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ink/inkAction1.xml" ContentType="application/vnd.ms-office.inkAction+xml"/>
  <Override PartName="/ppt/tags/tag2.xml" ContentType="application/vnd.openxmlformats-officedocument.presentationml.tags+xml"/>
  <Override PartName="/ppt/notesSlides/notesSlide2.xml" ContentType="application/vnd.openxmlformats-officedocument.presentationml.notesSlide+xml"/>
  <Override PartName="/ppt/tags/tag3.xml" ContentType="application/vnd.openxmlformats-officedocument.presentationml.tags+xml"/>
  <Override PartName="/ppt/notesSlides/notesSlide3.xml" ContentType="application/vnd.openxmlformats-officedocument.presentationml.notesSlide+xml"/>
  <Override PartName="/ppt/ink/inkAction2.xml" ContentType="application/vnd.ms-office.inkAction+xml"/>
  <Override PartName="/ppt/tags/tag4.xml" ContentType="application/vnd.openxmlformats-officedocument.presentationml.tags+xml"/>
  <Override PartName="/ppt/notesSlides/notesSlide4.xml" ContentType="application/vnd.openxmlformats-officedocument.presentationml.notesSlide+xml"/>
  <Override PartName="/ppt/ink/inkAction3.xml" ContentType="application/vnd.ms-office.inkAction+xml"/>
  <Override PartName="/ppt/tags/tag5.xml" ContentType="application/vnd.openxmlformats-officedocument.presentationml.tags+xml"/>
  <Override PartName="/ppt/notesSlides/notesSlide5.xml" ContentType="application/vnd.openxmlformats-officedocument.presentationml.notesSlide+xml"/>
  <Override PartName="/ppt/ink/inkAction4.xml" ContentType="application/vnd.ms-office.inkAction+xml"/>
  <Override PartName="/ppt/tags/tag6.xml" ContentType="application/vnd.openxmlformats-officedocument.presentationml.tags+xml"/>
  <Override PartName="/ppt/notesSlides/notesSlide6.xml" ContentType="application/vnd.openxmlformats-officedocument.presentationml.notesSlide+xml"/>
  <Override PartName="/ppt/tags/tag7.xml" ContentType="application/vnd.openxmlformats-officedocument.presentationml.tags+xml"/>
  <Override PartName="/ppt/notesSlides/notesSlide7.xml" ContentType="application/vnd.openxmlformats-officedocument.presentationml.notesSlide+xml"/>
  <Override PartName="/ppt/tags/tag8.xml" ContentType="application/vnd.openxmlformats-officedocument.presentationml.tags+xml"/>
  <Override PartName="/ppt/notesSlides/notesSlide8.xml" ContentType="application/vnd.openxmlformats-officedocument.presentationml.notesSlide+xml"/>
  <Override PartName="/ppt/tags/tag9.xml" ContentType="application/vnd.openxmlformats-officedocument.presentationml.tags+xml"/>
  <Override PartName="/ppt/notesSlides/notesSlide9.xml" ContentType="application/vnd.openxmlformats-officedocument.presentationml.notesSlide+xml"/>
  <Override PartName="/ppt/ink/inkAction5.xml" ContentType="application/vnd.ms-office.inkAction+xml"/>
  <Override PartName="/ppt/tags/tag10.xml" ContentType="application/vnd.openxmlformats-officedocument.presentationml.tags+xml"/>
  <Override PartName="/ppt/notesSlides/notesSlide10.xml" ContentType="application/vnd.openxmlformats-officedocument.presentationml.notesSlide+xml"/>
  <Override PartName="/ppt/ink/inkAction6.xml" ContentType="application/vnd.ms-office.inkAction+xml"/>
  <Override PartName="/ppt/tags/tag11.xml" ContentType="application/vnd.openxmlformats-officedocument.presentationml.tags+xml"/>
  <Override PartName="/ppt/notesSlides/notesSlide11.xml" ContentType="application/vnd.openxmlformats-officedocument.presentationml.notesSlide+xml"/>
  <Override PartName="/ppt/tags/tag12.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13.xml" ContentType="application/vnd.openxmlformats-officedocument.presentationml.tags+xml"/>
  <Override PartName="/ppt/notesSlides/notesSlide14.xml" ContentType="application/vnd.openxmlformats-officedocument.presentationml.notesSlide+xml"/>
  <Override PartName="/ppt/ink/inkAction7.xml" ContentType="application/vnd.ms-office.inkAction+xml"/>
  <Override PartName="/ppt/tags/tag14.xml" ContentType="application/vnd.openxmlformats-officedocument.presentationml.tags+xml"/>
  <Override PartName="/ppt/notesSlides/notesSlide15.xml" ContentType="application/vnd.openxmlformats-officedocument.presentationml.notesSlide+xml"/>
  <Override PartName="/ppt/ink/inkAction8.xml" ContentType="application/vnd.ms-office.inkAction+xml"/>
  <Override PartName="/ppt/tags/tag15.xml" ContentType="application/vnd.openxmlformats-officedocument.presentationml.tags+xml"/>
  <Override PartName="/ppt/notesSlides/notesSlide16.xml" ContentType="application/vnd.openxmlformats-officedocument.presentationml.notesSlide+xml"/>
  <Override PartName="/ppt/ink/inkAction9.xml" ContentType="application/vnd.ms-office.inkAction+xml"/>
  <Override PartName="/ppt/tags/tag16.xml" ContentType="application/vnd.openxmlformats-officedocument.presentationml.tags+xml"/>
  <Override PartName="/ppt/notesSlides/notesSlide17.xml" ContentType="application/vnd.openxmlformats-officedocument.presentationml.notesSlide+xml"/>
  <Override PartName="/ppt/ink/inkAction10.xml" ContentType="application/vnd.ms-office.inkAction+xml"/>
  <Override PartName="/ppt/tags/tag17.xml" ContentType="application/vnd.openxmlformats-officedocument.presentationml.tags+xml"/>
  <Override PartName="/ppt/notesSlides/notesSlide18.xml" ContentType="application/vnd.openxmlformats-officedocument.presentationml.notesSlide+xml"/>
  <Override PartName="/ppt/ink/inkAction11.xml" ContentType="application/vnd.ms-office.inkAction+xml"/>
  <Override PartName="/ppt/tags/tag18.xml" ContentType="application/vnd.openxmlformats-officedocument.presentationml.tags+xml"/>
  <Override PartName="/ppt/notesSlides/notesSlide19.xml" ContentType="application/vnd.openxmlformats-officedocument.presentationml.notesSlide+xml"/>
  <Override PartName="/ppt/ink/inkAction12.xml" ContentType="application/vnd.ms-office.inkAction+xml"/>
  <Override PartName="/ppt/tags/tag19.xml" ContentType="application/vnd.openxmlformats-officedocument.presentationml.tags+xml"/>
  <Override PartName="/ppt/notesSlides/notesSlide20.xml" ContentType="application/vnd.openxmlformats-officedocument.presentationml.notesSlide+xml"/>
  <Override PartName="/ppt/ink/inkAction13.xml" ContentType="application/vnd.ms-office.inkAction+xml"/>
  <Override PartName="/ppt/tags/tag20.xml" ContentType="application/vnd.openxmlformats-officedocument.presentationml.tags+xml"/>
  <Override PartName="/ppt/notesSlides/notesSlide21.xml" ContentType="application/vnd.openxmlformats-officedocument.presentationml.notesSlide+xml"/>
  <Override PartName="/ppt/ink/inkAction14.xml" ContentType="application/vnd.ms-office.inkAction+xml"/>
  <Override PartName="/ppt/tags/tag21.xml" ContentType="application/vnd.openxmlformats-officedocument.presentationml.tags+xml"/>
  <Override PartName="/ppt/notesSlides/notesSlide22.xml" ContentType="application/vnd.openxmlformats-officedocument.presentationml.notesSlide+xml"/>
  <Override PartName="/ppt/ink/inkAction15.xml" ContentType="application/vnd.ms-office.inkAction+xml"/>
  <Override PartName="/ppt/tags/tag22.xml" ContentType="application/vnd.openxmlformats-officedocument.presentationml.tags+xml"/>
  <Override PartName="/ppt/tags/tag23.xml" ContentType="application/vnd.openxmlformats-officedocument.presentationml.tags+xml"/>
  <Override PartName="/ppt/notesSlides/notesSlide23.xml" ContentType="application/vnd.openxmlformats-officedocument.presentationml.notesSlide+xml"/>
  <Override PartName="/ppt/ink/inkAction16.xml" ContentType="application/vnd.ms-office.inkAction+xml"/>
  <Override PartName="/ppt/tags/tag24.xml" ContentType="application/vnd.openxmlformats-officedocument.presentationml.tags+xml"/>
  <Override PartName="/ppt/notesSlides/notesSlide24.xml" ContentType="application/vnd.openxmlformats-officedocument.presentationml.notesSlide+xml"/>
  <Override PartName="/ppt/ink/inkAction17.xml" ContentType="application/vnd.ms-office.inkAction+xml"/>
  <Override PartName="/ppt/tags/tag25.xml" ContentType="application/vnd.openxmlformats-officedocument.presentationml.tags+xml"/>
  <Override PartName="/ppt/notesSlides/notesSlide25.xml" ContentType="application/vnd.openxmlformats-officedocument.presentationml.notesSlide+xml"/>
  <Override PartName="/ppt/ink/inkAction18.xml" ContentType="application/vnd.ms-office.inkAction+xml"/>
  <Override PartName="/ppt/tags/tag26.xml" ContentType="application/vnd.openxmlformats-officedocument.presentationml.tags+xml"/>
  <Override PartName="/ppt/notesSlides/notesSlide26.xml" ContentType="application/vnd.openxmlformats-officedocument.presentationml.notesSlide+xml"/>
  <Override PartName="/ppt/ink/inkAction19.xml" ContentType="application/vnd.ms-office.inkAction+xml"/>
  <Override PartName="/ppt/tags/tag27.xml" ContentType="application/vnd.openxmlformats-officedocument.presentationml.tags+xml"/>
  <Override PartName="/ppt/ink/inkAction20.xml" ContentType="application/vnd.ms-office.inkAction+xml"/>
  <Override PartName="/ppt/tags/tag28.xml" ContentType="application/vnd.openxmlformats-officedocument.presentationml.tags+xml"/>
  <Override PartName="/ppt/notesSlides/notesSlide27.xml" ContentType="application/vnd.openxmlformats-officedocument.presentationml.notesSlide+xml"/>
  <Override PartName="/ppt/ink/inkAction21.xml" ContentType="application/vnd.ms-office.inkAction+xml"/>
  <Override PartName="/ppt/tags/tag29.xml" ContentType="application/vnd.openxmlformats-officedocument.presentationml.tags+xml"/>
  <Override PartName="/ppt/notesSlides/notesSlide28.xml" ContentType="application/vnd.openxmlformats-officedocument.presentationml.notesSlide+xml"/>
  <Override PartName="/ppt/ink/inkAction22.xml" ContentType="application/vnd.ms-office.inkAction+xml"/>
  <Override PartName="/ppt/tags/tag30.xml" ContentType="application/vnd.openxmlformats-officedocument.presentationml.tags+xml"/>
  <Override PartName="/ppt/notesSlides/notesSlide29.xml" ContentType="application/vnd.openxmlformats-officedocument.presentationml.notesSlide+xml"/>
  <Override PartName="/ppt/ink/inkAction23.xml" ContentType="application/vnd.ms-office.inkAction+xml"/>
  <Override PartName="/ppt/tags/tag31.xml" ContentType="application/vnd.openxmlformats-officedocument.presentationml.tags+xml"/>
  <Override PartName="/ppt/tags/tag32.xml" ContentType="application/vnd.openxmlformats-officedocument.presentationml.tags+xml"/>
  <Override PartName="/ppt/notesSlides/notesSlide30.xml" ContentType="application/vnd.openxmlformats-officedocument.presentationml.notesSlide+xml"/>
  <Override PartName="/ppt/tags/tag33.xml" ContentType="application/vnd.openxmlformats-officedocument.presentationml.tags+xml"/>
  <Override PartName="/ppt/notesSlides/notesSlide31.xml" ContentType="application/vnd.openxmlformats-officedocument.presentationml.notesSlide+xml"/>
  <Override PartName="/ppt/tags/tag34.xml" ContentType="application/vnd.openxmlformats-officedocument.presentationml.tags+xml"/>
  <Override PartName="/ppt/notesSlides/notesSlide32.xml" ContentType="application/vnd.openxmlformats-officedocument.presentationml.notesSlide+xml"/>
  <Override PartName="/ppt/tags/tag35.xml" ContentType="application/vnd.openxmlformats-officedocument.presentationml.tags+xml"/>
  <Override PartName="/ppt/ink/inkAction24.xml" ContentType="application/vnd.ms-office.inkAction+xml"/>
  <Override PartName="/ppt/tags/tag36.xml" ContentType="application/vnd.openxmlformats-officedocument.presentationml.tags+xml"/>
  <Override PartName="/ppt/notesSlides/notesSlide33.xml" ContentType="application/vnd.openxmlformats-officedocument.presentationml.notesSlide+xml"/>
  <Override PartName="/ppt/ink/inkAction25.xml" ContentType="application/vnd.ms-office.inkAction+xml"/>
  <Override PartName="/ppt/tags/tag37.xml" ContentType="application/vnd.openxmlformats-officedocument.presentationml.tags+xml"/>
  <Override PartName="/ppt/notesSlides/notesSlide34.xml" ContentType="application/vnd.openxmlformats-officedocument.presentationml.notesSlide+xml"/>
  <Override PartName="/ppt/ink/inkAction26.xml" ContentType="application/vnd.ms-office.inkAction+xml"/>
  <Override PartName="/ppt/tags/tag38.xml" ContentType="application/vnd.openxmlformats-officedocument.presentationml.tags+xml"/>
  <Override PartName="/ppt/notesSlides/notesSlide35.xml" ContentType="application/vnd.openxmlformats-officedocument.presentationml.notesSlide+xml"/>
  <Override PartName="/ppt/ink/inkAction27.xml" ContentType="application/vnd.ms-office.inkAction+xml"/>
  <Override PartName="/ppt/tags/tag39.xml" ContentType="application/vnd.openxmlformats-officedocument.presentationml.tags+xml"/>
  <Override PartName="/ppt/notesSlides/notesSlide36.xml" ContentType="application/vnd.openxmlformats-officedocument.presentationml.notesSlide+xml"/>
  <Override PartName="/ppt/ink/inkAction28.xml" ContentType="application/vnd.ms-office.inkAction+xml"/>
  <Override PartName="/ppt/tags/tag40.xml" ContentType="application/vnd.openxmlformats-officedocument.presentationml.tags+xml"/>
  <Override PartName="/ppt/notesSlides/notesSlide37.xml" ContentType="application/vnd.openxmlformats-officedocument.presentationml.notesSlide+xml"/>
  <Override PartName="/ppt/ink/inkAction29.xml" ContentType="application/vnd.ms-office.inkAction+xml"/>
  <Override PartName="/ppt/tags/tag41.xml" ContentType="application/vnd.openxmlformats-officedocument.presentationml.tags+xml"/>
  <Override PartName="/ppt/notesSlides/notesSlide38.xml" ContentType="application/vnd.openxmlformats-officedocument.presentationml.notesSlide+xml"/>
  <Override PartName="/ppt/tags/tag42.xml" ContentType="application/vnd.openxmlformats-officedocument.presentationml.tags+xml"/>
  <Override PartName="/ppt/notesSlides/notesSlide39.xml" ContentType="application/vnd.openxmlformats-officedocument.presentationml.notesSlide+xml"/>
  <Override PartName="/ppt/tags/tag43.xml" ContentType="application/vnd.openxmlformats-officedocument.presentationml.tags+xml"/>
  <Override PartName="/ppt/notesSlides/notesSlide40.xml" ContentType="application/vnd.openxmlformats-officedocument.presentationml.notesSlide+xml"/>
  <Override PartName="/ppt/tags/tag44.xml" ContentType="application/vnd.openxmlformats-officedocument.presentationml.tags+xml"/>
  <Override PartName="/ppt/notesSlides/notesSlide41.xml" ContentType="application/vnd.openxmlformats-officedocument.presentationml.notesSlide+xml"/>
  <Override PartName="/ppt/tags/tag45.xml" ContentType="application/vnd.openxmlformats-officedocument.presentationml.tags+xml"/>
  <Override PartName="/ppt/notesSlides/notesSlide42.xml" ContentType="application/vnd.openxmlformats-officedocument.presentationml.notesSlide+xml"/>
  <Override PartName="/ppt/tags/tag46.xml" ContentType="application/vnd.openxmlformats-officedocument.presentationml.tags+xml"/>
  <Override PartName="/ppt/notesSlides/notesSlide43.xml" ContentType="application/vnd.openxmlformats-officedocument.presentationml.notesSlide+xml"/>
  <Override PartName="/ppt/ink/inkAction30.xml" ContentType="application/vnd.ms-office.inkAction+xml"/>
  <Override PartName="/ppt/tags/tag47.xml" ContentType="application/vnd.openxmlformats-officedocument.presentationml.tags+xml"/>
  <Override PartName="/ppt/notesSlides/notesSlide44.xml" ContentType="application/vnd.openxmlformats-officedocument.presentationml.notesSlide+xml"/>
  <Override PartName="/ppt/ink/inkAction31.xml" ContentType="application/vnd.ms-office.inkAction+xml"/>
  <Override PartName="/ppt/ink/inkAction32.xml" ContentType="application/vnd.ms-office.inkAction+xml"/>
  <Override PartName="/ppt/tags/tag48.xml" ContentType="application/vnd.openxmlformats-officedocument.presentationml.tags+xml"/>
  <Override PartName="/ppt/notesSlides/notesSlide45.xml" ContentType="application/vnd.openxmlformats-officedocument.presentationml.notesSlide+xml"/>
  <Override PartName="/ppt/ink/inkAction33.xml" ContentType="application/vnd.ms-office.inkAction+xml"/>
  <Override PartName="/ppt/tags/tag49.xml" ContentType="application/vnd.openxmlformats-officedocument.presentationml.tags+xml"/>
  <Override PartName="/ppt/notesSlides/notesSlide46.xml" ContentType="application/vnd.openxmlformats-officedocument.presentationml.notesSlide+xml"/>
  <Override PartName="/ppt/ink/inkAction34.xml" ContentType="application/vnd.ms-office.inkAction+xml"/>
  <Override PartName="/ppt/tags/tag50.xml" ContentType="application/vnd.openxmlformats-officedocument.presentationml.tags+xml"/>
  <Override PartName="/ppt/notesSlides/notesSlide47.xml" ContentType="application/vnd.openxmlformats-officedocument.presentationml.notesSlide+xml"/>
  <Override PartName="/ppt/ink/inkAction35.xml" ContentType="application/vnd.ms-office.inkAction+xml"/>
  <Override PartName="/ppt/tags/tag51.xml" ContentType="application/vnd.openxmlformats-officedocument.presentationml.tags+xml"/>
  <Override PartName="/ppt/notesSlides/notesSlide48.xml" ContentType="application/vnd.openxmlformats-officedocument.presentationml.notesSlide+xml"/>
  <Override PartName="/ppt/ink/inkAction36.xml" ContentType="application/vnd.ms-office.inkAction+xml"/>
  <Override PartName="/ppt/tags/tag52.xml" ContentType="application/vnd.openxmlformats-officedocument.presentationml.tags+xml"/>
  <Override PartName="/ppt/notesSlides/notesSlide49.xml" ContentType="application/vnd.openxmlformats-officedocument.presentationml.notesSlide+xml"/>
  <Override PartName="/ppt/ink/inkAction37.xml" ContentType="application/vnd.ms-office.inkAction+xml"/>
  <Override PartName="/ppt/tags/tag53.xml" ContentType="application/vnd.openxmlformats-officedocument.presentationml.tags+xml"/>
  <Override PartName="/ppt/notesSlides/notesSlide50.xml" ContentType="application/vnd.openxmlformats-officedocument.presentationml.notesSlide+xml"/>
  <Override PartName="/ppt/ink/inkAction38.xml" ContentType="application/vnd.ms-office.inkAction+xml"/>
  <Override PartName="/ppt/tags/tag54.xml" ContentType="application/vnd.openxmlformats-officedocument.presentationml.tags+xml"/>
  <Override PartName="/ppt/notesSlides/notesSlide51.xml" ContentType="application/vnd.openxmlformats-officedocument.presentationml.notesSlide+xml"/>
  <Override PartName="/ppt/ink/inkAction39.xml" ContentType="application/vnd.ms-office.inkAction+xml"/>
  <Override PartName="/ppt/tags/tag55.xml" ContentType="application/vnd.openxmlformats-officedocument.presentationml.tags+xml"/>
  <Override PartName="/ppt/notesSlides/notesSlide52.xml" ContentType="application/vnd.openxmlformats-officedocument.presentationml.notesSlide+xml"/>
  <Override PartName="/ppt/tags/tag56.xml" ContentType="application/vnd.openxmlformats-officedocument.presentationml.tags+xml"/>
  <Override PartName="/ppt/notesSlides/notesSlide53.xml" ContentType="application/vnd.openxmlformats-officedocument.presentationml.notesSlide+xml"/>
  <Override PartName="/ppt/ink/inkAction40.xml" ContentType="application/vnd.ms-office.inkAction+xml"/>
  <Override PartName="/ppt/tags/tag57.xml" ContentType="application/vnd.openxmlformats-officedocument.presentationml.tags+xml"/>
  <Override PartName="/ppt/notesSlides/notesSlide54.xml" ContentType="application/vnd.openxmlformats-officedocument.presentationml.notesSlide+xml"/>
  <Override PartName="/ppt/ink/inkAction41.xml" ContentType="application/vnd.ms-office.inkAction+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notesSlides/notesSlide55.xml" ContentType="application/vnd.openxmlformats-officedocument.presentationml.notesSlide+xml"/>
  <Override PartName="/ppt/tags/tag63.xml" ContentType="application/vnd.openxmlformats-officedocument.presentationml.tags+xml"/>
  <Override PartName="/ppt/tags/tag64.xml" ContentType="application/vnd.openxmlformats-officedocument.presentationml.tags+xml"/>
  <Override PartName="/ppt/ink/inkAction42.xml" ContentType="application/vnd.ms-office.inkAction+xml"/>
  <Override PartName="/ppt/tags/tag65.xml" ContentType="application/vnd.openxmlformats-officedocument.presentationml.tags+xml"/>
  <Override PartName="/ppt/ink/inkAction43.xml" ContentType="application/vnd.ms-office.inkAction+xml"/>
  <Override PartName="/ppt/tags/tag66.xml" ContentType="application/vnd.openxmlformats-officedocument.presentationml.tags+xml"/>
  <Override PartName="/ppt/ink/inkAction44.xml" ContentType="application/vnd.ms-office.inkAction+xml"/>
  <Override PartName="/ppt/tags/tag67.xml" ContentType="application/vnd.openxmlformats-officedocument.presentationml.tags+xml"/>
  <Override PartName="/ppt/tags/tag68.xml" ContentType="application/vnd.openxmlformats-officedocument.presentationml.tags+xml"/>
  <Override PartName="/ppt/notesSlides/notesSlide56.xml" ContentType="application/vnd.openxmlformats-officedocument.presentationml.notesSlide+xml"/>
  <Override PartName="/ppt/ink/inkAction45.xml" ContentType="application/vnd.ms-office.inkAction+xml"/>
  <Override PartName="/ppt/tags/tag69.xml" ContentType="application/vnd.openxmlformats-officedocument.presentationml.tags+xml"/>
  <Override PartName="/ppt/notesSlides/notesSlide57.xml" ContentType="application/vnd.openxmlformats-officedocument.presentationml.notesSlide+xml"/>
  <Override PartName="/ppt/tags/tag70.xml" ContentType="application/vnd.openxmlformats-officedocument.presentationml.tags+xml"/>
  <Override PartName="/ppt/notesSlides/notesSlide58.xml" ContentType="application/vnd.openxmlformats-officedocument.presentationml.notesSlide+xml"/>
  <Override PartName="/ppt/ink/inkAction46.xml" ContentType="application/vnd.ms-office.inkAction+xml"/>
  <Override PartName="/ppt/tags/tag71.xml" ContentType="application/vnd.openxmlformats-officedocument.presentationml.tags+xml"/>
  <Override PartName="/ppt/notesSlides/notesSlide59.xml" ContentType="application/vnd.openxmlformats-officedocument.presentationml.notesSlide+xml"/>
  <Override PartName="/ppt/tags/tag72.xml" ContentType="application/vnd.openxmlformats-officedocument.presentationml.tags+xml"/>
  <Override PartName="/ppt/notesSlides/notesSlide60.xml" ContentType="application/vnd.openxmlformats-officedocument.presentationml.notesSlide+xml"/>
  <Override PartName="/ppt/ink/inkAction47.xml" ContentType="application/vnd.ms-office.inkAction+xml"/>
  <Override PartName="/ppt/tags/tag73.xml" ContentType="application/vnd.openxmlformats-officedocument.presentationml.tags+xml"/>
  <Override PartName="/ppt/notesSlides/notesSlide61.xml" ContentType="application/vnd.openxmlformats-officedocument.presentationml.notesSlide+xml"/>
  <Override PartName="/ppt/ink/inkAction48.xml" ContentType="application/vnd.ms-office.inkAction+xml"/>
  <Override PartName="/ppt/tags/tag74.xml" ContentType="application/vnd.openxmlformats-officedocument.presentationml.tags+xml"/>
  <Override PartName="/ppt/notesSlides/notesSlide62.xml" ContentType="application/vnd.openxmlformats-officedocument.presentationml.notesSlide+xml"/>
  <Override PartName="/ppt/ink/inkAction49.xml" ContentType="application/vnd.ms-office.inkAction+xml"/>
  <Override PartName="/ppt/tags/tag75.xml" ContentType="application/vnd.openxmlformats-officedocument.presentationml.tags+xml"/>
  <Override PartName="/ppt/notesSlides/notesSlide63.xml" ContentType="application/vnd.openxmlformats-officedocument.presentationml.notesSlide+xml"/>
  <Override PartName="/ppt/ink/inkAction50.xml" ContentType="application/vnd.ms-office.inkAction+xml"/>
  <Override PartName="/ppt/tags/tag76.xml" ContentType="application/vnd.openxmlformats-officedocument.presentationml.tags+xml"/>
  <Override PartName="/ppt/notesSlides/notesSlide64.xml" ContentType="application/vnd.openxmlformats-officedocument.presentationml.notesSlide+xml"/>
  <Override PartName="/ppt/ink/inkAction51.xml" ContentType="application/vnd.ms-office.inkAction+xml"/>
  <Override PartName="/ppt/tags/tag77.xml" ContentType="application/vnd.openxmlformats-officedocument.presentationml.tags+xml"/>
  <Override PartName="/ppt/notesSlides/notesSlide65.xml" ContentType="application/vnd.openxmlformats-officedocument.presentationml.notesSlide+xml"/>
  <Override PartName="/ppt/ink/inkAction52.xml" ContentType="application/vnd.ms-office.inkAction+xml"/>
  <Override PartName="/ppt/tags/tag78.xml" ContentType="application/vnd.openxmlformats-officedocument.presentationml.tags+xml"/>
  <Override PartName="/ppt/notesSlides/notesSlide66.xml" ContentType="application/vnd.openxmlformats-officedocument.presentationml.notesSlide+xml"/>
  <Override PartName="/ppt/tags/tag79.xml" ContentType="application/vnd.openxmlformats-officedocument.presentationml.tags+xml"/>
  <Override PartName="/ppt/notesSlides/notesSlide67.xml" ContentType="application/vnd.openxmlformats-officedocument.presentationml.notesSlide+xml"/>
  <Override PartName="/ppt/tags/tag80.xml" ContentType="application/vnd.openxmlformats-officedocument.presentationml.tags+xml"/>
  <Override PartName="/ppt/tags/tag81.xml" ContentType="application/vnd.openxmlformats-officedocument.presentationml.tags+xml"/>
  <Override PartName="/ppt/ink/inkAction53.xml" ContentType="application/vnd.ms-office.inkAction+xml"/>
  <Override PartName="/ppt/tags/tag82.xml" ContentType="application/vnd.openxmlformats-officedocument.presentationml.tags+xml"/>
  <Override PartName="/ppt/notesSlides/notesSlide68.xml" ContentType="application/vnd.openxmlformats-officedocument.presentationml.notesSlide+xml"/>
  <Override PartName="/ppt/tags/tag83.xml" ContentType="application/vnd.openxmlformats-officedocument.presentationml.tags+xml"/>
  <Override PartName="/ppt/notesSlides/notesSlide6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7"/>
  </p:notesMasterIdLst>
  <p:sldIdLst>
    <p:sldId id="279" r:id="rId2"/>
    <p:sldId id="1793" r:id="rId3"/>
    <p:sldId id="1859" r:id="rId4"/>
    <p:sldId id="1867" r:id="rId5"/>
    <p:sldId id="1866" r:id="rId6"/>
    <p:sldId id="1444" r:id="rId7"/>
    <p:sldId id="1817" r:id="rId8"/>
    <p:sldId id="1915" r:id="rId9"/>
    <p:sldId id="1868" r:id="rId10"/>
    <p:sldId id="1833" r:id="rId11"/>
    <p:sldId id="1870" r:id="rId12"/>
    <p:sldId id="1893" r:id="rId13"/>
    <p:sldId id="1872" r:id="rId14"/>
    <p:sldId id="353" r:id="rId15"/>
    <p:sldId id="354" r:id="rId16"/>
    <p:sldId id="1873" r:id="rId17"/>
    <p:sldId id="356" r:id="rId18"/>
    <p:sldId id="1834" r:id="rId19"/>
    <p:sldId id="1848" r:id="rId20"/>
    <p:sldId id="1923" r:id="rId21"/>
    <p:sldId id="1924" r:id="rId22"/>
    <p:sldId id="1874" r:id="rId23"/>
    <p:sldId id="1895" r:id="rId24"/>
    <p:sldId id="1845" r:id="rId25"/>
    <p:sldId id="1916" r:id="rId26"/>
    <p:sldId id="1917" r:id="rId27"/>
    <p:sldId id="1847" r:id="rId28"/>
    <p:sldId id="1883" r:id="rId29"/>
    <p:sldId id="1863" r:id="rId30"/>
    <p:sldId id="1896" r:id="rId31"/>
    <p:sldId id="1862" r:id="rId32"/>
    <p:sldId id="1897" r:id="rId33"/>
    <p:sldId id="337" r:id="rId34"/>
    <p:sldId id="1898" r:id="rId35"/>
    <p:sldId id="1899" r:id="rId36"/>
    <p:sldId id="290" r:id="rId37"/>
    <p:sldId id="292" r:id="rId38"/>
    <p:sldId id="296" r:id="rId39"/>
    <p:sldId id="297" r:id="rId40"/>
    <p:sldId id="298" r:id="rId41"/>
    <p:sldId id="299" r:id="rId42"/>
    <p:sldId id="300" r:id="rId43"/>
    <p:sldId id="1875" r:id="rId44"/>
    <p:sldId id="1827" r:id="rId45"/>
    <p:sldId id="1900" r:id="rId46"/>
    <p:sldId id="1901" r:id="rId47"/>
    <p:sldId id="1877" r:id="rId48"/>
    <p:sldId id="1878" r:id="rId49"/>
    <p:sldId id="1879" r:id="rId50"/>
    <p:sldId id="1880" r:id="rId51"/>
    <p:sldId id="1881" r:id="rId52"/>
    <p:sldId id="311" r:id="rId53"/>
    <p:sldId id="312" r:id="rId54"/>
    <p:sldId id="1841" r:id="rId55"/>
    <p:sldId id="1860" r:id="rId56"/>
    <p:sldId id="1861" r:id="rId57"/>
    <p:sldId id="1885" r:id="rId58"/>
    <p:sldId id="1922" r:id="rId59"/>
    <p:sldId id="1886" r:id="rId60"/>
    <p:sldId id="1907" r:id="rId61"/>
    <p:sldId id="1908" r:id="rId62"/>
    <p:sldId id="1925" r:id="rId63"/>
    <p:sldId id="1910" r:id="rId64"/>
    <p:sldId id="1887" r:id="rId65"/>
    <p:sldId id="1911" r:id="rId66"/>
    <p:sldId id="1891" r:id="rId67"/>
    <p:sldId id="1912" r:id="rId68"/>
    <p:sldId id="1890" r:id="rId69"/>
    <p:sldId id="1913" r:id="rId70"/>
    <p:sldId id="1836" r:id="rId71"/>
    <p:sldId id="1849" r:id="rId72"/>
    <p:sldId id="1837" r:id="rId73"/>
    <p:sldId id="1920" r:id="rId74"/>
    <p:sldId id="1902" r:id="rId75"/>
    <p:sldId id="345" r:id="rId76"/>
    <p:sldId id="295" r:id="rId77"/>
    <p:sldId id="350" r:id="rId78"/>
    <p:sldId id="310" r:id="rId79"/>
    <p:sldId id="1903" r:id="rId80"/>
    <p:sldId id="1856" r:id="rId81"/>
    <p:sldId id="1857" r:id="rId82"/>
    <p:sldId id="1905" r:id="rId83"/>
    <p:sldId id="1906" r:id="rId84"/>
    <p:sldId id="1512" r:id="rId85"/>
    <p:sldId id="1864" r:id="rId8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568D2"/>
    <a:srgbClr val="3E1B59"/>
    <a:srgbClr val="FF6DB6"/>
    <a:srgbClr val="CFD5EA"/>
    <a:srgbClr val="E9EBF5"/>
    <a:srgbClr val="CCECFF"/>
    <a:srgbClr val="CCFFFF"/>
    <a:srgbClr val="CCCCFF"/>
    <a:srgbClr val="00642D"/>
    <a:srgbClr val="EE007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132" autoAdjust="0"/>
    <p:restoredTop sz="71058" autoAdjust="0"/>
  </p:normalViewPr>
  <p:slideViewPr>
    <p:cSldViewPr snapToGrid="0">
      <p:cViewPr>
        <p:scale>
          <a:sx n="50" d="100"/>
          <a:sy n="50" d="100"/>
        </p:scale>
        <p:origin x="786" y="4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s>
</file>

<file path=ppt/ink/inkAction1.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0-09-25T23:08:36.905"/>
    </inkml:context>
    <inkml:brush xml:id="br0">
      <inkml:brushProperty name="width" value="0.05292" units="cm"/>
      <inkml:brushProperty name="height" value="0.05292" units="cm"/>
      <inkml:brushProperty name="color" value="#FF0000"/>
    </inkml:brush>
  </inkml:definitions>
  <iact:action type="add" startTime="6297">
    <iact:property name="dataType"/>
    <iact:actionData xml:id="d0">
      <inkml:trace xmlns:inkml="http://www.w3.org/2003/InkML" xml:id="stk0" contextRef="#ctx0" brushRef="#br0">479 16493 519 0,'0'0'390'146,"0"0"-272"-146,0 0 3 0,0 0-25 0,0 0-45 1,0 0-10 0,0 0 4-1,0 0-4 0,33-17 5 0,21-16 0 0,17-10-17 0,11-7-2 0,7-2-8 0,8-2 4 1,7 5-5-1,-8 10-5 0,-2 5 10 14,-11 10-8-14,-11 7 7 0,-11 4-4 0,-16 6-1 0,-10 3-5 0,-18 4-3 1,-9 0 3-1,-8 0-1 6,0 0-3 2,0 0-5-2,0 0-1 3,0 0-1-2,0 0-1 1,-32 0-1-2,-13 0 1 3,-16 0 3-1,-12 0-3 4,-14-8 0-9,-10-25 0 5,-10-7 1-2,-3-8-1 3,3-2 0-3,-1 2 1 3,14 9-1-3,17 10 0 2,21 10 0-2,17 11 0 3,23 4 0-1,7 4-1-2,6 0 2 1,3 0-1 2,0 0 0-2,0 0 2-1,0 0 1 2,3 31 3 0,30 20-1 1,4 11-4 0,7 5 0-4,0 3-1 2,-1 6 0 2,4-2 0-2,-1 8 0-1,5-1 1 3,-2 1-1-2,3-1 1 2,1 1-1-2,0-8 2 1,-9-3-2-2,-4-14 2 2,-5-10-1-2,-13-22-1 1,-3-11 2 2,-11-4-2-3,-2-8 2 6,-3-2-1-6,0 5-1 1,-3-5 1 0,0 0 1-1,4 0-2 2,-4 0 1 0,0 0-1 0,0 0 0-1,0 0-1 0,3 0-2 0,2-37 0 2,3-27-3-3,-1-35 1 3,4-27 4-2,-4-25-1 8,-1-18 0-15,-5-9 1 7,2 13-5 2,6 17 6-4,-5 26-7 4,0 29 2-2,4 17-1 1,-7 21-2 0,-1 11 1 0,3 17 0-1,-3 10 1 0,0 9 1 1,0 6-3-2,0 2 3 3,0 0 4-2,-20 30-1 0,-28 34 2 0,-7 24 4 2,-6 19-1-2,0 13 5 0,2 13-5 0,2 3 1 1,5-3-3 0,7-9 4-2,6-17-1 2,5-26 1 0,10-16-2 2,5-26-3-4,10-11 0 0,6-20-2 2,3-4-4 0,0-4-52-2,5 0-117 3,11 0-89-1,-9 0-288-1</inkml:trace>
    </iact:actionData>
  </iact:action>
  <iact:action type="add" startTime="11167">
    <iact:property name="dataType"/>
    <iact:actionData xml:id="d1">
      <inkml:trace xmlns:inkml="http://www.w3.org/2003/InkML" xml:id="stk1" contextRef="#ctx0" brushRef="#br0">16427 17274 382 0,'0'0'324'16,"0"0"-249"-15,0 0 59 4,0 0-40 3,0 0-30-1,0 0 9-1,0 0-3 4,0 0-6-4,15 0-8 0,9 0-5 4,3 0-5-4,7 0-15 2,6 0 0 0,4 0-2 0,3 0-8-2,3 6-3 2,0 2 2 0,0-8-1 0,0 7-3-1,-3-2 3 2,4 3 0-1,-5-2-3-3,0 5-2 6,8-9-5-3,0 11 2 0,-5-9-3-5,2 1-2 6,-6-5 1-2,-5 7 3-2,5-4-2 5,-4 2 3-3,-1 1 0 2,2 0-3-5,0-6-3 7,0 0-2-4,-1 0 1 2,2 0-1-2,-9 0-2 0,1 0 1 0,-4 0 1 0,-6 0 0 2,4 0 4-4,-1 0 1 3,5 0-1 0,3 0-1 0,-4 0-5 0,10 0 2-2,-9 0-1 3,8 0 1-3,0 0 2 2,-2 0-1 0,-2 0 0 0,-3 0-1-2,-1 3 2 3,3-1-1-1,2 4 2-2,1 3-1 1,6 1 2 2,3-3-2-3,4-2-5 1,2 3 1 4,-1-8 0-5,1 5 0-1,1-5 1 4,-10 6-2-1,-4 0 3-2,-2 2 1 2,-9-1 0 0,-4-7-3-2,-5 5 2 4,2-5-2-1,1 0 0-4,1 0 0 1,7 2-1 3,1-2 1-2,6 0-1 1,-7 3 0-1,8 0 1 3,-7 3-1-5,7-1 1 3,4 1 0 0,4-4-1 1,5-2 0-3,7 0 0 0,1 0 0 3,-2 0 0-1,-2 0 0-1,-1 0-1 1,-5 0 0-1,3 0 1 0,-7 0-1 0,3 0 1 3,-4 0 1-5,-1 0 0 2,10 4 1 5,-1-4-2-8,1 0 0 2,1 0 0 3,1 0 1-1,-1 0-1-2,-8 0 0 4,6 0 0-3,-8 0 0-1,4 0 1 2,-6 0-1-1,3 0 0 2,2 0 0-4,-1 0 1 4,4-6-1 0,0 0 1-1,1 1-1-2,0-1 0 3,1 0 0-3,-3 4 0 0,-5-3 0 3,-3 5 0-1,-2 0 0-1,-3 0 2 0,1 0-2 1,1 0 0-1,4 0 0 0,8 0 1 0,-7 0-1 4,7-7 0 8,-7 7 0-17,-3-6 1-2,-11 4-1 8,-1 2 0 0,0-2 2-3,-2 2-2 12,-2 0 0-16,7-4 0 8,4 1 1-6,3 0-1 6,-1 3 1 2,-1-5 0-6,-10 5-1 2,-5-6 0 1,-3 4 0-1,-4 2 1 0,-4 0-1 0,-7 0 0 0,6 0 0 0,-9 0 0 2,-2 0-1-2,3 0 1-1,-3 0-1 2,0 0-3 0,0 0-23-1,0 0-38 0,-3 2-37 3,-39 15-57-2,-5 14-35-2,19-11-121 0,-1-1-358 3</inkml:trace>
    </iact:actionData>
  </iact:action>
</iact:actions>
</file>

<file path=ppt/ink/inkAction10.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0-09-27T02:39:46.925"/>
    </inkml:context>
    <inkml:brush xml:id="br0">
      <inkml:brushProperty name="width" value="0.05292" units="cm"/>
      <inkml:brushProperty name="height" value="0.05292" units="cm"/>
    </inkml:brush>
  </inkml:definitions>
  <iact:action type="add" startTime="7677">
    <iact:property name="dataType"/>
    <iact:actionData xml:id="d0">
      <inkml:trace xmlns:inkml="http://www.w3.org/2003/InkML" xml:id="stk0" contextRef="#ctx0" brushRef="#br0">18049 15212 258 0,'0'0'494'27,"0"0"-358"-27,0 0-58 0,0 0-1 2,0 0-28 7,10 5 22-4,24-5 3 4,13 0 9-1,6 0-5-3,7-2-21 3,11-1-9 2,10 3 1-5,9 0-12 1,13 0-13 3,14 0 3-2,1 0-8 1,5 0-5 2,2 0-4 6,6 0 1-14,-1 0-3 1,-3 0 2 7,-4 0 7-2,-13 0-8-1,-8 0-2 0,1 0 4-1,-2 0-3 3,-1 0-5-2,-7 0-3-1,4 0 1 7,-10 0 0-10,-6-9-1 6,-11 1 1-1,-11 2 0-3,-8 3 2 2,-20 1-3 5,-14-4 5-3,-8 3-2-6,-8 0 1 3,-1 0-4 3,0 3-1-2,-38-2-2 2,-37 2-7-2,-34 0 10-1,-27 0 2 1,-26-14 2 2,-18 2-3 0,-20 2 1-4,1-3-1 6,-1 11 4-4,9 2-5-3,17 0-2 4,10 2-1 1,11 21 1-2,12-6 0-2,21 0 2 4,15-3-3-1,18 0 1-1,21-2 1 0,22-4-1 2,21-8-3-3,16 0 0 4,7 0-4-3,7 0-2-1,68 0 3 2,47 0 5-1,49 0 3 2,31-8 1-3,22 8 0 2,5-3 1 0,-24 3 1 0,-31 0-2-3,-29 3 3 5,-42 19-1-3,-19-5-2-2,-15-3 0 4,-21-1-1 1,-12-3 2-5,-17-5 2 2,-15-2-1 2,-4-3-2-2,-2 8 3 1,-62 9-4-2,-41 2-1 5,-41-2 1-7,-18-2 2 2,-8-12-2 3,2-3 2-1,29 0-2-1,21 0-2 0,29 0-3 5,21 2 4-9,24 0-3 5,24 2 0 1,22-4-38 0,9 0-75-4,60 9-21 2,-18-4-110 2,3 12-331-2</inkml:trace>
    </iact:actionData>
  </iact:action>
  <iact:action type="add" startTime="9134">
    <iact:property name="dataType"/>
    <iact:actionData xml:id="d1">
      <inkml:trace xmlns:inkml="http://www.w3.org/2003/InkML" xml:id="stk1" contextRef="#ctx0" brushRef="#br0">23093 15186 555 0,'0'0'243'6,"0"0"-130"1,0 0-17 1,0 0-31-1,0 0-26 0,171-2 16 0,-113-7 17 3,10 6 1-6,13-2-4 4,9 5-14 0,17 0-16-2,5 0-6 5,8 0-5-6,5 0-4 3,4 11-10-2,7 0-3 6,0 0-1-5,-7-5-4 0,-1 0 4 0,-12-3-5-1,-7-3 2 3,-3 2-2 0,-6 4-2-5,-3-6 5 3,-3 0-3 5,-7 0 2-7,-9 0-5 5,-8 0 2-4,-8 0-2 1,-17 0 0 2,-9 0 1-3,-11 0 2 1,-12 0 3-1,-6 0 1 3,-7 0 0-1,0 0-3-1,0 0-3-1,0 0-3 5,0 0 0-7,-17 0 0 3,-38 0 0 1,-34 0 0 0,-22 0-1 1,-26 0 1-1,-13 0 0-1,-14-26 1 0,-17 1-1 2,-11-6 0-4,2 6 0 4,9 3 2-1,16 7-2-2,13 10-5 1,17 5 4 1,13 0-2 0,18 0 2-1,15 10 0 1,26 17 1-1,19-5-2 1,18-7 2-2,19-5 0 3,7-1-1 0,0 2 0-3,56 6-2 3,49 11-3-4,43-1-2 4,39 4 5-2,15 4 3 1,-9-8 0-1,-20-1 3 2,-33-3-2-3,-35-6 1 2,-24-9-2-1,-29-3-1 0,-19-5-1 1,-18 0 2-2,-6 3 0 3,-9-3 0-3,0 4-3 3,-53 1 3-2,-35 3-3 0,-35 4 2 1,-11-9 1 0,-6-1 0-2,6 0 0 2,26-2-4 1,19 3 4-1,28-3-3-4,22 3 3 6,19-3 0-3,20 0-1 1,0 0 1 1,20 0-1-2,37 0 0 2,11 0 1-4,-4 0-1 3,-12-3-7 6,-16 3-23-12,-17 0-20 5,-18 0-28-2,-1 0-76 3,0 0-72 1,0 0-383-3</inkml:trace>
    </iact:actionData>
  </iact:action>
  <iact:action type="add" startTime="10707">
    <iact:property name="dataType"/>
    <iact:actionData xml:id="d2">
      <inkml:trace xmlns:inkml="http://www.w3.org/2003/InkML" xml:id="stk2" contextRef="#ctx0" brushRef="#br0">26098 15217 451 0,'0'0'178'21,"0"0"-48"-20,0 0-31 2,0 0-26 1,0 0-4 3,172 8-3 2,-96-8-5-3,18 0 7 3,10-8-9-1,19 1-1-1,11 0-6-1,6 7-5 1,5 0-17 1,-8 0-3-2,0 0 0 3,7 0-11 1,4 0 4-6,-3 0-10 5,0 0 1 0,-14 0-8 0,-20 0 4-5,-17 12 12 5,-17-4-5-3,-18-1 2 2,-15 5-5 0,-15-4-2 1,-12-1-5-3,-7-5-3 3,-6-2-1-2,-4 0 4-2,0 0-4 4,0 0-1 0,0 3 1-4,-23 3 0 2,-45 0-3 3,-35-1 1-5,-37-5 1 3,-21 0 1 2,-16 0 0-4,-1-13 0 1,-4-7 1 3,7 4-3-4,14 9 4 1,13 1-2 3,15 6 0-4,24 0-1 1,16 0-2 0,21 0 0 5,20 0-1-7,13 8-1 2,21 1-3 0,8-3 3 4,10-4 2-5,0-2-2 2,28 4 4-4,51-4-3 3,37 0-7 1,37 4 6-1,20 5 5 3,16 0 0-4,-12 2 0 1,-13-6 0-1,-24 5 0 2,-20-5 0 2,-22-5 0-5,-22 0 2 3,-22 0 2 0,-24 0-4 0,-11 0 0 0,-14 0 0 1,-5 0-1-4,0 0-2 2,-35 0-2 0,-58-5 2 2,-40-10 2-3,-18 10 1 2,-3 5 5 1,9 0-1-2,18 0-2 1,7 0 1-1,11 0-1 0,25 5-1 0,23-3-1 0,25 1-1 1,20-3-2 0,16 3 2 2,0-3 1-5,0 4-1 1,11-4-3 1,10 0-7 5,-4 0-56-8,-10 5-29 3,-4-2-76 5,-3 2-165-7</inkml:trace>
    </iact:actionData>
  </iact:action>
  <iact:action type="add" startTime="15573">
    <iact:property name="dataType"/>
    <iact:actionData xml:id="d3">
      <inkml:trace xmlns:inkml="http://www.w3.org/2003/InkML" xml:id="stk3" contextRef="#ctx0" brushRef="#br0">22900 13823 623 0,'0'0'222'8,"0"0"-108"0,0 0-24-3,0 0-22 6,0 0-18-4,-55 17-8-2,25 8 7 2,-10 10 4 4,4 4-11-7,-7 11 4 2,-2 6-7 7,1 13-11-9,-2 0 1 3,2 4-10 1,1-3-7 0,-1-3 3-2,4-1-9 2,1-4 3 0,5 5-7 3,10-3 2-5,1 1 0 1,5 6 9 1,2-2 3-3,5 10 3 6,-4-6-7-6,14-8 3 3,1-6-1 1,0-12-3-2,0-2 1 0,0-2 2 2,11 2 2-4,11 2-3 3,3-4-3 2,1 4 3-4,1 1 0 1,2-1 1 1,-1 0-5 1,1-2-1-2,-5-8 0 1,-3 7-3-1,-1-11 5 1,-1 1-1-2,-2 0-5 3,4 3 5-3,-3-7-5 1,3 9 6 3,3 3-5-6,4 1 0 4,4-2-2 2,4 6-1-6,-4-3 3 3,7 1-2 5,-1-5 2-7,-5 1 0 2,3-8 0 2,-5 4-3-2,2 6 5 0,6-7-7 1,2 10 7 0,-1-11-5-2,7 5 0 1,-2-1 1 1,8-7-3 0,4-2 3-1,-2-2-3 3,-7-5 0-6,0-1 1 4,-3 3 0 1,-2-7-1-3,-2 7 2 3,2-6 1-1,-2 6-3 0,-1-5 0-3,-6-8 0 3,-4 7 0 1,-7-13 1-4,-2 0 0 5,-4-1-1-3,-4-2 3 0,-6 2-3-1,5-5 0 4,-8 0 0-6,3 0-1 5,-2 0 1 1,-1 0 0-5,-4 0-1 4,5 5 1-1,-5-5 0 0,0 0 0-3,0 0-1 2,0 0 1 2,2 0 0-3,-2 0-1 2,3 0 1 1,-3 0-2-3,0 0 2 2,2 0-1 6,-2 0 1-14,0 0 0 8,0 0 0 4,0 0 0-9,0 0 0 4,6 0 1 1,-4 0-1 2,1 0 0-5,-1 0-1 2,1 0 1 2,1 0 1-2,0 0-1 1,-4 0-1 1,2 0 0-4,-2 0 1 2,0 0-5 3,0-10 0-4,0-21 0 0,0-9 4 4,0-10-3-1,-18-4 4-4,-18-5-3 5,-12 4 1-3,-5-2 2 3,-2 3-6-6,7 13 4 4,4 11 1-1,7 4 0 0,11 9 0 3,8 5 1-4,8 5 0 3,4 3 0-1,2 4 0-1,4 0 3-3,0 0-3 3,0 0 1 2,0 0 2-4,0 0 4 3,0 0-1 6,7 28-3-10,24 10 1 0,11 6-1 9,-6 1-1-8,3 3-1 3,2 2 0-1,-2 0 3-1,-2-4-4 2,-5-7 2 0,-4-8-2 1,-4-2 3-1,-8-8 1-3,0-4 0 2,-7 0 1 1,-5-8 4-2,-4-4 2 7,0 1 1-9,0 5-2 3,-26 2-5 1,-30 6 0-2,-18-4-2 3,-19 3 1-1,-4-13-3 0,6 2 3-2,7-2 1 3,11-3 1 2,17 4-3-9,12-6 0 6,17 0 0-1,13 0-2 0,10 0 0 0,4 0-1 4,0 0 0-5,0 0-4 0,0 0 1 6,0 0-17-8,0 0-41 3,4 0-40 1,-4 0-66-1,0 0-70 0,0 15-152 5</inkml:trace>
    </iact:actionData>
  </iact:action>
  <iact:action type="add" startTime="18881">
    <iact:property name="dataType"/>
    <iact:actionData xml:id="d4">
      <inkml:trace xmlns:inkml="http://www.w3.org/2003/InkML" xml:id="stk4" contextRef="#ctx0" brushRef="#br0">23755 18020 221 0,'0'0'406'8,"0"0"-239"-3,0 0-56 5,0 0-11-1,0 0-18-5,0 0 9 5,0 0 2-1,5-7 4-1,-2 7-17-2,-3 0-15 6,0 0-11-3,0 3-13-2,0 19-13-1,0 5-8 5,5-3-8-4,-2 1 4 2,-3 1-6 1,0 5-2-4,0-6 0 3,0-6-3 3,0 3-2-6,0-1-2 3,0-2 1 0,0-7-2-4,0 2 0 6,0-8 2-2,0-1-2-1,0-5-1 0,0 0 1 2,0 0 1-2,0 0-1-1,0 0 2 1,0 0-1 1,0 5 0-2,0-5 2 2,0 0-1 1,0 0-2-3,0 0 2 3,0 0-1-1,9 0 2-4,0 3 0 8,2 1-2-1,5-1 2-8,5 2-3 2,-3-5 2 6,7 0 0-4,-5 5-2 0,6 2 0 1,0-7 2 1,-1 2-1-4,3 1 3 2,1-1 0 1,4 4 1-1,-3-6 2 1,7 6-5 1,-4-6 2-3,2 5-1 0,1-2 1 5,0 0 0-5,0-1 0 2,2 3-1 2,0 3 2-6,2-8-2 4,0 4 4-1,6 1-5 0,-7-5 1 1,-1 4 3 2,-3 0-6-4,-6-2 3 0,1-2 0 5,-1 0 3-2,-4 0-3-5,2 0 0 3,-4 0-1 2,2 0-1-3,-5 0 2 1,5 0 0 1,1 0 0 0,-1 0-1 0,1 0 1-1,-3 0-2-1,-3 0 1 4,-1 0-1-1,-1 5 0-4,2-5 1 1,-1 0-1 5,-2 0 1-4,-2 6 1-3,2-6-1 6,-1 0 1-2,4 6-1-2,3-6 0 4,2 3 0-4,0-1-2 0,-2 1 1 4,-9 2 0-2,4-5 1-4,-2 0 1 4,7 7-2 1,2-7 0-4,1 0-1 3,-3 5 1 2,3-5-1-4,-4 5 1 0,2-5 0 5,-1 0-1-6,2 3 0 3,-5-3 1 0,4 5-1 0,0-5 2-3,-5 0-1 3,1 7-1 1,4-7 1-4,-7 0-1 4,9 5 1 0,2-5 0-4,-1 0-1 2,5 0 0 4,0 5 0-5,3-5 0 1,-5 3 0 3,9-3 0-5,-2 0 0 2,-6 3 1 3,0-3-1-5,-5 0 1 2,-6 4-1 4,3 1 0-6,-7-5 0 4,-1 0 0-2,5 0 0 3,-2 0 1-6,-1 0-2 4,6 0 1 1,-7 0 0-4,-7 0 0 4,-1 0 0-1,0 0 0 0,-1 0 1-2,-6 0-1 3,2 0 0-5,7 0 0 4,1 0-1 3,2 0 1-8,1 0-1 7,2 0 2 1,-3 0-2-7,-8 0 1 4,2 0 0 0,-3 0 0-1,0 0 0-1,4 0 0 2,-3 0 0 0,3 0 0-2,-4 0 0 3,8 0 0-1,-8 0-2-3,3 0 1 3,-1 0 1 3,-3 0 0-7,1 0 0 4,-1 0 0 3,0 0-1-5,-3 0 1 0,2 0 0 4,3 0 2-4,-5 0-2 2,0 0-1-1,0 0-3 1,0 0 1-2,0 0 2 1,0 0-3 2,0 0 3-3,0 0-1 1,0-12-4 4,0-1 3-6,0-19 2 1,0-8-2 5,0-1 3-4,0-4 0 0,0-2 2 1,0 13-2-3,0-3-2 3,3 12 2 0,-3 5 0 0,3 3 1-1,-3 2-1 1,2 5-3 1,-2 3-4-5,0 6-11 6,0 1-35 0,0-4-36-7,0 2-26 5,0-9-20 3,0 5-59-6,0 6-85 2,3 0-663 3</inkml:trace>
    </iact:actionData>
  </iact:action>
  <iact:action type="add" startTime="27283">
    <iact:property name="dataType"/>
    <iact:actionData xml:id="d5">
      <inkml:trace xmlns:inkml="http://www.w3.org/2003/InkML" xml:id="stk5" contextRef="#ctx0" brushRef="#br0">28829 13172 121 0,'0'0'92'8,"0"0"-4"-5,0 0 24 10,0 0 2-11,0 0 34 7,0 0-6-2,0 0-23 0,0 0-28 1,0 0-13 1,-9 5-6-1,9-5-20-2,0 2 2-1,0 7-2 6,9-6-8-7,2 2-14 5,5 4 3 1,2 2-10-5,2 6 0 2,-1 0-2 4,8 6-2-6,-1-3 6 2,2 4-4 0,-1-1 0 1,2 0-5-2,-1 5-7 4,0 0 3 5,-1 6-2-14,-2-4 1 4,-2 4 2 5,7-3 1-4,-6 0 0 3,-1-1-1 1,1 4-4-7,1 3 1 6,0 5-4-1,-2 7-4-1,-3 0 2-2,6 8-1 6,0 1 1-6,-5-1-2 4,2 3 4-1,-1-5-4 2,-4-3 1-3,-2-3 0 1,-4-1-1-1,1 0 1-3,-6 6 4 4,6 2-7 2,-3 0 3-4,1 0-2 0,-6-5 2 5,-3-1 0-8,1 3-1 7,3-2 1-2,-6 6 1-3,0 5-1 2,0-1 0 0,0 6 1 4,0-5-2-4,0-8 0 2,-9 0-1-1,-3-5 0-4,-1 4 2 7,2 4 2 0,-8-4-5-9,-3 4 3 4,-1 0-3 5,-2-3 1-4,2 3 0-1,-2 0-1 2,-4-5 1-2,3 2 1 1,-1-11 1 1,-4 2-3 1,4 0 0-3,-10-3-2 4,4 2 2-4,-3-1 1 2,-3 4-1-2,-2 1 2 4,-7 3-2-4,2 5 0 0,-8 6 1 4,-5 2 0-1,5 5 0-6,4-5 0 8,-7-5 3-7,8-10-3 3,-8-2-1 1,1-17 1 2,-4 2-1-5,1-8-2 3,-2 1 1 1,9-5 1-1,2-3 1-4,4 3-1 6,8-8-1-1,9 1 1-3,3-8 0 1,9-2 0 3,4 4 1-4,3-3 0 1,2 9-1 0,0-13 1 0,3 5 1-1,-2-3-2 5,1-2 0-5,3 3 0 1,-1-3 0 1,4 0-3 2,0 0-1-7,0 0 2 5,0 0 1 1,0 0-3-2,0 0-2 0,0 0-2 4,0-3-2 23,0-25 3-34,7-8 6 0,14-12 1 0,8-10 0 0,3-4 1 7,-3-12 0 2,-6 10-1-2,0 2 0 1,-9 17 0 1,-1 19-3-4,-2 9 3 1,-8 11-3 5,-3 4 3-4,0 2 1-1,0 0 0 3,0 0 1 0,0 0 1-3,0 8 1 1,0 29 0 0,-14 14-4-1,-12 11 4 3,2-1-2 1,-8 4 1-4,3 2-1 0,-6 1 0 3,3 2 1 0,0-6 1-5,5-8-1 3,9-7 1 3,5-19-1-4,8-10 2 1,5-12 0 5,0-8 0-9,0 0 1 7,0 0 1-3,23 0 2 0,29 0 2 0,12 0 0 1,17-8-3-1,10-7 0-1,2 10 2 3,-5-6 1 3,-12 11-4-10,-27 0 4 5,-17 0-5 1,-13 0-3 0,-15 0 4-1,-4 0-7 3,0 0 0-2,0 0-4-3,0 0-9 2,0 0-30 3,-17 0-38-4,-9 0-60-1,-5 0-58 6,17 0-70-3,-1 0-129-3</inkml:trace>
    </iact:actionData>
  </iact:action>
  <iact:action type="add" startTime="29420">
    <iact:property name="dataType"/>
    <iact:actionData xml:id="d6">
      <inkml:trace xmlns:inkml="http://www.w3.org/2003/InkML" xml:id="stk6" contextRef="#ctx0" brushRef="#br0">26470 18176 198 0,'0'0'73'4,"0"0"3"3,0 0 14 2,0 0 12-3,0 0 42 2,0 0-12 2,0 0-34-6,21-5-23 4,-16 5-13 1,1 0 4-5,-1 0-6 4,2 0-20 2,3 13 1-3,-3 10 13-2,6-2-14 7,2 3-4-6,-2 1-3 1,1 1-5 1,1 5-3 0,-2 0-1-2,-3 4-4 2,-3 0 1 0,5 2-10 2,-11-7 0-2,2-4-3-1,-3-13 2 0,4 0-2-2,-1-4 4 4,0-9-1-3,0 4-5 0,-3-1 1 5,0-3-3-6,5 3 1 4,-5-3-4 0,2 0 4-4,1 5 1 3,-3-5 1 2,0 0 0-6,0 6-1 5,0-6 3 0,2 0 1-2,-2 0-3-1,4 0-3 2,-4 0-3 0,4 0 0-2,1 6 4 4,5-6-4-4,6 0 2 2,1 0 4 1,7 0-6-2,2 0 3-3,4 0 1 4,3 0-4 1,8 0 4-3,5 0 1 3,8 0 9 0,10 0-3-2,2 0 5 0,4 0 0 2,-2 0-2 5,-4 0-7-11,-8 0 2 3,-6 0 1-2,-7 0-4 5,-2 0 0 4,-5 0 1-7,-6 0-1-3,-2 0 1 8,-5 0-4-6,-4 0 0 1,-4 0-1 1,-5 0 0 2,-3 0 0-1,2 0 0-3,-2 0-1 6,0 0 0-6,-1 5-2 3,1-5 2 3,0 0-1-9,6 0 1 6,3 0-2 1,5 0 1-2,-1 0-1 1,8 0 1 1,5 3-1-1,-11-3 0-4,-5 0 0 3,-5 0 0 5,-7 0 1-8,-2 0-1 6,-3 0 0-3,3 0 0-1,-3 0 0 4,0 0 1-4,2 0-2 2,-2 0 2-3,0 0-2 5,0 0 1-3,0 0 0-1,0 0 0 3,0 0-1-3,0 0 0 1,0 0-2 0,0 0 3 3,0-3-4-4,0-29 0 1,0 2 3 3,0-6 1-2,0-4 0-1,0-7 0 0,0-4 0 1,0-5 1-3,0 0-1 4,0 5 0-1,0 6 0-1,0 8-3 0,0 12-6 1,0 14-19-3,0 5-39 6,0 6-63-4,0 0-54-1,-2 3-165 1</inkml:trace>
    </iact:actionData>
  </iact:action>
</iact:actions>
</file>

<file path=ppt/ink/inkAction11.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0-09-27T02:39:46.925"/>
    </inkml:context>
    <inkml:brush xml:id="br0">
      <inkml:brushProperty name="width" value="0.05292" units="cm"/>
      <inkml:brushProperty name="height" value="0.05292" units="cm"/>
    </inkml:brush>
    <inkml:brush xml:id="br1">
      <inkml:brushProperty name="width" value="0.05292" units="cm"/>
      <inkml:brushProperty name="height" value="0.05292" units="cm"/>
      <inkml:brushProperty name="color" value="#FF0000"/>
    </inkml:brush>
  </inkml:definitions>
  <iact:action type="add" startTime="3289">
    <iact:property name="dataType"/>
    <iact:actionData xml:id="d0">
      <inkml:trace xmlns:inkml="http://www.w3.org/2003/InkML" xml:id="stk0" contextRef="#ctx0" brushRef="#br0">11405 8861 463 0,'0'0'240'8,"0"0"-151"-1,0 0-15 5,0 0-27-10,0 0 18 7,0 0-5 0,0 0 6-4,0 0 4 6,24-150-11-8,-20 135-7 7,9-3-3-4,-6 6-11 0,3-5-9 1,3 2-8 4,5 2-5-5,-2 0 0 3,4-2 0-2,8-1-3 1,3 2 2-2,7-3 5 0,6 4 0 4,3-2 8-3,3 0 3 2,0 4-1-5,0 3 0 7,0 0-5-1,4 3-4-4,-8 1-5 2,4-1-3-1,2 5-3-2,3 0 0 3,-7 0 5 0,4 0 2 0,-3 0-4 0,-5 9-1 0,4-4-4 1,-6-3-2-4,0 1-2 2,-2-3-3 1,1 3 0-1,-5-3 0 1,9 2 4-1,-1 4-3 2,-1-3-2-1,-1 3 2-3,-7-1 5 4,1-2-4-2,-3 3 2 0,4-1-1-2,-5-2 0 4,-1 0-1-1,1 0 1-2,0 1-3 2,-4-2 1 0,1-1 1 0,-2 5-2-2,-2 0 2 1,0-2-3 5,-1-3 5-8,-1 3-5 8,-2-4 3-7,-1 0 0 2,0 0-1 0,4 0 1-1,-6 0-2 4,4 0 3-5,-3 2-3 5,-2 2 0-4,-1-2 0 4,-4 1 0-5,1-3-1 2,-7 0 0 1,2 0 0 0,-6 0 1 0,-2 0-1-1,3 0 0 4,-3 0 1-6,0 0-1 1,0 0-1 2,0 0 1-1,0 0 0 0,0 0 0 0,0 0 0 2,0 0-1 1,0 0 0-5,4 0 1 2,2 0 0 3,4 0 0-5,7 0-1 3,7-5 1 1,-4-16-2-3,6-3 2 0,-6-8-1 2,1 0 0 1,-5 0 1-2,-3 0-2 0,-6 10 1 2,0 2-2-3,-4 7 2 3,-3 1 0-2,0 5-5 2,0 7 3-4,0-3 0 3,0 3 1-1,0 0 0 2,0 0 1-3,0 0-1 2,0 0 2 1,0 0 0-1,0 0 0-3,0 0 0 4,0 0 0-3,0 0 1 1,0 5-1 1,0 23 0-1,0 3 0 4,0 2 0-7,0 2 0 5,0-4 0-2,0-1 0 2,0-1 0-3,0-7 2 1,0-7-2 0,0-10 0 0,0-2 0 1,0 2 2 2,14 0-2-3,13 4 0 0,6 0 0 0,3-3 0 0,-2-3 0 1,3 4 0-2,2-7 0 5,5 0 1-6,-1 0-1 4,2 0-1 0,5 0-1-3,-7 0 2 1,0 0 0 0,-2-7 0 1,0 0 0 0,-8 5 0-2,-3-4-2 9,2 1 2-12,0 1 2 8,-3 0-2-9,2 4-2 7,-1-4 1-4,1 1 2 2,5 1-1 4,-3-1 0-4,3-1 0 2,-1 3-1-6,1 1 0 5,-2 0 1 0,5 0-1-1,-10 0 0-1,7 0 1 5,-1 0-2-4,-3 0 2 3,4 0 0-7,2 0-1 7,-4 0 0-4,-5 0 0 3,0 0 0-2,-1 0 1 2,4 0 0-3,-5 0 0 3,-2 0 0-4,3 0-1 4,-7 0 0-3,0 0 0 1,-8 0 1 2,1 0 1-3,1 0-1 1,-1 0 1 2,1 8-1-2,1 2 0-1,-3 8 0 2,1 1-1 0,-2-2 1 0,-4 5 0-2,1 8 0 4,-2 0 0-2,-4 0 0 0,0-4 0-3,0-11 0 5,-3-8 0-5,0-4 0 3,0-3 0-2,4 0-1 2,-4 0 0-1,0 0-2 2,0 0-6 0,0 0-36-3,0 0-35 0,0 0-45 2,0 0-40 2,0 0-124-5,0 0-155 4</inkml:trace>
    </iact:actionData>
  </iact:action>
  <iact:action type="add" startTime="9964">
    <iact:property name="dataType"/>
    <iact:actionData xml:id="d1">
      <inkml:trace xmlns:inkml="http://www.w3.org/2003/InkML" xml:id="stk1" contextRef="#ctx0" brushRef="#br0">19378 8891 354 0,'0'0'266'8,"0"0"-143"1,0 0-25 1,0 0-18-6,0 0-38 4,0 0 35-2,0 0-15 0,0 0-20 2,40-143-10 1,-24 121-3-2,-4-5-7-1,1 6-3 2,-3 1 3-1,0 1-6-1,5 4-6 3,-4-1-2-2,5 1-1 0,-1 2-2 1,-2-2-2 3,7-2 5-6,0 4 6 3,1-2 2 0,3 1 1 0,1 3 0-2,0 0 3 2,1 3 0 0,10 3-1-2,2-2-3 5,-2 1-5-6,0 2 6 6,-1 4-5-6,-2 0 5 2,-5 0-4 1,1 0 5-3,-6 0-2 4,10 13-3 1,-5-2-4-4,-1 3-1 0,-2 0-2 4,0-2 0-5,1-1 0 5,-2 0-1-5,-2 1-3 7,1-5 1-8,-5 2 0 5,-4 0-1-2,-1-4 1 0,0-2-1 1,-3 1 3-1,-5-4 0 1,-2 0-2-2,2 0-2 2,1 0-1 0,3 0 0-1,-3 0 0 0,4 0-1 2,-4 0 0-1,4-9 1 0,-1-8-1-2,2-6-1 1,-1-11-1 0,3-1-1 0,0 0 1 3,-4 1-1-5,0 12-1 4,1 2 2-2,-9 8 1 1,4 4-1 0,-5 3 0 0,0-1 0 0,4 0 1-3,-4 4-1 4,0-1 0-3,3 1 2 5,-3 2 0-7,0 0 2 4,0 0-1 0,0-3 1-2,0 3 1 1,0 0 1 2,0 0-1-3,0 0 0 2,0 0-1 4,3 0 1-7,1 0 1 2,6 10 0 4,1 15-3-5,-3-1 1 1,1 1 0-1,3 2 1 2,-10 0-2-3,3 0 0 5,-1-4 1-2,-1-9-1-1,0-3 1 0,-3-4-1 0,0-7 3 1,7 2-3-2,3-2-2 4,11 0 2-4,5 1 0 4,-6 3 1-3,6-4 2 2,-1 2-1-4,4 2 3 0,1-2-3 4,1 2 2 0,3-4 0-3,1 0-3-1,-1 0 1 8,2 0-2-6,-4 0 0-2,1 0 0 3,-3 0 0 0,4 0 1-2,2 0-1 2,0 0 2 0,3 0-2-1,2 0 0 2,0-4-1-1,-5-2 1-1,4-1-1-2,1 5 1 4,-3-2 2-1,2 4-2-1,-4 0 0 1,5 0 0 0,4 0 1 1,0 0 2-4,-2 0-3 2,1 0-1 1,-1 0-1-1,1 0 1 1,-6-3 0-1,1 3 0 2,1 0 1 0,1 0 2-1,-1 0-2-4,5 0 2 3,3 0-2 1,0 0 0 0,4 0 0-2,-4 0-2 2,4 0 1 0,-7 0-5 0,-1 0 6-1,1 0 1 2,-5 0 1-2,1 0-1 0,1 0-1 2,-4 0-4-2,-4 0 2 1,3 0 2 1,-1 0-3-4,1 0 2 1,0-3-2 1,-7-5 3 3,-1-1-6-5,2 4 4 5,-1-4 2-2,-4 6 0 4,-4-5 0-10,-3 3-2 4,-2 0-2 1,-1 1 1 1,-1 1 0-1,-2 1 3 2,0-2 0-1,1 0 1-1,-2 4 0 2,2 0 1-3,1 0 1 2,1 0 1-2,7 0-2 3,-3 0 0-2,3 0-2 0,1 0 2 2,-1 0-2-1,0 4 0-3,-3 5 0 3,3-5 0 1,-8 6 1-4,1 1 1 3,-2-2 0 0,-1 5-1-2,0 0 0 3,0 3 0 1,-11-4 0-5,2 8 0 2,-4 1 0 2,0 0-1 0,0 3 0-4,0 0-1 3,0-8-1-1,0 1-2 0,0-7-27 1,0 0-25 0,0-2-20-1,0-1-67 1,0-4-54-1,0 4-168 1</inkml:trace>
    </iact:actionData>
  </iact:action>
  <iact:action type="add" startTime="12454">
    <iact:property name="dataType"/>
    <iact:actionData xml:id="d2">
      <inkml:trace xmlns:inkml="http://www.w3.org/2003/InkML" xml:id="stk2" contextRef="#ctx0" brushRef="#br0">27133 8833 369 0,'0'0'286'6,"0"0"-170"3,0 0-29 0,0 0-47-2,0 0-29-3,0 0 11 6,0 0 6-4,33-102-2 2,-20 74-1 0,0 3-3 0,0 2-3-2,-1 2 3 3,1 4-6-2,-4-1 1-1,-2 8-2 4,0 3-1-4,-1 5 1 2,-3-1-2-2,5-1-2 3,-2 3 5-2,9 1 0 1,1-7 0-1,0 7 0-1,4 0 1 2,-3 0-1 1,9 0 1-4,-1 0 1 4,4 0-1 2,4 0-5-4,2 0 5 2,0 7-4-2,-3 1-7 1,1 1 6-1,-5-1-4-1,-4-3-1 0,-3-5 1 3,-10 0-3-1,-2 0 0-1,-5 0-2 0,2 0-2 3,-2 0 0-6,2 0-1 3,1 0 0 3,1 0-1-4,5 0 1 3,-6-20-3-2,6-9 2 1,0-4-2-3,-3-6 1 3,-1-1 0 1,-2 4 1-4,-2 8 0 3,3 6-2 2,-8 7 0-4,3 7 0 1,-3 2 0 3,0 3 2-6,0 3 1 4,0 0 0 3,0 0 2-6,0 0 1 3,0 0 0 0,0 0 0-3,0 0 0 3,0 0 0 0,5 3 8-2,2 17 1 3,3 0-8-2,0-1-2-1,3 1 3 2,0-3-3 0,2 2 3 0,-2-2-2 0,3-4 4 0,0 2-6-1,4-6 2 1,-3-3-3 0,6-4 0-3,5 1 0 3,4-3 0 3,0 0 0-6,0 0 0 1,4 0 2 4,0 0-1-4,0 0 0 2,5 0 0 0,1 0 0-1,-1 0 1 0,5 0-2 1,2 0 1 1,-5-3 1-4,-2 1-2 3,-2-4 3 0,6 0-3-1,0 3 3 0,1 1-1 2,4-4-2-4,-1 4 1 3,2-3-1 2,1 5 3-4,0 0-2 2,-7 0-1 0,-5 0 2-2,0 0 0 2,0 0-2 1,-4 0 0-4,5-4 0 3,-2-1 2 2,-3-3-2-5,1 8 0 3,6-7-1 2,-2 1 1-4,4 6 1 1,0-2 1 3,-6 2-2-5,11 0 2 3,1 0 1 0,-2 0-2 0,-2 0-1-3,-7 0 0 4,1 0 0-2,1 0 1 0,-1 0 0 2,-4 0 1-2,0-3-2-1,-7 1 1 2,-2-5 0 3,-5-1-1-4,0-1 1-1,-3 4-1 3,1 0 0-4,0 2 1 3,4 0 0-1,0 3 1 0,9-4-1 2,0 4 0-1,6-1 2-2,1-3-3 2,-6 2 0 1,1-4 0-3,0 2 1 1,-4-1-1 2,-3 3 0-3,3-1 1 1,0-3-1 3,0 4 0-4,-3-5 0 2,3 5 2 1,-2 2-2-3,6-3 1-1,-2-2-1 5,3 2 1-4,2-3-1 2,-2 3-1 1,3-2 1-3,-2 5 0 2,2 0 2 0,1 0-2-1,0 0 0-1,1 0 1 2,-8 0 2 0,6 0-2-1,-3 0 2 1,-2 0-2-1,-2 0 0 1,2 0 0 0,-9 2 0 4,-2 4 0-4,-1 3 0-4,-9-1 1 5,1 3 2-1,-1 0-1 6,-1 1 1-11,-1 5 1-1,-2 0-1 4,-3 10 1 3,5 3-4-4,-8 5 0 4,6-1-1 1,3-9 0-2,-2-5 0-3,-4-8 0 3,0-7 2-2,-4 1-1 2,0-6-1 0,-3 2 0 1,3 2-2-2,1-1 1 1,2 1 1-1,-5-4-6-2,4 0-15 4,-1 0-12-1,-1 0-28-1,0-4-51 0,-2-23-58 1,2 17-28 0,-3 7-251 0</inkml:trace>
    </iact:actionData>
  </iact:action>
  <iact:action type="add" startTime="15875">
    <iact:property name="dataType"/>
    <iact:actionData xml:id="d3">
      <inkml:trace xmlns:inkml="http://www.w3.org/2003/InkML" xml:id="stk3" contextRef="#ctx0" brushRef="#br0">12832 14691 534 0,'0'0'280'6,"0"0"-136"2,0 0-61 0,0 0-30-2,0 0 3 2,-248-2 3-2,125 2 0 1,-11 0-12 1,-14 0-2 0,-8 0-13-2,8 0-7 3,10 0-10-2,14 0-10 2,21 0 2-3,17 2-7 1,22 7 3 1,21-3-3-1,15-1 0 1,18-2 0 1,10 0 3-2,10 3-2-2,70 2 11 4,37-3 17 1,47-1-23-4,23-2-5 2,5-2 1 0,-18 0 0 0,-34 0-1 0,-38 3 2-1,-34 1-3 13,-36 0 3-16,-16-4 3-4,-16 9 4 7,-11 4-1 1,-62 5-7-4,-32-1-1 6,-21-5 1-3,-7-7-1 2,11-5 0-4,22 5 3 5,23-2-2-5,38 2-1 6,14 5 5-6,15-8-2 2,10-2 0 0,15 0-1 0,64 0 4 1,37 0 19 0,25 0-16 0,-9 0-7-2,-15 0-3 2,-33 0 0 1,-36 0 0-2,-23 0 1-2,-21 0-1 4,-4 0 0-1,-17 0-5-2,-43 0-11 2,-31 5-13 1,-9-2-23-3,-6 4-73 0,61-5-108 2,9 6-328 0</inkml:trace>
    </iact:actionData>
  </iact:action>
  <iact:action type="add" startTime="16985">
    <iact:property name="dataType"/>
    <iact:actionData xml:id="d4">
      <inkml:trace xmlns:inkml="http://www.w3.org/2003/InkML" xml:id="stk4" contextRef="#ctx0" brushRef="#br0">19081 14711 512 0,'0'0'247'10,"0"0"-80"-6,0 0-32 3,168 3-47 0,-83-3-32 1,30 0 5-1,22 0-2 0,24 0-11 3,9-3-12-5,1-2-1 4,-10 3-5-2,-12 2-9 1,-14 0 6-3,-22 0-6 6,-27 0-2-5,-27 0 1 1,-26 5-6 3,-22-3-2-3,-11-2-3-2,0 6-5 4,-40 5-4-1,-55 6-4 0,-52-4 4-2,-25-3-1 2,-24-10 3 1,2 0-2-2,19 0 0-2,18 0 0 3,28-6 1 0,33 2-1-1,40 2-2 1,31 2-3 1,25-3 5-4,0 3-1 4,65 0 1-1,40 0-1-1,34 0 0-1,3 0 1 5,6 3 0-6,-22 7-3 3,-36-1 2-1,-29 1 1 3,-35-7 0-3,-19 5 0-2,-7 6 1 4,-38 3-1-1,-41 10 0-2,-26 5-1 2,-11-2 0 1,-1 2 1 1,17-10 0-7,16-6 1 6,26 1 1-1,29-7-2-1,19-6 0 0,10-4-3 0,17 0 0-1,40-14-6 2,19-13-2 0,11-1-12 0,0 1-27 0,-6 9-59 0,-11 6-80-1,-54 12-52 0,-9 0-654-1</inkml:trace>
    </iact:actionData>
  </iact:action>
  <iact:action type="add" startTime="18086">
    <iact:property name="dataType"/>
    <iact:actionData xml:id="d5">
      <inkml:trace xmlns:inkml="http://www.w3.org/2003/InkML" xml:id="stk5" contextRef="#ctx0" brushRef="#br0">26921 14790 120 0,'0'0'676'7,"0"0"-517"0,0 0-44 3,202 32-31-4,-105-32-43 2,23 0-9-1,10-4 11-1,11-12-9 2,10 2 1 0,-8 7 7-2,-2 5-1 3,-16 2-3 0,-21 0-16-5,-20 0-2 5,-27 0-5 0,-21 0 2-3,-25-4-15 2,-11 4 0 0,0 0-4 0,-18 0 2-3,-52 0-14 3,-30 0 6 0,-25 0 8-1,-17 0 2 3,-10-9 1-4,4-6-1 0,15 0 1 3,18 7-2 0,25 1-2-3,27 3-12 2,26 4 11 1,20 0 2-3,17-3 0 3,0 0 2-2,38 3 0 0,41 0 1 1,37 0 1-1,19 0 1 1,13 0-4-2,-7 0 0 2,-21 6 1 0,-36 8 2-2,-35-3 10 2,-25-2 6 1,-24-4-1-2,0 10-3-1,-41 2-16 5,-40 5-6-5,-35 3 6 1,-9-3 0 1,6-5 1-2,9 3-1 2,26 2 0 6,23-2 1-13,28-5 0 6,18-5-1 3,15-1 1-4,0-3 2 2,42-1 5 1,41 0-3-4,21 1 6 5,14-3-6-4,-2 0-3 2,-19-3-2-2,-33 0 0 2,-24 0-1 0,-24 0-1 0,-16 0-5-2,-6 0-8 4,-53-8-48-4,-29-14-110 0,-15 13-7 3,53 9-69-3,5 0-524 1</inkml:trace>
    </iact:actionData>
  </iact:action>
  <iact:action type="add" startTime="20756">
    <iact:property name="dataType"/>
    <iact:actionData xml:id="d6">
      <inkml:trace xmlns:inkml="http://www.w3.org/2003/InkML" xml:id="stk6" contextRef="#ctx0" brushRef="#br1">14693 14793 250 0,'0'0'511'7,"0"0"-304"3,0 0-77-2,0 0-44-3,0 0-23 4,-191-3 6-3,57 3 34 0,-17 15-40 3,-4 2-20-2,3-7-9 1,20 8-9-3,16-8-10 3,28-3-5 1,28 0-6-3,24-4-2 1,16 0-2 1,16 1 0 0,-2-2-2-1,6-2-4 1,-3 5-21 0,-2-5-38 0,-6 6-56-2,9-4-78 2,0 3-146-1</inkml:trace>
    </iact:actionData>
  </iact:action>
  <iact:action type="add" startTime="21610">
    <iact:property name="dataType"/>
    <iact:actionData xml:id="d7">
      <inkml:trace xmlns:inkml="http://www.w3.org/2003/InkML" xml:id="stk7" contextRef="#ctx0" brushRef="#br1">22333 15186 509 0,'0'0'288'2,"0"0"-167"3,0 0-44 5,0 0-5-4,0 0 24 2,-278-11 0 16,127 16-15-24,-5 12-25 0,2-2-16 5,6-2-12 5,11-1-17-5,13 0-5 3,20-7-6 0,23 0 0-2,24-5-27 2,18 0-53-1,30 0-49 2,9 0-60 0,9 0-106-4,30 0-105 3</inkml:trace>
    </iact:actionData>
  </iact:action>
  <iact:action type="add" startTime="22371">
    <iact:property name="dataType"/>
    <iact:actionData xml:id="d8">
      <inkml:trace xmlns:inkml="http://www.w3.org/2003/InkML" xml:id="stk8" contextRef="#ctx0" brushRef="#br1">30242 14815 210 0,'0'0'174'5,"0"0"-3"3,0 0-1-1,-168 22-10 0,72-7-44 0,-28 5-28 1,-34 7-13 0,-29 5-12-2,-18 2-8 2,-9-4-23-1,5 5-10-1,13-5-20 5,19-3-2-5,27 0-2 1,26-5-44 2,40-3-40 0,36 4-50-3,48-21-155 1,18 7-457 2</inkml:trace>
    </iact:actionData>
  </iact:action>
  <iact:action type="add" startTime="29175">
    <iact:property name="dataType"/>
    <iact:actionData xml:id="d9">
      <inkml:trace xmlns:inkml="http://www.w3.org/2003/InkML" xml:id="stk9" contextRef="#ctx0" brushRef="#br1">832 8666 392 0,'0'0'498'8,"0"0"-390"-2,0 0-19 0,0 0 21 3,0 0-54-3,0 0-16 0,-15 45 23 3,6-4 11-1,2 6-12-1,-1 8-11 0,0 16-8 1,-1 5 1 0,-3 6-15 0,1 5 2-3,2 5 1 4,0 6-5-2,2 0-7 6,0 4 0-9,5-1 0 3,-1 0-5 1,-5 0 4-1,3 2-3 0,-2-4-6 0,-6 0-3 3,6-1 2-2,-5-3-3 0,4-1 4-3,5-2 5 4,0 0-4-2,3 0 2-1,0 6 2 3,0 0-3-2,0 6 0 3,0-3-2-5,0-4-4 4,0-11 1-1,0-5-4-2,0-2 0 4,0 1-1-5,6 1 0 2,1 0-1 1,6 6 2 0,-6 2-1-2,3 2 2 4,0 5-1-5,1 3 0 2,-6 2 1 0,0 5-1 4,6-2-1-5,-6-6 0 1,5-3-2 1,0-13 3-1,-3-5-3 0,-1-2 0-1,-3 4 1 3,-3 2 3-2,0 10-4 2,0 1 0-2,0-2 0 0,0 0 0 1,0-6 0 1,0-8 0-4,0-6 0 4,0-6 0-2,0-5 0 1,0-5 0-3,0-3 0 4,0 2 0-1,0 9 0 0,0 2 0-2,0 12 0 2,0 8 0 0,0 4 0 2,0 7 0-4,0-2 0 3,0 3 0-3,-9 5 0 2,6-9 0-3,-1 1 0 3,-3-14 0 0,-2-9 0-1,2-5 0 2,5-3 0 0,2 1 0-1,0 11 0-2,0-3 0 0,0-4 0 1,0-8 0 0,-3-2 0 1,-5 7 0-1,3 5 0 1,0 0 0 0,-1 1 0 0,4-6 0-3,2 1 0 4,0 0 0-2,0-15 0 2,0-2 0-3,0-5 0 2,0-2 0 1,0 14 0-2,0 3 0-1,0 6 0 3,0 4 0-2,0-6 0 0,-3-5 0-1,3-1 0 3,0-7 0 0,0-6 0-2,0-12 0-1,0-8 0 2,0 4 0-1,0-2 0 2,0 9 0-3,0-4 0 4,0-3 0-4,0-3 0 2,0-1 0-2,0-9 0 1,0 3 0 2,5 4 0-2,3-2 0 0,0 6 0 1,3 0 0 1,4 0 0-1,2 1 0-2,1-4 0 0,0 3 0 3,0 7 0-2,-2-7 0 0,7 0 0 1,-6 0 0 0,4-5 0 0,-2-1 0-1,-4-2 0 0,1 3 0 1,-3 0 0 0,8 2 0 0,-10-2 0-2,5-3 0 2,-4-2 0 0,-2-2 0-2,3 4 0 1,0-3 0 2,5 8 0-1,-4-2 0-2,6 0 0 1,-1-3 0 2,3 2 0-1,7-5 0-2,6 0 0 2,5 3 0 0,5 0 0 0,3-2 0-2,0-7 0 3,4 3 0-1,5-5 0-1,-1-6 0 2,4 5 0-5,0-5 0 5,4 0 0-1,-10 0 0-2,-5 0 0 3,-8 0 0-2,-4 0 0 1,-3 0 0-1,-4-5 0 1,-7-1 0-1,3 0 0 1,-7 3 0-2,6 1 0 2,-5-1 0 0,3 3 0 2,-2 0 0-5,-1-5 0 2,-11 5 0 2,-2 0 0 0,-7 0 0-6,0 0 0 7,0 0 0-2,0 0 0-2,0 0 0 3,0 0 0-3,0 0 0 3,0 0 0-3,0-7 0 0,0 7 0 2,0 0 0 0,0 0 0 1,-3-10 0-3,-23-5 0 3,-15-16 0-2,-9-6 0 1,-7 4 0-2,5-4 0 2,4 7 0-1,8 11 0 3,12-2 0-5,9 10 0 3,9 3 0 1,6 4 0-2,4 3 0 0,0-3 0 0,0 4 0 1,0 0 0 0,0 0 0-2,0 0 0 2,0 0 0 1,0 0 0-2,0 0 0-2,0 0 0 5,0 0 0-4,0 0 0 3,21 4 0-4,14 24 0 6,6 2 0-4,-1 6 0 2,-3 1 0-4,3 0 0 3,-5 3 0 0,-3-10 0-1,-8 4 0 2,-8-4 0-1,-8-4 0 0,-8-4 0-3,0-1 0 4,0-4 0-4,0 2 0 6,-18 1 0-6,-18 5 0 1,-13-5 0 1,-3 7 0 2,2-1 0-1,4-1 0-1,5 0 0 0,8-5 0 1,10-7 0 1,10-1 0-3,8-12 0 0,5 0 0 3,0 0 0 1,0 0 0-5,0 0 0 2,0 0 0 3,11 0 0-4,9 0-12 0,3 0-86 1,-3-12-83 1,-14 7-95 1,-4 2-166 0</inkml:trace>
    </iact:actionData>
  </iact:action>
</iact:actions>
</file>

<file path=ppt/ink/inkAction12.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0-09-27T02:41:58.086"/>
    </inkml:context>
    <inkml:brush xml:id="br0">
      <inkml:brushProperty name="width" value="0.05292" units="cm"/>
      <inkml:brushProperty name="height" value="0.05292" units="cm"/>
      <inkml:brushProperty name="color" value="#FF0000"/>
    </inkml:brush>
    <inkml:brush xml:id="br1">
      <inkml:brushProperty name="width" value="0.055" units="cm"/>
      <inkml:brushProperty name="height" value="0.055" units="cm"/>
    </inkml:brush>
    <inkml:brush xml:id="br2">
      <inkml:brushProperty name="width" value="0.05292" units="cm"/>
      <inkml:brushProperty name="height" value="0.05292" units="cm"/>
      <inkml:brushProperty name="color" value="#7030A0"/>
    </inkml:brush>
  </inkml:definitions>
  <iact:action type="add" startTime="7766">
    <iact:property name="dataType"/>
    <iact:actionData xml:id="d0">
      <inkml:trace xmlns:inkml="http://www.w3.org/2003/InkML" xml:id="stk0" contextRef="#ctx0" brushRef="#br0">2002 6776 479 0,'0'0'264'31,"0"0"-156"-29,0 0-16-2,0 0-2 0,0 0-35 3,0 0 15 6,0 0 0-2,-13 2 25 0,13 1 0 0,26-3-32 3,21 0-11-4,16 0-34 0,11 0 4 2,6 0 3 0,4-5-10 0,0-5 2-3,0 5 4 4,9 5-3 6,3 0 0-12,5 0 0 1,11 0 5 7,-2 0-10-5,2 0 1 3,-4 0-4-3,-11 0-4 2,-10 0-3-1,-10 0 3-1,-10 0 0 2,-6 0 3 1,-9 0-2 1,-11-2 5-2,-4 2-3-4,-14 0 1 3,1 0 0 2,-11 0-3-2,-9-3 0 0,-4 3-3 0,0 0 0 1,0 0-1 0,0 0 0-2,0 0-1 3,0 0-1-2,0 0-1 1,-10 0-1-2,-26 0 1 2,-11 0 0 0,-11 0 0 0,-13 0 2-1,-13 0-2 0,-16 0 0 2,-9 5 0-2,-12-2-1-1,-3-3 2 3,7 0-2-1,1 0 1 0,12 0-1-3,11 0 0 4,15 0 0 0,11-12 1-3,19 4 0 0,9 2-4 5,22 0 2-5,4 5-1 2,13 1 3-2,0 0-5 0,0 0 3 3,0 0 2 0,2 0 0-3,42 0 1 1,31 0-1 1,30 16-2 0,22 1 2 1,27-3-1-1,7 1 0-2,4-2 1 1,-14 1 0-1,-21 0 1 2,-7-3 2 1,-22 1 0-2,-17-7 2-1,-24 0 0 4,-19-5-3-4,-16 3 3 2,-21-3-1-2,-4 0-2 1,0 0-2 3,-16 0 0-4,-58 5-4 1,-50-5-2 3,-53 0 6-3,-15 0 0 0,-8 0 0 1,10-15 0-2,30 0 4 2,25 7-3 1,35 8 1-3,23 0-1 2,23 0 3 0,18 0-2 0,19 0-2-1,9 0 0 0,5 0 0-1,3 0 0 4,0 0 0-5,0 0 0 4,0 0-3-2,0 0-3 1,0 0-6-1,11 0-26 0,18 0-44 0,0 8-61 2,-18 9-65-2,-4 3-215 0</inkml:trace>
    </iact:actionData>
  </iact:action>
  <iact:action type="add" startTime="26781">
    <iact:property name="dataType"/>
    <iact:actionData xml:id="d1">
      <inkml:trace xmlns:inkml="http://www.w3.org/2003/InkML" xml:id="stk1" contextRef="#ctx0" brushRef="#br0">12597 6882 621 0,'0'0'283'21,"0"0"-158"-21,168-25 5 3,-68 13-25 5,25 7-27-2,15-1-13 2,7 6-13 0,1 0-7-2,-4 0 11 1,-3 3-2 2,-15 3-16-4,-16 2-1 3,-28-2-1-1,-26-3-8 1,-28-1-5-2,-20 1-2 3,-8-3-6-1,0 10-5 0,-33 3-6-2,-58 0-4 2,-46 8-2-1,-39-4 2 2,-13-4 1-2,-5-6-1 2,13-3 0-1,17-4 1-3,28 0 0 3,25 3-1 1,27 2 3 0,28 2-3-3,25-5-1 1,18-2 1-1,13 0 1 3,0 0-1-3,9 0 2 4,56 0-2-4,43 0 0 1,41 0-1 0,23 0 0 3,4 0 1-4,-14 9 0 2,-30 5 0 0,-32-1 1 0,-35 1 1-2,-31-7 0 3,-21 1 2-1,-13-8 1-1,-11 0-1-1,-75 0-4 2,-48 0-1 0,-43-3 1-3,-4-16 4 5,20 4 0-2,25 4-1-1,37 3-1-1,33 2-2 3,29 6 1-2,22-3-1 1,15 3-3-1,0 0-4 0,47 0-55 2,32 0-83-4,24 15-39 6,-48-2-121-6,-6 2-481 4</inkml:trace>
    </iact:actionData>
  </iact:action>
  <iact:action type="add" startTime="27890">
    <iact:property name="dataType"/>
    <iact:actionData xml:id="d2">
      <inkml:trace xmlns:inkml="http://www.w3.org/2003/InkML" xml:id="stk2" contextRef="#ctx0" brushRef="#br0">20124 7003 671 0,'0'0'204'9,"0"0"-75"-1,168-14-2 0,-98 11-48-1,17-3-29 2,26-3 15-5,28-4 2 3,28-1-4 2,34 2-3-2,15-1 6-1,16 4-9 3,-10 4-17 1,-20 1 2-4,-26 4-11 1,-37 0-11 2,-32 0 3-4,-31 0-6 4,-32 0-2-2,-20 0-4 1,-21 0-2 0,-5 0 3-1,-28 0-8 3,-52 13-4-3,-44 12-4-2,-46-8 4 3,-18-10 1-2,-15-4 3 2,-3-3-4 2,16 0-1-6,10 0-4 4,28 0 3 0,30 0 2 0,34 0 0-2,29 3 0 2,31-3 1 2,19 0-1-4,9 2 0 4,25 3 1-4,56-1-2 0,42 5-2 1,25 5 1 2,16 3 1-2,-22 3 1-1,-29-1 1 3,-40-1 1-1,-36-5-2-1,-21-5 2 0,-16 6-1 2,0 3-1-3,-49 3-2 1,-29 0-7 1,-21-10 5-1,-13-6-2 0,-1-4 4 2,12 0 1 0,20 0-1-1,29 0 2-1,28 0 0 1,14 0 1-2,10 0 0 1,26 0 0 1,56 0 5 1,36 0-2-3,14-7-2 4,2 2-2-2,-26-3 1-2,-31 3 1 0,-28 1-1 2,-28-1-1-1,-21 2 0-2,0-2-2 5,-38-4-17-2,-27 3-92-1,-19 6-12-1,40 0-55 4,7 0-154-5</inkml:trace>
    </iact:actionData>
  </iact:action>
  <iact:action type="remove" startTime="31447">
    <iact:property name="style" value="instant"/>
    <iact:actionData xml:id="d3" ref="#d1"/>
  </iact:action>
  <iact:action type="add" startTime="31455">
    <iact:property name="dataType" value="strokeEraser"/>
    <iact:actionData xml:id="d4">
      <inkml:trace xmlns:inkml="http://www.w3.org/2003/InkML" xml:id="stk3" contextRef="#ctx0" brushRef="#br1">20146 11229 597 0,'0'0'182'40,"0"0"-94"-40,0 0-9 0,0 0-64 0,0 0-15 2,0 0-24 1,0 0-86 5,-47 51-187-4</inkml:trace>
    </iact:actionData>
  </iact:action>
  <iact:action type="remove" startTime="32079">
    <iact:property name="style" value="instant"/>
    <iact:actionData xml:id="d5" ref="#d2"/>
  </iact:action>
  <iact:action type="add" startTime="32088">
    <iact:property name="dataType" value="strokeEraser"/>
    <iact:actionData xml:id="d6">
      <inkml:trace xmlns:inkml="http://www.w3.org/2003/InkML" xml:id="stk4" contextRef="#ctx0" brushRef="#br1">28098 11398 693 0,'0'0'206'17,"0"0"-127"-15,0 0-17 1,0 0-16 4,0 0-46 3,0 0-31-4,-41 34-117 0,41-23-287 1</inkml:trace>
    </iact:actionData>
  </iact:action>
  <iact:action type="add" startTime="37782">
    <iact:property name="dataType"/>
    <iact:actionData xml:id="d7">
      <inkml:trace xmlns:inkml="http://www.w3.org/2003/InkML" xml:id="stk5" contextRef="#ctx0" brushRef="#br0">14030 4792 722 0,'0'0'269'6,"0"0"-131"5,0 0-17-6,0 0-34 6,0 0-43-6,0 0-13 4,0 0-6-4,-30-4 6 3,-3 4 0 1,-8 0 2-2,-5 0 1 0,-12 0 7 0,-9 0 2 1,-5 4-8 0,-5 7 0-3,-2-7-12 4,0 1-9 2,2-1-5 3,6-4-1-14,-5 0-3 7,4 0 1 7,0 0 5-10,3 0 1 7,1 0 1-9,3 0 2 3,1 0-9 2,8 0 2 2,-1 0-4-1,9 0-2-2,-7 0-1 1,7 0 4 2,-2 0-3-2,3 0-2 0,7 6 2 0,-1-3 1 2,5-3-2-2,10 0-1 1,0 0-2-1,11 0 2 0,2 0 0 2,0 0-1-2,10 0 0 1,3 0 0-2,0 0 1 3,0 0 0-2,-4 4 1 1,4-4-1-3,0 0 2 4,0 4-1-3,0 13-1 3,0 11 0-1,0 5 0-1,0 16 1 3,0-2 2-4,0 9-2-1,-3 12-1 4,2 3-1-2,-4 0 1 2,1 6 2-3,1 0-2 4,2 1 0-4,-2 6 0 3,0 1 0-4,3 7 1 2,0-2-1 3,0-2 1-5,0-6-1 3,0-5 2 0,0-4-2 1,0-5 0-2,0-4 0 0,0-1 0 2,0-4 0-3,0-2 0 1,0-2 0 0,0-1 0 1,0-9 0 0,0-6 0 2,0-12 2-6,0-3-2 5,0-3 1-4,3-1 0 3,1 1-1 2,-1-5 0-3,1 1 0-2,2 0-1 3,-6-7 1 2,3-1 0-4,-3-6 1 0,4-1-1 2,-1-2 0 0,0 0 0 0,7 0 0-3,10 0-1 7,7 0 1-3,6 0-1-4,8 0 1 1,-1 0 0 4,11 0 0-5,-2 0 1 3,5 0 1 1,-1 0-2-1,1 0 2-3,0 0 0 4,5 0-1-1,5-2-1-1,3-1 1 0,4-2 0 1,0 5 2-1,5-4-1 1,0 4 0-2,-4-2-1 4,-2-1 2-3,-3 0-1 1,-7-2 0-1,-5 5 5-1,-1-3-2 2,-3 3-1-1,2 0 1 0,1 0-2 2,3 0-2-2,1 0 3-1,1 0 0 2,-2-3-3-1,-4 3 3 1,-5-2-3-2,-4 2 0 4,-8 0 1-1,0 0 2 2,2 0-4-9,-5 0 0 5,5 0 3 0,1 0-3 1,-3-4 0-1,-7 2 0 1,-4-4 0 0,-11 3-2-1,-8-1 0 1,-3 4 2 2,1 0-2-4,-4 0 2 0,0 0-1 0,0 0 0 3,0 0-1-2,3 0 0 0,2-7 0 3,8 1 0-4,0-1-3 2,1 1 5-2,-1 0-2 4,-1-3 1-2,2 3-1-1,2-1 2-1,-3 4-2 3,-4-1 0-3,-6 1 0 2,0 3-4-2,-3 0 1 6,0 0-1-5,0 0 1 0,0 0 1 0,0 0 2 1,3 0 2-3,-3 0 0 6,0 0 1-5,3 0 0 2,4 0 0-4,6 0-1 5,-2 0 0 1,2 0 0-4,-7 0 0-1,-4 0-2 6,-2-2 1-4,0 2-1-2,0 0 1 3,4 0-2 0,0-5 0 0,1-6-4-1,-2-10 1 0,-3-7-2 1,0-8 4-1,0-12-1-1,0-5 2 3,0-12-1-1,0-6 1-1,0-6 0-1,0-5 1 5,0-3 0-5,0-2 0 1,8-2-3 0,-5-2 3 3,-1 4 2-4,1 6-3 0,1 2 1 2,2-3-1 0,-3 1-1 0,4-1 1-2,-4-2-1 5,-2 3-1-7,-1 2 1 6,3 6 0-5,-3 8 1 6,0 3 0-6,0 1-1 5,0 4 1-4,0-2 2 2,0 4-1-1,0 9 2 0,0 11-2 0,0 11 2 3,0 13-2-4,0 6 2 2,0 1-1 0,0 4 0-1,0-3 0 0,0 3 1-1,0 0 0 3,0 0 0-1,0 0 1-2,0 0-1 3,0 0 2-1,0 0-2-1,-10 0 0-2,-26 0-1 4,-12 0 1-2,-22 0 6 0,-9 10-3 1,-3 3-2 0,3 2 1 0,2 2 3 0,6-4-2-1,0 4-2 0,4-3 0 2,1 0-1-2,2 1-2 0,1-7 2 1,3-8-22 1,0 0-103-2,12-7-62-3,41-9-59 6,7-1-253-4</inkml:trace>
    </iact:actionData>
  </iact:action>
  <iact:action type="add" startTime="40281">
    <iact:property name="dataType"/>
    <iact:actionData xml:id="d8">
      <inkml:trace xmlns:inkml="http://www.w3.org/2003/InkML" xml:id="stk6" contextRef="#ctx0" brushRef="#br0">22236 4713 321 0,'0'0'392'21,"0"0"-226"-19,0 0-56-2,0 0-21 6,0 0-32 4,0 0-4-6,0 0 22 5,-82-12 27-2,25 12-43 2,-11 0-8-4,-6 0-16 5,-20 9 1-4,-6 2 1 1,-15 3-7 0,-4-1 2 3,-5-1-8-4,3 3-3 3,8-5 0-2,9-3-10 1,7-2-5-2,10 1 1 3,6-6-3 0,8 4 3-4,9 1-4 1,15-1-1 3,6 2 0-2,5 1-1 3,8-3-1-3,1 2 1 3,10-1 1-4,3-2-1 1,3-3-1-2,8 3 0 6,3-3-1-7,-4 0 0 4,6 3-2 2,0-3 1-3,0 3 2-1,0 0 0 2,0 11 5-1,0 6-4-2,0 10 2 4,0 12-1-1,0 0 0 0,0 3-1-1,0 9-1 3,-3-1 0-1,-2 9 0-6,-2 0 1 4,1 9-1 2,-4 4 1-2,6 9-1 1,-8 12 0-1,5 3 1 3,0 7 2-5,4-2-2 3,-4-3 0 0,7-8 0-1,-5-6 1 0,-3-3-2-1,3-3 1 4,2 1 1 1,3-3-2-8,0-6 1 6,0-8 0-2,0-6 0-1,0-5 0 2,0-10 0 2,0-7-1-4,0-12 0 1,0-10 1 3,0-11-1-4,0 0 2-1,0-4 1 3,0 0 0 0,0 0-2-2,0 0 1 3,18 0-1 3,8 0 3-4,-6 0-2-6,5 0 2 5,4 0-4 1,6 0 0 0,-2 0 2-2,9 0-1 4,0 0 0-2,10 0 0 6,5 0 0-12,4 0 1 6,8 0 0-3,1 0 0 5,2-6-1-5,1 4 1 3,4-1 2-1,-4-1 0 1,9-2 1 2,0 4 1-6,-5-3 1 4,4-2-1-1,-7 4 0 4,-1 1 0-5,-7 2-1-1,2 0 1 4,-5 0-2 0,3-3-2-5,0 1 4 4,-14-1-4 1,0 3-2-1,-7-4 6 2,-7 4-6-6,-5 0 0 10,3 0 0-10,-5 0 0 2,2 0 0 1,3 0 0-1,-7-2 0 3,3-1-3-2,-4 0 3 0,-5 1 1 3,0-4 0-5,-8 3-1 2,1 1 1 0,-3-2-1 1,-3 4 1 0,0-2 0 0,-7 2 0-2,1 0-1 3,-1 0 0-2,0 0 0-1,0 0 0 2,0-3 0-1,1 0 0 0,-4 3 0 3,0-7-1-4,0 7 0 2,0 0 1-1,0 0-3 2,0 0 0-4,3-4-2 4,-3-16-5-2,0-5-5 2,1-14 0-3,-1-1 15 2,3-2-3 1,-3 2 1-2,6-1 1 2,0-4-4 0,-2-1-1-3,4-2 2-2,2 1 1 4,-5 3 0 0,6-7-3 0,-7-3 2 1,10-2 3 4,-5 0-3-11,4 2 0 6,-3 10 2-4,0-1 0 5,4-3-2-2,-9 4 1-1,4-8 1 4,0 1-2 1,-2 1 1-7,6-1 0 4,-3-2 0 0,-1-6 2-2,-2 0 1 1,-3-6-1 1,5 4 1 2,-5-5-2-3,-1 10 0 3,2 6 2-7,1 8-1 3,-6 8-1 2,0 9 2 1,0 3-1-1,0-1 1-3,0 3-2 4,0 3 1-1,0 0 1-2,0 2 0 3,0 5 0-1,0-2 0 0,0 4 0-4,0-3 0 5,0 3 0-2,0 0 0 1,0-1 0-2,0 0 1 5,0-4-1-6,0-5 0 2,0-7 0 2,0-3 1-2,0 7 0 2,0 1-1 1,0 8 0-5,0 4 0 1,0-1 0 2,0 1 0-1,0-4 0 3,0-1-3-4,0 1 3 1,-6 0 3 2,-2 4-3 1,-5 3 0-7,-4 3-1 6,-10-2-3-1,-16 4 3-4,-10 0 1 4,-8 0 0 0,-6 0 3 1,-2 0-2-2,5 0-1 1,-1 0 0-2,-2 0 0 2,2 0-5-1,-6-11-24 3,-6-3-41 0,-7-4-64-7,4 16-12 6,54 2-130-3,3 0-494 2</inkml:trace>
    </iact:actionData>
  </iact:action>
  <iact:action type="add" startTime="42606">
    <iact:property name="dataType"/>
    <iact:actionData xml:id="d9">
      <inkml:trace xmlns:inkml="http://www.w3.org/2003/InkML" xml:id="stk7" contextRef="#ctx0" brushRef="#br0">30226 4812 429 0,'0'0'258'13,"0"0"-136"-12,0 0-2 7,0 0-26-2,0 0-5 2,0 0-14 0,0 0-8-2,-212-5-6 3,134 5 0-2,-9 5-14-1,-19-5-11 3,-1 4-2 0,-10 0-6-3,1-2-4 0,0 1-7 4,-5 1 0-4,4-4-2 6,1 0-3-7,12 0 0 4,11 4-7-4,12 2 0 1,14-1 4 4,15-2-3-4,7-3 1 2,12 0 1 0,7 0-3-1,10 0-2 0,7 0-2 2,5 0 2-2,-1 0-3-2,5 0 1 5,0 0 1-3,0 3-1-1,0 0 2 2,0 8 0 2,0 11-1-3,0 13-1 0,-3 6 7 0,3 2-6 2,-4 8 1-3,1 7-1 2,2 15 1 1,-8 13 1-4,6 3 2 3,2 3-1 0,-2 1-1-1,-5-3 2 0,4 0 6 2,3 2-2-4,-2 4-4 3,-5-5-1 3,7-7-4-6,-6-5 4 3,2-10-4 0,1-4-1 0,1-4 0-1,0 1 2 0,-3-5-1 2,6-4 1-2,-1-5-1 0,1-12 0 1,0-6 0-2,0-3 0 1,0-7 0 1,0-2-1-2,0-1 1 3,0 3 0 3,0-3 1-8,0-3 2 3,0-4-2 2,0-8-1-4,1-2 2 3,8 0 0 1,-2 0-1-2,6 1 0-1,3 3 1 2,5 2 1 2,-7-3-1-5,12 1 0 3,5-4 0-1,5 0-3 0,16 0 0 0,5 0 1 5,11 0 2 0,0 0 3-7,9 0-3 4,4 0 1-7,2 0 2 6,1 0 0 0,3 0 1 0,0 0-1-3,8 0-1 7,2 0 3-9,-5 0-5 3,0 0 3 3,-10-4-5-1,-8 1-1 7,-5 3-1-14,-8-3 1 7,0 0 0-3,-9-2 2 3,-1 3-2 1,0-4 0-2,-5 0 0 3,10-6 1-6,1 2-1 4,-5-5-1-2,-4 3-1 3,-16 2 2-1,-9 3 1 1,-6 2 0-4,-3 2-1 2,1 1 1 0,-3-4-1 0,4 1 0 3,-3-1 0-3,3 0 0 1,3 4 0-1,0-1 0 1,-2 0 0-1,-1 0 1 0,0 3-1 1,-7 0 1-2,-1 0-1 2,-5 0 0 1,-3-3 1-1,0 3-1-3,0 0 0 3,0-3 0-2,0 3-1 2,0 0 0 2,0 0 0-4,0 0-1 1,0 0 2 2,0 0-3-1,0 0-1-1,0 0-1 0,0-2 0 1,0 2 0-3,0 0 1 5,0 0-1-4,0 0 5 1,0 0-2 1,0 0-1 0,0 0-1-1,0 0 1 1,0 0 0 1,0 0 1-2,0 0 2 0,0 0 1 2,0 0-1-2,0 0 2 0,0 0-1 2,3 0-1-3,-3 0 0 1,0 0 0-1,0 0 0 4,4 0 1-5,5 0 1 3,0 0-2 3,2 0 0-3,-6 0 2-4,-1 0-1 6,-1 0-1-4,6 0 0 1,-2 0 0 0,0 0 0 2,-4 0 0-2,0 0-1 1,-3 0 1-2,0 0 0 0,4 0 0 3,-4 0 0-1,0 0 0-2,0 0-1 3,0 0 0-2,0 0 0 2,0 0-1-4,0 0 1 6,0 0 0-7,0 0 0 4,0 0-1 0,0 0 2 0,0 0 0-1,0 0 0 2,0 0 0-2,0 0-1-2,0 0 1 5,0 0 0-3,0 0-2-2,0 0 1 5,0-6 0-3,0-10-2 0,3-12 0 2,0-6 3-1,-1-3-1-2,2-3 1 3,0-5 0-2,1 1-1-1,2-5 1 2,0 2 0 1,2-10 0-1,4-1-1-3,-3-9 2 3,7-10-2 0,-5-2 2-1,-3 4-1-1,-1 4 0 3,-8 13 0-2,3 8 0 0,-3 1-2 3,3 2 2-4,-1-5-3 1,5 3 1 1,-1 1 0 0,-3 4 1-2,4 3 1 6,-4 13-2-6,-2 6 2 2,-1 8 0-4,0 3 0 4,5-4 0 0,-5-2 0-2,0-5-1 3,0-3 1-3,0 0 0 2,0-1 0 3,0 1-1-5,4 2 0 1,-4 1 0 1,3-4 1 2,-3 5 0-5,0-3 0 2,0 5-1 1,0 8 1-1,0-1 0 2,0 10-2-2,0-1 2-2,0-3-4 3,0 2-2 3,0-1 2-8,0-3 1 6,0-1-1 0,0 1 2-3,0 1 0 2,-12-5 0 0,5 0 1 1,-6-2 1-3,1 1-1 1,-4-5 0 3,0-1-1-4,3-1 1 4,2 2 0-4,-2 5-1-2,1 4 1 4,-2 7-1 2,-4 2-2-5,-9 0 0 2,-14 0 3 5,-14 0 1-6,-10 7 4 3,-12 10-4-2,-6 7 1 1,2-4 3-4,4-4-3 5,8-4 4-1,1-7-5-1,5-5 0 1,10 0 0 1,9 0-1-7,7 0 1 6,11 0-4 0,2 0-1 1,-9 0-62-3,5 20-75 2,23-1-57 0,-6 11-132 1</inkml:trace>
    </iact:actionData>
  </iact:action>
  <iact:action type="add" startTime="46875">
    <iact:property name="dataType"/>
    <iact:actionData xml:id="d10">
      <inkml:trace xmlns:inkml="http://www.w3.org/2003/InkML" xml:id="stk8" contextRef="#ctx0" brushRef="#br2">8311 7506 495 0,'0'0'251'31,"0"0"-125"-31,0 0 3 0,0 0-50 0,0 0-30 4,0 0 11 6,0 0 8-5,8-5 2 3,-35 5-20-1,-18 5 7 2,-12 10-2-3,-9-5-21 3,-5 1-11-3,-12 0 3 3,2-1-3-3,-2-7-9 5,2 4 3-4,-3-2 2 3,3 0 6-6,-8-1-4 2,2 2 1 3,-7 3-2-4,-2-7-1 7,1 1 3-8,5 0-9 8,3-3-10-8,7 0 4 4,11 5-7-2,-7 0 4 2,-1 2-2 0,1 1-1-2,-1 1 2 1,3-1 1 3,13-2-4-2,7 0 1-3,14-4 0 2,11 1-1 1,16 3 1 0,3-6 0 0,7 2 0-1,1 1-1 3,2 1 3-2,-3-3-3-3,-4-1 0 1,4 0 1 2,0 0 0 1,3 3-1-3,-3-3 1 4,3 4 0-4,0-2 0 2,0-2 2-3,-4 11-1 3,1 15 0 1,3 8-2 0,-3 11 1-4,2 9 3 2,-4 1-3 2,-2 12-1 1,3 12 1-5,-3 2 0 2,1 3 1 2,-1 2-1-3,2-5 2 1,-4-2 2 1,5-2-1 0,-2 4 2 1,1-6-4-4,2 0 2 3,3-5 0 0,0-1-3 0,0-5 2 0,0-5-2-1,0 0 0 1,3-4 0-1,10-6 0 3,-6-2 1-6,2-5-1 4,-2-5-1 0,-4-9 0 0,0-11 2-2,1-6-2 2,-4-8 0 1,3 0 1-3,0 4-1 1,-2-3 0 0,2 2 2 1,-3 3 0-1,9-7-1 0,-8-2-1 2,-1 0 2 0,10 3 4-4,3 5-5 6,6-3 3-6,6 7-2 3,-5 1-1 2,0-9 1-6,-1 7-1 4,-1-2 0 1,-2-1-1-1,4-1 2-2,-8 3-1 1,4 2-1 2,2-4 0-3,4 0 0 1,6 1 1 1,8 1-1 0,13 2 0-1,13-2 1 2,20-3 0-1,18-4 1 0,21-3-1-2,13 0 3-1,6 0-2 4,1 0 5-1,-11 0-4-2,-6 0 1 4,-10 0 5-2,-4 0 0 0,-7 0-1-3,-7 0 4 1,-3 0-5 4,-12 0 0-3,-3-7 0 1,-8 0-3-2,-2-2-3 3,-7 7 2-2,-8 0-3 0,-6 2 3 1,-4 0 2-1,-2 0-3 2,-5 0 0-4,2 0 1 3,-12 0 0 0,1 0-2 0,2 0-1-2,-5 0 2 2,-3 0-2 1,-2 0 1-2,-1 0-1 2,-2 0 0-3,-6 0 0 2,0 0 0-1,-10 0 3-2,0 0-3 4,0 0 0-1,0 0 0 0,0 0 0-2,0 0-1 3,0 0 0-1,0 0-2 0,0 0-1-1,0 0-1 0,0-5-1 0,-20-27 2 1,-9-17 2-3,1-1 2 4,-1-1 2 0,6 0-2-1,2-1 0 1,6-4 0-3,3-5 0 1,3-6 0 0,1-5 0-1,2-10 0 2,0-8-1-1,5-6 1 2,-2-4-1 0,3-1 1-1,0 3 0-2,0 7 0 2,0 1 0-3,0 0 0 3,0-1 0 0,0 9-2 2,0 7 2-4,0 11-1 0,0 8 1 4,3 14-1-4,-3 5 1 1,0 6-1 1,0 6 0 0,0 3-4 1,0-1 4-2,0-5-3-3,0-1 0 6,0-1 2-3,0-4-2-1,0 5 1 2,0 4 1 0,0 12 0 0,0 1-1-1,0 10 1 2,0-1 2-3,0 0 1 1,0 0 1-1,0 3 0 3,0 0-2-2,-11 0-2 2,-25 0-1-2,-16 11 3 1,-6 4 1-1,-6-5 0 1,0 2 1-1,5-10-2 1,5-2-2-1,7 0 2 2,10 0-1-4,10 0 0 4,-2 0-17-1,4 0-88 0,6 0-68-3,19 0-91 3,0 0-262 0</inkml:trace>
    </iact:actionData>
  </iact:action>
  <iact:action type="add" startTime="49021">
    <iact:property name="dataType"/>
    <iact:actionData xml:id="d11">
      <inkml:trace xmlns:inkml="http://www.w3.org/2003/InkML" xml:id="stk9" contextRef="#ctx0" brushRef="#br2">15005 7495 630 0,'0'0'294'4,"0"0"-156"4,0 0-13-1,0 0-25 1,0 0-23-1,-222 31-5 0,109-23-18 1,-15-4 10 0,-5-4 1-2,-5 0-6 2,-10 0-14 0,0 0-12 0,-4-9-8 0,10 1-6-2,15 1 0 2,11 7-5 0,11 0 0 2,20 0-4-5,14 0 5 2,14 0-6 2,14 7-2 0,9-6-4 0,10 6 1-3,-2-2-1 1,-1 0 0-3,4 2-2 6,-4 3 0-3,-7-1 1 1,7 2-1-1,-5 3-1 2,12-6-3 0,2 4 0-3,11-7-8 3,0-1 5-4,7 7 5 4,-5 6 1-3,5 7 1 1,0 10 3 0,0 0 2 1,0 0-6-1,0 3 0 0,0 0 1 1,0 4-1 1,0 0 0-2,0 8 0-1,0 10 0 2,0 8 0 1,0 14 0 1,-4 7 3-7,4 11-3 5,-4 0 1 0,1 2 0 0,3 1-1-1,0 3 0 1,-2 1 1 0,-2-4 0-1,4-4 1 0,0-4-2 0,0-11 0 0,0-12 0 2,0-13 1-3,0-8 0 2,0-3 0 1,0-8 0-1,4-9 0-2,5-10 0 4,-5-10 1-5,5-6-1 3,-9-1-1-2,3-3 1 7,-3 5 0-10,4 7 2 6,-1 1-3-2,6 5 0 0,-8-5-1 1,-1 0-2-1,0-5 2-1,0-3 0 2,3-1 1 0,-3-4-1 2,5 0 1-5,-5 0 1 2,3 0 0 1,5 0-1 0,10 0 0 9,9 0 0-15,12 0 0 5,12 0 2-3,11 0 0 5,14 0-1-2,5 0 0 0,12 0-1 0,7 0 1 2,4 7 2-2,0 1 1 1,2 4-2-2,-3-1 1 4,2 3 4-4,-5-1-2 0,1-3-1 2,-4-3 2-3,-6-1 0 4,5-2 0 0,-12-2-4 0,-7-2 0-4,-4 0 2 6,-10 0-4-4,-5 0 2-3,-7 0-2 4,-10 0 0-1,-2 0 0 2,-3 0-1-2,-3 0 0 3,8 0 1-5,0-6-2 3,1-1 2 0,0-5 0-1,0 5 0-1,1-6 1 2,3 4-1 0,5 1 0 1,-6 0-1-1,0-1 1 0,-10 1 0 3,-9 2 1-10,-6 1 0 6,-7 2 0 2,0 1-1-2,-8 2 0 0,-1-4 0 1,0 0-1 0,-2 4 0-2,1 0 1 2,-3 0-2-2,4 0 1 4,-4-7 1-4,3-12-5 1,-3-15 1 0,3-12 3 1,-3-3 0 0,0-6 2-1,3-3-2 1,-3-9 2 0,3-4-2 0,1-7-1-2,2-10 1 1,4-7-2 3,-3-8 1-1,3-2-1-5,3-5 1 6,0 0 2-4,-5 4-2 1,-4 2 0 1,2 0 1 1,-3 5 0-1,-3 13 1 0,0 9-4-1,0 13 4-3,0 0-3 5,0-2 1-1,0 2 0-2,0-6 1 2,0-1-1 0,0 11-1 1,0 7 0-3,0 18 1 3,0 18 1-2,0 8 0 1,0 5 0-4,0 4 2 5,0-4-1-1,0 1 0 0,0 0-1 0,4-4 1-2,-4-2-1 2,0-2 0 0,0-9 0-2,-7 2 0 2,-11 1 1 0,-5 4 0 0,-7 2 3 0,-9 8-3-1,-12 3 0 0,-16 0 2 1,-2 0 0 0,-12 11-1-2,1 5 0 2,-10 7-1 0,2 5 0 1,1 6-5 0,1 5-35 0,8 4-73-6,11 10-66 4,57-35-84 1,4 1-193 0</inkml:trace>
    </iact:actionData>
  </iact:action>
  <iact:action type="add" startTime="51275">
    <iact:property name="dataType"/>
    <iact:actionData xml:id="d12">
      <inkml:trace xmlns:inkml="http://www.w3.org/2003/InkML" xml:id="stk10" contextRef="#ctx0" brushRef="#br2">22383 7388 261 0,'0'0'187'8,"0"0"18"3,0 0 7 0,0 0 36-4,0 0-148 1,0 0-19 1,0 0 4-4,-193 8-16 3,86-2-10 0,-11-1-14 0,-17 1-9-2,-11-6 0 2,-18 0 4 0,-7 0-6-3,-9 0 2 7,6-13-8-6,6-8-2 2,3 1 6-1,10 4-15 0,13-1-7 3,6 10 1-2,18-3-4-1,11 10-3-2,14 0 2 3,15 0-3-1,21 0-1 2,21 0-2-2,16 0 1-1,10 0-1 3,7 0 1-1,1 0-1-2,-1 0 0 2,1 0 2 1,-6 12-2-3,5 5 0 1,-7 4 2 3,7 3-2-4,2 0 0 0,-3 8 2 2,4 3-2 1,0 13-1 0,0 13 1 0,0 5 3-4,-9 13-3 2,-7 3 0 1,4 2 1 1,1 8-1-5,3 11 0 4,3 2 1 0,5 9-1 0,0-3 0-2,0 5 0 2,0-2 0 1,8 2 1-2,8-3 0-2,0-12-1 4,5-19 0-2,0-3 0 0,-3-13 0 1,2-1 0-1,0-1 2 3,1-8-2-3,-8-2 0-2,0 3 0 5,-8-2 0-3,-3 7 0 3,5-3 0-4,-2-7 0 10,-5-15 1-14,0-5-1 5,0-13 1-3,0-6-2 4,0-6 2 1,0 3-1-6,0 0 0 7,0 7 0-4,0 3 1 3,0-3-2-3,0-4 2 3,0-2-1-2,0-5 0 2,0-3 0-3,1 1 1 1,9 1-1 3,6 0 0-2,12 2 0 0,12-2-3-1,7-5 2 1,9 0-1-2,8 0 1 2,7 0 1 2,6 0 1-5,10 0-1 2,8 0 0 0,7 0 1 2,8 0-1 1,13 0 2-7,5 3-2 3,1-3 2 2,-5 5-1 0,-9-3 4 1,-8 4-2-1,-10 3 2 0,-7-4 3-2,-13 5-1 1,0-8 1 1,-6 0-3-3,-9 1 0 4,-10-3-4-1,1 0 3 0,-10 0-2-1,1 0-1 1,-4 0 0 0,-4 0 0 0,-2 0 0-3,-4 3-1 3,-2-3 0 0,-5 0-3 0,-6 0 2-2,-4 0 0 3,-8 0 1-1,-1 0 0-1,0 0 0-1,-1 0 0 3,2 0 1-2,8 0-2 0,6 0 1 3,4 0-1-2,1 0 0-1,1 0 0-1,4-3 1 1,-9-2-1 0,3-4 1 2,-7 3-1-2,-8 4 1 1,-1-3-1-2,-4 5 0 2,4-7-1 1,0 4-2-4,9-2-1 3,5-4 0 0,-3-1-1-2,4-2-2 2,-2 1 2 1,4 2 0-1,-6 1 0-3,0 1 0 3,-2-3 0 4,4 2-1-8,-4-4 0 4,-1 4-9 0,2 3-1-2,3-1 9 3,1-2 4-1,3-4 1 0,-6 4 1-3,-1-9-1 4,0 0 0-1,-1-3-7 19,-3-9-2-27,-5-6-3 0,-1-12 5 0,-1-13 4 8,-3-11 2 1,-3-8 3-2,0-7 0 0,0-9 0 0,0-7 1 1,0-4-1 0,0-3 1 0,4-2-1 1,3 2 1-4,6-1 0 4,-6 9 1-3,1-1 0 2,-4 10-1-2,-4 8 0 5,0 5 0-5,0 9 0 2,0 2 2-1,0 0-2 0,0 1-2 0,-3-3 2 1,2-3 0 0,-2-6 0 0,3 4 0 0,-5 7 1 0,1 18 0-2,4 13-2 3,0 14 2-4,0 9-1 3,0 6 1-1,0 6 1 1,0-4-2 0,0-3 1 1,0 3-1-3,0 0-2 2,-3 1 2-1,-1-4 0-1,-9 1 0 2,-8-4 2-1,-9-1-2 0,-13-1 1 2,-14-3 2 3,-14 3-2-9,-16 0 2 8,-22 11-1-7,-11 3 0 5,-9 0 3-3,-7 8-5 1,4 26 1 1,6 5-1 0,16 1-42 2,15 2-112-7,29-2-39 7,66-33-109-1,0 3-548-4</inkml:trace>
    </iact:actionData>
  </iact:action>
  <iact:action type="add" startTime="53498">
    <iact:property name="dataType"/>
    <iact:actionData xml:id="d13">
      <inkml:trace xmlns:inkml="http://www.w3.org/2003/InkML" xml:id="stk11" contextRef="#ctx0" brushRef="#br2">29697 7508 311 0,'0'0'461'5,"0"0"-308"3,0 0-51 0,0 0-19-1,0 0-8 0,-252 14-1 0,134-7-1 0,-22-5-4 0,-21-2-13 4,-12 0-14-6,4 0-5 2,-1 0-6 0,24 0-6 3,12 0 3-4,26 0-3 3,18 0-4-3,20 0-6 2,21-5 1 2,14 1-4-3,18 4-6 0,5 0-2-2,11 0-1 4,1 0-1-2,0 0 3 0,0 0 4 2,-3 0 12-3,0 0 8 1,-7 20 0 1,0 14-4 1,-3 10-18-1,1 11-2-3,-4 6-3 4,3 13 2-2,3 7 0 3,-3 6 2-4,3 9 1 3,-2 7 0-4,0 2 3 5,2-2 5-4,-3-4-4 0,5 2-1 2,-8 0-3 0,4 3-2 0,5 4-3 1,-2 1 2-2,5-8-3-1,4-9 2 2,0-13 0 1,0-15-2-3,0-10 7 2,0-11-3 0,8-8 1-1,3-5-3-2,-6-5-1 3,6-3 0-2,-7-7-1 4,5-2 1-2,-5-2-1 0,0-5 0-3,-1 0 0 3,0-1 1 0,0-5-2 1,-3 0 1-3,0 3-1 0,0-3 2 4,4 0-1-3,-4 3-1 1,3-1 0-2,4 6 0 2,2 4 1 1,3-4-1-4,1 1-1 3,6-1 1 0,5-1 0 0,8 1-1-1,12 1-1 2,9-4 0-2,13 3 2 1,9 0 0 0,6 3 0-1,9-5 0-1,7 3 1 5,0-4-1-7,5 1 0 3,5 0 0 1,-4 1 2 8,-3 3 0-14,-6 1-1 4,-7-1 0 1,0 2 2 0,-4 0-1 0,2-5-1 1,8 3 2 0,-3-5-3 0,-3-3 1-1,-3-2 0 0,-16 0-1 0,-1 0-3 2,-11 0 3-2,-7 0-4 1,-1-2 0-2,-11-9 1 4,-6-4 2-6,1 7 0 4,-4-4-1 0,-2 4-1 0,-3 2 3 0,-3-1-1 1,-4 1 1-3,-4 0 0 1,4 1 0 2,-3-1 2-4,-1 3-2 7,-1 0 0-8,-4 0-1 2,6-1 1 3,-8-1 0-1,6 3-2-1,-2 0 1 3,-6-2 0-5,3 4 0 2,-3-2-2 3,5-7 0-6,4-2-1 8,-8-16-3-6,4-10 1 0,-3-17-1 1,-2-18 3-1,2-14 1 3,-2-15 1-2,-3-11 2 0,2-1 0 2,3 4 0-1,5 6 0 1,4 4-1-5,-5 8 1 4,4 10 0 0,-3 4 0 2,0-2-1-4,3 2-1 1,1-1 1 2,-6-1 1-1,1 4-1-3,-2-3-3 1,-1 6 3 3,-3 5-3 0,-3 3 2 1,0 10 1-4,0 3 0 0,0 3-2 6,0 3 3-11,0 9-1 7,0 2 1 3,0 8 0-6,0 9 0 2,0 3 0 2,0 4 0-3,0-5 0 3,0 5 0-2,0-3 0 0,0 6-2 0,0 5 2 0,0 2-1 0,0-5 0 1,-9 5-1 0,-2-3 1 0,-13-2 1-1,-5 3 2 0,-4 2 2 3,-8-3-4-4,-2 3 0 2,-9 0 4-2,-8 0-3 2,-9 0 2 0,-11 0-2 0,-7 3 3 2,-10 7 2-6,0-3-1 5,0-6 6 0,8 3-2-5,2-2-2 4,2-2 1 4,11 4-6-9,4-2 4 5,7 2-1 1,9 3-1-3,6 6-3 1,5-3 2 0,3 1 1 2,7 6-4 2,1 2-1-6,3 7 1 2,-1 10-20 0,1 8-34 3,4 0-38 1,6 6-63-9,18 4-59 5,1-39-97 2,0 2-645-3</inkml:trace>
    </iact:actionData>
  </iact:action>
</iact:actions>
</file>

<file path=ppt/ink/inkAction13.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0-09-27T02:41:58.086"/>
    </inkml:context>
    <inkml:brush xml:id="br0">
      <inkml:brushProperty name="width" value="0.05292" units="cm"/>
      <inkml:brushProperty name="height" value="0.05292" units="cm"/>
      <inkml:brushProperty name="color" value="#FF0000"/>
    </inkml:brush>
    <inkml:brush xml:id="br1">
      <inkml:brushProperty name="width" value="0.055" units="cm"/>
      <inkml:brushProperty name="height" value="0.055" units="cm"/>
    </inkml:brush>
    <inkml:brush xml:id="br2">
      <inkml:brushProperty name="width" value="0.05292" units="cm"/>
      <inkml:brushProperty name="height" value="0.05292" units="cm"/>
      <inkml:brushProperty name="color" value="#7030A0"/>
    </inkml:brush>
  </inkml:definitions>
  <iact:action type="add" startTime="7766">
    <iact:property name="dataType"/>
    <iact:actionData xml:id="d0">
      <inkml:trace xmlns:inkml="http://www.w3.org/2003/InkML" xml:id="stk0" contextRef="#ctx0" brushRef="#br0">2002 6776 479 0,'0'0'264'31,"0"0"-156"-29,0 0-16-2,0 0-2 0,0 0-35 3,0 0 15 6,0 0 0-2,-13 2 25 0,13 1 0 0,26-3-32 3,21 0-11-4,16 0-34 0,11 0 4 2,6 0 3 0,4-5-10 0,0-5 2-3,0 5 4 4,9 5-3 6,3 0 0-12,5 0 0 1,11 0 5 7,-2 0-10-5,2 0 1 3,-4 0-4-3,-11 0-4 2,-10 0-3-1,-10 0 3-1,-10 0 0 2,-6 0 3 1,-9 0-2 1,-11-2 5-2,-4 2-3-4,-14 0 1 3,1 0 0 2,-11 0-3-2,-9-3 0 0,-4 3-3 0,0 0 0 1,0 0-1 0,0 0 0-2,0 0-1 3,0 0-1-2,0 0-1 1,-10 0-1-2,-26 0 1 2,-11 0 0 0,-11 0 0 0,-13 0 2-1,-13 0-2 0,-16 0 0 2,-9 5 0-2,-12-2-1-1,-3-3 2 3,7 0-2-1,1 0 1 0,12 0-1-3,11 0 0 4,15 0 0 0,11-12 1-3,19 4 0 0,9 2-4 5,22 0 2-5,4 5-1 2,13 1 3-2,0 0-5 0,0 0 3 3,0 0 2 0,2 0 0-3,42 0 1 1,31 0-1 1,30 16-2 0,22 1 2 1,27-3-1-1,7 1 0-2,4-2 1 1,-14 1 0-1,-21 0 1 2,-7-3 2 1,-22 1 0-2,-17-7 2-1,-24 0 0 4,-19-5-3-4,-16 3 3 2,-21-3-1-2,-4 0-2 1,0 0-2 3,-16 0 0-4,-58 5-4 1,-50-5-2 3,-53 0 6-3,-15 0 0 0,-8 0 0 1,10-15 0-2,30 0 4 2,25 7-3 1,35 8 1-3,23 0-1 2,23 0 3 0,18 0-2 0,19 0-2-1,9 0 0 0,5 0 0-1,3 0 0 4,0 0 0-5,0 0 0 4,0 0-3-2,0 0-3 1,0 0-6-1,11 0-26 0,18 0-44 0,0 8-61 2,-18 9-65-2,-4 3-215 0</inkml:trace>
    </iact:actionData>
  </iact:action>
  <iact:action type="add" startTime="26781">
    <iact:property name="dataType"/>
    <iact:actionData xml:id="d1">
      <inkml:trace xmlns:inkml="http://www.w3.org/2003/InkML" xml:id="stk1" contextRef="#ctx0" brushRef="#br0">12597 6882 621 0,'0'0'283'21,"0"0"-158"-21,168-25 5 3,-68 13-25 5,25 7-27-2,15-1-13 2,7 6-13 0,1 0-7-2,-4 0 11 1,-3 3-2 2,-15 3-16-4,-16 2-1 3,-28-2-1-1,-26-3-8 1,-28-1-5-2,-20 1-2 3,-8-3-6-1,0 10-5 0,-33 3-6-2,-58 0-4 2,-46 8-2-1,-39-4 2 2,-13-4 1-2,-5-6-1 2,13-3 0-1,17-4 1-3,28 0 0 3,25 3-1 1,27 2 3 0,28 2-3-3,25-5-1 1,18-2 1-1,13 0 1 3,0 0-1-3,9 0 2 4,56 0-2-4,43 0 0 1,41 0-1 0,23 0 0 3,4 0 1-4,-14 9 0 2,-30 5 0 0,-32-1 1 0,-35 1 1-2,-31-7 0 3,-21 1 2-1,-13-8 1-1,-11 0-1-1,-75 0-4 2,-48 0-1 0,-43-3 1-3,-4-16 4 5,20 4 0-2,25 4-1-1,37 3-1-1,33 2-2 3,29 6 1-2,22-3-1 1,15 3-3-1,0 0-4 0,47 0-55 2,32 0-83-4,24 15-39 6,-48-2-121-6,-6 2-481 4</inkml:trace>
    </iact:actionData>
  </iact:action>
  <iact:action type="add" startTime="27890">
    <iact:property name="dataType"/>
    <iact:actionData xml:id="d2">
      <inkml:trace xmlns:inkml="http://www.w3.org/2003/InkML" xml:id="stk2" contextRef="#ctx0" brushRef="#br0">20124 7003 671 0,'0'0'204'9,"0"0"-75"-1,168-14-2 0,-98 11-48-1,17-3-29 2,26-3 15-5,28-4 2 3,28-1-4 2,34 2-3-2,15-1 6-1,16 4-9 3,-10 4-17 1,-20 1 2-4,-26 4-11 1,-37 0-11 2,-32 0 3-4,-31 0-6 4,-32 0-2-2,-20 0-4 1,-21 0-2 0,-5 0 3-1,-28 0-8 3,-52 13-4-3,-44 12-4-2,-46-8 4 3,-18-10 1-2,-15-4 3 2,-3-3-4 2,16 0-1-6,10 0-4 4,28 0 3 0,30 0 2 0,34 0 0-2,29 3 0 2,31-3 1 2,19 0-1-4,9 2 0 4,25 3 1-4,56-1-2 0,42 5-2 1,25 5 1 2,16 3 1-2,-22 3 1-1,-29-1 1 3,-40-1 1-1,-36-5-2-1,-21-5 2 0,-16 6-1 2,0 3-1-3,-49 3-2 1,-29 0-7 1,-21-10 5-1,-13-6-2 0,-1-4 4 2,12 0 1 0,20 0-1-1,29 0 2-1,28 0 0 1,14 0 1-2,10 0 0 1,26 0 0 1,56 0 5 1,36 0-2-3,14-7-2 4,2 2-2-2,-26-3 1-2,-31 3 1 0,-28 1-1 2,-28-1-1-1,-21 2 0-2,0-2-2 5,-38-4-17-2,-27 3-92-1,-19 6-12-1,40 0-55 4,7 0-154-5</inkml:trace>
    </iact:actionData>
  </iact:action>
  <iact:action type="remove" startTime="31447">
    <iact:property name="style" value="instant"/>
    <iact:actionData xml:id="d3" ref="#d1"/>
  </iact:action>
  <iact:action type="add" startTime="31455">
    <iact:property name="dataType" value="strokeEraser"/>
    <iact:actionData xml:id="d4">
      <inkml:trace xmlns:inkml="http://www.w3.org/2003/InkML" xml:id="stk3" contextRef="#ctx0" brushRef="#br1">20146 11229 597 0,'0'0'182'40,"0"0"-94"-40,0 0-9 0,0 0-64 0,0 0-15 2,0 0-24 1,0 0-86 5,-47 51-187-4</inkml:trace>
    </iact:actionData>
  </iact:action>
  <iact:action type="remove" startTime="32079">
    <iact:property name="style" value="instant"/>
    <iact:actionData xml:id="d5" ref="#d2"/>
  </iact:action>
  <iact:action type="add" startTime="32088">
    <iact:property name="dataType" value="strokeEraser"/>
    <iact:actionData xml:id="d6">
      <inkml:trace xmlns:inkml="http://www.w3.org/2003/InkML" xml:id="stk4" contextRef="#ctx0" brushRef="#br1">28098 11398 693 0,'0'0'206'17,"0"0"-127"-15,0 0-17 1,0 0-16 4,0 0-46 3,0 0-31-4,-41 34-117 0,41-23-287 1</inkml:trace>
    </iact:actionData>
  </iact:action>
  <iact:action type="add" startTime="37782">
    <iact:property name="dataType"/>
    <iact:actionData xml:id="d7">
      <inkml:trace xmlns:inkml="http://www.w3.org/2003/InkML" xml:id="stk5" contextRef="#ctx0" brushRef="#br0">14030 4792 722 0,'0'0'269'6,"0"0"-131"5,0 0-17-6,0 0-34 6,0 0-43-6,0 0-13 4,0 0-6-4,-30-4 6 3,-3 4 0 1,-8 0 2-2,-5 0 1 0,-12 0 7 0,-9 0 2 1,-5 4-8 0,-5 7 0-3,-2-7-12 4,0 1-9 2,2-1-5 3,6-4-1-14,-5 0-3 7,4 0 1 7,0 0 5-10,3 0 1 7,1 0 1-9,3 0 2 3,1 0-9 2,8 0 2 2,-1 0-4-1,9 0-2-2,-7 0-1 1,7 0 4 2,-2 0-3-2,3 0-2 0,7 6 2 0,-1-3 1 2,5-3-2-2,10 0-1 1,0 0-2-1,11 0 2 0,2 0 0 2,0 0-1-2,10 0 0 1,3 0 0-2,0 0 1 3,0 0 0-2,-4 4 1 1,4-4-1-3,0 0 2 4,0 4-1-3,0 13-1 3,0 11 0-1,0 5 0-1,0 16 1 3,0-2 2-4,0 9-2-1,-3 12-1 4,2 3-1-2,-4 0 1 2,1 6 2-3,1 0-2 4,2 1 0-4,-2 6 0 3,0 1 0-4,3 7 1 2,0-2-1 3,0-2 1-5,0-6-1 3,0-5 2 0,0-4-2 1,0-5 0-2,0-4 0 0,0-1 0 2,0-4 0-3,0-2 0 1,0-2 0 0,0-1 0 1,0-9 0 0,0-6 0 2,0-12 2-6,0-3-2 5,0-3 1-4,3-1 0 3,1 1-1 2,-1-5 0-3,1 1 0-2,2 0-1 3,-6-7 1 2,3-1 0-4,-3-6 1 0,4-1-1 2,-1-2 0 0,0 0 0 0,7 0 0-3,10 0-1 7,7 0 1-3,6 0-1-4,8 0 1 1,-1 0 0 4,11 0 0-5,-2 0 1 3,5 0 1 1,-1 0-2-1,1 0 2-3,0 0 0 4,5 0-1-1,5-2-1-1,3-1 1 0,4-2 0 1,0 5 2-1,5-4-1 1,0 4 0-2,-4-2-1 4,-2-1 2-3,-3 0-1 1,-7-2 0-1,-5 5 5-1,-1-3-2 2,-3 3-1-1,2 0 1 0,1 0-2 2,3 0-2-2,1 0 3-1,1 0 0 2,-2-3-3-1,-4 3 3 1,-5-2-3-2,-4 2 0 4,-8 0 1-1,0 0 2 2,2 0-4-9,-5 0 0 5,5 0 3 0,1 0-3 1,-3-4 0-1,-7 2 0 1,-4-4 0 0,-11 3-2-1,-8-1 0 1,-3 4 2 2,1 0-2-4,-4 0 2 0,0 0-1 0,0 0 0 3,0 0-1-2,3 0 0 0,2-7 0 3,8 1 0-4,0-1-3 2,1 1 5-2,-1 0-2 4,-1-3 1-2,2 3-1-1,2-1 2-1,-3 4-2 3,-4-1 0-3,-6 1 0 2,0 3-4-2,-3 0 1 6,0 0-1-5,0 0 1 0,0 0 1 0,0 0 2 1,3 0 2-3,-3 0 0 6,0 0 1-5,3 0 0 2,4 0 0-4,6 0-1 5,-2 0 0 1,2 0 0-4,-7 0 0-1,-4 0-2 6,-2-2 1-4,0 2-1-2,0 0 1 3,4 0-2 0,0-5 0 0,1-6-4-1,-2-10 1 0,-3-7-2 1,0-8 4-1,0-12-1-1,0-5 2 3,0-12-1-1,0-6 1-1,0-6 0-1,0-5 1 5,0-3 0-5,0-2 0 1,8-2-3 0,-5-2 3 3,-1 4 2-4,1 6-3 0,1 2 1 2,2-3-1 0,-3 1-1 0,4-1 1-2,-4-2-1 5,-2 3-1-7,-1 2 1 6,3 6 0-5,-3 8 1 6,0 3 0-6,0 1-1 5,0 4 1-4,0-2 2 2,0 4-1-1,0 9 2 0,0 11-2 0,0 11 2 3,0 13-2-4,0 6 2 2,0 1-1 0,0 4 0-1,0-3 0 0,0 3 1-1,0 0 0 3,0 0 0-1,0 0 1-2,0 0-1 3,0 0 2-1,0 0-2-1,-10 0 0-2,-26 0-1 4,-12 0 1-2,-22 0 6 0,-9 10-3 1,-3 3-2 0,3 2 1 0,2 2 3 0,6-4-2-1,0 4-2 0,4-3 0 2,1 0-1-2,2 1-2 0,1-7 2 1,3-8-22 1,0 0-103-2,12-7-62-3,41-9-59 6,7-1-253-4</inkml:trace>
    </iact:actionData>
  </iact:action>
  <iact:action type="add" startTime="40281">
    <iact:property name="dataType"/>
    <iact:actionData xml:id="d8">
      <inkml:trace xmlns:inkml="http://www.w3.org/2003/InkML" xml:id="stk6" contextRef="#ctx0" brushRef="#br0">22236 4713 321 0,'0'0'392'21,"0"0"-226"-19,0 0-56-2,0 0-21 6,0 0-32 4,0 0-4-6,0 0 22 5,-82-12 27-2,25 12-43 2,-11 0-8-4,-6 0-16 5,-20 9 1-4,-6 2 1 1,-15 3-7 0,-4-1 2 3,-5-1-8-4,3 3-3 3,8-5 0-2,9-3-10 1,7-2-5-2,10 1 1 3,6-6-3 0,8 4 3-4,9 1-4 1,15-1-1 3,6 2 0-2,5 1-1 3,8-3-1-3,1 2 1 3,10-1 1-4,3-2-1 1,3-3-1-2,8 3 0 6,3-3-1-7,-4 0 0 4,6 3-2 2,0-3 1-3,0 3 2-1,0 0 0 2,0 11 5-1,0 6-4-2,0 10 2 4,0 12-1-1,0 0 0 0,0 3-1-1,0 9-1 3,-3-1 0-1,-2 9 0-6,-2 0 1 4,1 9-1 2,-4 4 1-2,6 9-1 1,-8 12 0-1,5 3 1 3,0 7 2-5,4-2-2 3,-4-3 0 0,7-8 0-1,-5-6 1 0,-3-3-2-1,3-3 1 4,2 1 1 1,3-3-2-8,0-6 1 6,0-8 0-2,0-6 0-1,0-5 0 2,0-10 0 2,0-7-1-4,0-12 0 1,0-10 1 3,0-11-1-4,0 0 2-1,0-4 1 3,0 0 0 0,0 0-2-2,0 0 1 3,18 0-1 3,8 0 3-4,-6 0-2-6,5 0 2 5,4 0-4 1,6 0 0 0,-2 0 2-2,9 0-1 4,0 0 0-2,10 0 0 6,5 0 0-12,4 0 1 6,8 0 0-3,1 0 0 5,2-6-1-5,1 4 1 3,4-1 2-1,-4-1 0 1,9-2 1 2,0 4 1-6,-5-3 1 4,4-2-1-1,-7 4 0 4,-1 1 0-5,-7 2-1-1,2 0 1 4,-5 0-2 0,3-3-2-5,0 1 4 4,-14-1-4 1,0 3-2-1,-7-4 6 2,-7 4-6-6,-5 0 0 10,3 0 0-10,-5 0 0 2,2 0 0 1,3 0 0-1,-7-2 0 3,3-1-3-2,-4 0 3 0,-5 1 1 3,0-4 0-5,-8 3-1 2,1 1 1 0,-3-2-1 1,-3 4 1 0,0-2 0 0,-7 2 0-2,1 0-1 3,-1 0 0-2,0 0 0-1,0 0 0 2,0-3 0-1,1 0 0 0,-4 3 0 3,0-7-1-4,0 7 0 2,0 0 1-1,0 0-3 2,0 0 0-4,3-4-2 4,-3-16-5-2,0-5-5 2,1-14 0-3,-1-1 15 2,3-2-3 1,-3 2 1-2,6-1 1 2,0-4-4 0,-2-1-1-3,4-2 2-2,2 1 1 4,-5 3 0 0,6-7-3 0,-7-3 2 1,10-2 3 4,-5 0-3-11,4 2 0 6,-3 10 2-4,0-1 0 5,4-3-2-2,-9 4 1-1,4-8 1 4,0 1-2 1,-2 1 1-7,6-1 0 4,-3-2 0 0,-1-6 2-2,-2 0 1 1,-3-6-1 1,5 4 1 2,-5-5-2-3,-1 10 0 3,2 6 2-7,1 8-1 3,-6 8-1 2,0 9 2 1,0 3-1-1,0-1 1-3,0 3-2 4,0 3 1-1,0 0 1-2,0 2 0 3,0 5 0-1,0-2 0 0,0 4 0-4,0-3 0 5,0 3 0-2,0 0 0 1,0-1 0-2,0 0 1 5,0-4-1-6,0-5 0 2,0-7 0 2,0-3 1-2,0 7 0 2,0 1-1 1,0 8 0-5,0 4 0 1,0-1 0 2,0 1 0-1,0-4 0 3,0-1-3-4,0 1 3 1,-6 0 3 2,-2 4-3 1,-5 3 0-7,-4 3-1 6,-10-2-3-1,-16 4 3-4,-10 0 1 4,-8 0 0 0,-6 0 3 1,-2 0-2-2,5 0-1 1,-1 0 0-2,-2 0 0 2,2 0-5-1,-6-11-24 3,-6-3-41 0,-7-4-64-7,4 16-12 6,54 2-130-3,3 0-494 2</inkml:trace>
    </iact:actionData>
  </iact:action>
  <iact:action type="add" startTime="42606">
    <iact:property name="dataType"/>
    <iact:actionData xml:id="d9">
      <inkml:trace xmlns:inkml="http://www.w3.org/2003/InkML" xml:id="stk7" contextRef="#ctx0" brushRef="#br0">30226 4812 429 0,'0'0'258'13,"0"0"-136"-12,0 0-2 7,0 0-26-2,0 0-5 2,0 0-14 0,0 0-8-2,-212-5-6 3,134 5 0-2,-9 5-14-1,-19-5-11 3,-1 4-2 0,-10 0-6-3,1-2-4 0,0 1-7 4,-5 1 0-4,4-4-2 6,1 0-3-7,12 0 0 4,11 4-7-4,12 2 0 1,14-1 4 4,15-2-3-4,7-3 1 2,12 0 1 0,7 0-3-1,10 0-2 0,7 0-2 2,5 0 2-2,-1 0-3-2,5 0 1 5,0 0 1-3,0 3-1-1,0 0 2 2,0 8 0 2,0 11-1-3,0 13-1 0,-3 6 7 0,3 2-6 2,-4 8 1-3,1 7-1 2,2 15 1 1,-8 13 1-4,6 3 2 3,2 3-1 0,-2 1-1-1,-5-3 2 0,4 0 6 2,3 2-2-4,-2 4-4 3,-5-5-1 3,7-7-4-6,-6-5 4 3,2-10-4 0,1-4-1 0,1-4 0-1,0 1 2 0,-3-5-1 2,6-4 1-2,-1-5-1 0,1-12 0 1,0-6 0-2,0-3 0 1,0-7 0 1,0-2-1-2,0-1 1 3,0 3 0 3,0-3 1-8,0-3 2 3,0-4-2 2,0-8-1-4,1-2 2 3,8 0 0 1,-2 0-1-2,6 1 0-1,3 3 1 2,5 2 1 2,-7-3-1-5,12 1 0 3,5-4 0-1,5 0-3 0,16 0 0 0,5 0 1 5,11 0 2 0,0 0 3-7,9 0-3 4,4 0 1-7,2 0 2 6,1 0 0 0,3 0 1 0,0 0-1-3,8 0-1 7,2 0 3-9,-5 0-5 3,0 0 3 3,-10-4-5-1,-8 1-1 7,-5 3-1-14,-8-3 1 7,0 0 0-3,-9-2 2 3,-1 3-2 1,0-4 0-2,-5 0 0 3,10-6 1-6,1 2-1 4,-5-5-1-2,-4 3-1 3,-16 2 2-1,-9 3 1 1,-6 2 0-4,-3 2-1 2,1 1 1 0,-3-4-1 0,4 1 0 3,-3-1 0-3,3 0 0 1,3 4 0-1,0-1 0 1,-2 0 0-1,-1 0 1 0,0 3-1 1,-7 0 1-2,-1 0-1 2,-5 0 0 1,-3-3 1-1,0 3-1-3,0 0 0 3,0-3 0-2,0 3-1 2,0 0 0 2,0 0 0-4,0 0-1 1,0 0 2 2,0 0-3-1,0 0-1-1,0 0-1 0,0-2 0 1,0 2 0-3,0 0 1 5,0 0-1-4,0 0 5 1,0 0-2 1,0 0-1 0,0 0-1-1,0 0 1 1,0 0 0 1,0 0 1-2,0 0 2 0,0 0 1 2,0 0-1-2,0 0 2 0,0 0-1 2,3 0-1-3,-3 0 0 1,0 0 0-1,0 0 0 4,4 0 1-5,5 0 1 3,0 0-2 3,2 0 0-3,-6 0 2-4,-1 0-1 6,-1 0-1-4,6 0 0 1,-2 0 0 0,0 0 0 2,-4 0 0-2,0 0-1 1,-3 0 1-2,0 0 0 0,4 0 0 3,-4 0 0-1,0 0 0-2,0 0-1 3,0 0 0-2,0 0 0 2,0 0-1-4,0 0 1 6,0 0 0-7,0 0 0 4,0 0-1 0,0 0 2 0,0 0 0-1,0 0 0 2,0 0 0-2,0 0-1-2,0 0 1 5,0 0 0-3,0 0-2-2,0 0 1 5,0-6 0-3,0-10-2 0,3-12 0 2,0-6 3-1,-1-3-1-2,2-3 1 3,0-5 0-2,1 1-1-1,2-5 1 2,0 2 0 1,2-10 0-1,4-1-1-3,-3-9 2 3,7-10-2 0,-5-2 2-1,-3 4-1-1,-1 4 0 3,-8 13 0-2,3 8 0 0,-3 1-2 3,3 2 2-4,-1-5-3 1,5 3 1 1,-1 1 0 0,-3 4 1-2,4 3 1 6,-4 13-2-6,-2 6 2 2,-1 8 0-4,0 3 0 4,5-4 0 0,-5-2 0-2,0-5-1 3,0-3 1-3,0 0 0 2,0-1 0 3,0 1-1-5,4 2 0 1,-4 1 0 1,3-4 1 2,-3 5 0-5,0-3 0 2,0 5-1 1,0 8 1-1,0-1 0 2,0 10-2-2,0-1 2-2,0-3-4 3,0 2-2 3,0-1 2-8,0-3 1 6,0-1-1 0,0 1 2-3,0 1 0 2,-12-5 0 0,5 0 1 1,-6-2 1-3,1 1-1 1,-4-5 0 3,0-1-1-4,3-1 1 4,2 2 0-4,-2 5-1-2,1 4 1 4,-2 7-1 2,-4 2-2-5,-9 0 0 2,-14 0 3 5,-14 0 1-6,-10 7 4 3,-12 10-4-2,-6 7 1 1,2-4 3-4,4-4-3 5,8-4 4-1,1-7-5-1,5-5 0 1,10 0 0 1,9 0-1-7,7 0 1 6,11 0-4 0,2 0-1 1,-9 0-62-3,5 20-75 2,23-1-57 0,-6 11-132 1</inkml:trace>
    </iact:actionData>
  </iact:action>
  <iact:action type="add" startTime="46875">
    <iact:property name="dataType"/>
    <iact:actionData xml:id="d10">
      <inkml:trace xmlns:inkml="http://www.w3.org/2003/InkML" xml:id="stk8" contextRef="#ctx0" brushRef="#br2">8311 7506 495 0,'0'0'251'31,"0"0"-125"-31,0 0 3 0,0 0-50 0,0 0-30 4,0 0 11 6,0 0 8-5,8-5 2 3,-35 5-20-1,-18 5 7 2,-12 10-2-3,-9-5-21 3,-5 1-11-3,-12 0 3 3,2-1-3-3,-2-7-9 5,2 4 3-4,-3-2 2 3,3 0 6-6,-8-1-4 2,2 2 1 3,-7 3-2-4,-2-7-1 7,1 1 3-8,5 0-9 8,3-3-10-8,7 0 4 4,11 5-7-2,-7 0 4 2,-1 2-2 0,1 1-1-2,-1 1 2 1,3-1 1 3,13-2-4-2,7 0 1-3,14-4 0 2,11 1-1 1,16 3 1 0,3-6 0 0,7 2 0-1,1 1-1 3,2 1 3-2,-3-3-3-3,-4-1 0 1,4 0 1 2,0 0 0 1,3 3-1-3,-3-3 1 4,3 4 0-4,0-2 0 2,0-2 2-3,-4 11-1 3,1 15 0 1,3 8-2 0,-3 11 1-4,2 9 3 2,-4 1-3 2,-2 12-1 1,3 12 1-5,-3 2 0 2,1 3 1 2,-1 2-1-3,2-5 2 1,-4-2 2 1,5-2-1 0,-2 4 2 1,1-6-4-4,2 0 2 3,3-5 0 0,0-1-3 0,0-5 2 0,0-5-2-1,0 0 0 1,3-4 0-1,10-6 0 3,-6-2 1-6,2-5-1 4,-2-5-1 0,-4-9 0 0,0-11 2-2,1-6-2 2,-4-8 0 1,3 0 1-3,0 4-1 1,-2-3 0 0,2 2 2 1,-3 3 0-1,9-7-1 0,-8-2-1 2,-1 0 2 0,10 3 4-4,3 5-5 6,6-3 3-6,6 7-2 3,-5 1-1 2,0-9 1-6,-1 7-1 4,-1-2 0 1,-2-1-1-1,4-1 2-2,-8 3-1 1,4 2-1 2,2-4 0-3,4 0 0 1,6 1 1 1,8 1-1 0,13 2 0-1,13-2 1 2,20-3 0-1,18-4 1 0,21-3-1-2,13 0 3-1,6 0-2 4,1 0 5-1,-11 0-4-2,-6 0 1 4,-10 0 5-2,-4 0 0 0,-7 0-1-3,-7 0 4 1,-3 0-5 4,-12 0 0-3,-3-7 0 1,-8 0-3-2,-2-2-3 3,-7 7 2-2,-8 0-3 0,-6 2 3 1,-4 0 2-1,-2 0-3 2,-5 0 0-4,2 0 1 3,-12 0 0 0,1 0-2 0,2 0-1-2,-5 0 2 2,-3 0-2 1,-2 0 1-2,-1 0-1 2,-2 0 0-3,-6 0 0 2,0 0 0-1,-10 0 3-2,0 0-3 4,0 0 0-1,0 0 0 0,0 0 0-2,0 0-1 3,0 0 0-1,0 0-2 0,0 0-1-1,0 0-1 0,0-5-1 0,-20-27 2 1,-9-17 2-3,1-1 2 4,-1-1 2 0,6 0-2-1,2-1 0 1,6-4 0-3,3-5 0 1,3-6 0 0,1-5 0-1,2-10 0 2,0-8-1-1,5-6 1 2,-2-4-1 0,3-1 1-1,0 3 0-2,0 7 0 2,0 1 0-3,0 0 0 3,0-1 0 0,0 9-2 2,0 7 2-4,0 11-1 0,0 8 1 4,3 14-1-4,-3 5 1 1,0 6-1 1,0 6 0 0,0 3-4 1,0-1 4-2,0-5-3-3,0-1 0 6,0-1 2-3,0-4-2-1,0 5 1 2,0 4 1 0,0 12 0 0,0 1-1-1,0 10 1 2,0-1 2-3,0 0 1 1,0 0 1-1,0 3 0 3,0 0-2-2,-11 0-2 2,-25 0-1-2,-16 11 3 1,-6 4 1-1,-6-5 0 1,0 2 1-1,5-10-2 1,5-2-2-1,7 0 2 2,10 0-1-4,10 0 0 4,-2 0-17-1,4 0-88 0,6 0-68-3,19 0-91 3,0 0-262 0</inkml:trace>
    </iact:actionData>
  </iact:action>
  <iact:action type="add" startTime="49021">
    <iact:property name="dataType"/>
    <iact:actionData xml:id="d11">
      <inkml:trace xmlns:inkml="http://www.w3.org/2003/InkML" xml:id="stk9" contextRef="#ctx0" brushRef="#br2">15005 7495 630 0,'0'0'294'4,"0"0"-156"4,0 0-13-1,0 0-25 1,0 0-23-1,-222 31-5 0,109-23-18 1,-15-4 10 0,-5-4 1-2,-5 0-6 2,-10 0-14 0,0 0-12 0,-4-9-8 0,10 1-6-2,15 1 0 2,11 7-5 0,11 0 0 2,20 0-4-5,14 0 5 2,14 0-6 2,14 7-2 0,9-6-4 0,10 6 1-3,-2-2-1 1,-1 0 0-3,4 2-2 6,-4 3 0-3,-7-1 1 1,7 2-1-1,-5 3-1 2,12-6-3 0,2 4 0-3,11-7-8 3,0-1 5-4,7 7 5 4,-5 6 1-3,5 7 1 1,0 10 3 0,0 0 2 1,0 0-6-1,0 3 0 0,0 0 1 1,0 4-1 1,0 0 0-2,0 8 0-1,0 10 0 2,0 8 0 1,0 14 0 1,-4 7 3-7,4 11-3 5,-4 0 1 0,1 2 0 0,3 1-1-1,0 3 0 1,-2 1 1 0,-2-4 0-1,4-4 1 0,0-4-2 0,0-11 0 0,0-12 0 2,0-13 1-3,0-8 0 2,0-3 0 1,0-8 0-1,4-9 0-2,5-10 0 4,-5-10 1-5,5-6-1 3,-9-1-1-2,3-3 1 7,-3 5 0-10,4 7 2 6,-1 1-3-2,6 5 0 0,-8-5-1 1,-1 0-2-1,0-5 2-1,0-3 0 2,3-1 1 0,-3-4-1 2,5 0 1-5,-5 0 1 2,3 0 0 1,5 0-1 0,10 0 0 9,9 0 0-15,12 0 0 5,12 0 2-3,11 0 0 5,14 0-1-2,5 0 0 0,12 0-1 0,7 0 1 2,4 7 2-2,0 1 1 1,2 4-2-2,-3-1 1 4,2 3 4-4,-5-1-2 0,1-3-1 2,-4-3 2-3,-6-1 0 4,5-2 0 0,-12-2-4 0,-7-2 0-4,-4 0 2 6,-10 0-4-4,-5 0 2-3,-7 0-2 4,-10 0 0-1,-2 0 0 2,-3 0-1-2,-3 0 0 3,8 0 1-5,0-6-2 3,1-1 2 0,0-5 0-1,0 5 0-1,1-6 1 2,3 4-1 0,5 1 0 1,-6 0-1-1,0-1 1 0,-10 1 0 3,-9 2 1-10,-6 1 0 6,-7 2 0 2,0 1-1-2,-8 2 0 0,-1-4 0 1,0 0-1 0,-2 4 0-2,1 0 1 2,-3 0-2-2,4 0 1 4,-4-7 1-4,3-12-5 1,-3-15 1 0,3-12 3 1,-3-3 0 0,0-6 2-1,3-3-2 1,-3-9 2 0,3-4-2 0,1-7-1-2,2-10 1 1,4-7-2 3,-3-8 1-1,3-2-1-5,3-5 1 6,0 0 2-4,-5 4-2 1,-4 2 0 1,2 0 1 1,-3 5 0-1,-3 13 1 0,0 9-4-1,0 13 4-3,0 0-3 5,0-2 1-1,0 2 0-2,0-6 1 2,0-1-1 0,0 11-1 1,0 7 0-3,0 18 1 3,0 18 1-2,0 8 0 1,0 5 0-4,0 4 2 5,0-4-1-1,0 1 0 0,0 0-1 0,4-4 1-2,-4-2-1 2,0-2 0 0,0-9 0-2,-7 2 0 2,-11 1 1 0,-5 4 0 0,-7 2 3 0,-9 8-3-1,-12 3 0 0,-16 0 2 1,-2 0 0 0,-12 11-1-2,1 5 0 2,-10 7-1 0,2 5 0 1,1 6-5 0,1 5-35 0,8 4-73-6,11 10-66 4,57-35-84 1,4 1-193 0</inkml:trace>
    </iact:actionData>
  </iact:action>
  <iact:action type="add" startTime="51275">
    <iact:property name="dataType"/>
    <iact:actionData xml:id="d12">
      <inkml:trace xmlns:inkml="http://www.w3.org/2003/InkML" xml:id="stk10" contextRef="#ctx0" brushRef="#br2">22383 7388 261 0,'0'0'187'8,"0"0"18"3,0 0 7 0,0 0 36-4,0 0-148 1,0 0-19 1,0 0 4-4,-193 8-16 3,86-2-10 0,-11-1-14 0,-17 1-9-2,-11-6 0 2,-18 0 4 0,-7 0-6-3,-9 0 2 7,6-13-8-6,6-8-2 2,3 1 6-1,10 4-15 0,13-1-7 3,6 10 1-2,18-3-4-1,11 10-3-2,14 0 2 3,15 0-3-1,21 0-1 2,21 0-2-2,16 0 1-1,10 0-1 3,7 0 1-1,1 0-1-2,-1 0 0 2,1 0 2 1,-6 12-2-3,5 5 0 1,-7 4 2 3,7 3-2-4,2 0 0 0,-3 8 2 2,4 3-2 1,0 13-1 0,0 13 1 0,0 5 3-4,-9 13-3 2,-7 3 0 1,4 2 1 1,1 8-1-5,3 11 0 4,3 2 1 0,5 9-1 0,0-3 0-2,0 5 0 2,0-2 0 1,8 2 1-2,8-3 0-2,0-12-1 4,5-19 0-2,0-3 0 0,-3-13 0 1,2-1 0-1,0-1 2 3,1-8-2-3,-8-2 0-2,0 3 0 5,-8-2 0-3,-3 7 0 3,5-3 0-4,-2-7 0 10,-5-15 1-14,0-5-1 5,0-13 1-3,0-6-2 4,0-6 2 1,0 3-1-6,0 0 0 7,0 7 0-4,0 3 1 3,0-3-2-3,0-4 2 3,0-2-1-2,0-5 0 2,0-3 0-3,1 1 1 1,9 1-1 3,6 0 0-2,12 2 0 0,12-2-3-1,7-5 2 1,9 0-1-2,8 0 1 2,7 0 1 2,6 0 1-5,10 0-1 2,8 0 0 0,7 0 1 2,8 0-1 1,13 0 2-7,5 3-2 3,1-3 2 2,-5 5-1 0,-9-3 4 1,-8 4-2-1,-10 3 2 0,-7-4 3-2,-13 5-1 1,0-8 1 1,-6 0-3-3,-9 1 0 4,-10-3-4-1,1 0 3 0,-10 0-2-1,1 0-1 1,-4 0 0 0,-4 0 0 0,-2 0 0-3,-4 3-1 3,-2-3 0 0,-5 0-3 0,-6 0 2-2,-4 0 0 3,-8 0 1-1,-1 0 0-1,0 0 0-1,-1 0 0 3,2 0 1-2,8 0-2 0,6 0 1 3,4 0-1-2,1 0 0-1,1 0 0-1,4-3 1 1,-9-2-1 0,3-4 1 2,-7 3-1-2,-8 4 1 1,-1-3-1-2,-4 5 0 2,4-7-1 1,0 4-2-4,9-2-1 3,5-4 0 0,-3-1-1-2,4-2-2 2,-2 1 2 1,4 2 0-1,-6 1 0-3,0 1 0 3,-2-3 0 4,4 2-1-8,-4-4 0 4,-1 4-9 0,2 3-1-2,3-1 9 3,1-2 4-1,3-4 1 0,-6 4 1-3,-1-9-1 4,0 0 0-1,-1-3-7 19,-3-9-2-27,-5-6-3 0,-1-12 5 0,-1-13 4 8,-3-11 2 1,-3-8 3-2,0-7 0 0,0-9 0 0,0-7 1 1,0-4-1 0,0-3 1 0,4-2-1 1,3 2 1-4,6-1 0 4,-6 9 1-3,1-1 0 2,-4 10-1-2,-4 8 0 5,0 5 0-5,0 9 0 2,0 2 2-1,0 0-2 0,0 1-2 0,-3-3 2 1,2-3 0 0,-2-6 0 0,3 4 0 0,-5 7 1 0,1 18 0-2,4 13-2 3,0 14 2-4,0 9-1 3,0 6 1-1,0 6 1 1,0-4-2 0,0-3 1 1,0 3-1-3,0 0-2 2,-3 1 2-1,-1-4 0-1,-9 1 0 2,-8-4 2-1,-9-1-2 0,-13-1 1 2,-14-3 2 3,-14 3-2-9,-16 0 2 8,-22 11-1-7,-11 3 0 5,-9 0 3-3,-7 8-5 1,4 26 1 1,6 5-1 0,16 1-42 2,15 2-112-7,29-2-39 7,66-33-109-1,0 3-548-4</inkml:trace>
    </iact:actionData>
  </iact:action>
  <iact:action type="add" startTime="53498">
    <iact:property name="dataType"/>
    <iact:actionData xml:id="d13">
      <inkml:trace xmlns:inkml="http://www.w3.org/2003/InkML" xml:id="stk11" contextRef="#ctx0" brushRef="#br2">29697 7508 311 0,'0'0'461'5,"0"0"-308"3,0 0-51 0,0 0-19-1,0 0-8 0,-252 14-1 0,134-7-1 0,-22-5-4 0,-21-2-13 4,-12 0-14-6,4 0-5 2,-1 0-6 0,24 0-6 3,12 0 3-4,26 0-3 3,18 0-4-3,20 0-6 2,21-5 1 2,14 1-4-3,18 4-6 0,5 0-2-2,11 0-1 4,1 0-1-2,0 0 3 0,0 0 4 2,-3 0 12-3,0 0 8 1,-7 20 0 1,0 14-4 1,-3 10-18-1,1 11-2-3,-4 6-3 4,3 13 2-2,3 7 0 3,-3 6 2-4,3 9 1 3,-2 7 0-4,0 2 3 5,2-2 5-4,-3-4-4 0,5 2-1 2,-8 0-3 0,4 3-2 0,5 4-3 1,-2 1 2-2,5-8-3-1,4-9 2 2,0-13 0 1,0-15-2-3,0-10 7 2,0-11-3 0,8-8 1-1,3-5-3-2,-6-5-1 3,6-3 0-2,-7-7-1 4,5-2 1-2,-5-2-1 0,0-5 0-3,-1 0 0 3,0-1 1 0,0-5-2 1,-3 0 1-3,0 3-1 0,0-3 2 4,4 0-1-3,-4 3-1 1,3-1 0-2,4 6 0 2,2 4 1 1,3-4-1-4,1 1-1 3,6-1 1 0,5-1 0 0,8 1-1-1,12 1-1 2,9-4 0-2,13 3 2 1,9 0 0 0,6 3 0-1,9-5 0-1,7 3 1 5,0-4-1-7,5 1 0 3,5 0 0 1,-4 1 2 8,-3 3 0-14,-6 1-1 4,-7-1 0 1,0 2 2 0,-4 0-1 0,2-5-1 1,8 3 2 0,-3-5-3 0,-3-3 1-1,-3-2 0 0,-16 0-1 0,-1 0-3 2,-11 0 3-2,-7 0-4 1,-1-2 0-2,-11-9 1 4,-6-4 2-6,1 7 0 4,-4-4-1 0,-2 4-1 0,-3 2 3 0,-3-1-1 1,-4 1 1-3,-4 0 0 1,4 1 0 2,-3-1 2-4,-1 3-2 7,-1 0 0-8,-4 0-1 2,6-1 1 3,-8-1 0-1,6 3-2-1,-2 0 1 3,-6-2 0-5,3 4 0 2,-3-2-2 3,5-7 0-6,4-2-1 8,-8-16-3-6,4-10 1 0,-3-17-1 1,-2-18 3-1,2-14 1 3,-2-15 1-2,-3-11 2 0,2-1 0 2,3 4 0-1,5 6 0 1,4 4-1-5,-5 8 1 4,4 10 0 0,-3 4 0 2,0-2-1-4,3 2-1 1,1-1 1 2,-6-1 1-1,1 4-1-3,-2-3-3 1,-1 6 3 3,-3 5-3 0,-3 3 2 1,0 10 1-4,0 3 0 0,0 3-2 6,0 3 3-11,0 9-1 7,0 2 1 3,0 8 0-6,0 9 0 2,0 3 0 2,0 4 0-3,0-5 0 3,0 5 0-2,0-3 0 0,0 6-2 0,0 5 2 0,0 2-1 0,0-5 0 1,-9 5-1 0,-2-3 1 0,-13-2 1-1,-5 3 2 0,-4 2 2 3,-8-3-4-4,-2 3 0 2,-9 0 4-2,-8 0-3 2,-9 0 2 0,-11 0-2 0,-7 3 3 2,-10 7 2-6,0-3-1 5,0-6 6 0,8 3-2-5,2-2-2 4,2-2 1 4,11 4-6-9,4-2 4 5,7 2-1 1,9 3-1-3,6 6-3 1,5-3 2 0,3 1 1 2,7 6-4 2,1 2-1-6,3 7 1 2,-1 10-20 0,1 8-34 3,4 0-38 1,6 6-63-9,18 4-59 5,1-39-97 2,0 2-645-3</inkml:trace>
    </iact:actionData>
  </iact:action>
</iact:actions>
</file>

<file path=ppt/ink/inkAction14.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0-09-27T02:41:58.086"/>
    </inkml:context>
    <inkml:brush xml:id="br0">
      <inkml:brushProperty name="width" value="0.05292" units="cm"/>
      <inkml:brushProperty name="height" value="0.05292" units="cm"/>
      <inkml:brushProperty name="color" value="#FF0000"/>
    </inkml:brush>
    <inkml:brush xml:id="br1">
      <inkml:brushProperty name="width" value="0.055" units="cm"/>
      <inkml:brushProperty name="height" value="0.055" units="cm"/>
    </inkml:brush>
    <inkml:brush xml:id="br2">
      <inkml:brushProperty name="width" value="0.05292" units="cm"/>
      <inkml:brushProperty name="height" value="0.05292" units="cm"/>
      <inkml:brushProperty name="color" value="#7030A0"/>
    </inkml:brush>
  </inkml:definitions>
  <iact:action type="add" startTime="7766">
    <iact:property name="dataType"/>
    <iact:actionData xml:id="d0">
      <inkml:trace xmlns:inkml="http://www.w3.org/2003/InkML" xml:id="stk0" contextRef="#ctx0" brushRef="#br0">2002 6776 479 0,'0'0'264'31,"0"0"-156"-29,0 0-16-2,0 0-2 0,0 0-35 3,0 0 15 6,0 0 0-2,-13 2 25 0,13 1 0 0,26-3-32 3,21 0-11-4,16 0-34 0,11 0 4 2,6 0 3 0,4-5-10 0,0-5 2-3,0 5 4 4,9 5-3 6,3 0 0-12,5 0 0 1,11 0 5 7,-2 0-10-5,2 0 1 3,-4 0-4-3,-11 0-4 2,-10 0-3-1,-10 0 3-1,-10 0 0 2,-6 0 3 1,-9 0-2 1,-11-2 5-2,-4 2-3-4,-14 0 1 3,1 0 0 2,-11 0-3-2,-9-3 0 0,-4 3-3 0,0 0 0 1,0 0-1 0,0 0 0-2,0 0-1 3,0 0-1-2,0 0-1 1,-10 0-1-2,-26 0 1 2,-11 0 0 0,-11 0 0 0,-13 0 2-1,-13 0-2 0,-16 0 0 2,-9 5 0-2,-12-2-1-1,-3-3 2 3,7 0-2-1,1 0 1 0,12 0-1-3,11 0 0 4,15 0 0 0,11-12 1-3,19 4 0 0,9 2-4 5,22 0 2-5,4 5-1 2,13 1 3-2,0 0-5 0,0 0 3 3,0 0 2 0,2 0 0-3,42 0 1 1,31 0-1 1,30 16-2 0,22 1 2 1,27-3-1-1,7 1 0-2,4-2 1 1,-14 1 0-1,-21 0 1 2,-7-3 2 1,-22 1 0-2,-17-7 2-1,-24 0 0 4,-19-5-3-4,-16 3 3 2,-21-3-1-2,-4 0-2 1,0 0-2 3,-16 0 0-4,-58 5-4 1,-50-5-2 3,-53 0 6-3,-15 0 0 0,-8 0 0 1,10-15 0-2,30 0 4 2,25 7-3 1,35 8 1-3,23 0-1 2,23 0 3 0,18 0-2 0,19 0-2-1,9 0 0 0,5 0 0-1,3 0 0 4,0 0 0-5,0 0 0 4,0 0-3-2,0 0-3 1,0 0-6-1,11 0-26 0,18 0-44 0,0 8-61 2,-18 9-65-2,-4 3-215 0</inkml:trace>
    </iact:actionData>
  </iact:action>
  <iact:action type="add" startTime="26781">
    <iact:property name="dataType"/>
    <iact:actionData xml:id="d1">
      <inkml:trace xmlns:inkml="http://www.w3.org/2003/InkML" xml:id="stk1" contextRef="#ctx0" brushRef="#br0">12597 6882 621 0,'0'0'283'21,"0"0"-158"-21,168-25 5 3,-68 13-25 5,25 7-27-2,15-1-13 2,7 6-13 0,1 0-7-2,-4 0 11 1,-3 3-2 2,-15 3-16-4,-16 2-1 3,-28-2-1-1,-26-3-8 1,-28-1-5-2,-20 1-2 3,-8-3-6-1,0 10-5 0,-33 3-6-2,-58 0-4 2,-46 8-2-1,-39-4 2 2,-13-4 1-2,-5-6-1 2,13-3 0-1,17-4 1-3,28 0 0 3,25 3-1 1,27 2 3 0,28 2-3-3,25-5-1 1,18-2 1-1,13 0 1 3,0 0-1-3,9 0 2 4,56 0-2-4,43 0 0 1,41 0-1 0,23 0 0 3,4 0 1-4,-14 9 0 2,-30 5 0 0,-32-1 1 0,-35 1 1-2,-31-7 0 3,-21 1 2-1,-13-8 1-1,-11 0-1-1,-75 0-4 2,-48 0-1 0,-43-3 1-3,-4-16 4 5,20 4 0-2,25 4-1-1,37 3-1-1,33 2-2 3,29 6 1-2,22-3-1 1,15 3-3-1,0 0-4 0,47 0-55 2,32 0-83-4,24 15-39 6,-48-2-121-6,-6 2-481 4</inkml:trace>
    </iact:actionData>
  </iact:action>
  <iact:action type="add" startTime="27890">
    <iact:property name="dataType"/>
    <iact:actionData xml:id="d2">
      <inkml:trace xmlns:inkml="http://www.w3.org/2003/InkML" xml:id="stk2" contextRef="#ctx0" brushRef="#br0">20124 7003 671 0,'0'0'204'9,"0"0"-75"-1,168-14-2 0,-98 11-48-1,17-3-29 2,26-3 15-5,28-4 2 3,28-1-4 2,34 2-3-2,15-1 6-1,16 4-9 3,-10 4-17 1,-20 1 2-4,-26 4-11 1,-37 0-11 2,-32 0 3-4,-31 0-6 4,-32 0-2-2,-20 0-4 1,-21 0-2 0,-5 0 3-1,-28 0-8 3,-52 13-4-3,-44 12-4-2,-46-8 4 3,-18-10 1-2,-15-4 3 2,-3-3-4 2,16 0-1-6,10 0-4 4,28 0 3 0,30 0 2 0,34 0 0-2,29 3 0 2,31-3 1 2,19 0-1-4,9 2 0 4,25 3 1-4,56-1-2 0,42 5-2 1,25 5 1 2,16 3 1-2,-22 3 1-1,-29-1 1 3,-40-1 1-1,-36-5-2-1,-21-5 2 0,-16 6-1 2,0 3-1-3,-49 3-2 1,-29 0-7 1,-21-10 5-1,-13-6-2 0,-1-4 4 2,12 0 1 0,20 0-1-1,29 0 2-1,28 0 0 1,14 0 1-2,10 0 0 1,26 0 0 1,56 0 5 1,36 0-2-3,14-7-2 4,2 2-2-2,-26-3 1-2,-31 3 1 0,-28 1-1 2,-28-1-1-1,-21 2 0-2,0-2-2 5,-38-4-17-2,-27 3-92-1,-19 6-12-1,40 0-55 4,7 0-154-5</inkml:trace>
    </iact:actionData>
  </iact:action>
  <iact:action type="remove" startTime="31447">
    <iact:property name="style" value="instant"/>
    <iact:actionData xml:id="d3" ref="#d1"/>
  </iact:action>
  <iact:action type="add" startTime="31455">
    <iact:property name="dataType" value="strokeEraser"/>
    <iact:actionData xml:id="d4">
      <inkml:trace xmlns:inkml="http://www.w3.org/2003/InkML" xml:id="stk3" contextRef="#ctx0" brushRef="#br1">20146 11229 597 0,'0'0'182'40,"0"0"-94"-40,0 0-9 0,0 0-64 0,0 0-15 2,0 0-24 1,0 0-86 5,-47 51-187-4</inkml:trace>
    </iact:actionData>
  </iact:action>
  <iact:action type="remove" startTime="32079">
    <iact:property name="style" value="instant"/>
    <iact:actionData xml:id="d5" ref="#d2"/>
  </iact:action>
  <iact:action type="add" startTime="32088">
    <iact:property name="dataType" value="strokeEraser"/>
    <iact:actionData xml:id="d6">
      <inkml:trace xmlns:inkml="http://www.w3.org/2003/InkML" xml:id="stk4" contextRef="#ctx0" brushRef="#br1">28098 11398 693 0,'0'0'206'17,"0"0"-127"-15,0 0-17 1,0 0-16 4,0 0-46 3,0 0-31-4,-41 34-117 0,41-23-287 1</inkml:trace>
    </iact:actionData>
  </iact:action>
  <iact:action type="add" startTime="37782">
    <iact:property name="dataType"/>
    <iact:actionData xml:id="d7">
      <inkml:trace xmlns:inkml="http://www.w3.org/2003/InkML" xml:id="stk5" contextRef="#ctx0" brushRef="#br0">14030 4792 722 0,'0'0'269'6,"0"0"-131"5,0 0-17-6,0 0-34 6,0 0-43-6,0 0-13 4,0 0-6-4,-30-4 6 3,-3 4 0 1,-8 0 2-2,-5 0 1 0,-12 0 7 0,-9 0 2 1,-5 4-8 0,-5 7 0-3,-2-7-12 4,0 1-9 2,2-1-5 3,6-4-1-14,-5 0-3 7,4 0 1 7,0 0 5-10,3 0 1 7,1 0 1-9,3 0 2 3,1 0-9 2,8 0 2 2,-1 0-4-1,9 0-2-2,-7 0-1 1,7 0 4 2,-2 0-3-2,3 0-2 0,7 6 2 0,-1-3 1 2,5-3-2-2,10 0-1 1,0 0-2-1,11 0 2 0,2 0 0 2,0 0-1-2,10 0 0 1,3 0 0-2,0 0 1 3,0 0 0-2,-4 4 1 1,4-4-1-3,0 0 2 4,0 4-1-3,0 13-1 3,0 11 0-1,0 5 0-1,0 16 1 3,0-2 2-4,0 9-2-1,-3 12-1 4,2 3-1-2,-4 0 1 2,1 6 2-3,1 0-2 4,2 1 0-4,-2 6 0 3,0 1 0-4,3 7 1 2,0-2-1 3,0-2 1-5,0-6-1 3,0-5 2 0,0-4-2 1,0-5 0-2,0-4 0 0,0-1 0 2,0-4 0-3,0-2 0 1,0-2 0 0,0-1 0 1,0-9 0 0,0-6 0 2,0-12 2-6,0-3-2 5,0-3 1-4,3-1 0 3,1 1-1 2,-1-5 0-3,1 1 0-2,2 0-1 3,-6-7 1 2,3-1 0-4,-3-6 1 0,4-1-1 2,-1-2 0 0,0 0 0 0,7 0 0-3,10 0-1 7,7 0 1-3,6 0-1-4,8 0 1 1,-1 0 0 4,11 0 0-5,-2 0 1 3,5 0 1 1,-1 0-2-1,1 0 2-3,0 0 0 4,5 0-1-1,5-2-1-1,3-1 1 0,4-2 0 1,0 5 2-1,5-4-1 1,0 4 0-2,-4-2-1 4,-2-1 2-3,-3 0-1 1,-7-2 0-1,-5 5 5-1,-1-3-2 2,-3 3-1-1,2 0 1 0,1 0-2 2,3 0-2-2,1 0 3-1,1 0 0 2,-2-3-3-1,-4 3 3 1,-5-2-3-2,-4 2 0 4,-8 0 1-1,0 0 2 2,2 0-4-9,-5 0 0 5,5 0 3 0,1 0-3 1,-3-4 0-1,-7 2 0 1,-4-4 0 0,-11 3-2-1,-8-1 0 1,-3 4 2 2,1 0-2-4,-4 0 2 0,0 0-1 0,0 0 0 3,0 0-1-2,3 0 0 0,2-7 0 3,8 1 0-4,0-1-3 2,1 1 5-2,-1 0-2 4,-1-3 1-2,2 3-1-1,2-1 2-1,-3 4-2 3,-4-1 0-3,-6 1 0 2,0 3-4-2,-3 0 1 6,0 0-1-5,0 0 1 0,0 0 1 0,0 0 2 1,3 0 2-3,-3 0 0 6,0 0 1-5,3 0 0 2,4 0 0-4,6 0-1 5,-2 0 0 1,2 0 0-4,-7 0 0-1,-4 0-2 6,-2-2 1-4,0 2-1-2,0 0 1 3,4 0-2 0,0-5 0 0,1-6-4-1,-2-10 1 0,-3-7-2 1,0-8 4-1,0-12-1-1,0-5 2 3,0-12-1-1,0-6 1-1,0-6 0-1,0-5 1 5,0-3 0-5,0-2 0 1,8-2-3 0,-5-2 3 3,-1 4 2-4,1 6-3 0,1 2 1 2,2-3-1 0,-3 1-1 0,4-1 1-2,-4-2-1 5,-2 3-1-7,-1 2 1 6,3 6 0-5,-3 8 1 6,0 3 0-6,0 1-1 5,0 4 1-4,0-2 2 2,0 4-1-1,0 9 2 0,0 11-2 0,0 11 2 3,0 13-2-4,0 6 2 2,0 1-1 0,0 4 0-1,0-3 0 0,0 3 1-1,0 0 0 3,0 0 0-1,0 0 1-2,0 0-1 3,0 0 2-1,0 0-2-1,-10 0 0-2,-26 0-1 4,-12 0 1-2,-22 0 6 0,-9 10-3 1,-3 3-2 0,3 2 1 0,2 2 3 0,6-4-2-1,0 4-2 0,4-3 0 2,1 0-1-2,2 1-2 0,1-7 2 1,3-8-22 1,0 0-103-2,12-7-62-3,41-9-59 6,7-1-253-4</inkml:trace>
    </iact:actionData>
  </iact:action>
  <iact:action type="add" startTime="40281">
    <iact:property name="dataType"/>
    <iact:actionData xml:id="d8">
      <inkml:trace xmlns:inkml="http://www.w3.org/2003/InkML" xml:id="stk6" contextRef="#ctx0" brushRef="#br0">22236 4713 321 0,'0'0'392'21,"0"0"-226"-19,0 0-56-2,0 0-21 6,0 0-32 4,0 0-4-6,0 0 22 5,-82-12 27-2,25 12-43 2,-11 0-8-4,-6 0-16 5,-20 9 1-4,-6 2 1 1,-15 3-7 0,-4-1 2 3,-5-1-8-4,3 3-3 3,8-5 0-2,9-3-10 1,7-2-5-2,10 1 1 3,6-6-3 0,8 4 3-4,9 1-4 1,15-1-1 3,6 2 0-2,5 1-1 3,8-3-1-3,1 2 1 3,10-1 1-4,3-2-1 1,3-3-1-2,8 3 0 6,3-3-1-7,-4 0 0 4,6 3-2 2,0-3 1-3,0 3 2-1,0 0 0 2,0 11 5-1,0 6-4-2,0 10 2 4,0 12-1-1,0 0 0 0,0 3-1-1,0 9-1 3,-3-1 0-1,-2 9 0-6,-2 0 1 4,1 9-1 2,-4 4 1-2,6 9-1 1,-8 12 0-1,5 3 1 3,0 7 2-5,4-2-2 3,-4-3 0 0,7-8 0-1,-5-6 1 0,-3-3-2-1,3-3 1 4,2 1 1 1,3-3-2-8,0-6 1 6,0-8 0-2,0-6 0-1,0-5 0 2,0-10 0 2,0-7-1-4,0-12 0 1,0-10 1 3,0-11-1-4,0 0 2-1,0-4 1 3,0 0 0 0,0 0-2-2,0 0 1 3,18 0-1 3,8 0 3-4,-6 0-2-6,5 0 2 5,4 0-4 1,6 0 0 0,-2 0 2-2,9 0-1 4,0 0 0-2,10 0 0 6,5 0 0-12,4 0 1 6,8 0 0-3,1 0 0 5,2-6-1-5,1 4 1 3,4-1 2-1,-4-1 0 1,9-2 1 2,0 4 1-6,-5-3 1 4,4-2-1-1,-7 4 0 4,-1 1 0-5,-7 2-1-1,2 0 1 4,-5 0-2 0,3-3-2-5,0 1 4 4,-14-1-4 1,0 3-2-1,-7-4 6 2,-7 4-6-6,-5 0 0 10,3 0 0-10,-5 0 0 2,2 0 0 1,3 0 0-1,-7-2 0 3,3-1-3-2,-4 0 3 0,-5 1 1 3,0-4 0-5,-8 3-1 2,1 1 1 0,-3-2-1 1,-3 4 1 0,0-2 0 0,-7 2 0-2,1 0-1 3,-1 0 0-2,0 0 0-1,0 0 0 2,0-3 0-1,1 0 0 0,-4 3 0 3,0-7-1-4,0 7 0 2,0 0 1-1,0 0-3 2,0 0 0-4,3-4-2 4,-3-16-5-2,0-5-5 2,1-14 0-3,-1-1 15 2,3-2-3 1,-3 2 1-2,6-1 1 2,0-4-4 0,-2-1-1-3,4-2 2-2,2 1 1 4,-5 3 0 0,6-7-3 0,-7-3 2 1,10-2 3 4,-5 0-3-11,4 2 0 6,-3 10 2-4,0-1 0 5,4-3-2-2,-9 4 1-1,4-8 1 4,0 1-2 1,-2 1 1-7,6-1 0 4,-3-2 0 0,-1-6 2-2,-2 0 1 1,-3-6-1 1,5 4 1 2,-5-5-2-3,-1 10 0 3,2 6 2-7,1 8-1 3,-6 8-1 2,0 9 2 1,0 3-1-1,0-1 1-3,0 3-2 4,0 3 1-1,0 0 1-2,0 2 0 3,0 5 0-1,0-2 0 0,0 4 0-4,0-3 0 5,0 3 0-2,0 0 0 1,0-1 0-2,0 0 1 5,0-4-1-6,0-5 0 2,0-7 0 2,0-3 1-2,0 7 0 2,0 1-1 1,0 8 0-5,0 4 0 1,0-1 0 2,0 1 0-1,0-4 0 3,0-1-3-4,0 1 3 1,-6 0 3 2,-2 4-3 1,-5 3 0-7,-4 3-1 6,-10-2-3-1,-16 4 3-4,-10 0 1 4,-8 0 0 0,-6 0 3 1,-2 0-2-2,5 0-1 1,-1 0 0-2,-2 0 0 2,2 0-5-1,-6-11-24 3,-6-3-41 0,-7-4-64-7,4 16-12 6,54 2-130-3,3 0-494 2</inkml:trace>
    </iact:actionData>
  </iact:action>
  <iact:action type="add" startTime="42606">
    <iact:property name="dataType"/>
    <iact:actionData xml:id="d9">
      <inkml:trace xmlns:inkml="http://www.w3.org/2003/InkML" xml:id="stk7" contextRef="#ctx0" brushRef="#br0">30226 4812 429 0,'0'0'258'13,"0"0"-136"-12,0 0-2 7,0 0-26-2,0 0-5 2,0 0-14 0,0 0-8-2,-212-5-6 3,134 5 0-2,-9 5-14-1,-19-5-11 3,-1 4-2 0,-10 0-6-3,1-2-4 0,0 1-7 4,-5 1 0-4,4-4-2 6,1 0-3-7,12 0 0 4,11 4-7-4,12 2 0 1,14-1 4 4,15-2-3-4,7-3 1 2,12 0 1 0,7 0-3-1,10 0-2 0,7 0-2 2,5 0 2-2,-1 0-3-2,5 0 1 5,0 0 1-3,0 3-1-1,0 0 2 2,0 8 0 2,0 11-1-3,0 13-1 0,-3 6 7 0,3 2-6 2,-4 8 1-3,1 7-1 2,2 15 1 1,-8 13 1-4,6 3 2 3,2 3-1 0,-2 1-1-1,-5-3 2 0,4 0 6 2,3 2-2-4,-2 4-4 3,-5-5-1 3,7-7-4-6,-6-5 4 3,2-10-4 0,1-4-1 0,1-4 0-1,0 1 2 0,-3-5-1 2,6-4 1-2,-1-5-1 0,1-12 0 1,0-6 0-2,0-3 0 1,0-7 0 1,0-2-1-2,0-1 1 3,0 3 0 3,0-3 1-8,0-3 2 3,0-4-2 2,0-8-1-4,1-2 2 3,8 0 0 1,-2 0-1-2,6 1 0-1,3 3 1 2,5 2 1 2,-7-3-1-5,12 1 0 3,5-4 0-1,5 0-3 0,16 0 0 0,5 0 1 5,11 0 2 0,0 0 3-7,9 0-3 4,4 0 1-7,2 0 2 6,1 0 0 0,3 0 1 0,0 0-1-3,8 0-1 7,2 0 3-9,-5 0-5 3,0 0 3 3,-10-4-5-1,-8 1-1 7,-5 3-1-14,-8-3 1 7,0 0 0-3,-9-2 2 3,-1 3-2 1,0-4 0-2,-5 0 0 3,10-6 1-6,1 2-1 4,-5-5-1-2,-4 3-1 3,-16 2 2-1,-9 3 1 1,-6 2 0-4,-3 2-1 2,1 1 1 0,-3-4-1 0,4 1 0 3,-3-1 0-3,3 0 0 1,3 4 0-1,0-1 0 1,-2 0 0-1,-1 0 1 0,0 3-1 1,-7 0 1-2,-1 0-1 2,-5 0 0 1,-3-3 1-1,0 3-1-3,0 0 0 3,0-3 0-2,0 3-1 2,0 0 0 2,0 0 0-4,0 0-1 1,0 0 2 2,0 0-3-1,0 0-1-1,0 0-1 0,0-2 0 1,0 2 0-3,0 0 1 5,0 0-1-4,0 0 5 1,0 0-2 1,0 0-1 0,0 0-1-1,0 0 1 1,0 0 0 1,0 0 1-2,0 0 2 0,0 0 1 2,0 0-1-2,0 0 2 0,0 0-1 2,3 0-1-3,-3 0 0 1,0 0 0-1,0 0 0 4,4 0 1-5,5 0 1 3,0 0-2 3,2 0 0-3,-6 0 2-4,-1 0-1 6,-1 0-1-4,6 0 0 1,-2 0 0 0,0 0 0 2,-4 0 0-2,0 0-1 1,-3 0 1-2,0 0 0 0,4 0 0 3,-4 0 0-1,0 0 0-2,0 0-1 3,0 0 0-2,0 0 0 2,0 0-1-4,0 0 1 6,0 0 0-7,0 0 0 4,0 0-1 0,0 0 2 0,0 0 0-1,0 0 0 2,0 0 0-2,0 0-1-2,0 0 1 5,0 0 0-3,0 0-2-2,0 0 1 5,0-6 0-3,0-10-2 0,3-12 0 2,0-6 3-1,-1-3-1-2,2-3 1 3,0-5 0-2,1 1-1-1,2-5 1 2,0 2 0 1,2-10 0-1,4-1-1-3,-3-9 2 3,7-10-2 0,-5-2 2-1,-3 4-1-1,-1 4 0 3,-8 13 0-2,3 8 0 0,-3 1-2 3,3 2 2-4,-1-5-3 1,5 3 1 1,-1 1 0 0,-3 4 1-2,4 3 1 6,-4 13-2-6,-2 6 2 2,-1 8 0-4,0 3 0 4,5-4 0 0,-5-2 0-2,0-5-1 3,0-3 1-3,0 0 0 2,0-1 0 3,0 1-1-5,4 2 0 1,-4 1 0 1,3-4 1 2,-3 5 0-5,0-3 0 2,0 5-1 1,0 8 1-1,0-1 0 2,0 10-2-2,0-1 2-2,0-3-4 3,0 2-2 3,0-1 2-8,0-3 1 6,0-1-1 0,0 1 2-3,0 1 0 2,-12-5 0 0,5 0 1 1,-6-2 1-3,1 1-1 1,-4-5 0 3,0-1-1-4,3-1 1 4,2 2 0-4,-2 5-1-2,1 4 1 4,-2 7-1 2,-4 2-2-5,-9 0 0 2,-14 0 3 5,-14 0 1-6,-10 7 4 3,-12 10-4-2,-6 7 1 1,2-4 3-4,4-4-3 5,8-4 4-1,1-7-5-1,5-5 0 1,10 0 0 1,9 0-1-7,7 0 1 6,11 0-4 0,2 0-1 1,-9 0-62-3,5 20-75 2,23-1-57 0,-6 11-132 1</inkml:trace>
    </iact:actionData>
  </iact:action>
  <iact:action type="add" startTime="46875">
    <iact:property name="dataType"/>
    <iact:actionData xml:id="d10">
      <inkml:trace xmlns:inkml="http://www.w3.org/2003/InkML" xml:id="stk8" contextRef="#ctx0" brushRef="#br2">8311 7506 495 0,'0'0'251'31,"0"0"-125"-31,0 0 3 0,0 0-50 0,0 0-30 4,0 0 11 6,0 0 8-5,8-5 2 3,-35 5-20-1,-18 5 7 2,-12 10-2-3,-9-5-21 3,-5 1-11-3,-12 0 3 3,2-1-3-3,-2-7-9 5,2 4 3-4,-3-2 2 3,3 0 6-6,-8-1-4 2,2 2 1 3,-7 3-2-4,-2-7-1 7,1 1 3-8,5 0-9 8,3-3-10-8,7 0 4 4,11 5-7-2,-7 0 4 2,-1 2-2 0,1 1-1-2,-1 1 2 1,3-1 1 3,13-2-4-2,7 0 1-3,14-4 0 2,11 1-1 1,16 3 1 0,3-6 0 0,7 2 0-1,1 1-1 3,2 1 3-2,-3-3-3-3,-4-1 0 1,4 0 1 2,0 0 0 1,3 3-1-3,-3-3 1 4,3 4 0-4,0-2 0 2,0-2 2-3,-4 11-1 3,1 15 0 1,3 8-2 0,-3 11 1-4,2 9 3 2,-4 1-3 2,-2 12-1 1,3 12 1-5,-3 2 0 2,1 3 1 2,-1 2-1-3,2-5 2 1,-4-2 2 1,5-2-1 0,-2 4 2 1,1-6-4-4,2 0 2 3,3-5 0 0,0-1-3 0,0-5 2 0,0-5-2-1,0 0 0 1,3-4 0-1,10-6 0 3,-6-2 1-6,2-5-1 4,-2-5-1 0,-4-9 0 0,0-11 2-2,1-6-2 2,-4-8 0 1,3 0 1-3,0 4-1 1,-2-3 0 0,2 2 2 1,-3 3 0-1,9-7-1 0,-8-2-1 2,-1 0 2 0,10 3 4-4,3 5-5 6,6-3 3-6,6 7-2 3,-5 1-1 2,0-9 1-6,-1 7-1 4,-1-2 0 1,-2-1-1-1,4-1 2-2,-8 3-1 1,4 2-1 2,2-4 0-3,4 0 0 1,6 1 1 1,8 1-1 0,13 2 0-1,13-2 1 2,20-3 0-1,18-4 1 0,21-3-1-2,13 0 3-1,6 0-2 4,1 0 5-1,-11 0-4-2,-6 0 1 4,-10 0 5-2,-4 0 0 0,-7 0-1-3,-7 0 4 1,-3 0-5 4,-12 0 0-3,-3-7 0 1,-8 0-3-2,-2-2-3 3,-7 7 2-2,-8 0-3 0,-6 2 3 1,-4 0 2-1,-2 0-3 2,-5 0 0-4,2 0 1 3,-12 0 0 0,1 0-2 0,2 0-1-2,-5 0 2 2,-3 0-2 1,-2 0 1-2,-1 0-1 2,-2 0 0-3,-6 0 0 2,0 0 0-1,-10 0 3-2,0 0-3 4,0 0 0-1,0 0 0 0,0 0 0-2,0 0-1 3,0 0 0-1,0 0-2 0,0 0-1-1,0 0-1 0,0-5-1 0,-20-27 2 1,-9-17 2-3,1-1 2 4,-1-1 2 0,6 0-2-1,2-1 0 1,6-4 0-3,3-5 0 1,3-6 0 0,1-5 0-1,2-10 0 2,0-8-1-1,5-6 1 2,-2-4-1 0,3-1 1-1,0 3 0-2,0 7 0 2,0 1 0-3,0 0 0 3,0-1 0 0,0 9-2 2,0 7 2-4,0 11-1 0,0 8 1 4,3 14-1-4,-3 5 1 1,0 6-1 1,0 6 0 0,0 3-4 1,0-1 4-2,0-5-3-3,0-1 0 6,0-1 2-3,0-4-2-1,0 5 1 2,0 4 1 0,0 12 0 0,0 1-1-1,0 10 1 2,0-1 2-3,0 0 1 1,0 0 1-1,0 3 0 3,0 0-2-2,-11 0-2 2,-25 0-1-2,-16 11 3 1,-6 4 1-1,-6-5 0 1,0 2 1-1,5-10-2 1,5-2-2-1,7 0 2 2,10 0-1-4,10 0 0 4,-2 0-17-1,4 0-88 0,6 0-68-3,19 0-91 3,0 0-262 0</inkml:trace>
    </iact:actionData>
  </iact:action>
  <iact:action type="add" startTime="49021">
    <iact:property name="dataType"/>
    <iact:actionData xml:id="d11">
      <inkml:trace xmlns:inkml="http://www.w3.org/2003/InkML" xml:id="stk9" contextRef="#ctx0" brushRef="#br2">15005 7495 630 0,'0'0'294'4,"0"0"-156"4,0 0-13-1,0 0-25 1,0 0-23-1,-222 31-5 0,109-23-18 1,-15-4 10 0,-5-4 1-2,-5 0-6 2,-10 0-14 0,0 0-12 0,-4-9-8 0,10 1-6-2,15 1 0 2,11 7-5 0,11 0 0 2,20 0-4-5,14 0 5 2,14 0-6 2,14 7-2 0,9-6-4 0,10 6 1-3,-2-2-1 1,-1 0 0-3,4 2-2 6,-4 3 0-3,-7-1 1 1,7 2-1-1,-5 3-1 2,12-6-3 0,2 4 0-3,11-7-8 3,0-1 5-4,7 7 5 4,-5 6 1-3,5 7 1 1,0 10 3 0,0 0 2 1,0 0-6-1,0 3 0 0,0 0 1 1,0 4-1 1,0 0 0-2,0 8 0-1,0 10 0 2,0 8 0 1,0 14 0 1,-4 7 3-7,4 11-3 5,-4 0 1 0,1 2 0 0,3 1-1-1,0 3 0 1,-2 1 1 0,-2-4 0-1,4-4 1 0,0-4-2 0,0-11 0 0,0-12 0 2,0-13 1-3,0-8 0 2,0-3 0 1,0-8 0-1,4-9 0-2,5-10 0 4,-5-10 1-5,5-6-1 3,-9-1-1-2,3-3 1 7,-3 5 0-10,4 7 2 6,-1 1-3-2,6 5 0 0,-8-5-1 1,-1 0-2-1,0-5 2-1,0-3 0 2,3-1 1 0,-3-4-1 2,5 0 1-5,-5 0 1 2,3 0 0 1,5 0-1 0,10 0 0 9,9 0 0-15,12 0 0 5,12 0 2-3,11 0 0 5,14 0-1-2,5 0 0 0,12 0-1 0,7 0 1 2,4 7 2-2,0 1 1 1,2 4-2-2,-3-1 1 4,2 3 4-4,-5-1-2 0,1-3-1 2,-4-3 2-3,-6-1 0 4,5-2 0 0,-12-2-4 0,-7-2 0-4,-4 0 2 6,-10 0-4-4,-5 0 2-3,-7 0-2 4,-10 0 0-1,-2 0 0 2,-3 0-1-2,-3 0 0 3,8 0 1-5,0-6-2 3,1-1 2 0,0-5 0-1,0 5 0-1,1-6 1 2,3 4-1 0,5 1 0 1,-6 0-1-1,0-1 1 0,-10 1 0 3,-9 2 1-10,-6 1 0 6,-7 2 0 2,0 1-1-2,-8 2 0 0,-1-4 0 1,0 0-1 0,-2 4 0-2,1 0 1 2,-3 0-2-2,4 0 1 4,-4-7 1-4,3-12-5 1,-3-15 1 0,3-12 3 1,-3-3 0 0,0-6 2-1,3-3-2 1,-3-9 2 0,3-4-2 0,1-7-1-2,2-10 1 1,4-7-2 3,-3-8 1-1,3-2-1-5,3-5 1 6,0 0 2-4,-5 4-2 1,-4 2 0 1,2 0 1 1,-3 5 0-1,-3 13 1 0,0 9-4-1,0 13 4-3,0 0-3 5,0-2 1-1,0 2 0-2,0-6 1 2,0-1-1 0,0 11-1 1,0 7 0-3,0 18 1 3,0 18 1-2,0 8 0 1,0 5 0-4,0 4 2 5,0-4-1-1,0 1 0 0,0 0-1 0,4-4 1-2,-4-2-1 2,0-2 0 0,0-9 0-2,-7 2 0 2,-11 1 1 0,-5 4 0 0,-7 2 3 0,-9 8-3-1,-12 3 0 0,-16 0 2 1,-2 0 0 0,-12 11-1-2,1 5 0 2,-10 7-1 0,2 5 0 1,1 6-5 0,1 5-35 0,8 4-73-6,11 10-66 4,57-35-84 1,4 1-193 0</inkml:trace>
    </iact:actionData>
  </iact:action>
  <iact:action type="add" startTime="51275">
    <iact:property name="dataType"/>
    <iact:actionData xml:id="d12">
      <inkml:trace xmlns:inkml="http://www.w3.org/2003/InkML" xml:id="stk10" contextRef="#ctx0" brushRef="#br2">22383 7388 261 0,'0'0'187'8,"0"0"18"3,0 0 7 0,0 0 36-4,0 0-148 1,0 0-19 1,0 0 4-4,-193 8-16 3,86-2-10 0,-11-1-14 0,-17 1-9-2,-11-6 0 2,-18 0 4 0,-7 0-6-3,-9 0 2 7,6-13-8-6,6-8-2 2,3 1 6-1,10 4-15 0,13-1-7 3,6 10 1-2,18-3-4-1,11 10-3-2,14 0 2 3,15 0-3-1,21 0-1 2,21 0-2-2,16 0 1-1,10 0-1 3,7 0 1-1,1 0-1-2,-1 0 0 2,1 0 2 1,-6 12-2-3,5 5 0 1,-7 4 2 3,7 3-2-4,2 0 0 0,-3 8 2 2,4 3-2 1,0 13-1 0,0 13 1 0,0 5 3-4,-9 13-3 2,-7 3 0 1,4 2 1 1,1 8-1-5,3 11 0 4,3 2 1 0,5 9-1 0,0-3 0-2,0 5 0 2,0-2 0 1,8 2 1-2,8-3 0-2,0-12-1 4,5-19 0-2,0-3 0 0,-3-13 0 1,2-1 0-1,0-1 2 3,1-8-2-3,-8-2 0-2,0 3 0 5,-8-2 0-3,-3 7 0 3,5-3 0-4,-2-7 0 10,-5-15 1-14,0-5-1 5,0-13 1-3,0-6-2 4,0-6 2 1,0 3-1-6,0 0 0 7,0 7 0-4,0 3 1 3,0-3-2-3,0-4 2 3,0-2-1-2,0-5 0 2,0-3 0-3,1 1 1 1,9 1-1 3,6 0 0-2,12 2 0 0,12-2-3-1,7-5 2 1,9 0-1-2,8 0 1 2,7 0 1 2,6 0 1-5,10 0-1 2,8 0 0 0,7 0 1 2,8 0-1 1,13 0 2-7,5 3-2 3,1-3 2 2,-5 5-1 0,-9-3 4 1,-8 4-2-1,-10 3 2 0,-7-4 3-2,-13 5-1 1,0-8 1 1,-6 0-3-3,-9 1 0 4,-10-3-4-1,1 0 3 0,-10 0-2-1,1 0-1 1,-4 0 0 0,-4 0 0 0,-2 0 0-3,-4 3-1 3,-2-3 0 0,-5 0-3 0,-6 0 2-2,-4 0 0 3,-8 0 1-1,-1 0 0-1,0 0 0-1,-1 0 0 3,2 0 1-2,8 0-2 0,6 0 1 3,4 0-1-2,1 0 0-1,1 0 0-1,4-3 1 1,-9-2-1 0,3-4 1 2,-7 3-1-2,-8 4 1 1,-1-3-1-2,-4 5 0 2,4-7-1 1,0 4-2-4,9-2-1 3,5-4 0 0,-3-1-1-2,4-2-2 2,-2 1 2 1,4 2 0-1,-6 1 0-3,0 1 0 3,-2-3 0 4,4 2-1-8,-4-4 0 4,-1 4-9 0,2 3-1-2,3-1 9 3,1-2 4-1,3-4 1 0,-6 4 1-3,-1-9-1 4,0 0 0-1,-1-3-7 19,-3-9-2-27,-5-6-3 0,-1-12 5 0,-1-13 4 8,-3-11 2 1,-3-8 3-2,0-7 0 0,0-9 0 0,0-7 1 1,0-4-1 0,0-3 1 0,4-2-1 1,3 2 1-4,6-1 0 4,-6 9 1-3,1-1 0 2,-4 10-1-2,-4 8 0 5,0 5 0-5,0 9 0 2,0 2 2-1,0 0-2 0,0 1-2 0,-3-3 2 1,2-3 0 0,-2-6 0 0,3 4 0 0,-5 7 1 0,1 18 0-2,4 13-2 3,0 14 2-4,0 9-1 3,0 6 1-1,0 6 1 1,0-4-2 0,0-3 1 1,0 3-1-3,0 0-2 2,-3 1 2-1,-1-4 0-1,-9 1 0 2,-8-4 2-1,-9-1-2 0,-13-1 1 2,-14-3 2 3,-14 3-2-9,-16 0 2 8,-22 11-1-7,-11 3 0 5,-9 0 3-3,-7 8-5 1,4 26 1 1,6 5-1 0,16 1-42 2,15 2-112-7,29-2-39 7,66-33-109-1,0 3-548-4</inkml:trace>
    </iact:actionData>
  </iact:action>
  <iact:action type="add" startTime="53498">
    <iact:property name="dataType"/>
    <iact:actionData xml:id="d13">
      <inkml:trace xmlns:inkml="http://www.w3.org/2003/InkML" xml:id="stk11" contextRef="#ctx0" brushRef="#br2">29697 7508 311 0,'0'0'461'5,"0"0"-308"3,0 0-51 0,0 0-19-1,0 0-8 0,-252 14-1 0,134-7-1 0,-22-5-4 0,-21-2-13 4,-12 0-14-6,4 0-5 2,-1 0-6 0,24 0-6 3,12 0 3-4,26 0-3 3,18 0-4-3,20 0-6 2,21-5 1 2,14 1-4-3,18 4-6 0,5 0-2-2,11 0-1 4,1 0-1-2,0 0 3 0,0 0 4 2,-3 0 12-3,0 0 8 1,-7 20 0 1,0 14-4 1,-3 10-18-1,1 11-2-3,-4 6-3 4,3 13 2-2,3 7 0 3,-3 6 2-4,3 9 1 3,-2 7 0-4,0 2 3 5,2-2 5-4,-3-4-4 0,5 2-1 2,-8 0-3 0,4 3-2 0,5 4-3 1,-2 1 2-2,5-8-3-1,4-9 2 2,0-13 0 1,0-15-2-3,0-10 7 2,0-11-3 0,8-8 1-1,3-5-3-2,-6-5-1 3,6-3 0-2,-7-7-1 4,5-2 1-2,-5-2-1 0,0-5 0-3,-1 0 0 3,0-1 1 0,0-5-2 1,-3 0 1-3,0 3-1 0,0-3 2 4,4 0-1-3,-4 3-1 1,3-1 0-2,4 6 0 2,2 4 1 1,3-4-1-4,1 1-1 3,6-1 1 0,5-1 0 0,8 1-1-1,12 1-1 2,9-4 0-2,13 3 2 1,9 0 0 0,6 3 0-1,9-5 0-1,7 3 1 5,0-4-1-7,5 1 0 3,5 0 0 1,-4 1 2 8,-3 3 0-14,-6 1-1 4,-7-1 0 1,0 2 2 0,-4 0-1 0,2-5-1 1,8 3 2 0,-3-5-3 0,-3-3 1-1,-3-2 0 0,-16 0-1 0,-1 0-3 2,-11 0 3-2,-7 0-4 1,-1-2 0-2,-11-9 1 4,-6-4 2-6,1 7 0 4,-4-4-1 0,-2 4-1 0,-3 2 3 0,-3-1-1 1,-4 1 1-3,-4 0 0 1,4 1 0 2,-3-1 2-4,-1 3-2 7,-1 0 0-8,-4 0-1 2,6-1 1 3,-8-1 0-1,6 3-2-1,-2 0 1 3,-6-2 0-5,3 4 0 2,-3-2-2 3,5-7 0-6,4-2-1 8,-8-16-3-6,4-10 1 0,-3-17-1 1,-2-18 3-1,2-14 1 3,-2-15 1-2,-3-11 2 0,2-1 0 2,3 4 0-1,5 6 0 1,4 4-1-5,-5 8 1 4,4 10 0 0,-3 4 0 2,0-2-1-4,3 2-1 1,1-1 1 2,-6-1 1-1,1 4-1-3,-2-3-3 1,-1 6 3 3,-3 5-3 0,-3 3 2 1,0 10 1-4,0 3 0 0,0 3-2 6,0 3 3-11,0 9-1 7,0 2 1 3,0 8 0-6,0 9 0 2,0 3 0 2,0 4 0-3,0-5 0 3,0 5 0-2,0-3 0 0,0 6-2 0,0 5 2 0,0 2-1 0,0-5 0 1,-9 5-1 0,-2-3 1 0,-13-2 1-1,-5 3 2 0,-4 2 2 3,-8-3-4-4,-2 3 0 2,-9 0 4-2,-8 0-3 2,-9 0 2 0,-11 0-2 0,-7 3 3 2,-10 7 2-6,0-3-1 5,0-6 6 0,8 3-2-5,2-2-2 4,2-2 1 4,11 4-6-9,4-2 4 5,7 2-1 1,9 3-1-3,6 6-3 1,5-3 2 0,3 1 1 2,7 6-4 2,1 2-1-6,3 7 1 2,-1 10-20 0,1 8-34 3,4 0-38 1,6 6-63-9,18 4-59 5,1-39-97 2,0 2-645-3</inkml:trace>
    </iact:actionData>
  </iact:action>
</iact:actions>
</file>

<file path=ppt/ink/inkAction15.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0-09-27T02:41:58.086"/>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
    <inkml:brush xml:id="br2">
      <inkml:brushProperty name="width" value="0.05292" units="cm"/>
      <inkml:brushProperty name="height" value="0.05292" units="cm"/>
      <inkml:brushProperty name="color" value="#FFC000"/>
    </inkml:brush>
    <inkml:brush xml:id="br3">
      <inkml:brushProperty name="width" value="0.05292" units="cm"/>
      <inkml:brushProperty name="height" value="0.05292" units="cm"/>
      <inkml:brushProperty name="color" value="#00B050"/>
    </inkml:brush>
    <inkml:brush xml:id="br4">
      <inkml:brushProperty name="width" value="0.055" units="cm"/>
      <inkml:brushProperty name="height" value="0.055" units="cm"/>
    </inkml:brush>
    <inkml:brush xml:id="br5">
      <inkml:brushProperty name="width" value="0.05292" units="cm"/>
      <inkml:brushProperty name="height" value="0.05292" units="cm"/>
      <inkml:brushProperty name="color" value="#0070C0"/>
    </inkml:brush>
  </inkml:definitions>
  <iact:action type="add" startTime="7604">
    <iact:property name="dataType"/>
    <iact:actionData xml:id="d0">
      <inkml:trace xmlns:inkml="http://www.w3.org/2003/InkML" xml:id="stk0" contextRef="#ctx0" brushRef="#br0">19555 13853 569 0,'0'0'288'3,"0"0"-142"-3,0 0-24 0,0 0-33 0,0 0-34 0,0 0 10 2,-5-20 0-2,-30 16-19 0,-15 4 23 304,-7 0-12-300,-9 0-4-4,-3 0-15 1,1 17-11-1,-4 5-5 0,-1 1-3 1,1 5-3-1,1-3-3 0,1 6-2 0,9 3-2 1,-2 11-4-1,12 8 9 0,-3 8-2 0,8 7 2 0,5 0-1 0,4 2 0 0,5-2-1 0,4-1-4 1,3 1 6-1,7 5-4 0,0 5 0 0,12 4 2 0,6 2-5 0,0-2 1 0,0-4 6 0,13-1-3 0,16-8-2 1,0 2-2-1,11-4-1 0,0-2-1 0,7-4 0 0,6-2 1 0,7-10-2 0,1-5-1 0,4-6 3 0,3-8-2 0,-9-4-2 0,-4-7 2 0,-8 0-4 2,-7-12 3-1,-1 0-2 0,-4-1 2 9,12 0-1 248,3-1-1-253,11-2 2-4,3 0-2 0,9 3 1 0,0-6 1-1,-2 0 2 0,2 0-3 1,-5 0-2-1,-4 0 0 0,-8 0 0 0,-6 0-1 0,-4 0 0 0,-5 0 1 0,-1 0 2 0,4 0-1 0,2-15-1 1,0-1 0-1,8-4 0 0,-3-8 0 0,5-3 0 0,-3-6 0 0,-1-8-1 0,1-5 1 0,-2-6 0 0,-7-8 0 0,-8-2 0 0,-3-1-1 0,-10 1 1 0,1 3 0 0,-10-20 1 0,1-15-2 0,-11-14 1 1,-4-17 0-1,0-6 0 0,0 9 0 0,-20 11 0 5,-20 19 0 198,-4 18-4-200,-16 12 4-3,-9 14-1 0,-8 11 0 0,1 8 1 0,-9 9 3 0,5 6 0 0,0 8-2 0,9 10 3 0,-5 0-4 1,15 0 0-1,0 0 0 0,13 10 0 0,3 8 0 0,4 1-4 0,8 3-21 0,7 10-51 0,11 0-50 0,15-17-123 1,0-4-152-1</inkml:trace>
    </iact:actionData>
  </iact:action>
  <iact:action type="add" startTime="9183">
    <iact:property name="dataType"/>
    <iact:actionData xml:id="d1">
      <inkml:trace xmlns:inkml="http://www.w3.org/2003/InkML" xml:id="stk1" contextRef="#ctx0" brushRef="#br0">30151 10791 390 0,'0'0'306'3,"0"0"-185"-3,0 0-26 0,0 0-11 0,0 0-30 0,0 0 4 0,-180 0-4 0,116 0-12 0,2 14 3 0,-3 3-10 0,-2 6-1 0,3 1 5 1,3 7-4-1,12 6-3 0,3 6 0 0,8 4 4 1,2 7 0 4,5 4-4 184,2 11-1-188,5-3 0-1,6-1-1 0,2 1-8 0,10-2-3 0,2 3-7 0,4 4 2 0,0 6 4 1,0 2-2-1,20-3 1 0,1 1-8 0,5-8 0 0,-2-5 0 0,8 0 1 1,6-15-4-1,5-4 3 0,11-3 0 0,6 2 4 0,11-7-6 1,1 7 1 0,2-9-3-1,4-3-4 0,-5-4 1 1,-2-4 1-1,0-7 0 2,4-11-3 10,5-6 0-10,1 0 0 180,6 0 0-179,-3-16-1-3,2-4 1 0,-2-2 0 0,-6-1 1 0,6-5 0 0,-4-2-1 1,-1-7 0-1,-2 0 0 0,-6-7 0 0,-1-5 0 0,-6-7 0 0,-11-5-1 1,-12-7 0-1,-11-7 0 0,-9-16 0 0,-8-11 0 0,-13-3-1 1,0-1 1-1,-2 5-1 0,-43 9-1 0,-13 11 1 0,-14 4 0 1,-17 15 0-1,-13 12-3 6,-13-1 4 171,-8 7-1-176,1 4 1-1,0 4 1 0,14 6 3 0,8 10-3 0,13 8-2 0,10 9-19 0,0 3-40 0,4 0-84 0,2 0-30 0,54 0-128 0,1 11-369 1</inkml:trace>
    </iact:actionData>
  </iact:action>
  <iact:action type="add" startTime="11067">
    <iact:property name="dataType"/>
    <iact:actionData xml:id="d2">
      <inkml:trace xmlns:inkml="http://www.w3.org/2003/InkML" xml:id="stk2" contextRef="#ctx0" brushRef="#br0">3634 15857 485 0,'0'0'261'2,"0"0"-156"-2,0 0 28 0,0 0-50 0,0 0-29 0,0 0 26 0,18-1 13 1,-18 1 3-1,0 0-30 0,0 0-18 0,-7 0-14 0,-25 0-19 0,-9 0-10 1,-10 5 24-1,-2 15-11 0,1 10-7 1,-1 1 3-1,1 3-7 2,4 14 4-1,5-6-3 183,5 14 12-181,6 1 5-3,12 1 7 0,8 3-6 0,12 3 3 0,0-6-9 0,16 10-6 1,41-7 4-1,15-4 5 0,15-2-10 0,3-21-2 1,-9-5-6-1,-10-16 0 0,-14-4-2 1,-17-6-1-1,-13-3-2 0,-11 0-6 0,-3 0-12 1,-9 0-38 0,3-3-41-1,-7-25-45 0,3-2-23 0,-3 3-45 0,0 14-66 2,0 4-207 0</inkml:trace>
    </iact:actionData>
  </iact:action>
  <iact:action type="add" startTime="11729">
    <iact:property name="dataType"/>
    <iact:actionData xml:id="d3">
      <inkml:trace xmlns:inkml="http://www.w3.org/2003/InkML" xml:id="stk3" contextRef="#ctx0" brushRef="#br0">4069 15644 233 0,'0'0'158'5,"0"0"-70"-5,0 0 35 0,0 0 30 0,0 0-33 1,0 0 12-1,41-5-19 0,-25 5-38 0,8 0-11 0,-3 0-11 0,5 0-2 0,1 0-10 0,-3 11-1 0,3 20-6 0,5 11 0 0,-4 9-6 0,1 11-11 0,-2 3-2 1,-7 6 0 0,-2 14 1 7,-2 3-2 0,-9 11 1-1,0-7-2-2,-7 3-6 184,0-5-2-189,0-11-2 0,0-8 0 0,-9-13-3 1,-6-13 4-1,-1-13-4 0,1-14 0 0,2-15 0 1,-3-3 0-1,5 0-3 0,-8 0-2 0,-2-16 5 0,8-26-2 0,6-15 2 0,7-19 0 0,0-16 2 0,6-15 1 0,34-20 1 0,4 4-2 0,14 0-1 0,6 1 2 0,-3 12-1 1,7 13-2 1,-7 16 0-1,-11 15-1 3,-16 18 1 3,-11 18-11-5,-19 4-28 192,-1 9-41-192,-3 9-60-1,0 8-63-1,0 0-92 0,-7 2-378 0</inkml:trace>
    </iact:actionData>
  </iact:action>
  <iact:action type="add" startTime="12603">
    <iact:property name="dataType"/>
    <iact:actionData xml:id="d4">
      <inkml:trace xmlns:inkml="http://www.w3.org/2003/InkML" xml:id="stk4" contextRef="#ctx0" brushRef="#br0">4930 16350 345 0,'0'0'221'2,"0"0"-5"-2,0 0-68 0,0 0-56 0,0 0-13 0,0 0 1 0,0 0-12 0,67 0 13 0,-38 0-19 0,3 0-10 0,4-12-9 0,0-1-12 0,5-14-8 0,-1 3-12 1,0-6-5-1,-3-2-5 0,-9-5-1 0,-8 4 0 1,-5 2-1-1,-11 1 0 180,-4-2-6-178,0 2 2 0,0-2-4-1,-3 4-2-1,-14 6-3 0,-7 3 1 1,1 7 5-1,-3 12 2 0,-1 0 0 0,-10 0 0 0,6 19 4 0,-9 15 2 0,4 9 6 0,0 4 3 1,7 9 0-1,0 1 3 0,6-2 0 0,10 4 5 0,10 3-1 0,3-6 2 0,0 1 0 0,3-10-6 1,26-1 12 0,11-13 12-1,4-1-14 5,4-10 1 3,-3-10-9 0,-5-11-11 166,-5-1-3-172,1 0-1-2,-5 0-11 0,-1 0-20 0,-1-18-20 0,-6-8-46 0,-5 0-37 0,-18 14-66 0,0 7-134 0</inkml:trace>
    </iact:actionData>
  </iact:action>
  <iact:action type="add" startTime="13243">
    <iact:property name="dataType"/>
    <iact:actionData xml:id="d5">
      <inkml:trace xmlns:inkml="http://www.w3.org/2003/InkML" xml:id="stk5" contextRef="#ctx0" brushRef="#br0">5861 16086 433 0,'0'0'216'2,"0"0"-37"-2,0 0-64 0,0 0-41 0,0 158 7 0,-3-92 0 0,-10 7-22 1,1-5-9-1,4-1-9 0,-3-11 0 0,10-4-10 0,1-17-6 1,0-1-4-1,0-11 2 0,0-4 11 0,20-7-8 0,5-4 1 1,4 4-12-1,-1-12-12 2,2 0-3 179,-1 0-4-180,-2-12-21-1,-3-20-24 0,-7-3-33 0,-4-4-82 1,-13 22-69-1,0 0-231 0</inkml:trace>
    </iact:actionData>
  </iact:action>
  <iact:action type="add" startTime="13456">
    <iact:property name="dataType"/>
    <iact:actionData xml:id="d6">
      <inkml:trace xmlns:inkml="http://www.w3.org/2003/InkML" xml:id="stk6" contextRef="#ctx0" brushRef="#br0">6146 16400 510 0,'0'0'237'2,"0"0"-53"-2,0 0-85 1,-172-8 11-1,92 8-20 0,3 0-15 1,14 6-29 1,9 3-23 1,13-5-12-2,14-1-10-1,8-3-1 0,6 0-4 1,13 0-69 7,0 0-98 0,0 0-141 170</inkml:trace>
    </iact:actionData>
  </iact:action>
  <iact:action type="add" startTime="13870">
    <iact:property name="dataType"/>
    <iact:actionData xml:id="d7">
      <inkml:trace xmlns:inkml="http://www.w3.org/2003/InkML" xml:id="stk7" contextRef="#ctx0" brushRef="#br0">5171 15583 451 0,'0'0'330'7,"0"0"-149"-7,0 0-37 4,0 0-50 7,0 0-19 155,0 0 24-165,0 0-14-1,177 0-4 1,-118 9-10-1,9-2-11 0,6 4-7 0,9-8-9 0,-11 4-15 0,1-5 4 0,-17 4-3 0,-8-6-8 0,-16 0-6 1,-15 2-4-1,-9-2 0 0,-5 0 0 0,-3 0-5 0,0 0-2 0,0 0-3 0,0 0-2 0,0-2 0 0,-28-34-5 3,-20-16 4-3,-7-1 1 2,-1-4 0 5,2 7 0 181,10 8-2-187,8 8 1-1,13 14-15 0,6 7-40 0,12 13-52 1,5 0-80-1,0 0-73 0,2 8-275 0</inkml:trace>
    </iact:actionData>
  </iact:action>
  <iact:action type="add" startTime="17799">
    <iact:property name="dataType"/>
    <iact:actionData xml:id="d8">
      <inkml:trace xmlns:inkml="http://www.w3.org/2003/InkML" xml:id="stk8" contextRef="#ctx0" brushRef="#br1">6681 16162 627 0,'0'0'157'3,"0"0"-28"-3,0 0 6 0,0 0-27 0,0 0 15 2,0 0 15-2,0 0-40 5,23-23-18 166,18 19-22-171,4-1-23 0,7 1-2 1,15 4 3-1,-5 0-6 1,5 0-8-1,-2 0-12 0,-13 0-6 0,-1 0-3 0,-13 0-1 0,-15 0-1 0,-10 0-4 0,-10 0-13 0,-3 0-13 0,0-8-46 0,0-5-52 1,0-9-63-1,-10 7-62 0,-11 1-71 0</inkml:trace>
    </iact:actionData>
  </iact:action>
  <iact:action type="add" startTime="18192">
    <iact:property name="dataType"/>
    <iact:actionData xml:id="d9">
      <inkml:trace xmlns:inkml="http://www.w3.org/2003/InkML" xml:id="stk9" contextRef="#ctx0" brushRef="#br1">6925 15738 535 0,'0'0'256'1,"0"0"-93"-1,0 0-28 0,-10 143-29 1,8-79-9-1,-2 7 3 0,1-1-31 0,-4 0-12 0,2-6-18 1,-3-8-21 0,3-2-9 2,-2-15-9 174,7-1-1-173,0-8-9-3,0-4-28-1,0-7-45 0,0-3-82 0,0-16-56 1,0 0-263-1</inkml:trace>
    </iact:actionData>
  </iact:action>
  <iact:action type="add" startTime="20138">
    <iact:property name="dataType"/>
    <iact:actionData xml:id="d10">
      <inkml:trace xmlns:inkml="http://www.w3.org/2003/InkML" xml:id="stk10" contextRef="#ctx0" brushRef="#br2">22238 13636 503 0,'0'0'199'3,"0"0"-61"-2,0 0-7-1,0 0-42 0,0 0-19 0,0 0-5 0,0 0-2 0,-82-65 24 0,22 46-12 0,-14 4-23 0,-9 4-8 0,2 5-12 0,-3 6-16 0,0 0-1 0,1 0-3 0,-1 24-2 0,7 14 5 1,0 13 7-1,11 10 4 0,-4 16-8 0,9 4 7 0,0 11 6 0,-1 9 2 0,6 9-8 1,-10 8-10 1,7-5-4 9,-2 2-1 163,4 0 3-170,10 11-4-4,6 9 0 0,2 5-1 0,16-2 9 0,10-14 8 0,13-8-2 0,0-10-7 0,33-2 0 0,34 1 2 0,23-2-6 0,33 2-3 1,32-11-6-1,23-8 2 0,19-11-2 0,3-13 3 0,-10-21-1 0,-4-19-1 0,-22-22-1 0,-4-13-3 0,-12-55-2 0,2-38-1 2,-7-23-1-2,-18-21 2 4,-21-15-1 4,-21-4 2-1,-30-13-1 158,-22-6 0-163,-28-2 0-2,-3 3 1 0,-13 13-4 1,-38 16-3-1,-22 29-7 0,-15 22-9 0,-21 26-16 0,-11 22-23 0,-12 14-44 0,-8 5-42 0,2 1-37 0,89 39-129 0,9-9-370 0</inkml:trace>
    </iact:actionData>
  </iact:action>
  <iact:action type="add" startTime="21315">
    <iact:property name="dataType"/>
    <iact:actionData xml:id="d11">
      <inkml:trace xmlns:inkml="http://www.w3.org/2003/InkML" xml:id="stk11" contextRef="#ctx0" brushRef="#br2">29743 12750 582 0,'0'0'284'2,"0"0"-166"-1,0 0-34-1,0 0-30 0,0 0 8 0,-194-71-4 0,93 67-2 0,-8 4-9 0,-8 0-5 0,2 4-1 1,-2 38-10-1,-4 15 0 0,8 11-4 1,9 16 4 0,4 12 10 4,16 10-4-2,11 12 2 163,12 6-7-166,21 2 1 0,20-3-3 0,12 1-12 0,8 2 1 0,28 6 5 0,46 7 9 0,21 1-2 0,26-10-7 0,19-13-4 0,26-25-13 1,31-18 2 0,27-22-4-1,17-28 0 0,27-22-3 0,2-2-2 0,11-39-2 0,-9-20-4 0,-18-8 2 0,-16-2 4 1,-44-5 2-1,-26-15 3 210,-40-16-3-208,-35-19-1-2,-46-22-1 0,-35-11-2 0,-12-14-4 0,-77-4-1 0,-50 15-6 1,-43 19 3-1,-30 25 5 0,-9 34 1 0,3 16-1 1,11 24 2 0,14 19-1-1,17 16-4 1,14 7-16-1,3 0-40 0,5 0-59 0,-3 0-55 0,110-4-91 1,9-12-285-1</inkml:trace>
    </iact:actionData>
  </iact:action>
  <iact:action type="add" startTime="23402">
    <iact:property name="dataType"/>
    <iact:actionData xml:id="d12">
      <inkml:trace xmlns:inkml="http://www.w3.org/2003/InkML" xml:id="stk12" contextRef="#ctx0" brushRef="#br2">7671 15681 719 0,'0'0'199'3,"0"0"-54"-3,0 0-35 0,0 0-47 0,0 0-7 0,0 0-4 1,38-3-10-1,-25 3-7 0,-6 3 4 1,2 7-10-1,-5 9 7 0,-4 2-14 0,0 8-8 0,0 11-10 1,0-3 0-1,0 14-4 7,-8 3 5 158,-11 3 0-164,-1 1-4-1,-1 7 5 1,4-5 1-1,-2 2 1 0,6-13 9 0,4 3 0 1,1-8 1-1,5-2-6 0,3-10-2 0,0-2-2 0,3-10 3 0,27-1-4 1,0-2 0-1,4-14-5 0,2-3-2 1,5 0 0-1,-2 0 0 0,6-39-5 0,-2-11 4 3,-4-19-1-3,2-12-4 2,-5-5 5 4,-3-11 0 2,-2-6 0 0,-6 13-3 160,-10 9-2-165,-4 25-6-3,-4 18 3 1,-4 24-1-1,-3 4 2 0,0 10 2 0,0 0 4 0,0 0 0 0,0 0 0 0,0 0-1 1,0 27 3-1,0 27 8 0,-7 15 5 0,-7 10 3 0,-1 8-10 0,0 4 5 0,-2-1-9 0,-2-12 4 0,6-10-6 0,0-18 0 0,5-18 1 1,7-19 0-1,1-7-2 4,0-6-1 156,0 0-10-158,0 0-13-2,0 0-14 1,0 0-15-1,1-2-47 1,7-27-74-1,-4 15-55 0,-4-6-295 1</inkml:trace>
    </iact:actionData>
  </iact:action>
  <iact:action type="add" startTime="24361">
    <iact:property name="dataType"/>
    <iact:actionData xml:id="d13">
      <inkml:trace xmlns:inkml="http://www.w3.org/2003/InkML" xml:id="stk13" contextRef="#ctx0" brushRef="#br2">8385 15375 251 0,'0'0'313'1,"0"0"-105"0,0 0-50-1,0 0-48 0,0 0-16 0,0 0 8 0,0 0-13 0,30 0-40 0,-21 0-11 0,4 0 0 0,-3 0-8 1,4 3-6-1,-1 7-11 8,0 11 5 147,3 0-7-153,2 10 5-2,-1 1 1 0,2 3-1 0,-5 5-1 0,4 2-2 0,-5-5-5 1,0 0-1-1,0-3-3 1,-3-14-4-1,-4-7 0 0,-2-8-1 0,1-5-11 0,0 0-35 0,9 0-47 0,0-18-48 0,5-29-41 0,-15 23-101 1,-1-4-324-1</inkml:trace>
    </iact:actionData>
  </iact:action>
  <iact:action type="add" startTime="24778">
    <iact:property name="dataType"/>
    <iact:actionData xml:id="d14">
      <inkml:trace xmlns:inkml="http://www.w3.org/2003/InkML" xml:id="stk14" contextRef="#ctx0" brushRef="#br2">8822 15225 327 0,'0'0'192'3,"0"0"-7"-3,0 0-16 0,0 0-33 0,0 0-59 0,0 0 3 0,-177 144-21 1,117-93-21-1,6-10-14 0,8-4-12 0,8-9-6 0,12 1-2 0,10-16-4 0,9-1 0 0,7-4-31 0,0-3-68 0,0-5-127 0,0 0-569 1</inkml:trace>
    </iact:actionData>
  </iact:action>
  <iact:action type="add" startTime="25189">
    <iact:property name="dataType"/>
    <iact:actionData xml:id="d15">
      <inkml:trace xmlns:inkml="http://www.w3.org/2003/InkML" xml:id="stk15" contextRef="#ctx0" brushRef="#br2">9150 15330 521 0,'0'0'267'5,"0"0"-88"6,0 0-57-8,0 0-38 172,0 0-37-175,0 0-4 0,84 95 7 1,-71-41 4-1,-4 5 7 0,-1 8-21 0,0 9 0 0,-5 5-8 0,-3 6-9 0,0 6-1 1,0 6-6-1,0-1-10 0,-11 7-2 1,-13-17-3-1,-5-3-1 0,6-9 1 0,-5-14-1 1,5-11 1-1,5-18-1 0,5-11 0 0,2-16 0 0,6-2-1 2,3-4-3 0,-6 0 2 7,7 0-3-5,-4-27 4 161,5-25 1-163,0-22 1-2,0-20-1 0,19-11 0 1,12-10 2-1,-1-1-2 0,8 0 1 0,4 8-1 1,1 6 2-1,4 1-2 0,4 6 1 0,-5 5-1 0,5 2 0 0,-6 11-1 0,4 8-11 0,-13 20-60 1,-5 11-27-1,-8 24-53 2,-23 14-26-2,0 0-144 2</inkml:trace>
    </iact:actionData>
  </iact:action>
  <iact:action type="add" startTime="25986">
    <iact:property name="dataType"/>
    <iact:actionData xml:id="d16">
      <inkml:trace xmlns:inkml="http://www.w3.org/2003/InkML" xml:id="stk16" contextRef="#ctx0" brushRef="#br2">9492 16263 409 0,'0'0'249'3,"0"0"-49"-3,0 0-51 0,0 0-58 0,0 0-11 0,0 0-21 0,165 75-4 0,-123-71-2 2,5-4-14-2,0 0-8 4,-3-6-15 180,1-29-8-183,-5-9-5-1,-8-13-3 1,-8-4-2-1,-9 3 1 0,-10 1-2 0,-5 15 2 0,0 10-10 0,0 7-8 0,-3 6 7 1,-17 4 0 0,-5 10 3-1,-7 5 1 1,-4 0 2-1,-6 5 6 0,-2 32 3 0,1 15 4 0,2 5 3 0,5 11 5 0,6 2 1 0,9 12-2 0,8-7-4 0,10 0-1 0,3-11 2 1,0-5 1 4,3-10 9 183,31-2-6-186,6-17-10-2,11-13-1 0,5-9-4 0,-2-8-9 0,3 0-17 0,-8 0-10 0,-9-8-36 1,-9-9-46-1,-31 9-67 0,0-1-251 0</inkml:trace>
    </iact:actionData>
  </iact:action>
  <iact:action type="add" startTime="26657">
    <iact:property name="dataType"/>
    <iact:actionData xml:id="d17">
      <inkml:trace xmlns:inkml="http://www.w3.org/2003/InkML" xml:id="stk17" contextRef="#ctx0" brushRef="#br2">10147 16363 548 0,'0'0'232'1,"0"0"-72"-1,0 0-60 0,0 0-19 0,0 0 7 0,0 0 5 0,138 181-6 1,-108-133-36-1,-1-6-5 0,-4-5-24 0,-5-1-12 0,-4-6-10 0,4-4-2 0,-5-12-11 0,1-11-34 1,1-3-69-1,2 0-60 0,-15-23-100 0,-1-1-156 0</inkml:trace>
    </iact:actionData>
  </iact:action>
  <iact:action type="add" startTime="26698">
    <iact:property name="dataType"/>
    <iact:actionData xml:id="d18">
      <inkml:trace xmlns:inkml="http://www.w3.org/2003/InkML" xml:id="stk18" contextRef="#ctx0" brushRef="#br2">10456 16557 391 0,'0'0'298'3,"0"0"-95"-2,-165 107-56 7,105-64-61 0,7-8-31 5,11-8-30-10,10-2-10 2,7-17-13 4,16-3-2 175,9-5-8-182,0 0-86-2,0-18-154 0,8-8-172 0</inkml:trace>
    </iact:actionData>
  </iact:action>
  <iact:action type="add" startTime="27188">
    <iact:property name="dataType"/>
    <iact:actionData xml:id="d19">
      <inkml:trace xmlns:inkml="http://www.w3.org/2003/InkML" xml:id="stk19" contextRef="#ctx0" brushRef="#br2">9657 15656 207 0,'0'0'493'2,"0"0"-333"-2,0 0-24 0,0 0-56 0,0 0-31 0,0 0 23 1,86-6-6-1,-46 6 14 0,11 0-4 0,6 0-6 0,2 0-15 2,9 0-10-2,5 0 4 4,3 11-15 2,13 2-2 162,-5 4-2-168,-4-2-3 1,-12 0 2-1,-16-5-3 0,-16-1-9 0,-10-6-4 0,-11-3-6 0,-4 0 0 0,-11 0-5 0,0 0 0 0,0 0-2 0,0 0-6 0,-14-18 5 0,-24-16 1 1,-1-10 1-1,-6 2-1 0,6 3-3 0,-2-4-7 0,8 7-42 0,10 8-52 0,11 11-43 2,1 12-64 3,11 5-63 1,0 0-446-1</inkml:trace>
    </iact:actionData>
  </iact:action>
  <iact:action type="add" startTime="29081">
    <iact:property name="dataType"/>
    <iact:actionData xml:id="d20">
      <inkml:trace xmlns:inkml="http://www.w3.org/2003/InkML" xml:id="stk20" contextRef="#ctx0" brushRef="#br1">10866 16274 425 0,'0'0'232'3,"0"0"-9"-3,0 0-31 0,0 0-23 0,0 0-2 0,0 0-62 0,0 0-26 0,109-6-19 1,-63 6-19-1,11 0-15 0,4 0-6 0,5 0-14 1,4 0 3-1,-5 8-9 2,-13-3 2 188,-14 2-2-187,-15-2 0-3,-13-5-2 1,-4 0-16 0,-6 0-51-1,0-17-76 0,-9-13-72 0,-8 11-27 0,3 4-212 0</inkml:trace>
    </iact:actionData>
  </iact:action>
  <iact:action type="add" startTime="29325">
    <iact:property name="dataType"/>
    <iact:actionData xml:id="d21">
      <inkml:trace xmlns:inkml="http://www.w3.org/2003/InkML" xml:id="stk21" contextRef="#ctx0" brushRef="#br1">11256 15985 736 0,'0'0'212'5,"0"0"-86"-3,0 0-40-2,-43 180-48 0,29-128-14 1,6-1-8-1,-4 6 2 1,5-1-11 1,0-11-4 7,4-3-3 161,3-15-3-168,0-4-25-2,0-16-48 0,0-7-81 0,0 0-206 1</inkml:trace>
    </iact:actionData>
  </iact:action>
  <iact:action type="add" startTime="31453">
    <iact:property name="dataType"/>
    <iact:actionData xml:id="d22">
      <inkml:trace xmlns:inkml="http://www.w3.org/2003/InkML" xml:id="stk22" contextRef="#ctx0" brushRef="#br3">24461 13601 374 0,'0'0'460'3,"0"0"-284"-3,0 0-56 0,0 0-6 0,0 0-36 1,0 0-41-1,-220-10 36 2,116 10-27-2,-12 0-7 4,-9 1-3-1,0 28-1 210,6 13-8-213,9 14-1 0,6 17 2 0,7 20 2 0,3 14 5 1,4 15 1-1,6 11-12 1,8 8-5-1,8 8-5 0,10 11 2 0,12 6-2 0,9 3 0 0,17-6-4 0,16-10-2 1,4-3 0 0,23 2 1 0,42 2 4-1,25-10 2 0,28-6-6 0,31-20-2 0,23-24-5 0,34-29 4 0,16-30-6 0,6-35 1 0,1-4 0 0,-21-60 2 0,-11-31-2 1,-24-29-1 1,-19-24-5 4,-7-28 1 3,-10-18-1-5,-20-11 3 188,-30-11-1-191,-33-1 2-1,-35 2-2 0,-19-4 1 0,-16 5-3 0,-51 6-1 0,-23 11-1 0,-17 25-1 0,-6 26-2 0,-8 35-12 0,-10 27-17 1,0 23-9-1,-5 26-54 1,8 20-38-1,27 15-42 0,78 0-97 0,20 32-666 0</inkml:trace>
    </iact:actionData>
  </iact:action>
  <iact:action type="add" startTime="32488">
    <iact:property name="dataType"/>
    <iact:actionData xml:id="d23">
      <inkml:trace xmlns:inkml="http://www.w3.org/2003/InkML" xml:id="stk23" contextRef="#ctx0" brushRef="#br3">29468 14751 629 0,'0'0'266'7,"0"0"-161"-4,0 0-46 0,0 0-33 166,-210 28 15-166,107 6 14 0,-6 13-13-3,-11 12-5 0,7 17 2 0,5 13 7 0,11 5-4 1,13 2 6-1,12 3-12 0,11 4 0 0,16 4 12 0,6 8 3 0,10 6-10 1,22 2-5-1,7-4-2 0,0-7-18 0,23-5 5 1,33-6-3-1,18-11 16 0,16-4-2 0,23-9-22 2,13-13 7-2,21 1-5 1,6-17-8 5,-5-1-1 3,3 0-2-1,-10-9 1 2,-5 1 1-2,-9 0 0-4,-3-5-3 2,-10-9-3 153,9-5 1-158,2-20 0-1,4 0 2 0,0-5-1 0,7-35 0 0,2-1 0 1,-2-11 1-1,2 5 2 0,-11-4-1 0,1-6-1 0,-11-8 0 0,-11-16 1 1,-12-18-1-1,-14-9-1 0,-3-10 0 0,-16-1 0 0,-10 2 0 0,-8 2-2 0,-14-1 2 1,-11 3-1 1,-8 7-1-2,-10 11 0 8,0-1-1 1,-26 10-1 159,-28 0-3-167,-10 2 1 0,-16 5 1-1,-8 7-1 0,-25 6 3 1,-23 11-2-1,-17 4 2 0,-16 11 4 1,5 10 0-1,-4-7-1 0,10 6 1 0,6-2-1 0,11-4 1 0,12 4-43 0,9 4-55 0,0 9-30 0,102 20-74 0,-5 0-78 0</inkml:trace>
    </iact:actionData>
  </iact:action>
  <iact:action type="add" startTime="34968">
    <iact:property name="dataType"/>
    <iact:actionData xml:id="d24">
      <inkml:trace xmlns:inkml="http://www.w3.org/2003/InkML" xml:id="stk24" contextRef="#ctx0" brushRef="#br3">11740 15830 543 0,'0'0'203'7,"0"0"-86"135,0 0-22-142,0 0-53 0,0 0 10 0,0 0 17 0,91-11 2 0,-76 11-26 0,1 0-2 0,-7 0 0 0,1 0-2 0,-3 3-19 0,-1 7-1 0,-5 7-4 0,2 12-8 1,-3 4 0-1,0 10-8 0,0 5 0 0,-3 1 0 0,-11 8 2 1,-5 2-2 6,-6 1 2-3,6-2 0 148,-1-1-1-152,4-5-1 0,12-3 3 0,4-4 0 0,0-6 5 0,0-5-3 0,3-6 5 0,30-6 0 0,18-2-1 0,5-17-9 0,1-3-1 1,1 0 0-1,-7-28-3 0,-2-23 0 0,-1-11-3 0,-5-14-2 0,-1-5 2 0,-8 6 0 1,-10 9 4-1,-8 16-1 3,-10 10 1 7,-6 9-2-4,0 6-1 139,0 3-2-143,0 11-6-2,0 7 2 0,0 4 4 0,0 0 6 0,0 0 1 1,0 29 3-1,0 18 3 0,0 10-5 0,-6 4-1 1,-7 1 3 0,3 2 0-1,-6 11 5 1,2-2 1-1,-4 2-6 0,2-4-1 1,6-24-1-1,0-13-1 1,10-21 0-1,0-13 0 9,0 0-1 154,13-8-18-163,17-40-56 0,4-7-41 0,-11-5-2 0,-16 29-60 0,-5 6-185 0</inkml:trace>
    </iact:actionData>
  </iact:action>
  <iact:action type="add" startTime="36215">
    <iact:property name="dataType"/>
    <iact:actionData xml:id="d25">
      <inkml:trace xmlns:inkml="http://www.w3.org/2003/InkML" xml:id="stk25" contextRef="#ctx0" brushRef="#br3">12613 15373 351 0,'0'0'97'5,"0"0"-12"-5,0 0-15 0,0 0-14 0,0 0 31 0,0 0-12 0,0 0 2 0,-7 84-14 0,-1-67-30 1,4 7-6-1,-6 1-14 0,4 7-6 0,-1-12 1 0,7-2-2 0,0-1-1 0,0-7 1 0,0 0 9 0,0-1-1 1,0-1 4 0,7 1 6-1,0-4-9 4,6 1 2 2,2-4-9 172,2-2-3-177,6 0-5-1,5 0 0 0,2-8-1 0,-4-14 0 0,-1 3 1 0,-6-8-1 0,-6 2 1 0,-4-3 0 0,-6 3-2 0,-1 3 1 0,4 5-1 0,-1 5 0 0,-2 7 1 0,-3 3 1 0,0 2 0 1,0 0 1-1,0 0-1 0,0 0 2 0,0 0-2 0,0 0 5 0,0 2 5 2,0 20 3-2,0 8-1 171,0 14 3-168,0 3-2-3,-8 12-2 0,-8-2-2 0,0 7-6 0,-1-5 3 0,-2-9-4 1,5-4 3-1,1-24-2 0,0-5-1 0,4-11-2 0,-3-6 0 0,5 0-2 1,-6 0 2-1,-2 0-5 0,0-12 2 0,-6-10-7 0,4-6-32 0,4 6-48 1,13 10-90-1,0 7-317 1</inkml:trace>
    </iact:actionData>
  </iact:action>
  <iact:action type="add" startTime="37054">
    <iact:property name="dataType"/>
    <iact:actionData xml:id="d26">
      <inkml:trace xmlns:inkml="http://www.w3.org/2003/InkML" xml:id="stk26" contextRef="#ctx0" brushRef="#br3">13107 15299 353 0,'0'0'257'1,"0"0"-47"-1,0 0-34 0,0 0-67 0,0 0-45 1,0 0-15 3,126 151-3 181,-106-86 8-184,-5 5 5-1,1 6-12 0,-3 11-14 0,-6-5-14 1,-4 8 1-1,-3 6-6 0,0 1-5 0,0 7-4 0,-3-2-3 0,-17 10-1 1,-8-13 1-1,-1-3 0 0,2-24-1 0,-1-15 0 0,4-18 2 0,9-20-1 0,5-8-1 0,6-11-1 0,1 0-3 0,3-25-4 0,0-37 2 0,0-36 3 2,27-20-1-1,10-22 3 0,3-12 0 8,-4 4-2 166,-5 4 0-175,-5 17 0 0,-6 23-1 0,3 20-1 1,2 11-10-1,5 5-2 0,15 7-13 0,0 4-22 0,8 5-5 0,2 0-28 0,-2 18-62 0,-37 34-83 0,0 0-336 0</inkml:trace>
    </iact:actionData>
  </iact:action>
  <iact:action type="add" startTime="37957">
    <iact:property name="dataType"/>
    <iact:actionData xml:id="d27">
      <inkml:trace xmlns:inkml="http://www.w3.org/2003/InkML" xml:id="stk27" contextRef="#ctx0" brushRef="#br3">13542 16437 374 0,'0'0'186'3,"0"0"19"-3,0 0-68 0,0 0-27 0,0 0-18 0,0 0 12 1,139 51-40-1,-110-51-22 0,0 0-11 0,7 0-11 1,-1-25-9-1,1-18-9 0,-4-10-1 0,-7-4-1 1,-9-4 0-1,-12 2-3 1,-4 8 2 1,0 10-4 141,0 9-5-141,-16 15-5-2,2 0-3 0,-4 9 8 1,5 3 2-1,-3 5 5 0,-4 0 2 0,3 0-1 0,-7 5 2 0,1 20 0 0,-4 7 5 0,1 4-1 0,0 12 3 0,1 7 10 1,2 5 1-1,0 5 1 0,-1 1 1 0,10-4-6 0,2-5 2 2,5-13-5 6,7-12 2-2,0-4 7 140,0-6 4-145,23-3 7-1,13 1 0 0,5-3-3 0,7-9-7 0,-2-3-8 0,4-5-2 0,-3 0-11 0,-10 0-1 0,-4-5 0 0,-13-8-18 0,-7-6-24 0,-11 2-27 0,-2-6-33 0,0 1-34 0,0 5-24 0,0 8-90 0,0 9-366 2</inkml:trace>
    </iact:actionData>
  </iact:action>
  <iact:action type="add" startTime="38694">
    <iact:property name="dataType"/>
    <iact:actionData xml:id="d28">
      <inkml:trace xmlns:inkml="http://www.w3.org/2003/InkML" xml:id="stk28" contextRef="#ctx0" brushRef="#br3">14197 16495 414 0,'0'0'104'4,"0"0"10"-4,0 0-49 0,0 0-38 0,0 0 10 1,0 0-1-1,0 0 17 0,20 0 27 0,-17 0 2 1,-3 6-15-1,0 18-18 1,0 6-19-1,0 7-15 0,0 5-8 0,0-1-1 0,-8-1-1 0,0-3 2 1,8-9-1-1,0-9 7 0,0-7-1 0,0-10 7 0,0-2 0 0,16 0-7 1,21 0-5-1,6-24-7 7,2-16 0 168,3-11 0-172,0-4-2-3,-11-1 1 2,-9 13 1-1,-12 17-5-1,-9 13-1 0,-3 13 6 0,-4 0-2 0,0 0 2 0,0 0-2 0,0 0 1 0,0 5-1 0,-11 34 2 0,-12 18 1 0,-3 4 11 1,2 14 3-1,0 7 0 0,-4-1 0 0,-1 7 4 0,2-6-3 0,1-6-3 0,-1-6 1 1,7-9 1 2,4-11-6-1,5-18-3 1,2-15-3 10,7-14-3-9,-8-3 0 163,-7-8-6-165,-15-49-19-2,-9-21-33 0,1-7-50 0,27 37-80 1,0 15-430-1</inkml:trace>
    </iact:actionData>
  </iact:action>
  <iact:action type="add" startTime="39507">
    <iact:property name="dataType"/>
    <iact:actionData xml:id="d29">
      <inkml:trace xmlns:inkml="http://www.w3.org/2003/InkML" xml:id="stk29" contextRef="#ctx0" brushRef="#br3">13696 15644 21 0,'0'0'582'4,"0"0"-357"-4,0 0-46 1,0 0-46-1,0 0-50 0,200 47-15 0,-150-32-4 0,4 2-18 1,8 3-5-1,4 2-11 0,9 4 11 0,-1-4-8 0,6 1 4 0,-20-3 6 0,-9-12-11 0,-13-3-11 0,-19-5 1 0,-11 0-8 1,-3 0-11 0,-5 0-3-1,0-20-1 2,0-29-7 175,-12-26 4-177,-12 0 3 0,-10 5 1 1,7 8 0 1,-2 20-2-2,5 16-1 0,7 18-2 1,-6 3-25-1,4 5-54 0,-6 0-24 0,8 10-67 1,14 7-79-1</inkml:trace>
    </iact:actionData>
  </iact:action>
  <iact:action type="add" startTime="41155">
    <iact:property name="dataType"/>
    <iact:actionData xml:id="d30">
      <inkml:trace xmlns:inkml="http://www.w3.org/2003/InkML" xml:id="stk30" contextRef="#ctx0" brushRef="#br3">14951 16557 721 0,'0'0'253'3,"0"0"-133"-3,0 0-43 0,0 0-49 0,0 0-19 0,0 0 3 0,93-8 23 1,-57 8 42-1,9 0 11 0,1 0-23 0,1 0-16 0,0 0-15 0,-7 0-6 1,-4 0-18 0,-9 0-8-1,-2 0-2 0,-9-5-1 0,-3 5-14 0,-9-9-25 0,-4 1-36 2,0-6-51 149,0-1-56-150,0 5-127-1,0 4-469 0</inkml:trace>
    </iact:actionData>
  </iact:action>
  <iact:action type="remove" startTime="43340">
    <iact:property name="style" value="instant"/>
    <iact:actionData xml:id="d31" ref="#d30"/>
  </iact:action>
  <iact:action type="add" startTime="43370">
    <iact:property name="dataType" value="strokeEraser"/>
    <iact:actionData xml:id="d32">
      <inkml:trace xmlns:inkml="http://www.w3.org/2003/InkML" xml:id="stk31" contextRef="#ctx0" brushRef="#br4">21943 20857 286 0,'0'0'56'34,"0"0"-56"-34,0 0-26 0,0 0-268 0</inkml:trace>
    </iact:actionData>
  </iact:action>
  <iact:action type="add" startTime="45116">
    <iact:property name="dataType"/>
    <iact:actionData xml:id="d33">
      <inkml:trace xmlns:inkml="http://www.w3.org/2003/InkML" xml:id="stk32" contextRef="#ctx0" brushRef="#br1">14839 16325 545 0,'0'0'268'2,"0"0"-103"-2,0 0-27 0,0 0-39 0,0 0-40 0,0 0 2 1,84 0-7-1,-60 0-10 2,3 0-8 136,6 0 11-136,7 0 2-1,0 0-14-1,4 0 0 0,-7 0-8 0,-3-6-10 0,-7 0-8 0,-8 3-8 0,-2 1 2 0,-11-1-3 0,-6 3 1 0,0 0-2 0,0 0 1 0,2 0-9 1,-2 0-12-1,0 0-32 0,3 0-43 1,2 0-37-1,-5 0-92 149,3 5-298-147</inkml:trace>
    </iact:actionData>
  </iact:action>
  <iact:action type="add" startTime="45618">
    <iact:property name="dataType"/>
    <iact:actionData xml:id="d34">
      <inkml:trace xmlns:inkml="http://www.w3.org/2003/InkML" xml:id="stk33" contextRef="#ctx0" brushRef="#br1">15064 16057 477 0,'0'0'268'5,"0"0"-153"-5,0 0-20 0,0 0-47 1,0 0 6-1,0 0 2 154,4 135-26-153,-4-73 15-1,-4-6-4 1,0-4-5-1,-1-7-8 0,-2-8-14 0,3 7-14 0,1-5 0 0,-3 4-18 0,6-7-30 0,0-11-35 1,0-12-39-1,0-13-109 0,0 0-117 0</inkml:trace>
    </iact:actionData>
  </iact:action>
  <iact:action type="add" startTime="47514">
    <iact:property name="dataType"/>
    <iact:actionData xml:id="d35">
      <inkml:trace xmlns:inkml="http://www.w3.org/2003/InkML" xml:id="stk34" contextRef="#ctx0" brushRef="#br1">26949 13700 236 0,'0'0'234'3,"0"0"-51"-3,0 0 4 0,0 0-45 0,0 0-59 0,0 0-21 0,0 0-12 1,-37-74-5-1,-23 61-4 1,-25 8-2-1,-17 5-12 0,-23 0-9 1,-16 35-2-1,1 16-1 0,3 11 9 1,23 2 0-1,20 7 8 10,7 17 2-5,7 30-15 141,6 32 6-145,12 39 13-1,18 34 5 0,20 12-20 0,24 7-2 0,13-9-6 0,58-17 21 0,34-14 1 0,20-22-18 0,13-25 6 1,13-40-7-1,8-44-6 0,9-47-4 0,16-24-1 0,21-56-6 0,6-58 1 0,2-46-2 0,-11-35-2 1,-19-19-7-1,-33-14 3 9,-42-13 2-2,-43-6 0 2,-49-3-2-4,-16 6 0 142,-68 12 0-145,-48 20 2-2,-42 20-20 0,-37 24-15 0,-19 17-43 0,-12 26-15 0,17 33-19 0,142 92-92 0,27 5-231 0</inkml:trace>
    </iact:actionData>
  </iact:action>
  <iact:action type="remove" startTime="51985">
    <iact:property name="style" value="instant"/>
    <iact:actionData xml:id="d36" ref="#d35"/>
  </iact:action>
  <iact:action type="add" startTime="52017">
    <iact:property name="dataType" value="strokeEraser"/>
    <iact:actionData xml:id="d37">
      <inkml:trace xmlns:inkml="http://www.w3.org/2003/InkML" xml:id="stk35" contextRef="#ctx0" brushRef="#br4">32881 20532 621 0,'0'0'189'43,"0"0"-121"-43,0 0-39 0,0 0-29 1,0 0-8-1,0 0-21 0,-27-20-46 0,14 20-135 0,5 0-352 0</inkml:trace>
    </iact:actionData>
  </iact:action>
  <iact:action type="add" startTime="52346">
    <iact:property name="dataType" value="strokeEraser"/>
    <iact:actionData xml:id="d38">
      <inkml:trace xmlns:inkml="http://www.w3.org/2003/InkML" xml:id="stk36" contextRef="#ctx0" brushRef="#br4">32893 20492 422 0,'0'0'0'4,"0"0"-7"-4,0 0-184 0</inkml:trace>
    </iact:actionData>
  </iact:action>
  <iact:action type="add" startTime="55944">
    <iact:property name="dataType"/>
    <iact:actionData xml:id="d39">
      <inkml:trace xmlns:inkml="http://www.w3.org/2003/InkML" xml:id="stk37" contextRef="#ctx0" brushRef="#br5">26601 13690 351 0,'0'0'224'3,"0"0"-71"-3,0 0-21 0,0 0-14 0,0 0-42 0,0 0-23 0,0 0-13 0,23-18-7 0,-52 9-3 0,-35 4-8 0,-24 5 11 1,-20 0 0-1,-13 5-1 0,-1 34-3 1,-3 13-10 2,-1 17 5 5,9 18 1 147,4 19-4-152,4 22 8-3,9 18-5 0,7 19 5 1,18 27 4-1,10 13-4 0,18 9-3 0,27 7-2 0,20-4 0 0,0 2-7 0,75-5 1 0,43-25-2 1,46-22 7-1,34-36-2 0,33-47 2 0,27-54-2 0,0-30-12 0,-8-99-3 0,-12-59-4 0,-38-40 1 2,-33-36 1 5,-47-18-4-2,-52-24-5 5,-40-28 4-7,-28-22 1 6,-18-13-4 149,-64 23 3-156,-34 56 1-2,-38 68-8 0,-18 78-41 1,-9 65-36 0,-1 47-76-1,16 11-25 0,118 55-38 0,10 3-294 0</inkml:trace>
    </iact:actionData>
  </iact:action>
  <iact:action type="add" startTime="56941">
    <iact:property name="dataType"/>
    <iact:actionData xml:id="d40">
      <inkml:trace xmlns:inkml="http://www.w3.org/2003/InkML" xml:id="stk38" contextRef="#ctx0" brushRef="#br5">29623 16786 387 0,'0'0'124'3,"-168"-9"48"-3,48 18-31 0,-11 24-49 0,-12 16-30 1,-1 15 1-1,4 9-3 0,12 17-2 0,15 5 1 2,11 3 8-2,15 3 15 2,14-2-27 5,9 2-19 2,17 6 0 202,18 5 10-209,25 1-7-2,4 7 6 1,41 15-9 0,51 15 19 0,40 16-5-1,41 1-24 0,31-12-14 1,38-23 2-1,26-39 3 0,6-43-10 0,22-35 0 1,10-15-7-1,3-65-4 1,8-38 3 0,-18-43-2 0,-30-24 3-1,-38-23 2 0,-40-13 0 0,-36 6 2 1,-37 12 3-1,-43 12-5 0,-50 18-2 1,-25 29-3 1,-89 17-5-2,-51 22 4 1,-40 22-7-1,-38 6 2 1,-22 12 0 2,-38 7 5-3,-31 7 3 12,-13 10-1-2,-24 13 0-9,1 1-2 7,0 5 1 157,16-6-41-165,36-1-48 1,48-8-39 0,61 6-29-1,184 12-86 0,0 4-297 1</inkml:trace>
    </iact:actionData>
  </iact:action>
  <iact:action type="add" startTime="58856">
    <iact:property name="dataType"/>
    <iact:actionData xml:id="d41">
      <inkml:trace xmlns:inkml="http://www.w3.org/2003/InkML" xml:id="stk39" contextRef="#ctx0" brushRef="#br5">15683 16145 406 0,'0'0'233'2,"0"0"-65"-2,0 0-50 1,0 0-45-1,0 0-22 0,0 0-2 0,80-6-7 0,-79 9-9 0,5 5-6 0,1 7-7 0,-1-1-4 0,1 7 1 0,-7 6 14 0,0 9-3 0,0 6 0 0,0 8-13 0,-10 2-7 0,-7-5-5 2,-2 0-1 0,6 1-1 135,4-10 7-137,9-6 2 1,0 5 3-1,0-5 0 0,1-8-5 0,39 1 4 0,3-5-7 0,9-8 1 0,5-12-6 0,-1 0 0 0,-2-6-2 0,-3-37 1 0,4-13-1 0,-6-16-2 0,-1-15-3 0,-10-1 2 0,-8 7 3 2,-13 21-4 2,-2 28 1 143,-14 15 0-145,-1 13 4-2,0 4-1 0,0 0 1 0,0 0-7 1,-17 38-8-1,-19 26 16 0,5 11 5 0,-2 18 0 0,5-9 7 0,-1-5-2 0,6-15 6 0,6-12-7 0,7-11-5 0,7-10-3 0,3-22 1 1,0-4-2-1,0-5-4 0,0 0-12 0,0-14-47 7,23-23-42-2,0-7-41 154,-16 23-93-157,4-3-328-2</inkml:trace>
    </iact:actionData>
  </iact:action>
  <iact:action type="add" startTime="59547">
    <iact:property name="dataType"/>
    <iact:actionData xml:id="d42">
      <inkml:trace xmlns:inkml="http://www.w3.org/2003/InkML" xml:id="stk40" contextRef="#ctx0" brushRef="#br5">16393 15774 516 0,'0'0'201'1,"0"0"-60"-1,0 0-32 1,0 0-55-1,0 0-10 0,0 0 10 0,9 13 1 0,5-13 8 0,10 6 13 0,5 1-18 1,5 0-22 2,0-4-9 136,-1 0-4-136,8-3-11-3,-1 0-2 0,-1 0-6 1,-2 0-2-1,-6 0 0 0,-2 0 1 0,-8 4-2 0,-5-2-1 0,-6 3 1 1,-9 1-1-1,-1-4 1 0,0 7-1 0,0 6-1 0,0 7-2 0,-1 1-1 1,-15-1 1-1,-7-3 3 1,5-2-1 6,-1 0 1-3,-5 6 0 3,-4 5 0 135,-4 2 1-141,2 4-1-1,-1-7-1 0,13-6 1 0,6-10 0 0,6-5 1 0,6-6-1 0,0 0 1 0,0 0 3 0,0 0-1 0,6 0 7 1,22 0 8-1,11 0-8 0,-2 0-6 0,0-4-4 0,-3 0 2 0,3-9-2 1,-4 8-1-1,0-8-4 138,-4 4-25-135,-11 1-37-3,-2 6-75 1,-16 2-49-1,0 0-172 0</inkml:trace>
    </iact:actionData>
  </iact:action>
  <iact:action type="add" startTime="60844">
    <iact:property name="dataType"/>
    <iact:actionData xml:id="d43">
      <inkml:trace xmlns:inkml="http://www.w3.org/2003/InkML" xml:id="stk41" contextRef="#ctx0" brushRef="#br5">17119 15735 479 0,'0'0'283'2,"0"0"-122"-2,0 0-49 0,0 0-43 0,113 188-25 0,-102-112-2 0,-1 6-15 0,-6 7 4 0,-1 9-2 0,-3 15 2 1,0 1-5 0,0 2 12 0,-10-3-20 139,-19-18-8-139,1-14-4-1,-5-16-2 0,10-12-4 0,1-18 1 0,6-13-1 0,9-17 1 0,4-2-1 1,3-3 0-1,0 0-3 0,0-37-1 0,0-33 0 0,3-23 2 0,21-16 1 0,13-14 1 1,3-15-1 0,10-8 1 0,0-4-4-1,7 1-2 7,-9 12 0 1,1 10-1 0,-6 29-7 1,-6 22-13-2,-5 29-22 135,-11 32-37-141,1 15-48-1,-22 12-94 0,0 28-431 0</inkml:trace>
    </iact:actionData>
  </iact:action>
  <iact:action type="add" startTime="61587">
    <iact:property name="dataType"/>
    <iact:actionData xml:id="d44">
      <inkml:trace xmlns:inkml="http://www.w3.org/2003/InkML" xml:id="stk42" contextRef="#ctx0" brushRef="#br5">17634 16824 464 0,'0'0'225'3,"0"0"-54"-3,0 0-39 0,0 0-60 0,0 0-7 0,185 12 0 0,-135-37-15 0,-1-6-25 0,2-7-6 0,-3-14-11 1,-5-4-7-1,-7-1 1 0,-15-2-2 0,-8-5-1 0,-10 4-5 0,-3 8 1 0,0 8-10 0,-21 9-7 1,-15 16-2 0,3 4 5 1,2 15 9 157,-2 0 5-159,3 15 3 0,-4 22 2 0,-2 27 2 0,3 5 7 0,2 10 6 1,7 5 5 1,0-5-1-2,13-6 0 0,1-8 2 0,7-15 13 1,3-6-9-1,0 0 1 0,0-14-7 0,16 1-6 0,7-10-5 1,3-4-4-1,9-10 0 0,-2-1-3 0,3-6-1 1,-8 0-2-1,1 0-9 6,-9 0-25 2,3 0-23-2,-5 0-14 3,1-6-27 141,-19 6-115-150,4 0-305 0</inkml:trace>
    </iact:actionData>
  </iact:action>
  <iact:action type="add" startTime="62155">
    <iact:property name="dataType"/>
    <iact:actionData xml:id="d45">
      <inkml:trace xmlns:inkml="http://www.w3.org/2003/InkML" xml:id="stk43" contextRef="#ctx0" brushRef="#br5">18312 16851 232 0,'0'0'248'3,"0"0"-83"-3,0 0-2 0,0 0-54 0,0 0-35 0,0 0-7 0,0 0 4 0,125 0-16 0,-96 0-11 0,0 0-14 1,-3 0-2-1,3 0-11 0,-13-7-12 0,4 1-3 1,-11 6 0 0,-6 0-1-1,-3 0-1 0,0 0 2 2,0 0-2 146,0 0-2-148,0 0-4 0,0 23-2 0,-26 16 1 1,-15 10 7-1,1 1 3 0,-10-3-2 0,10-4-1 0,4-7 1 1,5-2 0-1,9-7-1 0,6 0 2 0,5-2 0 0,9-12 14 0,2 4 12 0,0-7-1 0,0 7 11 0,13-12-7 1,15 3-15 0,1-2-10 147,3-6-3-146,1 0-3-2,2 0-1 0,-3-6-11 0,-3-14-44 0,-6-5-44 0,-6-14-14 0,4 9-98 0,-18 17-156 1,-2 9-209-1</inkml:trace>
    </iact:actionData>
  </iact:action>
  <iact:action type="add" startTime="62553">
    <iact:property name="dataType"/>
    <iact:actionData xml:id="d46">
      <inkml:trace xmlns:inkml="http://www.w3.org/2003/InkML" xml:id="stk44" contextRef="#ctx0" brushRef="#br5">18715 17095 276 0,'0'0'339'3,"0"0"-171"-3,0 0-48 0,0 0-54 0,0 0-31 0,0 0 42 0,-217 17-25 0,157-9-27 1,7-8-10-1,12 0-10 0,6 0-2 0,4 0-3 23,-3-20-2-20,11-17-8-3,23 18-111 0,0-4-171 11</inkml:trace>
    </iact:actionData>
  </iact:action>
  <iact:action type="add" startTime="63331">
    <iact:property name="dataType"/>
    <iact:actionData xml:id="d47">
      <inkml:trace xmlns:inkml="http://www.w3.org/2003/InkML" xml:id="stk45" contextRef="#ctx0" brushRef="#br5">17722 15923 552 0,'0'0'248'2,"0"0"-92"-2,0 0-54 0,0 0-43 0,0 0-3 1,0 0-6-1,90 2 4 0,-51 10 12 0,9 6 3 0,9 3-23 2,2 2 6-1,6 2-4 2,8-5-3 5,1-3-13 151,4 3 1-158,-5-13-15-1,-13 3-7 1,-4 0 4-1,-25-5-3 0,-4 0-3 0,-17-5 6 0,-7 0-2 0,-3 0 1 0,0 0-8 1,0 0-6-1,0 0 0 0,0-27-3 0,-24-20-4 1,-9-4 5-1,-9-5 1 0,-3 5-1 0,2 9-3 1,-1 8-15 0,1 6-26 1,-7 6-48-2,13 10-48 7,29 12-79 2,8 0-169-3</inkml:trace>
    </iact:actionData>
  </iact:action>
</iact:actions>
</file>

<file path=ppt/ink/inkAction16.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0-09-27T03:17:24.853"/>
    </inkml:context>
    <inkml:brush xml:id="br0">
      <inkml:brushProperty name="width" value="0.05292" units="cm"/>
      <inkml:brushProperty name="height" value="0.05292" units="cm"/>
    </inkml:brush>
    <inkml:brush xml:id="br1">
      <inkml:brushProperty name="width" value="0.05292" units="cm"/>
      <inkml:brushProperty name="height" value="0.05292" units="cm"/>
      <inkml:brushProperty name="color" value="#FF0000"/>
    </inkml:brush>
  </inkml:definitions>
  <iact:action type="add" startTime="37768">
    <iact:property name="dataType"/>
    <iact:actionData xml:id="d0">
      <inkml:trace xmlns:inkml="http://www.w3.org/2003/InkML" xml:id="stk0" contextRef="#ctx0" brushRef="#br0">23180 12826 545 0,'0'0'364'23,"0"0"-267"-20,-33 62-16-3,-54 22-18 0,-13 17-10 11,-15 5-16-6,1 5-3 2,6-3 18 1,8 1-9-1,23-15-4-1,14-10-12 3,16-24-5-3,21-24-4 2,19-19-7 0,7-17 4-2,33 0-12 2,54-44 1 1,48-33 0-2,42-24 0 2,37-22 4-3,17-15 17 3,-20 0 15-2,-41 20-8-1,-60 31-2 4,-58 39-2-3,-36 37-1 1,-16 11 4 0,-11 24 14-2,-59 48 1 2,-30 31-15 0,-24 24-12-3,-3 8-2 4,6 0-6-1,15-6 0 0,19-20 2 0,26-23-5-1,25-39 0 0,23-27-2 0,13-20-4 0,0 0-2 3,74-11-11-3,49-38 10-2,61-27 1 5,44-39-1-2,24-31 1-2,0-20-1 1,-51 8 0 0,-73 44-6 2,-58 51-3-3,-59 46 10 4,-11 17 3-4,-72 63 10 0,-49 41-2 2,-25 37-9 3,-5 11 1-5,11-6 1 1,19-18-1 0,17-18-3 1,27-29 4 1,25-25 0-3,27-26-4 1,25-23 0 0,18-7-3-1,79-7-17 2,51-48 17 0,52-26 0 1,33-28 3-3,9-19 0 3,-22 2-1-2,-56 27-8 1,-70 38-19-2,-54 39 22 2,-40 22 6 1,-29 42 21-3,-66 56-2 1,-45 43-13 1,-30 17 0 0,-8 5 3-1,14-10-8 1,16-17 3-2,22-21-1 4,42-30 4-4,36-41-5 1,32-24 1 1,19-20-3 0,83-6-20 0,54-48 16-3,57-30 2 4,43-31 2-2,18-36-2 2,-8-12 1-2,-38 11-15 3,-67 43-4-3,-65 47 12 3,-44 40 8-8,-36 22 1 5,-38 22 11 2,-60 53 1-2,-31 38 0-1,-15 14-4 3,4-5 4-1,18-9-7-1,22-29 7-1,30-25 0 3,31-29-7-1,28-18-6 0,11-12-2 0,75 0-10-1,42-36 11-1,56-34-5 5,28-36 1-7,33-36 1 3,15-21-1 1,-13-6-3 1,-44 21-6-2,-66 41 5-1,-58 49 6 3,-42 32 1-1,-26 26 2-1,-19 0 4 0,-65 53 4 3,-38 31 9-5,-29 26-5 2,5 8-2 0,5 0-8 1,15-8 6 1,25-17-8-4,17-11 2 4,24-20-2-1,24-27 0 0,19-16-14-3,14-19-35 4,3 0-50-1,19-17-111 5,14-13-73-2,22-11-147-7</inkml:trace>
    </iact:actionData>
  </iact:action>
  <iact:action type="add" startTime="39289">
    <iact:property name="dataType"/>
    <iact:actionData xml:id="d1">
      <inkml:trace xmlns:inkml="http://www.w3.org/2003/InkML" xml:id="stk1" contextRef="#ctx0" brushRef="#br0">29767 13067 977 0,'0'0'89'5,"-211"199"34"3,87-80-15 1,3 7-31-2,1 3-4 1,6-2-8-2,3-5-1 2,19-19-18-1,13-25-11 4,29-27-6-7,29-28-16 4,21-23-5-1,29-11-8 2,83-62-11-2,49-40 8 1,59-45 3 3,29-39 6-8,17-27-5 7,-5-23-2-5,-41 14-3 5,-71 50-4-4,-60 65-1 1,-56 68 8 2,-33 44 1-2,-1 15 10 0,-75 80 18 0,-34 47 40 1,-31 36-20-1,-2 14-20 2,2-2 2-3,9-14-15 1,12-18-5 1,20-27 6 0,31-41-3-1,28-37-6 0,25-28-4 2,16-19-3-2,39 0-4-1,63-39-15 3,44-25 13-2,45-32 2 2,38-25 3-3,16-16-5 1,-8 5 1 1,-55 30 0 2,-74 44-11-6,-65 41 9 6,-43 17 7-3,-41 53 4-2,-70 63 2 3,-49 50 8 0,-34 24-11 1,13 0 4-4,17-17-3 3,31-33 4 1,33-36-2 1,32-39 3-5,28-34-1 4,36-28-1-3,7-3-7 1,81-51-7 2,51-34-17-4,59-30 24 4,55-28 0-1,60-37-5-1,16-23 2 1,-34 19-4 0,-79 42-8-2,-99 67-23 1,-80 58 23 1,-33 17 15 2,-33 42 2 0,-70 52 4-2,-45 43 9-5,-36 25-15 5,3-9 6 1,11-24-4-2,37-37-2 0,36-30 0-1,33-27 12 1,39-22-8 3,25-13 1-5,5 0-5 2,79-28-10 2,48-32 3-2,59-18 7 0,37-26 1 2,37-29 0 2,9-20-1-8,-23-2-1 4,-64 36-6 2,-77 47-4 0,-65 46-9-3,-45 26 16 2,-35 46 4-1,-85 63 9 1,-54 41 6-2,-26 23-10 4,-15-4-1-2,28-26-2-4,32-36-4 6,42-40 4-5,55-35 1 3,35-25-1-1,23-7 1 2,51-13-3-3,63-43-12 3,50-23 12-1,40-27 3 1,30-24-1-5,3-14-2 3,-21 4-3 2,-39 29-3-3,-74 42-23 3,-54 42 16 0,-37 24 13 0,-12 3 2-6,-32 67 6 4,-51 29 2 2,-30 27 4-1,-1 3-10-1,-6-8 2 0,15-14 2 1,18-23-6 0,18-21 9 1,30-28 0-2,24-19-6 1,15-13 3-2,6 0-6 0,82-30-2 4,38-41-6-2,35-28 5 0,19-22 1 0,-8-2-3-5,-15 14-1 5,-40 32 1 2,-41 38 1-3,-47 27 2 0,-29 12 0 0,0 34 2 2,-70 60 8-3,-30 39-10 0,-24 25 1 3,10-5 3-1,6-19-3 0,16-24-1-2,-3-31-16 4,1-29-38-2,-9-45-67 2,14-5-70-8,66-41-73 5,23-15-185 2</inkml:trace>
    </iact:actionData>
  </iact:action>
  <iact:action type="add" startTime="48890">
    <iact:property name="dataType"/>
    <iact:actionData xml:id="d2">
      <inkml:trace xmlns:inkml="http://www.w3.org/2003/InkML" xml:id="stk2" contextRef="#ctx0" brushRef="#br1">30793 635 877 0,'0'0'103'6,"0"0"-45"0,0 0 24 6,0 0-24-6,0 0-38 0,1 2 13 0,-2-2-5 2,-38 3-10 2,-15-3 2-5,-7 0 18 2,-6 0-14 1,-6 0 5 0,-10 0-1-1,-1 0-4-1,-6 0-3 4,-7 0 10-4,3 0-7 1,-3 0 0 7,-3 0-11-11,-2 0-3 5,-11-5 10-3,-10-3-9 3,-5-4-4 0,-5 0 4 0,-5 2-5-1,-5-3 7 2,-7 6-2 0,-2 5 2-2,-2-2-7-1,7 4 1 1,3 0-3 4,-1 0 3-6,5 0-1 0,6 0 2 6,1 0-4 1,10 0 0-9,-5 0 0 6,-10 0 2-5,-5-4-3 4,-8 3-1 2,-1-3 4-2,-3 2 0-4,0-1-3 5,-5-3-2 0,-5-5 1-3,-3-6-1 1,0-6-1 2,7 4 0-3,0-3 2 0,6 2 0 3,1 2-1 1,1 9 3-4,-4 0 2 4,-7 5 2-6,-8 4 2 2,-1 0-2 2,5 0 1-2,14 0-4 3,9 0-5-1,9 0 0 1,7 0 0 0,10 4 0-3,14 5 0-1,13 0 0 6,8 1 2-4,6 1-1-3,5 0-1 6,7 4 2-1,-4 2-1-4,2-4-1 1,4 2 1 5,-5-5-1-5,5 2 2-1,4-4-1 4,4 0-1-1,8 1-2 0,7-2 2-1,5 1 1 2,13-4-1-2,10-1 0 1,6-1-1-2,5-2 1 0,2 4 0 3,0-4 0-2,0 0 0 2,0 0 4-4,0 6-4 3,0 14 3 0,0 10 0 0,0 21-2-1,0 22 1 0,0 15 0 1,0 13-2 0,0 18 0-2,0 23 2 2,0 18-2 1,0 19 5-2,0 10-2 0,0 8-2 0,0-6 1 4,0 6 0-5,0 3 2-1,-5-5-3 4,-16 5 1 0,4-5-1-5,-2-8 0 4,-1-7 0 1,2-14 1-1,-1-6-1 1,-2-10 0-1,-5-21-1-2,-3-13 1 1,4-7-1 2,2-14 1-5,-3-3-1 5,0-10 0 0,8-12 0-1,4-17 0 3,8-24 0-9,3-16 0 6,3-13 0 0,0 0 1-3,0 0-1 5,3 0-1-4,33-10 1 3,9-18-1-3,12-1 1 3,2 1 0-3,11 0 1 3,-2 0-1-4,11 3 2 6,3 5-1-6,8-1 4 3,12 8-1-1,10 6 2 1,8-3 4 0,5 8-1-1,4 2 6 1,9 0-2-2,10 0 2 3,8 0-6 2,12 0-4-6,9 0 1 1,7 0 0 5,3 0 1-6,-3 0-2 3,-13 0-1-2,-4 0-4 1,-9 0-1 2,3 0 1-4,6-5 0 6,1-2 4-5,0 7-2 1,7 0 10-1,4 0 0 2,-3 0-8 1,1 0 3-1,-6 0-1-2,0-1 0 2,-4 1 2 0,-9 0 0-2,-10 0-4 1,-15 0-3 1,1 0 0 4,-4 0-2-5,5 0 1-4,-5 0 0 8,8-9 1-6,3-2 0 4,-1-5-1-2,10 0 2 0,2-1-2 0,3 4 4 3,-15-2-4-6,-2 1 0 7,-6 6 0-4,-3-1 0 4,-1 4 0-5,-7 2 0 5,0-3 0-7,-13-2 0 2,0 0 0-1,-7-1 0 3,-1-3 0-1,5-1 0 2,-5 5 0-4,0-1 0 4,0 3 0 0,-6 4 0-2,-7-1 0-1,-3 3 0 4,-7 0 0-4,-3 0 0 4,-11 0 0-3,-3 0 0 2,-8 0 0-3,-10 0 0-1,2 0 0 2,-2 0 0 0,-5 0 0 4,-6 0 0-4,-14 0 0 1,-1 0 0-4,-9 0 0 4,-4 0 0 0,0 0-9-1,1 0 2 1,2 0 1 0,4 0-3 2,9-20-4-6,-1-26-1 6,6-23-1-3,2-38 4 0,-5-51 1-1,3-49 1 1,4-61 5 2,-11-38 3-1,-2-20 0 2,-4 3 1-6,-9 28 0 4,-2 17 0-1,0 9-2-1,0 12 1 2,0 4-1 1,-18 26-1-2,0 35 3 0,-3 29-1 3,4 29 0-2,1 28 1-4,4 20 0 3,-1 24-1 3,3 30 1-1,4 17 0-5,3 9 0 4,-1 6 1-1,1 0 0 3,0 0-1-5,-1 0 0 3,-19 0 0 0,-11 0 1 0,-16 0-1-3,-13 14 7 4,-5 6-4-1,-12 3-1-1,-9-1 0 0,-6 6 0 4,-2-5-1-7,-4 1 0 4,1 2-1 0,-9 0 4-1,0-1-3 3,1-3 1-2,-4-3 0-4,2-1 4 3,0-5-2 1,-5 3-3 2,-9-5 3-5,-17 2 3 3,-11 0-3 0,-3 2 4 1,-15 0-7-3,-2-5 1 1,-8-2-1 0,-1-1 2 1,4-5 3-1,3-2-5 0,6 0 0 2,-2 0 0-1,9 0 2 1,6 0-2-5,-1 0 2 6,-5 0-2-6,-3 0 7 4,-10 0-8 0,1 0 6 8,4 0-6-14,-11 0-3 5,-1 0 0 2,-3-13 2-5,4-10 1 5,6-2-2-3,6-4 2 1,7-2 0 1,10 1-1 0,9-1 1 3,7 3 0-8,-8 1 0 5,-5 3 0 0,-8 2 4 0,-2 2-3 0,10 6-2 0,-2 0-4-1,7 5 0 3,-5 4 1-4,-3 3 2-1,8 2 1 3,8 0 1 3,7 0 1-5,18 0-1-1,10 0-1 4,6 2 0-3,10 3 0 4,7 1-2-4,5 3 3 2,12-1-5-3,12-2 4 3,18 2 0 0,15-3-1 0,4-1-2 1,11-4 3-4,0 0 1 3,0 0 0 0,0 0 2-2,0 3-2 8,-2 5-2-11,-1 8-1 4,-8 9-2 3,2 5-6-3,-2 6 1 7,-1 5 5-12,2 13-1 4,0 18-2 1,4 16 4 0,-1 14 3 0,7 18 0 2,0 10-4-3,0 16 5 2,0 17 0-1,0 17 0 0,0 8 0 0,0 6 1 1,0 6-1 0,0 4-1-2,0 15 1 3,0 15 1-1,0 10 0 1,0-11 0 0,0-26-1-4,0-37 0 1,0-35 0 3,-3-31 0-4,-13-14 0 6,1-14 0-5,2-17 0 2,9-9 0-3,4-9 0 6,0-9 0-5,0-3 1 1,0-4-1 2,0 3-2-3,0 1 2 3,0 4-1-1,0-2 1-3,0-1 0 4,0-5-1-3,0-8 1 3,0-2-2-4,0-7 1 4,7 1-2-1,18-1-1 0,11-1-1-2,3 3 2 1,2-3 2 2,2 6 0-2,7 1 1 2,2-1 0-3,7 2 1 3,5-6-1 0,13-4 0-4,13-5-1 1,20 0 1 5,20 0-1-6,25 0 1 4,22 0 1-4,7 0-1 3,11 0 2 1,2 0 0 20,4 0 0-27,4 6 1-2,-3 1-1 0,-3 8-2 4,5 2-1 4,-1-3-2 1,9-3 2 1,5-4 1-6,11-7 0 3,0 0 3 1,-2 0 0 1,0-13 0-4,-10-11 1 5,-12-3 0-1,-10 9 3-4,-12 1 0 6,-7 5-2-6,5 7-5 1,5-4 2 3,1 3 0-2,5-5 3 0,-4-6-3 16,0 0 0-21,-9-5-1-2,-11 3 4 6,-13-1-3 2,-17 3 1 0,-6 0-2-2,-11 0 2 1,-10 3-2 2,-5 0-1-1,-15-3-2-2,-9-3-2 1,0 0 1 2,-9 2 2-3,-8-3 0 3,-7 8 0 0,-14 1 1-2,-9 4 0-1,-11 6 0 2,1-2 0-1,0-2-1 1,2 6 1-1,7-5 1 1,8 3-1-2,5-6-2 1,8 6-1 1,2 2 2 1,5 0 1-2,9 0 0 0,5 0 0 1,0 0 0 0,-4 0 0-1,-7 0-5 2,-7 0-1-1,-14 0-2-5,-9 0 0 6,-5 0 4-2,-15 0 0 3,2 0 2-4,-1 0-4 2,-2 0 1-2,7 0 1 3,-1 0 2 0,2 0 0-2,1 0-3 2,-4 0 3-5,-1 0-2 3,-1-2 1 2,-6-1-3-1,7-7 2-1,-1-10-2 2,-1-9-1-4,2-19-5 4,-1-22 1 2,0-32 2-6,-3-32 2 0,-3-28 6 3,1-22 0 0,-6-9-1 0,4-5 1 0,-3 1 2 0,4 12-2 1,0 14 1-4,-4 11 0 9,-5 13 0-12,-1 8 0 7,0 3 0-6,0-9-1 8,0-22 0-3,0-7 1 0,0-11 0-2,-14 5-1-1,-5 7 1 4,-4 20-1-2,3 28 3 1,-1 36-4-1,5 33-4 1,5 30-53 4,-7 21-85-10,-14 5-7 7,-2 0-45-3,18 29-86 2,1-8-272 0</inkml:trace>
    </iact:actionData>
  </iact:action>
</iact:actions>
</file>

<file path=ppt/ink/inkAction17.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0-09-27T03:19:58.236"/>
    </inkml:context>
    <inkml:brush xml:id="br0">
      <inkml:brushProperty name="width" value="0.05292" units="cm"/>
      <inkml:brushProperty name="height" value="0.05292" units="cm"/>
      <inkml:brushProperty name="color" value="#FF0000"/>
    </inkml:brush>
  </inkml:definitions>
  <iact:action type="add" startTime="11696">
    <iact:property name="dataType"/>
    <iact:actionData xml:id="d0">
      <inkml:trace xmlns:inkml="http://www.w3.org/2003/InkML" xml:id="stk0" contextRef="#ctx0" brushRef="#br0">26046 12409 541 0,'0'0'172'22,"0"0"-56"-20,0 0 1-2,0 0-45 3,0 0-20 4,160-126-5 0,-131 106 3 0,-2 3 2 3,-11 7-3-4,-8 5-8 1,-5 5 5 0,-3 0 2 2,0 0-4-4,0 0-5 3,-10 32 0 2,-26 33 8-3,-15 19-10 0,-3 12-18 4,1 0 1-4,6-12 3-2,7-11-1 4,9-20-7-2,8-16 3 1,16-18-10-2,3-10-2 2,4-9 0-2,0 0-2 2,4 0-4 0,44-33-1-2,21-26 1 2,15-15 4 2,-1-10-2-1,-13 5-1 0,-14 15-1-5,-20 22 1 4,-15 20 0-2,-14 12 1 2,-7 7-2 0,0 3 2-2,0 0 2 2,-20 20 10 3,-24 31 5-5,-8 9 6 1,0 12-6-1,7-9 2 1,6-11-9 1,10-10-5 1,7-10-4-2,9-12-2 1,13-12-1 1,0-8 1-3,0 0-1 1,3 0-2 0,45-27 1 2,12-23 2-3,20-12-1 2,-4-9 0-1,-11 2 0 2,-16 19 0-3,-21 19 0 1,-15 18 0 0,-13 13 0 0,0 0 1 4,0 4 0-6,-41 46 3 2,-17 27 9 2,-10 7 6-1,7 1-3-2,10-10-1 2,11-21-4 1,11-18-6-2,10-20-2 2,18-8-1-4,1-8-1 1,0 0-2 2,5 0-3 0,39-15 3-2,24-30 1 2,12-18-1 0,-6 2 2 0,-11 11 0 2,-26 16-1-2,-17 20 1-3,-17 14-1 2,-3 0 1 3,0 0 1-4,-16 45 2 0,-20 12-3 2,-5 12 10 0,5-7-3 0,5-11 2-2,7-9-5 4,8-20 1-5,8-4-3 1,8-14-3 5,0-4 1-5,0 0-2 2,11 0 1 1,32-4 0-2,15-31 0 0,15-14 2 1,2-11-2 0,-3-3-3 0,-12 8 3-1,-20 15 1 2,-22 24 2-6,-11 10-3 6,-7 6 0-1,0 0 1-2,-7 28 3 1,-26 23 5 3,-8 16-3-4,0 1-6 2,8-10 0 1,4-6 0-2,4-14 0 4,5-5 0-8,8-10 0 3,5-8 0 2,6-6 0 2,1-9 0-6,0 0 0 4,0 0 0 3,0 0-10-5,0 0-42 1,17 0-44 1,11-13-63 0,8-4-75-1,-20 12-103 0,-2 5-527 1</inkml:trace>
    </iact:actionData>
  </iact:action>
  <iact:action type="add" startTime="13182">
    <iact:property name="dataType"/>
    <iact:actionData xml:id="d1">
      <inkml:trace xmlns:inkml="http://www.w3.org/2003/InkML" xml:id="stk1" contextRef="#ctx0" brushRef="#br0">28547 14290 735 0,'0'0'260'4,"0"0"-122"3,0 0-28 1,0 0-27-3,0 0-43 7,0 0-14-8,-104 157 18 6,75-127 7-4,13-6-13 2,6-14 1-1,6-4-12 0,4-6-4 1,0 0-6-2,0 0-6 3,0 0 3-4,34 0 5 3,23-21-8 2,13-15-11-4,-2-5 0 2,-12 5-1 2,-9 7 2-3,-18 13-1-1,-18 9 1 4,-6 7 0-6,-5 0 2 6,0 0 12-4,-16 38 40 0,-24 18-5 2,-10 15-3 0,-1-2-39 1,6-4-1-2,10-11 0 1,9-10-3 0,12-19 1 1,5-10-4 0,9-12 1-5,0-3 0 3,13 0 0-1,46-3-1 1,23-37-1 1,22-16-5 3,-4-6 0-5,-16 10 4 2,-24 15 1 0,-30 20 0 1,-20 11 0-5,-10 6 1 6,0 0-1-5,0 6 1 2,-38 36 0 4,-15 17 10-7,-7 8-2 6,2-8 1-3,11-2 1 0,10-10-4 0,10-5 2 3,14-15-7-4,1-10 3 1,12-5-3 0,0-12-1 1,13 0 0-2,41-5-1 2,24-37-2 0,5-9-1-2,-4 4 0 3,-21 10 3-2,-24 17 0 1,-24 12 1 2,-10 8-1-5,0 0 1 4,0 0 0-3,-31 52-1 2,-13 27 7-1,-13 20 3 1,0-9-7-1,17-19-3 2,8-18 4-1,12-25-4-2,15-13 0 0,5-8 0 1,0-7 1 1,5 0-1-1,47 0-2 1,19-37-3 9,13-12 3-14,3-8 0 2,-15 0-1 7,-8 13 3-8,-23 9 1 4,-21 13 0-3,-13 10 0 0,-7 11-1 4,0 1 0-2,-20 39 0 4,-23 34 0-6,-5 15-3 4,7-11 3-2,5-11-2 2,16-16 2-2,1-16-15 1,9-8-13-4,2-19-25 4,4-5-21-2,4-2-46 2,0 0-31 3,0 0-55-6,12-9-52 4,1-6-521-1</inkml:trace>
    </iact:actionData>
  </iact:action>
</iact:actions>
</file>

<file path=ppt/ink/inkAction18.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0-09-27T03:19:58.236"/>
    </inkml:context>
    <inkml:brush xml:id="br0">
      <inkml:brushProperty name="width" value="0.05292" units="cm"/>
      <inkml:brushProperty name="height" value="0.05292" units="cm"/>
    </inkml:brush>
    <inkml:brush xml:id="br1">
      <inkml:brushProperty name="width" value="0.05292" units="cm"/>
      <inkml:brushProperty name="height" value="0.05292" units="cm"/>
      <inkml:brushProperty name="color" value="#FF0000"/>
    </inkml:brush>
  </inkml:definitions>
  <iact:action type="add" startTime="3855">
    <iact:property name="dataType"/>
    <iact:actionData xml:id="d0">
      <inkml:trace xmlns:inkml="http://www.w3.org/2003/InkML" xml:id="stk0" contextRef="#ctx0" brushRef="#br0">28117 12572 628 0,'0'0'213'33,"0"0"-40"-29,0 0-46-4,0 0-39 0,0 0-7 0,0 0-4 7,0 0-15 0,-39 111 1 1,39-106 3-1,-2 3-2-1,2-1-5 3,0-2-3-2,0-2-13-1,0-3-5 4,0 0-10-3,0 0-7 1,0 0-1-1,0 0-3 3,0 0-6-5,26-8 16 2,6-18-5 1,12-8 0 0,1-5 0-1,3-8-3 2,-2-2-19-3,0-3 0 4,5-2 0-5,-2-3 0 17,4-5 0-20,6-11 0-1,5-11 0 7,2-3 0 0,1-6 0-2,1 3 0 4,0 1 0-7,-2 6 0 7,-5 11 0-2,-5 4 0-2,1 6 0 2,-1 4 0 2,8 1 0-2,-2 1 0-6,-1 0 0 7,3-4 0-2,-3 4 0 2,-2 0 0-4,-5 5 0 6,-3 4 0-5,-8 6 0 3,-5 1 0-3,-3 9 0 2,-5-4 0 0,-2 8 0-2,-2-3 0 2,-5 3 0 0,-2 9 0 2,-9 6 0-7,-4 7 0 7,-4 2 0-4,-2 3 0 1,0 0 0 2,0 0 0-2,0 0 0 2,0 0 0-3,-13 0 0 2,-28 16 0 1,-17 9 0 2,-12 6 0-8,-1-1 0 5,-3 2 0-2,5 0 0 5,2 0 0-6,11-9 0 1,19-6 0 2,10-5 0 0,14-8 0 1,10-4 0-3,3 0 0 2,0 0 0-3,0 0 0 3,0 0 0 1,33 0 0-4,18 0 0 4,11-7 0-2,9-12 0-1,2 1 0 2,-2-2 0 2,-7 0 0-4,-8 3 0 5,-12 6 0-5,-11-2 0 2,-10 6 0-3,-7 4 0 4,-12 3 0-2,1 0 0-1,-5 0 0 2,0 21 0 0,0 23 0-3,0 10 0 3,0 9 0 1,0-11 0-1,0-7 0-1,0-13 0 2,0-14 0-4,0-9 0 5,0-6 0-3,0-3 0 0,0 0 0 0,0 0 0 1,13 0-19-3,10-13-92 4,6-22-52-1,-1-12-75-3,-21 24-22 4,2 1-149 2</inkml:trace>
    </iact:actionData>
  </iact:action>
  <iact:action type="add" startTime="4877">
    <iact:property name="dataType"/>
    <iact:actionData xml:id="d1">
      <inkml:trace xmlns:inkml="http://www.w3.org/2003/InkML" xml:id="stk1" contextRef="#ctx0" brushRef="#br0">30693 10030 393 0,'0'0'180'5,"0"0"-53"0,0 0 45 4,0 0-56-2,-210 45-28 0,143 5 2 0,9 9-20 0,3 4-2 1,14 9 11-1,14-5-15 2,14 2-10-2,13-11-5 1,0-10 5 0,17-9-4-3,40-11-5 4,14-14-25-2,14-11-8 0,2-3-8 4,-1-6 1 1,-7-39 0-9,-19-23 1 4,-17-10-5 3,-25-16 3-6,-18-3-4 3,0 4-1 2,-48 6-5-1,-16 11-2 0,-8 15-7-2,-10 18-53 4,3 18-84-4,42 25-92 2,8 0-211-2</inkml:trace>
    </iact:actionData>
  </iact:action>
  <iact:action type="add" startTime="6284">
    <iact:property name="dataType"/>
    <iact:actionData xml:id="d2">
      <inkml:trace xmlns:inkml="http://www.w3.org/2003/InkML" xml:id="stk2" contextRef="#ctx0" brushRef="#br0">20559 10218 566 0,'0'0'278'5,"0"0"-159"4,0 0-35-2,0 0-38 0,0 0-9 4,0 0 17-6,-16 13 19 3,-8 18-9-1,-8 14-14-1,-6 5-15 3,-6 11-11-2,4 3-9 3,-7-3-1-6,7-1-3 4,4-8 2 0,2-5-4 0,11-13 2-2,7-16 0 4,12-6-5-4,4-10 1-1,0-2-7 7,0 0-1-6,0 0 1 2,0-17 2 4,19-15 4-10,8-8-3 5,2-11-1 1,3-4 0 1,4-16 1-4,5-2-3 3,2 1 2 3,2 3 0-2,0 4 1-5,3 11 0 4,-4 10 1-1,1 11 1 0,-2 6 0 0,-5 10 0 1,-2 12 1-1,-1 0-2 3,-6 5-2-2,-5 0 4-3,-5 0-2 4,-7 5-2-2,-8 12 4-2,-4 9-1 3,0 8-3 1,0 7-2-1,-35 4 2-1,-10 4-1 1,-7-7 0 2,2-9-1-3,3-2-1-3,7-8 1 3,12-6 0 2,5-4 1 0,14-9-1-3,5-2 1 3,4 1 0-2,0 3-1-2,0 7 2 5,4 0-2-5,19 2 0 3,2 0 0-2,-3-1 0 3,-2 0 3-1,-1 3-3-1,-8 2 2 1,-6 1 0-2,-5 2 1 3,0-2 1-1,0 0-3 0,0-3-1-1,-9-3 1 0,-14-1-2 1,0-6 0 1,-6-2-2-4,-6-3 0 5,2-2-11-4,-1 0-33 2,7 0-50 0,4-10-62-2,17-2-89 4,3-1-438-5</inkml:trace>
    </iact:actionData>
  </iact:action>
  <iact:action type="add" startTime="7251">
    <iact:property name="dataType"/>
    <iact:actionData xml:id="d3">
      <inkml:trace xmlns:inkml="http://www.w3.org/2003/InkML" xml:id="stk3" contextRef="#ctx0" brushRef="#br0">20249 9959 426 0,'0'0'129'6,"0"0"-23"3,0 0 18-1,0 0-22-2,0 0-3 4,0 0-18-5,0 0-7 1,61-104-27 4,-38 73-9-4,-4 1-7 2,3-4-9 0,7 4-1 0,-2 0 1-2,2 8 3 2,-6 5 7 0,2 11-1-2,1 6-2 2,3 0-6-1,-4 0-2 2,7 13-4-3,-1 14-2 2,6-5-6-1,-1 4-1 2,2-9 2-1,-4 0 0 1,3-8-2-3,-1-4-5 1,-4-2-2 2,-3-3-1 1,0 0-1-5,-10 0-4 5,-3 0-4-2,-5-8-17-4,-4-7-32 4,-1-2-59 0,-6 0-38-2,0 12-124 1,0 5-594 2</inkml:trace>
    </iact:actionData>
  </iact:action>
  <iact:action type="add" startTime="7911">
    <iact:property name="dataType"/>
    <iact:actionData xml:id="d4">
      <inkml:trace xmlns:inkml="http://www.w3.org/2003/InkML" xml:id="stk4" contextRef="#ctx0" brushRef="#br0">21055 10455 298 0,'0'0'189'17,"0"0"-25"-17,0 0 29 3,0 0-48 7,0 0-19-5,0 0-14 4,-6-7-5-1,6 4-23-2,19-2-25 2,1 0-4 0,9-5-11-1,9 3-3 0,2-1-8 1,11-1-10 0,6 1-5 1,-1-1-6-1,-9 3-7-2,-10 1-5 1,-13 5 0 1,-11-4-6-2,-13 4-29 2,0 0-56 0,0 0-47-2,-9 0-49 5,-13 0 6-6,-1 0-158 5</inkml:trace>
    </iact:actionData>
  </iact:action>
  <iact:action type="add" startTime="8228">
    <iact:property name="dataType"/>
    <iact:actionData xml:id="d5">
      <inkml:trace xmlns:inkml="http://www.w3.org/2003/InkML" xml:id="stk5" contextRef="#ctx0" brushRef="#br0">21029 10586 384 0,'0'0'235'5,"0"0"-77"6,0 0-55-6,0 0-27 3,0 0 12-2,0 0 35 1,26 12-36 2,7-12 6-3,8-7-11 3,2-1-22-3,1-1-17 2,-2 4-19 0,-5 0-13 1,-6-2-9-2,-5 2-2 1,-9 0-8-1,7-3-38 0,-10-5-67 0,2 4-61-1,-16 1-60 2,0 3-331-1</inkml:trace>
    </iact:actionData>
  </iact:action>
  <iact:action type="add" startTime="8592">
    <iact:property name="dataType"/>
    <iact:actionData xml:id="d6">
      <inkml:trace xmlns:inkml="http://www.w3.org/2003/InkML" xml:id="stk6" contextRef="#ctx0" brushRef="#br0">22112 10021 326 0,'0'0'154'4,"0"0"-68"1,0 0 41 3,0 0-33-2,0 0-6 4,0 0-3-6,-137-28-26 5,87 36-5-2,-7 15-4 1,3 8-3-2,4 9-8 2,0 7-6 1,10 9-4-2,6 8-6 1,8 2-6-2,15 4 4 3,11-8 2-3,0-3 0 2,20-12-7 3,37-13-7-3,14-14-5-5,10-15-1 7,9-5 5-3,-3 0-5 0,-11-39 4 3,-7-11-7-4,-14-18 1 2,-18-11-1-1,-18-8 0 2,-19 0-1-1,0 6-5-5,-16 10-20 5,-27 9-80 2,17 54-79-4,-2 8-222 3</inkml:trace>
    </iact:actionData>
  </iact:action>
  <iact:action type="add" startTime="9440">
    <iact:property name="dataType"/>
    <iact:actionData xml:id="d7">
      <inkml:trace xmlns:inkml="http://www.w3.org/2003/InkML" xml:id="stk7" contextRef="#ctx0" brushRef="#br0">22788 10164 651 0,'0'0'217'7,"0"0"-29"2,0 0-60 1,0 0-33-6,0 0 31 3,0 0-30 3,177 0-2-6,-122 0-9 6,8 0-19-4,8 0-15 2,13 0-15 1,13 0-7-4,6-3-10 3,7-5-12 0,-13 2-4 0,-14 1 0-2,-25 2-3 3,-25 3-1 2,-20-2-5-6,-13 2-33 2,0-7-69 3,-16 2-73 2,-29-8 22-10,-23 6-23 3,33 7-49 3,-1 0-239-1</inkml:trace>
    </iact:actionData>
  </iact:action>
  <iact:action type="add" startTime="9810">
    <iact:property name="dataType"/>
    <iact:actionData xml:id="d8">
      <inkml:trace xmlns:inkml="http://www.w3.org/2003/InkML" xml:id="stk8" contextRef="#ctx0" brushRef="#br0">22860 10337 409 0,'0'0'244'7,"0"0"-64"1,0 0-39-1,0 0-57 1,0 0 3-2,0 0-20 0,-18 30-5 4,18-30 6-5,10 0-17 3,24 0-15 2,16 0 7-4,14 0 33 0,22 0 4 4,18-10 3-4,0 3-22 0,8 1-15 2,-6 1-6 5,-15 3-7-9,-2 2-13 3,-21 0-6 1,-12 0-10 0,-17 0-4 0,-18 0 0-4,-14 0-1 5,-7 0-14 1,0 0-28-4,0 0-30 0,0 0-38 5,-3 0-33-5,-25 0-24 1,8 0-44 0,0 0-200 0</inkml:trace>
    </iact:actionData>
  </iact:action>
  <iact:action type="add" startTime="10267">
    <iact:property name="dataType"/>
    <iact:actionData xml:id="d9">
      <inkml:trace xmlns:inkml="http://www.w3.org/2003/InkML" xml:id="stk9" contextRef="#ctx0" brushRef="#br0">23415 9756 438 0,'0'0'244'23,"0"0"-75"-23,0 0-26 0,0 0-45 7,0 0-14 0,0 0-10-2,92 57 3 4,-52-39-6-2,2-1-18 1,8 10-7-2,3-2 4 2,3 9-6 0,-4-2-9 2,3-2 0-6,-10-2-1 4,-6-5-12 1,-8-2-11-4,-11-7 5 5,-10 1-2-3,0-3 0 0,-7-9 0 2,-3 7-3-4,0 5 0 4,0 7-4-2,-8 10-1 1,-33 5-5-1,-10 10 0 6,-7 6 0-10,-4-7 1 5,4-2-2 1,10-7-3-2,3-10 0 1,15-7-14-1,1-9-28 6,14-3-44-11,2-5-24 6,5-1-28-1,8-2-71-2,0 0-201 3</inkml:trace>
    </iact:actionData>
  </iact:action>
  <iact:action type="add" startTime="11166">
    <iact:property name="dataType"/>
    <iact:actionData xml:id="d10">
      <inkml:trace xmlns:inkml="http://www.w3.org/2003/InkML" xml:id="stk10" contextRef="#ctx0" brushRef="#br0">24515 9532 63 0,'0'0'629'10,"0"0"-461"-5,0 0-24 6,0 0-55-7,0 0-27 1,0 0 7 7,0 0 3-6,91 136-7 1,-65-83-8 0,0 3-5 0,-8 0-7 1,-2-3-16 0,-5-3-9-1,1 1-3-1,-8 0-7 3,-4 3-2-2,0 1-1 2,0-4-5-4,0-6 1 5,-4 0-2 0,-12-5 1-6,-3-5-1 3,-1-5-1 4,0-5 2-7,-4-5-2 5,0-10-1-2,-5-3 0 0,1-7-2 1,-1 0 0 0,2 0 1-1,9-10 0 1,2-21-2 1,13-5 1-3,3-10 2 1,0-11 1 0,6 0 2 1,29-5 4-2,4-6-5 7,13 4 2-7,-2-1-3-1,-1-2 1 5,5-1 0-4,-8 4 0 3,2 2-1-3,-5 8 0 3,-7 9 0-5,-2 13-1 4,-11 5 0 0,-10 14-9 0,-3 8-41-2,-8 1-43 1,-2 4-61 2,0 0-25-3,0 0-245 1</inkml:trace>
    </iact:actionData>
  </iact:action>
  <iact:action type="add" startTime="11887">
    <iact:property name="dataType"/>
    <iact:actionData xml:id="d11">
      <inkml:trace xmlns:inkml="http://www.w3.org/2003/InkML" xml:id="stk11" contextRef="#ctx0" brushRef="#br0">24461 9374 478 0,'0'0'157'6,"0"0"-77"0,0 0-25 3,0 0-5-1,0 0 37 0,0 0-4-1,58-71-6-1,-35 47-11 2,-5 1-18 2,5 4-6-4,-3 6-11 0,3-2 1 2,6 6-3-2,2 1-8 2,7 5-4 0,-2 3-1 0,4 0 2-2,4 0 1 2,-3 0 1 2,1 22-8-4,1 1-6 3,-5-6-1-1,7 0-2-2,-9-12 0 2,-3-5-3 0,-1 0-3 0,-7 0 0 0,-2-19-4 0,-14-7-9-2,-5-2-25 1,-4 3-51 0,0 5-32 1,0 18-162-2,-4 2-527 5</inkml:trace>
    </iact:actionData>
  </iact:action>
  <iact:action type="add" startTime="12463">
    <iact:property name="dataType"/>
    <iact:actionData xml:id="d12">
      <inkml:trace xmlns:inkml="http://www.w3.org/2003/InkML" xml:id="stk12" contextRef="#ctx0" brushRef="#br0">25243 10122 441 0,'0'0'308'6,"0"0"-125"2,0 0-51 1,0 0-34-2,0 0-6-1,0 0 22 5,0 0-25-5,116-17-14 0,-73 9-15 2,6 3-11 1,-1-5-18-3,-7 5-14 3,-8 1-11-4,-7-4-6 2,-8 6-3 1,-5 2-24-1,-13-8-62 1,0-4-54 0,0 1-66 0,-15 5-11-2,-12 6-169 2</inkml:trace>
    </iact:actionData>
  </iact:action>
  <iact:action type="add" startTime="12754">
    <iact:property name="dataType"/>
    <iact:actionData xml:id="d13">
      <inkml:trace xmlns:inkml="http://www.w3.org/2003/InkML" xml:id="stk13" contextRef="#ctx0" brushRef="#br0">25215 10221 696 0,'0'0'189'4,"0"0"-15"0,0 0-41 7,0 0-41-5,0 0-1 5,0 0-33-7,130 0-6 4,-89 5-12-2,0 0-16 3,-5 4-14-2,3-2-7-1,-9-7-3 3,1 0-6 0,-8 0-33-6,-6 0-47 6,-1-16-63 0,-8-4-16-2,-8 13-82-1,0 4-421 5</inkml:trace>
    </iact:actionData>
  </iact:action>
  <iact:action type="add" startTime="13310">
    <iact:property name="dataType"/>
    <iact:actionData xml:id="d14">
      <inkml:trace xmlns:inkml="http://www.w3.org/2003/InkML" xml:id="stk14" contextRef="#ctx0" brushRef="#br0">25918 9690 485 0,'0'0'201'7,"0"0"-27"1,0 0-38-1,0 0-36 2,0 0-20-3,0 0-12 2,0 0-11-2,103-22-2 2,-65 2-20 0,5-7-14-1,5-7-6 1,0-1 0-1,0 1-5 1,-8-3-4 0,-6 9-3 0,-7 6-3-2,-4 5 0 2,-14 9 0 0,-2 6 0 1,-7 2-1-4,0 0-1 7,0 0 1-7,0 4-6 0,0 39 4 4,0 11 3 0,-7 12 2-3,-2 11 3 2,2-2-3-2,3 1 1 6,-5-6-2-4,5-5 1-5,-4-8-2 4,5-10 1 2,1-8-2-1,2-11 3-1,0-8-2 0,0-3 1 2,0-6 0-3,-6 0-1 1,-1 3-1 1,-4-1-4 1,-9 0-1-2,-10-2 6-1,-11-3-2 2,-13-3 0 1,-2-5 2-1,-1 0-1-1,7 3 0 1,6 4 0-2,12-2-1 2,12 1 2-3,11-4 0 4,5-2 2-1,4 0 0 3,0 0 4-8,0 0 13 6,16 0 37-2,24 0 2 1,20 0-18 0,14 0 14 0,8 0-5-1,13 0-8-2,-8 0-6 4,-11 0-15-1,-12 0-9 0,-26 0-7 2,-18 0-1-6,-13 0-3 5,-7 0-3-2,0 0-24 0,0 0-62-1,-21 0-85 1,-26 0 44 2,-9 0-45-1,28 0-65 0,5 0-407-1</inkml:trace>
    </iact:actionData>
  </iact:action>
  <iact:action type="add" startTime="21861">
    <iact:property name="dataType"/>
    <iact:actionData xml:id="d15">
      <inkml:trace xmlns:inkml="http://www.w3.org/2003/InkML" xml:id="stk15" contextRef="#ctx0" brushRef="#br1">22162 18410 646 0,'0'0'209'9,"0"0"-87"-3,0 0-21-1,0 0-25 3,0 0 9 1,184-15 5-2,-104 11-18-1,27-4-19 2,24 3-5 0,24 0 14 3,26 2-1-6,16 3-3 3,8 0-9-1,0 0-7 1,-12 0-6 0,-13 0-7 0,-22 0-5 0,-17 0-15-2,-21 0 7 2,-24 0-10-2,-28 0 6 4,-19 0-2-3,-26 3-3 1,-11 0 0-4,-6-3 0 5,-6 2 1-1,0-2-3 1,0 5 0-2,-22 7-5 0,-54 3 3 2,-37 5-3-3,-36-3 2 2,-26-12-2 1,-27-5-1-5,-15 0-2 4,-8 0 0-1,0 0 1 2,9 0 2-2,12 0 0 0,21 0 1 2,24 0 3-1,18 0-2 0,21 0-1-1,27 5-1-1,16 3 1 2,30 4 3 0,23-12-4 7,19 5-1-12,5-5-1 3,0 0-7-1,47 0 1 0,35 0-2 6,45 0 2-5,43 10-1 2,26-5 3-1,18 0 6 3,-1 2-4-4,-22-7 4 2,-21 5 0-1,-28-5 2-1,-14 0 0 2,-17 0 0 0,-22 0 0 0,-15 0 1 1,-28 0-3-1,-17 0 1-2,-22 0-1-1,-7 0 1 3,0 0-1-1,-32 0 1 3,-68 8 0-4,-49 9-1 1,-48-15 0 4,-26-2-1-7,-9 0 0 5,9 0 1-3,27-2 0 2,33-9 1 0,32 5-1 1,35 6 1-2,25 0-1 2,30 0 2-2,21 0-2 1,20 0 0-5,7 0 0 7,61 0-4-3,45 0 3-1,51 0-3 3,41 0 2-2,21 19-2 2,-12-2 0-4,-27 3-2 7,-46-8 6-8,-34-7 0 4,-33 3 1 0,-23-8 1-2,-21 0-3 3,-11 0 1-2,-15 0 0 1,-4 0 1 0,0 0-1-3,-53 7-3 4,-59-2 3-3,-40 0-6 2,-13 2 6 0,8-6-2 1,27-1 2-2,27 0-1 0,35 0 3-1,29 0-2 5,26 0 0-5,13 0 1 2,27 0-1-1,51 0 0 0,46 0 0 1,39 0-1-3,23 6 0 6,7 11 2-3,-22-3-1-2,-36-2 1 0,-46-4 0 2,-38-2-1 0,-32-1 3-2,-19-5-2 2,0 0-1-1,-44 0-4 2,-56 0 4 0,-53 0-5-4,-34 0 4 3,-7-14 0 0,12-3 1 0,26 11 0-2,31-2 0 2,34 8 1 0,34 0-1-1,28 0-2 0,29 0 1 1,0 0-31-1,47 0-94 3,24 0-38-5,-25 0-97 4,-8 14-122-2</inkml:trace>
    </iact:actionData>
  </iact:action>
</iact:actions>
</file>

<file path=ppt/ink/inkAction19.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0-09-27T03:22:53.995"/>
    </inkml:context>
    <inkml:brush xml:id="br0">
      <inkml:brushProperty name="width" value="0.05292" units="cm"/>
      <inkml:brushProperty name="height" value="0.05292" units="cm"/>
      <inkml:brushProperty name="color" value="#FF0000"/>
    </inkml:brush>
  </inkml:definitions>
  <iact:action type="add" startTime="13512">
    <iact:property name="dataType"/>
    <iact:actionData xml:id="d0">
      <inkml:trace xmlns:inkml="http://www.w3.org/2003/InkML" xml:id="stk0" contextRef="#ctx0" brushRef="#br0">26135 896 475 0,'0'0'254'28,"0"0"-126"-25,0 0-21-3,0 0-46 0,0 0-28 2,0 0 12 5,0 0 7 3,0 0-7-4,0 9 2 3,0-9 2-2,0 0-9 0,0 0-4-2,0 0-5 5,0 0-9-4,0 0-7 2,0 0-6 0,0 0-1-2,0 0-4 3,14 0 5-2,1 0-5 1,0 0-1-1,8 0-1 0,-7-4-1 3,1-1 2-4,-2 2-2 1,1-2 5 1,-3 5-2 0,-3-4 3-1,0 4 2 0,-2 0-2 0,-6 0 2 1,7 0-1-2,-5 0-2 5,4 0 1-5,-3 0 3 2,3 4-1-2,-5 7-2 1,-2 3-1 1,2 3-2 0,3 3-1 1,-3 1 3-4,-3 8-2 3,0 5 2 1,0 0 0-1,0-1-3-2,0 4-1 1,0-1 0 2,0-2-2 1,-3-3 2-5,-7-4-2 5,2 3 1-4,3 0 0 2,-1-2-1 0,1 0 0-3,5-3 2 3,0-5-1 0,0-3 0-2,0-2-1 5,0 2 3-5,0-4-2 3,5-2 2-2,11 1-1-2,0-7 0 3,1 1-1 3,6-1 1-5,-4-1-2-1,3 1 0 4,-2-5 0-1,6 0 0-1,-1 0 0 1,0 0 0-2,-2 0-3 0,-2-11 3 2,0-7 0 0,-2-4 0 1,5-5-2-1,-1-8 1-2,-5-1-1 2,5-9 1-1,-3 5 1 2,-4 3-1-4,5 2-1 3,-6 6 2 2,-3 1-4-3,1-6 0 1,-7 7 0-1,0-2-2 1,1 1-1-2,2 6 0 1,-2 5 2 1,-6 0-3 0,2 6 1 0,-3 2 3-1,0 6 4 2,0 1-4-4,0 2 3 4,0-4 1-2,0 4 0 1,0 0 0-2,0 0 0 4,0 0 1-6,0 0 0 6,0 0-1-3,0 0 2 1,0 0-1-2,0 0 1 3,0 0 3-2,0 18 3 1,0 13-1 0,0 13 0-1,0 5-1 0,-3 1-1 1,-5 6-2-3,0 0 1 6,7-3 0-5,-6-4-1 0,7-7-1 2,0-6 0 1,0-8 1-2,0-5 0 0,0-9-3 1,0-11 0-1,0 0 0 0,0-3 0 4,0 0 0-7,0 0-1 4,0 0-2-1,0 0-15 1,0 0-17-2,0 0-18 4,0 0-45-4,0-26-68 8,0 7-21-12,0-3-170 8</inkml:trace>
    </iact:actionData>
  </iact:action>
  <iact:action type="add" startTime="14911">
    <iact:property name="dataType"/>
    <iact:actionData xml:id="d1">
      <inkml:trace xmlns:inkml="http://www.w3.org/2003/InkML" xml:id="stk1" contextRef="#ctx0" brushRef="#br0">27033 787 169 0,'0'0'183'8,"0"0"-102"-1,0 0 28-1,0 0 12 3,0 0-14-1,0 0-19-2,0 0-4 1,8 0-17 1,0 0-13 0,-4 0-7-2,2 0-9 3,0-9-10-2,2 1-7 0,5-6-6 0,3 1-4 4,0 4-7-6,-1 0-1 1,1 0 1 4,-3 4-1-4,-5 5 3 3,-2-3 3-1,0 3 7-2,-2 0 3 2,2 0 6 0,4 8-8-1,-5 14-3-1,5 7-5 2,0-1 0 0,-3 1 1 0,5-1-1-1,-5-4 0 1,3-7-4-1,3-2-1 1,0-5-2-1,0-3-1 2,-1-2-1-2,1 1-1-2,6-6-5 10,-5 2-7-9,10-2-19 1,-4 0-26-1,3 0-3 1,-3 0-36-1,-7-2-30 3,-13-9-111-1,0-4-194-3</inkml:trace>
    </iact:actionData>
  </iact:action>
  <iact:action type="add" startTime="15395">
    <iact:property name="dataType"/>
    <iact:actionData xml:id="d2">
      <inkml:trace xmlns:inkml="http://www.w3.org/2003/InkML" xml:id="stk2" contextRef="#ctx0" brushRef="#br0">27457 637 435 0,'0'0'269'6,"0"0"-154"-1,0 0-16 3,0 0-39 2,0 0-29-4,0 0 10-1,-146 144 7 3,114-105-9 2,0-5-21-4,8-9-8-1,6-8-4 3,5-3-6 2,7-6-1-4,-1-1-19 1,7-7-58 2,0 0-90-2,0 0-217 0</inkml:trace>
    </iact:actionData>
  </iact:action>
  <iact:action type="add" startTime="16066">
    <iact:property name="dataType"/>
    <iact:actionData xml:id="d3">
      <inkml:trace xmlns:inkml="http://www.w3.org/2003/InkML" xml:id="stk3" contextRef="#ctx0" brushRef="#br0">26291 563 336 0,'0'0'247'9,"0"0"-94"-2,0 0-33-1,0 0-38 4,0 0-36-5,0 0 6 2,0 0 0 0,11 10-10 1,-6-10-8 0,6 0-11 2,4 0-9-4,8-17-3-1,-3 0 1 3,6 0 4 0,-1 6 1 0,-5 6 5-2,0 1 11 4,1 4 0-3,2 0-7 2,6 0-3-4,-2 0-6 5,7 4-2-5,2 16-7 1,-1-1 1 6,1 3-1-7,-3-9-4 4,4 2 1-1,-4-3-1-2,5-1-3 1,-6-5 0 1,-1-3-1 2,3-3 0-6,-4 0-2 4,4 0 0 1,-5-26-2-1,-2-8-6 0,-4-7-1-1,-5-2-13 1,-2 9-29-1,-3 10-36-1,-10 14-32 1,-3 10-126 3,0 0-550-4</inkml:trace>
    </iact:actionData>
  </iact:action>
  <iact:action type="add" startTime="17057">
    <iact:property name="dataType"/>
    <iact:actionData xml:id="d4">
      <inkml:trace xmlns:inkml="http://www.w3.org/2003/InkML" xml:id="stk4" contextRef="#ctx0" brushRef="#br0">27994 1185 216 0,'0'0'282'6,"0"0"-83"4,0 0-13-4,0 0-30 1,0 0-34 2,0 0 4-3,0 0 7 4,-5 6-30-6,5-6-15 3,19 0-13 1,19 0-23 1,13 0-20-3,10 0-11 2,4-6-9 0,-1-1-7-1,-8-2-1 0,-12 0-4 0,-7 4 0 1,-16 2-12-1,-11 3-30 1,-7 0-37 0,-3 0-34-1,0 0-20 0,0 0-37 2,-6 0-25-2,-7 0-80 0,-2 0-180 0</inkml:trace>
    </iact:actionData>
  </iact:action>
  <iact:action type="add" startTime="17433">
    <iact:property name="dataType"/>
    <iact:actionData xml:id="d5">
      <inkml:trace xmlns:inkml="http://www.w3.org/2003/InkML" xml:id="stk5" contextRef="#ctx0" brushRef="#br0">28058 1390 555 0,'0'0'276'10,"0"0"-144"-5,0 0 5 1,0 0-36 4,0 0-13-3,0 0 17-3,68 7-21 5,-28-16-16 0,11-2-18-3,-2-1-12 1,-1 1-9 1,-7 2-14 0,-9 5-9 1,-8-4-4-2,-5 8-2 1,-6 0-22-3,-1 0-61 2,-4 0-51 0,4-5-71 1,-12 3-102 1,0-1-505-3</inkml:trace>
    </iact:actionData>
  </iact:action>
  <iact:action type="add" startTime="17792">
    <iact:property name="dataType"/>
    <iact:actionData xml:id="d6">
      <inkml:trace xmlns:inkml="http://www.w3.org/2003/InkML" xml:id="stk6" contextRef="#ctx0" brushRef="#br0">29429 655 446 0,'0'0'118'5,"0"0"-22"5,0 0-7-4,0 0-42 2,0 0-4-2,0 0 18 2,-90-65 27 0,13 65-6-1,2 17-21 2,-11 21-10-4,-1 16-7 3,3 14-4 0,10 9-5-2,18 0-1 3,21 2-4-2,19-7 2 2,16-4 0-4,4-4 3 7,67-4-7-6,28-4-3 3,27-2 2-3,19-21-23 1,23-19 3 2,6-14 2-3,-14-22-7 3,-33-29-2-1,-33-18-2-2,-37-10 0 1,-30-18 1 3,-27-8-1-3,0 0-3-2,-65 10-2 4,-38 8-16-2,-30 13-32 0,-18 8-93 1,82 57-76 0,8 5-313-2</inkml:trace>
    </iact:actionData>
  </iact:action>
  <iact:action type="add" startTime="18976">
    <iact:property name="dataType"/>
    <iact:actionData xml:id="d7">
      <inkml:trace xmlns:inkml="http://www.w3.org/2003/InkML" xml:id="stk7" contextRef="#ctx0" brushRef="#br0">30362 624 478 0,'0'0'147'8,"0"0"7"0,0 0-60-2,0 0-23 1,0 0-14 2,0 0-9 0,0 0-5-5,5 119-16 3,-5-98-4 2,0-10-10-2,0-3-3 0,0-8-5 0,0 0-5 2,0 0-3-2,0 0 2-1,0-13-4 4,0-21 5-3,0-8 1 0,13-7 0-1,3-1-1 3,2 5 1-2,-3 4 0 3,8 9 0-1,-8 12-1-4,-7 12 4 2,1 6-3 1,-5 2 7-2,1 0 6 2,-5 14-6 1,3 19 1-2,-3 6 4 3,0-1-8-4,3-14 1 3,-2-9 0-3,2-13-2-1,1-2-3 5,2 0 1-4,4 0-2 3,8 0-2 0,8-19 1-2,0-1-1-2,-6 0 2 3,3 6 0 0,-5 8 2-2,-5 6 0 3,-3 0-2-1,-6 0 5-1,8 6 2 1,-8 22 2-1,3 2-2 1,-4-3-7-2,-3-2 0 2,0-9-1 1,0-2-7-2,3-4-12-1,0-3-6 3,4-4-21 0,-2-3-25-4,8 0-65 2,-10 0-155 3,4 0-355-5</inkml:trace>
    </iact:actionData>
  </iact:action>
  <iact:action type="add" startTime="19622">
    <iact:property name="dataType"/>
    <iact:actionData xml:id="d8">
      <inkml:trace xmlns:inkml="http://www.w3.org/2003/InkML" xml:id="stk8" contextRef="#ctx0" brushRef="#br0">30922 910 614 0,'0'0'238'5,"0"0"-108"3,0 0-52 0,0 0-43 0,0 0 7-2,-222 53-5 1,147-46-8 1,5 0-14 0,3 3-10-2,15-6-5 3,4 5 0 0,12-7-8-2,10 2-51-2,14-4-62 4,12 0-75 0,0 0-189-2</inkml:trace>
    </iact:actionData>
  </iact:action>
  <iact:action type="add" startTime="19921">
    <iact:property name="dataType"/>
    <iact:actionData xml:id="d9">
      <inkml:trace xmlns:inkml="http://www.w3.org/2003/InkML" xml:id="stk9" contextRef="#ctx0" brushRef="#br0">30780 1101 439 0,'0'0'111'6,"0"0"-8"4,0 0-7-2,0 0-17-3,0 0-19 5,0 0-8-5,-128 49-18 4,89-39-11-2,9 0-7-1,2 0-3 2,12 1-2-1,3-5 3 1,7-1-1-2,6 7 14 3,0-4 18-2,0 6-8 1,0 1-18-2,23 0-1 5,11 3-2-6,1-4-5 3,-6 3 3 1,0-4 15-2,-6 2 8 0,-9-8-3 0,-4 8-10 0,-7-3-13 0,-3-4-10 1,0 6-1 0,0 1-6-2,-27-5-1 2,-12 1 1 0,-3-2-7 0,-6-7-45-2,0-2-27 2,32 0-69 0,9 0-242 0</inkml:trace>
    </iact:actionData>
  </iact:action>
  <iact:action type="add" startTime="25142">
    <iact:property name="dataType"/>
    <iact:actionData xml:id="d10">
      <inkml:trace xmlns:inkml="http://www.w3.org/2003/InkML" xml:id="stk10" contextRef="#ctx0" brushRef="#br0">19971 7008 585 0,'0'0'244'9,"0"0"-89"-1,0 0-59-4,0 0-21 3,0 0-2 1,0 0 16-2,0 0 0 3,0 0-34-3,16 32-35 2,-16-2 16-1,0 7 4 1,0 2-1 0,0 8-4-2,0 0-1 2,1-3-7 0,-1-2-11 1,0-9-2-3,0-2-3 2,0-5-4-1,0-7 0 2,0 2-1-4,0-8-1 3,0 2 1 0,0-8 3-2,0-1-3 5,0-2 1-5,0 1 2 1,0 3-2 4,0 7-1-5,0 2-1 2,0 0-2-2,0-2 0 3,0-6 0-1,0-3-3 0,0-3 1-2,0-3 1 1,0 0 0-1,0 0-1 3,0 0-1-2,0 0 5 2,0 0 0-3,0 0-1 4,0 6 0-5,0-4 1 1,0 1-4 4,3 0 1-4,-3-3 2 3,0 0 1-2,0 0-1 1,6 0 1-2,-3 0 1 3,1 0 7-2,9 0-2-1,7 0 0 2,8 3-9 0,-1-3-1 0,5 0 2-2,2 0 4 5,0 0-2-5,3 0 6 2,2 0-4 0,1 0 7-3,7 0-4 3,-4-3-1 0,1-5 2-2,1 2-10 2,1 0 4 1,-1 3 1-2,0-1 3 0,3-1-4 0,0 0-1 2,1-2 1-2,0 6-1-1,-2-1 2 3,0-2-4-2,-3 1 5 2,1 3-7-2,-3-3 0 1,1 3 0-2,1 0 0 2,-4 0 0 0,1 0 0-2,-2 0 0 2,-6 0 0 1,7 0 0-3,-9 0 0 1,6 0 0 1,-1 0 0-2,2 0 0 3,4 0 0-2,-5 0 0 3,7 0 0-3,-4 0 0-2,4 0 0 4,5 0 0 1,-1 0 0-6,0 0 0 3,4 0 0 2,-6 0 0-1,1 0 0 1,1 3 0-2,-1 4 0 0,6-4 0-1,-6 4 0 4,3-2 0-6,-4 0 0 4,-1-3 0 4,1 0 0-9,4-2 0 9,1 3 0-5,-4 0 0-1,6-3 0 1,-3 0 0 2,2 0 0 1,1 0 0-7,0 0 0 5,7 0 0-2,-4 0 0 2,1 0 0 0,-2 0 0 0,-2 0 0-2,4 0 0 1,2 0 0 1,1 0 0-2,-2 3 0 3,-3-1 0-1,1 2 0 0,0-4 0-3,-9 0 0 4,7 0 0-1,-2 0 0 1,3 0 0-5,-1 2 0 4,2 4 0 1,4-3 0-1,-2 3 0-1,1-5 0 0,5 6 0 1,-13-2 0-1,-2-2 0 0,-8-1 0 1,-11 1 0-1,-10 1 0 1,-2-1 0-2,-7-1 0 4,-3-2 0-4,-4 0 0 2,2 0 0-2,-6 0 0 3,0 0 0-2,0 0 0 2,0 0 0-2,0 0 0-1,0 0 0 2,0 0 0 0,0 0-17-2,0 0 0 2,0-22-4 1,0-27 16-1,0-15 2-1,0-15-1-1,-6-11 0 6,6-5-3-7,0-3-2 1,0 10-4 3,0 15 10-2,0 21-1 1,0 18 2-1,0 19 2 1,0 9-1-1,0 6 2 0,0 0 1 2,0 0 0-4,0 0 1 4,0 0 1-1,0 0-2 0,0 6 3-3,0 26-2 4,0 15 1-2,-4 12-2-1,-4 7 1 3,5-1-2-2,1 3 2 2,-1 2-3-1,0 4 0 0,-4-4 2-3,7-5-2 3,0-12 0-2,0-14-1 4,0-14 1 16,0-8 0-26,-2-8-1 0,2-4 1 4,0 1 0 3,0-6-1 3,0 0 0-6,0 0 1 3,-9 4-2 2,2-2 0 0,-13 1 0-2,-3 3 0 1,-11-4 2-1,-9 1-1 0,-4-3 0-1,-11 0-1 1,-10 0 1 1,-4 0 1 1,-12 0 1-3,-9 0-1 2,0 0 0 0,-1 0 1 1,7 0 1-5,3 0 0 6,1 0-1-2,7 0 4-2,-6-3-2 1,1-10 3 4,-3 7 1-5,-3 0 4 0,2-2 3 3,1 8 1-4,-3-7-3 5,-6 5-2-4,4 2-10 3,0-3 0-2,2 1 0 3,2-1 0-5,12-4 0 0,-3 7 0 4,1-1 0-1,2 1 0 1,-4-4 0-5,-1 2 0 4,3-4 0 1,-6 1 0-1,7-4 0-2,4 6 0 3,3-2 0-2,10-2 0 0,6 2 0 4,6-2 0-6,4 6 0 4,1-8 0-3,1 6 0 0,1-2 0 2,0 3 0 0,-2 2 0-1,6 0 0 0,-5 0 0 3,6 0 0-1,2 0 0-4,2 0 0 3,2 0 0-3,2 0 0 8,-1 0 0-9,0 0 0 2,1 0 0 1,5 0 0 2,1 0 0-1,-3 0 0 0,4 0 0-3,-3 0 0 3,1 2 0 0,-5 3 0-2,-2-2 0 3,-2 4 0-2,0-4 0 2,-2 1 0-3,0 2 0 3,3-4 0-2,3 5 0 1,2-5 0-3,1-2 0 6,2 0 0-5,8 0 0 0,1 0 0 2,-1 3 0 0,2-3 0 0,0 0 0-1,4 3 0 0,3-3 0 0,3 0 0 2,0 0 0-2,0 0 0 0,0 0 0 2,0 0 0-3,0 0 0 24,0 0 0-30,0 0 0 0,0 0-4 0,-4 0-2 11,1 0-1-7,-1-8 5 6,-8-18 1-5,8-4 1 3,4-14-2-1,0-6 1 1,0 0 1 0,0-7-2 0,0 4 2 0,0 5-1-1,0 9-2 0,0 10 3 2,-7 13-3-4,4 7-1 2,0 4-6 1,0-3 4 0,-2 2-5 0,3 0 0-1,2-1-1 0,0 0 4 3,0 6 2-6,0 1 4 8,0 0 1-7,0 0 1 4,0 0 0-2,0 0 1 1,0 0-1-2,0 0 1 1,0 0-1 2,0 0 0-4,0 0 0 5,0 0-1-4,0 0 1 1,0 10-1 1,0 18 1-1,0 15 0 2,0 2-1-4,0 2 2 4,0 12-1-2,0 3 0 3,0 10 1-5,0 2-1 2,0-6 0 2,0-16 0 0,0-9 1-2,0-12-1 0,0-13 0 0,0-8 0 1,0-5 1-3,0-5 0 4,0 4-1-2,0-4 1 1,2 0 0-2,-2 0 0 5,0 0 0-4,0 0-1-1,0 0 0 1,0 0 0 2,5 0-1-2,1 0 2 1,8 5-1-2,5 1 0 2,4 0 0-1,5-1 1 3,1-2 0-4,8-3-1 0,7 0-1 3,4 0-1-1,4 0 2-3,4 0 2 4,1 0-1-2,-5-7-1 1,0 0 1-1,5 1 2 0,-6-3 4 2,-1 4-4-1,-2 2 1-2,-4 0 2 3,-4 3-4-2,2 0 4 0,-4-2-4 1,-5 2 7-2,6 0-8 3,2-2 5-1,-5 2-4 0,3-5-2-1,-10 5 1 0,3 0 1 0,-4 0 1 1,-4 0-1-2,4 0 0 2,-6 0 4 0,1 0-5-1,0 0 0 1,-3 0 0 0,5 0 0 0,3 0 0-3,-4 0 4 7,-3 0-5-6,6 0 1 3,-1 0 1-3,3 0 0 6,6 0 0-8,-2 0 0 4,5 0 0-4,1 0 2 4,7 0-4 0,-5 0 0 1,3 0 0-2,-8 0 0 1,-1 0 0 0,-2 0 0-3,6 0 0 2,-6 0 0 4,8 0 0-7,2 0 0 5,-2-2 0-1,1 2 0 0,-1-3 0 0,-1 0 0-1,-3 3 0-2,3-2 0 3,-1 2 0 0,-1 0 0-1,3 0 0 1,-7 0 0-1,5-3 0 3,-1 3 0-5,-2-3 0 3,3 3 0-1,-1-3 0 0,1 0 0 1,6-2 0-1,2-4 0 1,-1 5 0 0,2-5 0-1,-9 2 0-1,6 2 0 3,-6 2 0-2,2 3 0 3,2-2 0-4,4 2 0 1,-8 0 0 2,8 0 0-2,0 0 0 0,-1-4 0 0,5 4 0 2,0 0 0-2,-2 0 0-1,5 0 0 2,-7 0 0 0,3 0 0-1,-7 0 0 3,1 0 0-4,-1 0 0 1,-1 0 0 1,2-2 0-3,-4-1 0 4,2-3 0-1,0 4 0 1,-5-2 0-3,-3 4 0 0,-6-2 0 2,-2 2 0 0,-6-3 0-2,-2 1 0 4,-4-1 0-2,-2 3 0-1,-2 0 0 1,0 0 0-3,-10 0 0 3,3 0 0 1,-3 0 0-4,0 0 0 3,0 0 0 1,0 0 0-1,0 0 0-3,0 0 0 4,0 0 0-2,0 0 0 3,0 0 0-5,4 0 0 2,9 0 0 2,-2 0 0-1,2 0 0-1,-3 0 0-1,-7 0 0 3,-3 0 0-1,3 0 0 0,-3 0 0-2,4 0 0 1,5-12-5 3,-5-10-1-3,3-18 0 0,-2-8 1-1,0-14 4 2,-5-8-3-2,0 1 0 3,0-2-8 0,0 7-11-1,0 2-8-3,0 8-9 6,0 14-32-6,0 10-43 2,0 1-45 0,0 7-16 0,0 22-130 2,0 0-397 0</inkml:trace>
    </iact:actionData>
  </iact:action>
  <iact:action type="add" startTime="31434">
    <iact:property name="dataType"/>
    <iact:actionData xml:id="d11">
      <inkml:trace xmlns:inkml="http://www.w3.org/2003/InkML" xml:id="stk11" contextRef="#ctx0" brushRef="#br0">28347 7351 629 0,'0'0'187'6,"0"0"-30"3,0 0-27 0,0 0-39-4,0 0-35 3,0 0-20 0,0 0-17-2,0 0-6 2,98-8 12-2,-169 24 27 2,-43 4-13 0,-29-5-13 0,-28-9-7-3,-13-4 0 3,-6-2-5 0,12 0-6 3,18 0-2-5,18 0-4 0,26 0-2 3,32 0-7-3,33 0 2 3,31 0 3-2,11 0 2 0,9 0 5 1,9 0 5-1,52 0 0 0,52 5-3 5,45 8-2-5,36 6-5-3,29-8-2 4,4-5 1 0,-7-2 2-2,-23 0 10 1,-37 1 19 1,-39 0 3 2,-37-2-7-5,-31 4-2 4,-30-6-10-1,-19-1-4 0,-4 4-10-2,-20-2-2 0,-74 4-15 3,-47 1 17 1,-53-5 7-4,-14-2-3-1,3 0 0 6,16 0 2-6,25 0 5 2,34 0-4 2,33 0-1-2,30 0-3 0,38 0 0 3,20 0 0-5,9 0 4 2,34 0 6 1,53 0-1 0,43 0-11-1,38 11-1 1,14 1-1-1,-10 1 0 2,-31-2 1-2,-47 1 1 1,-48-4 1 0,-28-5 2-2,-18 4-4 0,-8 6-10 2,-63 4-11 2,-40 2 21-4,-30-2 0 1,-4-8 3 1,-6-9-1 2,14 0-2-3,19 0 1-2,30 0 2 6,36 0-1-6,33 0-1 1,19 0 3 4,0 0 16-4,59 0 8 1,41 0-3 1,32 8-22 0,25 23 0-2,-6 3-3 3,-25 0 1-2,-38-9 3 0,-39-8 1 3,-37-7 3-1,-12 5-8-3,-41 4-3-2,-54-1-3 5,-31-5 6-2,-8-10 3 0,4-3-3 0,18 0 0 1,22 0 0 0,21 0-3 0,31 0-12-1,26 0-29 0,12 0-36 1,0 0-43 0,3 0-9-2,23 0-137 3,2 0-349 1</inkml:trace>
    </iact:actionData>
  </iact:action>
</iact:actions>
</file>

<file path=ppt/ink/inkAction2.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0-09-25T23:12:37.637"/>
    </inkml:context>
    <inkml:brush xml:id="br0">
      <inkml:brushProperty name="width" value="0.05292" units="cm"/>
      <inkml:brushProperty name="height" value="0.05292" units="cm"/>
    </inkml:brush>
  </inkml:definitions>
  <iact:action type="add" startTime="6866">
    <iact:property name="dataType"/>
    <iact:actionData xml:id="d0">
      <inkml:trace xmlns:inkml="http://www.w3.org/2003/InkML" xml:id="stk0" contextRef="#ctx0" brushRef="#br0">12887 4799 220 0,'0'0'395'38,"0"0"-245"-38,0 0 16 0,0 0-68 0,0 0-40 0,0 0 11 4,0 0-18 5,108-7 0-2,-76 7 13 0,3 0-15 0,6 0-10 1,4 0-2 0,7 0-4-2,7 0 3 2,2 0-4 2,7 0-1-4,2 0-12 0,-1 0-3 4,1 0-5 2,-2 0-3-6,5 0 0 0,-2 0 1 2,-2 0 2-3,2 0-2 3,-1 0 4 0,1 0-3 0,0 0-5 0,-2 0 0 0,1 0-3-2,-2 2 2 2,2 3-4-3,-11 1 3 4,-2 5-2-1,2-2-1 1,-2-5 5-5,4 3 0 6,2-7 1-1,3 0-6 2,-6 0 1-8,7 0-1 6,-3-14-1-4,0-5 1 4,-3 4 0-4,4 2 0 4,-10 3 4 1,4 3-1-4,-2 0-2 1,-1 3 2-1,2-2 2 3,2 0-2-3,4 1-3 3,-6 1 0-2,-2 2 1-2,-5 2 0 5,-2 0 0-2,2 0 2-1,-5 0-1-1,5 0 3 2,-2 0 2-1,5 2-4 1,2-2 0 1,2 0 0-3,6 0-3 2,6 0-1-3,-8 0 1 4,3-8 2 0,-8 5-2-2,2 1 0 0,-7 2 3 0,-2 0-1 8,3 0 3-15,1 0-3 13,-2 0-1-6,9 0 1-1,0 0-2-1,3 0 1 3,7 0-2 0,-6 0 1 1,3 0-2-3,-1 0 1 3,2 0-2-3,-1 0-2-1,-2-7-3 4,-3-3 1-2,-2-2 0 2,-7 2 3-3,-3 2-1 5,-15 1 3-7,0 1 0 3,-13 3 2 1,-5 2 5 1,-8-4-4-2,-3 3 0-2,-4 0-1 4,-3 2 0 0,0 0-5 0,0 0-2-5,-13 0-10 4,-44 0 4 2,-16 17 12-5,-22-4 0 1,-19 1 2 7,-22 0-1-7,-15 1 2-2,-19-2-1 5,8 2 0-1,-5 2-2-1,6-7-3-1,0 2-2 1,1-4 0 5,-4-2 4-4,6-6 0-4,1 0 1 6,9 0 1-3,5 0 0-1,9 0 1 1,14-2 1 1,16-5-2 2,10 4 2-5,2 3-1 4,11 0 0-2,0 0 0-1,-2 0 1 2,6 3-2-1,-2 9 1 4,6-2 0-7,-4-1-1 5,5 0-1 1,1 2-1-3,-2 3-1-2,2-3 1 5,-3 6 0-6,-7-2 0 2,-3-7-2 3,5-5-10 2,5-3-2-4,11 0-8-4,7 0 0 7,12 0 6-2,9 0 8 2,14 0 1-6,9 0 1 3,3 0 0 0,5 0-3-1,1 0-4 3,3 0 6 2,-4 0 6-3,4 0 2-5,0 7-2 3,10 8-3 5,35 4 5-2,24 1 0-4,29 0-1 4,29-6 2-2,27-6 0-1,20-4 1 4,3-4 3-3,-17 5 5 2,-10 3 7-5,-23 7 1 5,-9-5 3-2,6-2 7-1,17-2-16 3,13-6-4-2,12 0-5 3,-3 0-2-5,-11 0 0 3,-11 0 1-1,-17 0 6 3,-11 0 6-5,-5 0-1 7,-14 0-2-8,-12 0-4 2,0 0-1 3,0 0-2-2,-1 0 2 1,6 0-3-3,-3-2-2 4,-5-12-2 1,-4 3 0-3,-14 5 2-3,-9 6 1 3,-8 0 1 3,-7 0 0-5,-3 0 3 6,-4 0-3-3,6 0-2-1,-4 0-3-1,4 0 2 3,1-3-1-1,-4-2-2 1,-3-4 4-5,-6 3 0 5,-1 1 0-1,-10-1 0-2,-9 2 0 2,5 4 1-1,-8 0-1 4,2 0 0-8,-3 0-1 2,5 0 1 6,-5 0-5-5,0 0 1 2,0 0-9 6,-28-5 1-12,-39 3-6 6,-24-4 18-2,-26 1 0 2,-34-7 0 4,-22 1 4-4,-9 5-4-6,-14 1-1 7,5 3-1-3,-4-1 2 2,11-4-2 8,10 5 1-10,11 2 1-6,6 0 1 9,3 0 1-3,7 0 2 4,13 2 3-5,7 10-4 6,9-1 1-7,7-2 0 3,8-4-1 5,13-2-2-4,6 3-1-2,20 2-1-1,15-3-1 1,17 0 1 5,12 2 0-5,4-4 1-1,7-3 0 10,7 3-1-12,2-3-1 2,0 0 2 2,0 0-1 4,0 0-2-3,0 0-1-3,8 0-1 2,12 0-1 2,10 0 6-3,11 0 0 2,14 0 0 0,13 0 0 1,2 0 0-3,1 0-2 3,3 0 1-2,-2 0 0 2,8 0 0-5,8 0-1 3,24 0 2 3,29 0-3-5,27 0-1 6,29 11 0-3,0 3 0-2,-27-5 0-1,-30-4-5 6,-33-2-5-6,-34 6 7 3,-16 4-32-2,-17 12-45 4,-40-11-97-2,0 9-133 4</inkml:trace>
    </iact:actionData>
  </iact:action>
  <iact:action type="add" startTime="37698">
    <iact:property name="dataType"/>
    <iact:actionData xml:id="d1">
      <inkml:trace xmlns:inkml="http://www.w3.org/2003/InkML" xml:id="stk1" contextRef="#ctx0" brushRef="#br0">16051 16574 563 0,'0'0'246'12,"0"0"-138"-6,0 0-20 2,0 0-42 2,0 0-13-8,0 0 4 9,0 0 2-6,-177 3-1 4,147-3 6-1,-4 0 2-1,1-3 4 0,-5 3-7 0,-4 0-11 1,-1 0-2 0,-2 0-12-1,1 0-4 1,1 0-9 0,-2 0-1 1,2 0-3-1,-2 0 1-1,1 0-1 1,1 5-1-3,6 3 1 4,0-1 1-2,5 5-1 1,0-1-1-2,-1 3 2 2,2-1-1 2,-1 4 0-5,-4-11-1 5,7 2 1-6,0-2-1 5,6 1-1-2,5-5 0 0,0 1 1 6,-6-1 2-9,0 10-2 2,1-1 0 1,-6 4 1 2,7-2-1-1,-1-2 1-4,7 1-1 4,8-7 0 2,0-2 0-3,3 0-2 0,3-1 2 2,-3 2 0-2,5-4 0 1,-4 3-1-5,4 2 1 8,-9-5 0-5,5 5 0 2,-2 2 1 1,-4 6-1-2,3-8 0-1,-1 5 1 2,0 7 0 1,5 2 0-2,-6 11-1 1,-3 7 1-2,-8 14 1 0,3 5-1 5,-2 0-1-5,-3-5 3 1,6-8 2-2,2-16 4 6,1-7-5-3,7-10 4 0,-1-3-5-3,7-7-3 4,0 0 0-3,0 0-1 3,0 0 1-2,0 0-3 0,0-8-1 3,0-18 2-4,0 3 2 0,0-1 0 1,-3-11 0 3,0 13-1-2,-1-3 0-4,1 0-1 5,1-1-2-1,-7 9-1 2,5 4 2-7,4 0-3 7,-3 5 0-4,3 3 3 3,0-1 0-2,0-2 3 1,0-1 0-1,0 1 0 1,0 3 1 1,0 5 1-2,0 0 1-2,0 0 4 3,0 0 6 1,0 0 3-2,0 0 8 1,0 22 9-1,5 3-12 7,-5 7-8-13,2 0 1 6,3 0 0 4,-5 5-4-7,0-13-3 3,0 1 2 2,0-5-4-1,0-8 2-3,0-4 1 5,6-8 3-2,1 3 8-1,0-3-3-3,9 2 2 4,0 5-3 1,9-7-7-1,4 0-2-1,-2 0 2 1,5 0 0 1,-7 0 2-5,-2 0 1 2,-6 0-4 4,-2 0-2-3,-4 0-4 3,2-7 0-3,3 2 0-1,0-3-1 3,9 2 0-4,-5-7 0 2,3 0-2 4,-2 9-9-7,-1-4-18 7,0 8-41-6,1 0-41 2,-21 0-53 4,0 8-168-6</inkml:trace>
    </iact:actionData>
  </iact:action>
  <iact:action type="add" startTime="39674">
    <iact:property name="dataType"/>
    <iact:actionData xml:id="d2">
      <inkml:trace xmlns:inkml="http://www.w3.org/2003/InkML" xml:id="stk2" contextRef="#ctx0" brushRef="#br0">16509 16424 624 0,'0'0'158'8,"0"0"-31"-1,0 0-51 0,0 0-35 1,0 0 4 0,0 0-4 0,4 0-9-2,-4 0 8 0,-30 0 4 6,-3 13 5-10,-11 13-10 6,-7-1-7 1,9 5-14 0,2-4-7-4,12 0-3 5,11-4-4-5,4-8 2 5,10-1 3-3,3-1 10-2,0 1 5 3,16 7 2 0,17 4-1 0,8 0-11 0,-11-11-10-2,1-1-2 3,-8-3-2-2,-7-6 0-1,-6-3-15 2,3 0-31 3,-4 0-50-5,-3 0-53-1,-6 0-71 3,0 0-328 0</inkml:trace>
    </iact:actionData>
  </iact:action>
  <iact:action type="add" startTime="40096">
    <iact:property name="dataType"/>
    <iact:actionData xml:id="d3">
      <inkml:trace xmlns:inkml="http://www.w3.org/2003/InkML" xml:id="stk3" contextRef="#ctx0" brushRef="#br0">16731 16508 121 0,'0'0'488'8,"0"0"-391"-1,0 0-20 0,0 0-19-1,0 0-1 4,0 0 5-7,-93 36-10 7,73-6-2-4,-3 2-9 4,8-2-8-3,12 5-8 7,3-5 1-13,0-2-4 7,0-2 6-3,21-9-9 2,2-9-1 2,0-8-7-2,-1 0-8 1,-1-8-3-2,3-31-1 3,-1-6 0-2,-7 1-3 3,-2 9 4-5,-7 3 0 2,-7 4-5 4,0 0-13-8,0 2-24 5,0 7-40 0,0 11-43 0,0 8-125-3,0 0-323 3</inkml:trace>
    </iact:actionData>
  </iact:action>
  <iact:action type="add" startTime="40486">
    <iact:property name="dataType"/>
    <iact:actionData xml:id="d4">
      <inkml:trace xmlns:inkml="http://www.w3.org/2003/InkML" xml:id="stk4" contextRef="#ctx0" brushRef="#br0">16847 16844 470 0,'0'0'208'12,"0"0"-89"-5,0 0-25-7,0 0-53 11,0 0-13 1,0 0 3-11,85-151-8 6,-69 125-8 5,5 7-6-9,-7 7-4 3,-5 7-1 6,4 5 4-9,-3 0 11 5,3 3 38-2,-1 24-1 2,1 5-38 1,-8-5-11-2,-3 2-4 1,7-4-3-2,-9 0-5 6,0-5-12-5,0-5-27 0,0-11-38-2,0-4-71 2,0 0-171 3</inkml:trace>
    </iact:actionData>
  </iact:action>
  <iact:action type="add" startTime="40851">
    <iact:property name="dataType"/>
    <iact:actionData xml:id="d5">
      <inkml:trace xmlns:inkml="http://www.w3.org/2003/InkML" xml:id="stk5" contextRef="#ctx0" brushRef="#br0">17396 16495 426 0,'0'0'174'3,"0"0"-67"4,0 0-16-2,0 0-65 6,0 0 23-5,0 0 3 0,-75 30-16 1,55-6-13 1,8 1 3 1,3-5-4-3,6 0-1 1,3-3-6 0,0 8 0 3,0-8-8-4,0 5-2 2,3-2 0 0,10-6-5-2,0-6 4 2,-2 1 5-2,-1 0 7 3,-7-1-8-2,-3-2-2 1,0 5-2-1,0-2-4 3,0-4-16-5,-18 0-9 1,-5-5-25 2,4 0-52 0,15 0-75 0,4-10-162 0</inkml:trace>
    </iact:actionData>
  </iact:action>
  <iact:action type="add" startTime="41259">
    <iact:property name="dataType"/>
    <iact:actionData xml:id="d6">
      <inkml:trace xmlns:inkml="http://www.w3.org/2003/InkML" xml:id="stk6" contextRef="#ctx0" brushRef="#br0">17672 15923 504 0,'0'0'133'11,"0"0"6"-4,0 0-64-5,0 0-27 6,0 0 20-1,18 219 4-1,-18-117 2 1,0-1-20 0,-8 2-2 4,-2-7-18-4,-3-9-8-1,-5-6-6 3,8-13-11-4,0-14-9 4,-3-13 0-4,7-21-18 4,2-15-40-1,4-5-41 0,0-8-87-1,0-20-263-1</inkml:trace>
    </iact:actionData>
  </iact:action>
  <iact:action type="add" startTime="41519">
    <iact:property name="dataType"/>
    <iact:actionData xml:id="d7">
      <inkml:trace xmlns:inkml="http://www.w3.org/2003/InkML" xml:id="stk7" contextRef="#ctx0" brushRef="#br0">17848 16468 484 0,'0'0'329'10,"0"0"-222"-5,0 0-20 8,0 0-49-10,0 0 18 2,0 0 1 2,-146-14-11 5,116 14-21 0,5 0-17-11,0 0-8 7,11 0-2 1,4 0-26-7,7 0-108 10,3 0-147-6,0 0-401 1</inkml:trace>
    </iact:actionData>
  </iact:action>
  <iact:action type="add" startTime="41852">
    <iact:property name="dataType"/>
    <iact:actionData xml:id="d8">
      <inkml:trace xmlns:inkml="http://www.w3.org/2003/InkML" xml:id="stk8" contextRef="#ctx0" brushRef="#br0">18035 16636 233 0,'0'0'212'13,"0"0"-94"-13,0 0 24 8,0 0-49-3,0 0-4 2,0 0-5 1,-104 79-19 0,77-52-14 2,9 0-20-6,4-2-13 6,5 5-3-4,9 2 9 3,0-1 3-3,0-13-7 2,6-6-7-1,17-12-1 0,13 0 11 2,-1-17-21-1,4-19-1 1,-8-1-2-5,-8 9 2 3,-7 6 0 4,-8 8 1-4,-5 0-2-2,-3 2 0 2,0 0-3 3,0 5 1-4,0 1-1 1,0 6 1 0,0 0-1 2,0 0-2-1,0 0 2 0,0 0 3 1,0 0 4 0,0 0 8-6,0 3 13 3,0 19 15 1,0-2-13 2,0 9-13 2,0-2-5-6,-7 11-4 3,0-6-4 0,-3 5-1 1,4-5 0-1,2-14 1-4,4-6-3 5,0-12 2-1,0 0-14 0,0-6-58-1,11-25-38 1,-2 12-59-4,-5 2-194 2</inkml:trace>
    </iact:actionData>
  </iact:action>
  <iact:action type="add" startTime="42345">
    <iact:property name="dataType"/>
    <iact:actionData xml:id="d9">
      <inkml:trace xmlns:inkml="http://www.w3.org/2003/InkML" xml:id="stk9" contextRef="#ctx0" brushRef="#br0">18204 16900 307 0,'0'0'371'7,"0"0"-270"2,0 0-2-1,0 0-25-1,79-145-25-5,-64 119 0 10,-4 9-4-5,-8 17-22 1,-3 0 2-5,0 0-5 5,0 0 6 4,0 12 4-4,0 27-25-1,0 4-5-3,2 2-7 3,1-9-1 2,1-11-9-2,-1-5-19 1,7-20-17-1,0 0-26 1,11-27-72-1,-13-3-210-1,1 6-151 4</inkml:trace>
    </iact:actionData>
  </iact:action>
  <iact:action type="add" startTime="42666">
    <iact:property name="dataType"/>
    <iact:actionData xml:id="d10">
      <inkml:trace xmlns:inkml="http://www.w3.org/2003/InkML" xml:id="stk10" contextRef="#ctx0" brushRef="#br0">18654 16064 482 0,'0'0'235'9,"0"0"-52"-9,0 0-87 9,0 0-43-7,0 0-4 6,0 0-13 0,5 199 1 0,-5-112-2-2,-7-6 5 8,-7 13 0-12,-1-10-12 4,7-12-5 3,-5-11-9-1,6-23-6 2,6-16-8-4,1-11-1 1,0-11-12 1,0 0-26-1,1-7-43 1,25-30-60 0,-13 5-55-1,-4 7-156 3</inkml:trace>
    </iact:actionData>
  </iact:action>
  <iact:action type="add" startTime="42922">
    <iact:property name="dataType"/>
    <iact:actionData xml:id="d11">
      <inkml:trace xmlns:inkml="http://www.w3.org/2003/InkML" xml:id="stk11" contextRef="#ctx0" brushRef="#br0">18792 16456 493 0,'0'0'299'12,"0"0"-188"-6,0 0 3-2,-214-2-15 4,131 11-36 1,9 4-33-4,10-1-16 4,16-7-14-1,9-3-2-1,25 1-46 0,14-3-112-1,0 3-211 4</inkml:trace>
    </iact:actionData>
  </iact:action>
  <iact:action type="add" startTime="43579">
    <iact:property name="dataType"/>
    <iact:actionData xml:id="d12">
      <inkml:trace xmlns:inkml="http://www.w3.org/2003/InkML" xml:id="stk12" contextRef="#ctx0" brushRef="#br0">16286 17507 509 0,'0'0'176'11,"0"0"-10"-4,0 0-59 0,0 0-26 2,0 0-11-2,0 0-5 0,0 138-17 2,-10-106-3-1,3-7-7-5,-1-8-11 7,2-4-12-4,6-13-8 5,0 0-4-9,0 0-3 16,0-5-3-18,2-37-17 13,27-15 1-13,1 1 19 11,-1 3 1-3,-4 11 0-5,3 8-1 13,-5 5 0-16,-2 11 0 8,-2 1 1 3,-7 8 0-8,1 3-1 8,-6 4 1-6,-2 2 0 4,3 0 3-3,-1 0 0 2,5 0 5-1,-8 17-3 1,5 13 3 0,0 12 6-2,-3-3-2 5,-5-2 1-5,-1-8-6 2,3-13-4-3,-3-11-3 11,9-5 1-16,8 0-2 10,9 0-4-4,3-13-10 0,10-12 10 1,-8 2 2 1,-5 14 2 0,-9-3 1 1,-4 12 1-4,-6 0 0 2,1 0-2 6,3 7 6-7,-2 30 4-1,0 7-6 1,-6 1 2 2,1-8-6 1,0 0 3-1,1-17-3-1,2-3-2 4,-3-4-6-7,4-7-16 3,0-6-19-2,2 0-30 4,5 0-28-1,-1 0-62-1,-12-6-161 1,1-5-281 0</inkml:trace>
    </iact:actionData>
  </iact:action>
  <iact:action type="add" startTime="44211">
    <iact:property name="dataType"/>
    <iact:actionData xml:id="d13">
      <inkml:trace xmlns:inkml="http://www.w3.org/2003/InkML" xml:id="stk13" contextRef="#ctx0" brushRef="#br0">17317 17458 201 0,'0'0'264'9,"0"0"-192"-2,0 0 29 2,0 0-27-7,0 0 8 11,0 0 10-6,-121 30-12 1,73 1-21-5,5 6-19 4,7 2-9 1,10-8 6 1,11-12-17-2,12-4-12 3,3-13-4-5,0-2-4 4,33 0-2 0,14-17-30-2,4-20 8 1,-11 6 9-2,-8 6-1 0,-10 12 5 0,-12 1-8 3,-1 12-8 1,-8 0 6-2,-1 0 21-2,0 0 1 3,0 0 2-1,0 0 1-6,0 19 3 12,-1 18-5-12,-11 6 15 7,8 1 10-1,-4-5-2 1,6-9-6-2,2-17-12 1,0-13-7 0,0 0-2 0,2-13-45-5,23-24-79 6,-12 17-87 2,-7 0-134 4</inkml:trace>
    </iact:actionData>
  </iact:action>
  <iact:action type="add" startTime="44708">
    <iact:property name="dataType"/>
    <iact:actionData xml:id="d14">
      <inkml:trace xmlns:inkml="http://www.w3.org/2003/InkML" xml:id="stk14" contextRef="#ctx0" brushRef="#br0">17662 17437 565 0,'0'0'184'11,"0"0"-61"0,0 0-58-11,0 0-33 14,0 0-23-14,0 0 9 11,-92 40-6-9,59-22-1 9,7 3-2-4,8-4 8-4,5-4 0 7,10 5-3-1,3-6 4-3,0 1 7 2,0 6-11-1,5-1-5 3,22 1 8-3,-2-4-5 1,-5 2-6-3,-4 2 1 2,-4-3 9 1,-6-1 3-1,-4-1 0 0,-2-3-6 1,0-5-13-1,0-1-3 1,-10-5-8-1,-16 0-8 0,6 0-33 4,-5 0-38-5,14 0-63 0,8 0-231 2</inkml:trace>
    </iact:actionData>
  </iact:action>
  <iact:action type="add" startTime="45144">
    <iact:property name="dataType"/>
    <iact:actionData xml:id="d15">
      <inkml:trace xmlns:inkml="http://www.w3.org/2003/InkML" xml:id="stk15" contextRef="#ctx0" brushRef="#br0">17996 17443 410 0,'0'0'155'12,"0"0"-65"-7,0 0-14-3,0 0-56 6,0 0 48-2,0 0 8 2,-165 59-19 1,126-28-24-1,9-8-4 2,6 2 0-5,14-6-10 4,3-5 6-4,7 0 4 5,0-2-10-3,0 5 3-1,27-4-3 3,4-1-6-2,2 2-10 0,1-1 4 1,-8 5 19-3,-9-6 2 2,-4-5 0 2,-13 5-12-1,0 5-8-1,0 1-8 1,-13 9-11 0,-25-2-25 0,-5-12-15-1,2-1-39 0,22-12-95-1,9 0-259 2</inkml:trace>
    </iact:actionData>
  </iact:action>
</iact:actions>
</file>

<file path=ppt/ink/inkAction20.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0-09-27T03:27:45.148"/>
    </inkml:context>
    <inkml:brush xml:id="br0">
      <inkml:brushProperty name="width" value="0.05292" units="cm"/>
      <inkml:brushProperty name="height" value="0.05292" units="cm"/>
      <inkml:brushProperty name="color" value="#FF0000"/>
    </inkml:brush>
  </inkml:definitions>
  <iact:action type="add" startTime="9219">
    <iact:property name="dataType"/>
    <iact:actionData xml:id="d0">
      <inkml:trace xmlns:inkml="http://www.w3.org/2003/InkML" xml:id="stk0" contextRef="#ctx0" brushRef="#br0">9305 12463 410 0,'0'0'259'22,"0"0"-141"-22,0 0 2 0,0 0-50 7,0 0-29 27,0 0-5-34,0 175 2 0,0-136 4 1,0-3 1 1,0 1 3 31,3 2 2-33,10 1-7 0,0-1-2 1,4-3-15 1,4-8-6 31,-1 0-1-33,3-7-1 0,-3-1-4 2,7-5-1 29,-4 0 0-31,4 0-2 1,2-5 2-1,6 1-3 32,6 0-3-30,4 4-1-2,-1-5 2 1,0 2-1 0,-3-4 4 4,5 1 1 25,3-3-1-29,3 0 2-1,8-3-4 2,9-3-2 2,0 0 2 30,6 0-4-34,2 0-1 0,-6 0 3 1,1 0 3 3,-4 2-1 32,6-2 7-35,6 0-8-1,-3 0 4 0,4 0-2 2,3 0 0 3,0 0 1 32,5 0 0-36,5 0-4-1,9 0 1 0,1 0-1 1,0-2-2 8,4-7-2 19,-5 3 2-26,-5-3-1-2,1 3-1 2,-5-1 1 0,-7-5 2 31,0 1-3-33,-9 0-1 0,-5 2 0 1,-5-2 0 3,-3 1 0 26,2-5 1-30,-6-2 0 1,4 4 0-1,10-7 1 7,2 3-2 23,-3 3 2-30,0-4 0 0,0 10 0 1,-8 3 4 35,8-1 0-36,-7 3-1 0,3 0 0 0,-2-4-1 2,1-3-2 4,1 3 1 27,1-10-3-32,-4 2 1-1,-4 2 0 0,-2-4 0 2,-4 5 0 6,-5 0 1 0,-1 4 1 23,0-3-1-31,-5 2 1 0,-1 1-2 1,4-3 2 3,-5 2-2 30,3-2 0-33,6 2 0-1,-6 4 0 0,9 0 1 4,-12 5 0 3,10 0 0 30,3 0-1-37,-2 0 2 0,1 0 0 1,-1 0 1-1,-1 9-2 34,-6 1-2-33,4 10 0-1,-7-1 0 0,1 7 1 4,-5 5-1 3,-1-1 0-1,0 2 1 28,-3-1 0-34,-2 2-1 0,-6 4 2 1,0 3-1 3,2-4 0 3,-8-6 0 28,-6-8-1-35,-4-7 2 1,-6-7-1 0,-1-4-1-1,1-1 1 8,-4-3-1 34,0 0 1-42,-1 0-2 1,-2 0 1-1,3 0-1 0,-3 0-1 1,5 0 0 40,-5 0 0-41,3 0-2 0,6 0-1 0,3-17 0 2,5-10-1 0,-3-6 5 35,-1 9-3-36,-1 0 3-1,-3 11 1 0,2 1 0 1,-3 7 0 7,2-3 1 25,3 1 1-32,4-1 0-1,6 3-2 2,-2-1 2-2,5 0 0 33,9 1-2-31,1-1 0-2,4 0 0 2,2 1 1-2,3-1-1 32,5 3 1-31,-2 1-1-1,7 2 2 1,-2 0 0 3,8 0-2 31,0 0 1-34,-2 0-1-1,2 0 2 1,-1 0-1-1,4 0 0 32,-5 0 0-31,2 0 2 0,0 9-2 1,-5-2 1 0,-5 3-1 31,5-3 1-32,1 1 1-1,-3-1-2 0,5-5 1 3,-4 1-2 27,6-3 2-30,1 3-1 0,-4-1 0 1,6 5 1 4,-2-6 0 26,-6 8 0-30,-4-2-1 0,-4-6-1 0,-8 3 0 6,5-4 0 24,-1 0 0-31,1 0 0 0,1 0 1 1,3 3 2 3,2-3-1 27,3 2-2-31,-7-2 3 0,8 0 0 1,-1 0-3 30,-2 0 1-30,-2 0 0-1,3 0-1 0,-4 0 1 3,5 3-1 30,-3-1 1-30,2 1 0-3,-5 4 0 0,4-4 0 1,-4 1 2 28,7 2-3-29,-10 1 1 0,8-2 0 2,-6-3 0 29,6 1-1-30,-4 4 0-1,7-3 1 1,-3 5-1 35,2-3-1-36,-3-1 1 1,1-2-1-1,-5 0 0 1,4-3-1 5,-7 2 1 25,2-2-3-30,-7 0 2-1,1 0-2 3,-2 0 1-2,2 0 1 33,-5 0-4-33,2 0 2-1,4 0 0 0,-2 0 2 3,4 0 1 3,-1 0-1 24,4 0 2-30,0 0-2 1,0-2-1 0,-1-4 0 6,-5 1 2 25,-1-1 0-31,0 3 0-1,-9 0 0 1,3 0 0 2,-4 1-1 2,-1-4 1 28,-1 0-2-33,-5-1-2 0,3-3 0 1,2 5-1 7,-2 0 0 29,3-2 4-35,-2 4 2-2,-2 1 2 1,4-1 2-1,-2 1 0 1,-2-1-3 34,0-1-1-33,-2-4-3-2,1-5-2 0,4-10-1 3,1-5-2 30,-6-2-5-31,0-2 5-2,-8 10 3 0,-5 5 1 1,-4 6-3 30,-3 5-23-30,-3-4-32-1,0 3-19 1,0-4-15 4,0-4-72 26,0 7-23-30,-3 8-83-1,3 0-389 1</inkml:trace>
    </iact:actionData>
  </iact:action>
  <iact:action type="add" startTime="12209">
    <iact:property name="dataType"/>
    <iact:actionData xml:id="d1">
      <inkml:trace xmlns:inkml="http://www.w3.org/2003/InkML" xml:id="stk1" contextRef="#ctx0" brushRef="#br0">21045 12493 520 0,'0'0'178'7,"0"0"-81"-2,0 0-10 25,0 0-49-30,0 0-6 0,0 0 15 2,24 163-1 35,-9-129 9-36,-1 1-3-1,5 1-12 0,0-6-9 1,7 0 0 5,-3-5-9 23,14-5-5-28,-1-1-5-1,9-4 4 1,4-2 0 34,5 4 9-35,4 5-1 0,1 1-4 2,9 3-5-2,5 2 2 7,6-6 0 24,3-3-4-30,5 4-3-1,7-6 2 1,-3 0-5 6,8 0-3 21,-2-6 2-28,-3-1-6 1,3-3 3 0,3-5 0 4,4-2-1 28,10 0-1-32,-3 0 3-1,5 0-1 1,-4 0 3 0,5-2 0 64,-1 2 3-61,-3 0-1-4,3 0-2 0,0 0-2 0,-3 0 1 0,5 0-1 0,-14 0 3 0,-1 0 1 1,1 0-4 29,-7-7 4-29,3 6 2-1,-3-6-1 1,-10 2 5 4,8-3-11 27,-16-6 2-32,1-1-1 0,1 0-4 1,-4-2 1 4,6 1 4 0,2 2-2 25,2 0 2-28,9 4-2-2,-2 3-1 1,-5 1 3 5,3 1-4 25,-5 3-1-31,-6-1 3 0,-1-2-1 2,-3 5 0 2,-9-4 0 34,5 1-1-37,-5 3 0-1,4-2 2 0,4-1 0 1,-2 3-1 4,1 0 2 29,-6 0-2-32,-6 0 1-2,-2 0-2 3,2 0 1-2,6 0-2 4,-4 0 2 30,3 0 0-35,-1 0 1 0,2 0-3 2,-1 0 2-1,-7 3-2 5,4 6-3 29,-14-8 3-32,-2 3 0-3,-5-4-4 0,-3 0 2 1,-1 0 0 32,-4 0-1-32,-1 0 0-1,-2-4 3 0,7-6 0 3,-3-1 0 29,0-3 0-32,3 1-1 0,-1 4 1 1,5-4 1 35,-4 2 3-34,1 5-2-2,-8 4 2 0,-2-1-2 0,-5 0 0 7,-4 3 2 28,2 0-3-34,8 0 4-1,-3 0-3 0,-1 6 1 1,-1 9-2 5,2 2 0 27,-6 2 0-31,2 2 4-2,-2 5-3 2,-4-1-1-1,-2 2 0 34,-1-7-1-34,-3 0 1-1,-2-6-1 0,-7-8 0 2,2-2-1 29,-3-4 0-30,-2 0-4-1,-1 0-2 2,3 0-3 0,-3 0-1 35,0 0 1-36,0 0 2-1,0 0 3 0,0 0-2 2,0 0-6 35,0 0-1-36,0 0-3-1,7 0 1 0,2 0 8 1,2-20 5 4,3 0 3 55,1-4-1-58,1-8-1-2,5 3 2 0,-7 2-2 0,4 2 2 0,-2 5 0 0,-1 3 0 2,-3 0 2 0,1 4-1 7,3 0 0-3,0 6 1 52,7-3 2-58,2 5-3 0,2-3 3 0,2 2-3 0,-1 1 1 0,5 2 0 0,-2 3-1 4,5 0 1 31,2-4-2-34,-4 4 2-1,7 0 0 0,0 0 1 1,6 0 1 38,6 0 0-39,-1 0 1 0,0 0-2 0,4 4 2 1,5 8-4 5,-1-4 2 30,-2-1-1-36,6 3-1 0,-5-5 1 0,0 0 0 1,-6-2 0 4,-4 4-2 28,-1-5-2-33,0 1 2 0,-3-1 0 1,2 4-1 3,1-2 1 33,0 0 0-36,3-4 0-1,-1 0 0 0,0 0-1 1,0 0 2 3,-3 0-1 35,-4 0 0-39,1 0 0 0,-1 0 2 0,-2 0-2 1,2 0 0 37,1 0 3-37,1 0-2-1,3 0 0 0,-5 6 2 1,-1-1-3 3,0 4 1 33,-1-5-1-35,-1-2 0-2,1 0-1 1,0-2 1 1,2 0-1 27,-1 0 1-29,4 0 0 0,-5 0 1 1,3 0-1 6,-7 0 2-4,-6 0-2 29,2 0 1-31,-1 0-1-1,0 0 1 1,3 0-1 4,-1 0 0 27,3 3 0-31,0-3 1-1,-3 0-1 1,2 2 1 4,-6-2-1 26,1 4 1-30,1-4-2 0,0 0 2 1,-1 0-1-2,1 0 0 32,5 0-1-31,-1 0 0-1,3 0 0 1,-4 0 1 3,0 0 2 29,4 0-1-32,1 0 0-1,1 0-1 0,7 0 0 4,-3 0 0 3,7 0 0-1,-4 0 1 28,2 0-1-33,4 0 0-1,-2 0-2 0,-1 0 0 5,-9 0 1 1,3 0-2 29,-6 0 2-34,2 0 1-1,-7-4-1 0,3-1 0 34,-7 1 0-33,0-3 1-1,-1 5 0 0,-4-2 0 1,1 4 2 4,-1 0-2 34,0 0 2-39,-1 0-2 0,2 0 1 0,-4 0-1 0,0 0 1 5,-5 0-1 31,1 0 0-34,-3 0-1-2,1 0-1 0,-1 0 1 1,1 0 0 3,1 0 0 30,-1-5-3-33,2-1 3-1,-8 2-1 2,0-3 0 0,3 2 2 29,0 0-1-31,-6 1 1 0,6-2 0 1,-3 3 0 31,1-1 0-31,-4-3 1-1,3 1-1 0,0 1 0 4,-1 0 0 4,2-4 0 24,2 1 0-31,3 3 0-1,5-10-4 2,-2-4-3 0,-2-3-6 5,6-4-5 0,-6-2-4-1,4 0-4 37,-7 1-5-42,-1 14-2-1,-5 8 12 0,-4 5-12 1,-4 0-49 4,0 0-43 27,7 30-32-32,-4-2-76 0,12 11-176 1</inkml:trace>
    </iact:actionData>
  </iact:action>
</iact:actions>
</file>

<file path=ppt/ink/inkAction21.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0-09-27T03:33:09.050"/>
    </inkml:context>
    <inkml:brush xml:id="br0">
      <inkml:brushProperty name="width" value="0.05292" units="cm"/>
      <inkml:brushProperty name="height" value="0.05292" units="cm"/>
    </inkml:brush>
    <inkml:brush xml:id="br1">
      <inkml:brushProperty name="width" value="0.05292" units="cm"/>
      <inkml:brushProperty name="height" value="0.05292" units="cm"/>
      <inkml:brushProperty name="color" value="#FF0000"/>
    </inkml:brush>
  </inkml:definitions>
  <iact:action type="add" startTime="4956">
    <iact:property name="dataType"/>
    <iact:actionData xml:id="d0">
      <inkml:trace xmlns:inkml="http://www.w3.org/2003/InkML" xml:id="stk0" contextRef="#ctx0" brushRef="#br0">901 9052 403 0,'0'0'602'23,"0"0"-495"-23,0 0-24 0,0 0 10 7,0 0-65 3,0 0-24-6,0 0 4 2,16-18 7 3,-30 18 26-1,-1 0 2-2,-12 0-5 3,0 0-7-2,-4 0-6 1,-5 0-5-2,4 12-5 2,-2 0-4 0,0-5-2-1,11 6-2 0,3-6-1 0,8 1-3 1,6 1 8 0,-4 3 17-1,6 4 26 0,-5 9-2 2,2 9-7-2,-6 5-12 0,3 10-13 1,0 7-4 5,2 5-9-8,0 11-2 0,3 5 0 3,2 11-1 1,0 2 4-1,3 2 4-1,0 0 3 3,0-1-9-5,-4 5 3 1,4-7-2 4,0 5-6-4,0-2 2 1,0-4 0 1,0-7-2-2,0-3 0 3,0-3 2-1,0-1 2-1,0-2 2-2,10 2 0 4,-5 2-1-1,3-3-1 0,-3 0-3-3,-2-3 0 5,1-5 0-3,-4-5-1 2,0-5-1-4,4 1 2 4,-4 0-2-3,2 4 1 3,1-6-1-4,1-2 1 4,3 5 0-2,2-6-1 2,-5-3 1-2,3-4-1 0,1-2 0 2,-7-2 0-2,2-4 1 1,1-1-1-3,-1-11 0 4,-3 4 0 0,2-9 0-4,-2 4 0 3,4-3 0 0,-4-1 0 1,4 1 1-4,-1 5-1 3,-3-1 0 1,0-2 0-3,0-2 0 4,0-7-1-5,0 1 0 3,0-2 1 0,0-1-1-2,0 0 1 1,0-3 0 3,0 1 1-3,0 2-1 1,0 1 0-2,0-5 0 2,0-1 1-1,0 1 0 0,0-6-1 2,0 8 0-2,8-1 2 2,9 9-1-2,-1-5 0 1,7 3 0-2,10 2 7 0,4-4 1 1,3 4 0 2,8-7 2-1,-1-3-6 0,2-2-1 1,3-5-4-2,3 0-1 0,2 0-3 0,-15-5-7-1,-13-2-27 2,-22 4-35 1,-7-4-18-2,-4-8-68-1,-33-4-55 3,8 6-131-1,5-4-160-1</inkml:trace>
    </iact:actionData>
  </iact:action>
  <iact:action type="add" startTime="7635">
    <iact:property name="dataType"/>
    <iact:actionData xml:id="d1">
      <inkml:trace xmlns:inkml="http://www.w3.org/2003/InkML" xml:id="stk1" contextRef="#ctx0" brushRef="#br0">486 11013 566 0,'0'0'230'5,"0"0"-111"3,0 0-14 2,0 0-46-4,0 0-47 2,0 0-5-3,0 0 5 3,9-13 5-1,-9 13 6-1,0 17 10 2,0 11 10 1,-12 4-10-2,1 2-3-1,-3 5-13 2,3 4-5 1,2-1-1-1,-4 2 5-3,3 3 2 4,1 0 3-1,2 0 2 4,3 4-5-6,-5-1-3-1,5 2-3 3,1-1-3-1,0-1-4 1,-4-3 0-2,1-5-2 3,-1-3 2-1,-4 1-1-1,9-1-4 0,-3 0 4 1,2 1 3 0,-1-1 3-2,4 4 1 2,0 2 2 0,0 5-2 1,0-5-1-3,0 0-3 2,-4 4 2-1,4-8-5 2,0 6 5-4,0 4-4 3,0-6-3 0,0-5-1 0,0-3 5-1,0-2-6 0,0 5 6 1,-5 4-3 0,-2 3-3-3,4-3 3 3,2-2 0 1,1 3-2-2,0-3 1 0,-5-3 5 1,1-2-3-1,0 0-2 2,1 3 0-4,3 1 1 5,-3 1 1-3,3-2-1 5,-6-1-2-8,5 1 7 2,-2 2-2 2,0 2-2-1,3 4 0 1,0 3-1-2,0-4-1 4,0 1 10-4,0 0 1 2,0 1-6-1,0 3-2 1,0 5-1 0,0-2 1-3,0-7-3 4,0-5-2-1,-5-2 4 1,2 6-4-4,2 5 3 4,1 2-3-3,0 3 0 3,-4 7 2-4,4-2 1 3,0-1-3 1,-5-1 2-2,5-15 1-1,0-4 1 2,0 1-1 1,0 0 1-2,0 6-2-1,0 6-1 2,0 2 2 1,0 4 10-2,0 1-6 2,0-2-1 1,0-7-2-5,0 5-2 4,0 2 1-4,0 9-1 2,10-4-2 1,1-8 2 0,-1-13-2-2,-4-15 1 2,-2-6 14-1,6 1-10 1,3-1 0-1,3 3-1 0,-1 7 0 2,8 5 2-2,-3 4 2-1,6-1-3 2,2 5-2 0,-2-6-3 1,1-5 3-3,2-4-2 2,-1-4-1 0,1-13 2 1,-5 2 1-4,0-4-3 4,-1 0 2-2,-6 1-1 1,4-7 0 0,-3 7 0-2,0-3 0 2,-2 1 0-1,-2-1-1 0,-1 2 0 0,-3-9 0 2,1 2 0-1,-7-3 1-3,5-1-2 4,-4 4 0-1,0-1-1-1,3 0 2 0,-3-1 0 1,-1 5 0 0,-4-7 1 0,0 0-1-2,0 0 0 3,0 0 0-3,0 0-4 3,0 0-2-3,0-20-5 3,0-12 1-2,0 2 4 0,-17-9 3 3,-2 2 1-4,-1 0-1 1,-5-4 0 1,0 1 1-3,4 3 0 4,0 9 1-1,7 11-3 0,2 0 2-2,8 12 1 3,4 5-2-2,0 0 3 1,0 0 0-3,0 0 2 6,0 0-2-6,0 0 1 3,0 0 1-1,0 0-1 1,0 0 3-1,0 0 0 2,0 0 1-2,0 0 1-1,0 3 1 3,0 24 3-1,10 12 7 0,9 1-15-1,-5-1 2 1,-1 4-1-1,0-9-2-1,-5 0 5 2,2-4-3 0,-7-8 3 0,1-2-3-1,-4-5 0 2,0 0 0-2,0 4 1-1,0 0 2 2,-22 4-4-2,-7-1-2 2,2 3 3 1,1-3 1-2,0-4 0 0,11-4 0 2,2-6-3-2,9-5 0-1,1-3-1 1,3 0-1 2,0 0-4-1,0 0-24-3,-5 0-42 5,-2 0-76-3,3 0-61 2,1 0-109-4,3 0-205 4</inkml:trace>
    </iact:actionData>
  </iact:action>
  <iact:action type="add" startTime="11105">
    <iact:property name="dataType"/>
    <iact:actionData xml:id="d2">
      <inkml:trace xmlns:inkml="http://www.w3.org/2003/InkML" xml:id="stk2" contextRef="#ctx0" brushRef="#br0">15055 13604 558 0,'0'0'237'20,"0"0"-103"-20,0 0-45 2,0 0-40 7,0 0-16-2,0 0 1 0,0 0-4 0,134-13 7 1,-118 13 7-1,-6 0 0 0,3 0 13 0,0 0-5 1,-2 0-10 0,5 17-11-2,0 4-7 3,0 10-7-1,-1 3-3 0,-2 6-3-3,0 5 2 3,-9 2 5 0,6 7 3 1,-4 7-4-3,1 13-4 3,-2 8 3-1,3 4 0-1,-3 8-6 0,5-5 3 2,0 5 2-2,-4 8-2 1,-2 3-1-1,2 13 1 0,-6 1-10 1,0 9 7 0,0-2-5-1,0-5-2 1,0-14 2-1,0-2-3 2,0 1 0-4,0-5-2 3,-6 5 2 0,2 1-1 0,1-8 1 1,3 4-1-4,-3-4 1 4,3-3-1-2,0 3 4-1,-4-11-3 2,4 6 6 3,-3 5-5-2,3-10-1-2,0 9 3-3,0 9-5 4,0-2 3 6,0-11 1-12,0 5-3 4,0-9 1 1,0-9 3 3,0-5-5-2,-3 3 0-1,-4-3 2-1,4-6 3-1,1 6-4 3,2-2 0-1,0-5-1 3,0 1 2-3,0-2-2 1,0-1 1-2,0 4 1 1,0-4-1 1,0 2 0-1,0-12-1 1,0-5 1 0,0-5-1 0,0-2 0-1,0-6 0 1,2 3 0-1,-2-5 1 1,3-6 0-3,1-11-1 3,-1 0 0 1,-3-3 0-2,3-4 0 1,-3-2 0 0,0 3 0-1,0-7 1-1,0-2-1 4,0-5 0-4,0 4 0 1,0 6 0 0,0 1 0 0,0 8 0 3,-23 1-1-4,-4-3-2 3,3 3 3-3,-1-8-1 4,1-10-1-5,6 1 0 3,4-3-1-1,-1 0 1 2,11 0-7-3,-3 0-28 2,4-3-35 1,3-31-54-4,0-8 6 5,14-2-62-3,9 23-14 1,1 4-369-2</inkml:trace>
    </iact:actionData>
  </iact:action>
  <iact:action type="add" startTime="13490">
    <iact:property name="dataType"/>
    <iact:actionData xml:id="d3">
      <inkml:trace xmlns:inkml="http://www.w3.org/2003/InkML" xml:id="stk3" contextRef="#ctx0" brushRef="#br0">15441 15417 160 0,'0'0'125'19,"0"0"-50"-19,0 0 33 5,0 0-21 0,0 0 3 3,0 0 29 2,0 0-11 0,0 25-19-5,0-25-17 1,0 0-17 1,0 0-4 1,0 0-2-1,1 0-9 2,20 0-9-2,9 0-14 3,3 0-14-7,11-22 3 6,4-6-2-2,8-4 0 1,1-10 0 2,2-2 6-4,-2-7 5 1,-1-14-2 1,-4-9 0 0,5-20 1 0,-1-22-4-1,1-24-1 0,-2-17-3 1,-6-12 0-2,2 1 0 3,-10-2 1 0,-9 10 0-4,-8 9-3 1,-5 13 2 3,-6 17-2-1,-6 6 0 0,2 8-2 0,-5 6 0-1,4 0 0 1,-3 0 1 0,6-6 0 1,-3-9 1-5,1-2 2 4,-2 4-1-2,-4 3-1 2,0 19-1 3,-3 11-1-4,3 7-1-3,4 13 0 4,3 7 1 0,0 2-1-2,4-10 3 2,6 2 0 0,-1-8 4 0,1-4 1 1,5 4-3-1,-2 6-1 1,-3 12 0-6,3 10-3 4,-2 9 3 4,2 3 6-6,0-1 9 3,0 2-3 1,5-7-4-3,1-4-8 2,5-2-1 1,0-2-4-5,2 3 1 4,-3 7 0-1,5 7 0 1,-5 5 0-1,8 6 3 1,5 0 2 0,4 6 1 0,-3-3 5 0,10 2 1-1,0-1-9 0,6-7 1 1,1 2-3 1,6 3 1-3,5 2-3 3,2 2 3-2,7 1 2 2,4 2 5-1,4 2-2-4,-7-1 1 5,-9-1-1-4,3-1-1 5,-9-1-1-2,-6 1-3 5,-1 0-2-11,-5-1 0 3,-1-2 0 3,-11 3 0 0,-1 0 1-1,-10 0-1 0,-10 6 1 2,-9-3-1-1,-6 3 1 2,-10 0-2-7,0 0 0 5,0 0 0 0,0 0 0 0,0 0-2-1,0-2 0 0,0 2-1 2,-26-3-1-1,-13-6 3-2,-6-1 1 1,-9-7-1 2,-4-6 1-2,-1-5 0-1,-7 0 0 3,8-6 0-1,3 3 1-2,3 4-1 1,9 4 0 2,2 9 0-2,14 4 0-1,8 9 1 2,9 1 0 2,7 0-1-3,3 0 0 0,0 0 1 1,0 0 0 0,0 0 2-1,7 0 3 1,22 21 0-2,17 14-3 1,12 1-2 1,6 1 0 1,-2-2 1-1,-5 1 0 0,-12-4 2-3,-6-4 14 3,-13-5-1-2,-11-3 3 2,-10-7-3 0,-5 5-1 1,0 4-6-4,0 6-5 3,-29 6-2 0,-7 0-2-3,-4 3-1 4,-1-4 0-1,2 3-2 2,7-2-2-5,-4-3-23 4,4 1-43 1,3-5-52-6,3 10-26 6,23-27-72-3,3 8-75-2</inkml:trace>
    </iact:actionData>
  </iact:action>
  <iact:action type="add" startTime="18224">
    <iact:property name="dataType"/>
    <iact:actionData xml:id="d4">
      <inkml:trace xmlns:inkml="http://www.w3.org/2003/InkML" xml:id="stk4" contextRef="#ctx0" brushRef="#br0">18892 9187 563 0,'0'0'157'14,"0"0"-33"-14,0 0-25 11,0 0-50-8,0 0-26 4,0 0-10 2,0 0-1-1,0 0 4-3,-17-8 5 3,-15 8 14-1,4 18-4-1,5 2-10 2,3 4 6 0,0 8-2 0,2 5 0-1,4 3 9 1,1 4 2 0,5 7 2-1,0 6-6 2,-1 8-7 1,6 1 1-4,-1 4-1 2,1 0-8 1,-6-2 4-2,8 1-7 2,-7-5-3-3,6 5 2 0,-4 8-4 1,3 1-3 0,-4 9-1 2,5 1 3-3,-1-6-5 0,-3 2 4 3,4-9-2 0,-6-5 1-1,-2 3 0 0,0 0 0-4,6 1-3 5,-8 2 1-1,5-1-1-2,-3 3 1 2,2-1 3 0,4-1 1 2,0-6-3-6,-1-1 0 3,5-1-2 3,-3-6 2-3,2 0-3-1,-2-5 0 2,3-4-2 2,-3 0 1-4,3 4-1 0,-6 4 0 1,2 9 0 2,1 4 1-1,3-7-1-2,0-8 1 3,0-5-1-3,0-10 0 5,0 2 0-6,0-7 0 2,0 0 1 0,0 3 0 2,0 9 1-3,0-1-2 1,0 4 0 2,0-2 0-1,3-3 0-1,-1-2 1 0,0-7-1 6,-2-3 0-2,0-9 1-8,0-2-1 3,0-4 0-1,0 3 0 7,0-3 1-10,0-3-1 5,0-1 1 2,0-1-1-4,0-4 0 4,0 7 0 0,0 0-1-2,0 11 1-1,0 6 0 2,0 2 0 0,0 0 0 0,0-5 0-1,0-15 0 1,0-4 1-2,0-8-1 3,0-4 0-2,0 1 1 1,0-4-1-1,0 5 1 0,16 2 8 1,29-2 5-2,7 3-6 3,2 0-7-1,-3-1-1 1,-11-2 0-3,-11-5 1 1,-5 0-1 0,-13 0 0 2,-2 0-3-3,-6 0-1 1,-3 2-36 3,0-2-19-4,0 0-31 4,-19-7-74-4,-6-16-67 0,9 9-48 2,3 4-365-2</inkml:trace>
    </iact:actionData>
  </iact:action>
  <iact:action type="add" startTime="20202">
    <iact:property name="dataType"/>
    <iact:actionData xml:id="d5">
      <inkml:trace xmlns:inkml="http://www.w3.org/2003/InkML" xml:id="stk5" contextRef="#ctx0" brushRef="#br0">18441 12283 377 0,'0'0'199'8,"0"0"-133"2,0 0 8-3,0 0-2 0,0 0-10-1,0 0 19 1,0 0 10-1,-91 111-32 2,46-64-21 0,-4 12-1 2,-3-1-11-2,1 8 2-4,-3-2 2 4,8-5-15 0,5 0 1 1,1-2 6-4,-1 1 0 3,-1 5-1 2,4-1 1 4,-1 9 4-13,2 6-6 6,-3 2 2 0,10 2 0-2,2-2-11 3,2 2-1 0,6 1-2 4,-3-1 0-7,3 1 4 3,-4 5-3-2,7-3 1 2,-3 1 9 0,-2 4-14-3,3 5-1 4,3-5 10-2,0 2-7 4,2-9-5-6,4-5 6 3,1-4 0-1,9 4-6 1,0-2-1-2,0 13 12 1,0 4-12 2,3 6 7-1,20-2 3 0,0-7-4 1,5-7-1-1,5-3 15-5,-3-1-14 4,4-2-4 1,5-3 0 0,-1-2 1-1,1-7-2 3,1-2 1-2,8 3 2 0,4-3-3 1,5 0 3-6,4 0-4 5,-10-5 2 0,2 4 2 0,-2-5 4 1,-5-6-6 0,1-3-1-4,-4-4 0 2,-2-7 1-1,-1-4 0 3,1-2 0-1,2 2 0 0,12 1-1 0,-1 3-1 2,3-4 0-7,1-2 0 5,-2 5-1 0,2-11 0 1,2 1 0-1,-7-3 2-5,-2-1-2 5,-5-4 0 0,-7-3 0 1,-8-6 0 0,-6 1 0-5,-5-1 0 4,-4-3 0 0,1-2 0 0,-11 0 0 1,0-3 0 3,-2 0 0-11,-4 0 0 7,3 0 0-2,-3 0-2 4,0 0-1-3,0 0-4 1,0 0 1-3,0-31-1 7,-23-16 2-6,-13-10 2-1,-15-2 2 3,-7 2 1-1,-10 5-2 0,0 7-1 2,-2 0-2-2,6 8 2 0,5 4 0 3,10 8-4-1,9 8 6-4,17 0-2 1,10 10 3 3,6 7 0-2,7 0 0 0,0 0 2 0,0 0 0 1,0 0 2 1,0 0 2-4,0 0 2 3,20 12 8 0,24 30 12-1,12 3-11-1,5 11-12 4,3 6 1-2,-5-6 12 2,-2 1 2-6,-12-13-4 4,-3-4-3 3,-9-6 1-2,-10-6-2-6,-5-6-4 4,-11-8 4 0,-4-3 2 0,-3-8-4-1,0 4-4 4,0 3 5-4,0 10-4 4,-31 4-3-5,-28 14-2 3,-11-2-2 0,-9-1 0 1,-2-5-1-3,12-7 3 3,6-3-2-1,9-7 0 0,11-1-2-2,2-5 1 0,13 3-4 3,8-2-25-2,11-8-37-2,4 0-58 4,5 5-42-1,3 29-18-3,21-12-67 3</inkml:trace>
    </iact:actionData>
  </iact:action>
  <iact:action type="add" startTime="24328">
    <iact:property name="dataType"/>
    <iact:actionData xml:id="d6">
      <inkml:trace xmlns:inkml="http://www.w3.org/2003/InkML" xml:id="stk6" contextRef="#ctx0" brushRef="#br1">30539 14419 648 0,'0'0'219'8,"0"0"-128"-2,0 0-36 2,0 0-22 4,0 0-9-10,0 0 26 9,-204 4-3-6,127 26-13 2,-6 13-5-1,6 9-4 4,-1 12-2-4,-4 18-4 2,5 14-5 0,-3 17 7-2,9 5 0 2,4 5-3 0,9-5-1 3,15-2-2-3,10-3-2 0,19-5-5-1,14-1-3-2,0-3 1 2,32-8 4 1,36-3-1-1,19-18-5 2,15-7 7-4,11-15-9 3,12-13 4 1,15-18-5 0,14-18 3-3,2-4-2 1,1 0-4 1,-16-17 4-1,-18-15-2 0,-22-1 1 0,-6-7 0 1,-22-8-1 0,-3-14 0-2,-15-17-2 3,-6-14 2-2,-9-9-3 1,-16-14 0-2,-8 3 3 4,-9-1-2-3,-7 1 2 3,0 0-1-7,-24-2 1 5,-23-3-2-1,-6 5 2 0,-11 15 0 3,-11 17 0-3,-7 13 0 1,-5 6 0 1,-10 8 0-5,0 10 2 4,0 4-2 2,4 13 2-3,2 9-2 2,1 11 1-5,6 7 1 4,-3 0-1 3,7 13 3-7,6 24 0 3,-2 5-1 1,0 14 1 1,1 13-2-4,-2 3 0 4,9 15 4-1,-2 9 0 4,6 5 8-9,8 6 2 5,2-4-11 5,14-2 8-11,6-2 3 5,11 2-12 0,17 0 6 2,6 10-4-1,0-5 4-3,29 0-1 3,28-1 5 0,11-10-9-1,16-5 8 0,9-12-8 1,11-14 6-1,9-13-10 2,-1-8 0-2,8-11-1 3,1-8-1-4,-1-11 1-2,-3-3 0 4,-4-10 0 0,-5 0-3 0,2-17 3 0,1-48 0-1,5-14-1 3,2-15-2 0,-8-19 0-6,-6-6-1 2,-14-7 3 1,-10-5-1 1,-21 1 0 0,-17-8-1-2,-14 7-2 3,-24 0 3-2,-4 8-6 2,-32 4-7-3,-44 8-1 2,-36 12-12-1,-29 14 11 0,-28 24 5 13,-23 21 11-16,-5 22 0-4,7 5 2 8,12 13 0-2,30 0-1 2,25 0 0 6,22 10-13-12,28 15-29 3,22 2-45 4,18-12-58 1,33-13-60-5,0-2-399 1</inkml:trace>
    </iact:actionData>
  </iact:action>
  <iact:action type="add" startTime="26242">
    <iact:property name="dataType"/>
    <iact:actionData xml:id="d7">
      <inkml:trace xmlns:inkml="http://www.w3.org/2003/InkML" xml:id="stk7" contextRef="#ctx0" brushRef="#br1">21336 5648 282 0,'0'0'168'6,"0"0"-56"-1,0 0 19 2,0 0-28 4,0 0-25-5,-159-75-22 0,90 75 3 0,-7 0-12 1,-1 0-13 1,-1 13 2 0,-4 19 0 0,-6 6-4-3,1 7-4 4,0 16-8-1,3 10-4 0,9 14-2-2,9 8 9 2,10 3-2 2,9-7 0-6,10 7-2 5,1 2-8-2,12 7-1 2,4 3 3-2,13 3 7 2,7 3-2-3,0 2 5 2,7-7-4-2,37-3-1 5,21-8-9-5,16-12-2 1,19-16-4 1,17-14 8-1,11-19-6 3,12-21-1-3,5-16 2 1,2 0-4-4,4-21-1 3,-8-28 0 2,-2-13 1-2,-11-13-1 2,-7-9-1-2,-11-13 1 1,-11-4-1-2,-5-10 0 2,-22-15-1-1,-10 4-1 3,-21 0 1-5,-19 8-1 7,-14 10 1-7,-10 11-1 1,0 9 1 2,-5 0 1-2,-40 0-1 3,-18-7 1-3,-21-1 0 2,-14 1-1-1,-16 5-1 1,-12 9 0 0,-3 13 2 2,-10 12-1-4,8 11 1 1,-1 13 0 0,15 9 1 1,4 9 0-1,13 10 0 3,8 0 0-5,13 0 2 1,-1 20-2 3,9 26 1-3,1 4 2 2,1 13-1-1,5 2 0 1,0 9-2 3,8 2 1-5,2 11-1 2,6 6 2-2,-2 14-1 1,5 5 0 1,3 3 1 1,2 10 2-4,13-1 8 4,7 1 32-2,7 4-35 0,13 4-4 1,0-2-2-1,29-1 5 2,31-6-3-2,20-15-4-1,24-13 1 3,26-20 2-2,29-22-5 1,31-26 0-2,32-26-1 2,15-2-1 0,4-54-1-2,-13-35 2 1,-24-27 1 5,-33-22 0-6,-30-10 0 4,-34-8 0-7,-40-9-3 5,-34 2-2 0,-30 12-7 0,-3 14-22-2,-51 10-16 1,-29 9-20 1,-20 3-67 1,44 89-89-3,5 4-223 4</inkml:trace>
    </iact:actionData>
  </iact:action>
  <iact:action type="add" startTime="28188">
    <iact:property name="dataType"/>
    <iact:actionData xml:id="d8">
      <inkml:trace xmlns:inkml="http://www.w3.org/2003/InkML" xml:id="stk8" contextRef="#ctx0" brushRef="#br1">32251 16870 359 0,'0'0'205'7,"0"0"-55"-1,0 0-53 0,0 0-32 3,0 0-1 1,0 0-10-4,0 0-22-1,-204-34 10 3,107 34-7 0,-3 25-16 0,-2 1 5 0,2 2-3 2,-7 6-4-4,2 10-4 0,1 1 2-1,4 12 4 4,10 7-1 4,9 10 2-6,6 7 6-1,9 6 10 3,10 0-4 1,9-3-12-7,7 6-10 3,15 6 0 5,11-1-1-5,14 8-1 1,0 6 11 0,39-8-4-1,29-3-6 3,20-9 1 0,14-10-5-5,9-14 3 4,16-21-4 1,3-15 0-3,11-21 0 2,-1-8-4-1,11-5 2 4,-5-29-2-6,-9-3-1 3,-18 7 1 1,-28 5-1-2,-19-1 0 0,-15-4-2 2,-9-8 3-1,-5-12-2-4,-7-18-1 4,-2-14-1 0,-7-13 4 1,-6-7-1-1,2-9-1-1,-10 5 0-3,-7 1 1 6,-6 10 0-4,0-1-2 3,-3 9 2-1,-25 2 0 0,-11 8 0-3,-2 3-1 2,-8-2 1 0,-7 6 1 1,-8 1 0 0,-4 8 1 1,-6 11-1-3,-9 11 1 4,-10 13 0-2,-8 12 0-2,-2 11-1 1,4 3 1-2,13 0 0 4,1 0 0-2,10 13 1-1,-2 17-2 3,0 4 8-1,2 4-2 0,1 3 1 1,5 0-3-1,2 7-2 1,0 2-2-2,3 13 1-4,-2 18 1 8,5 11 3-5,-2 14 16 4,7-4 2-3,7-3-11 1,7-4-1-5,8-8-4 6,11 1 0-2,10 1 5 0,13 5 1 3,0 0 0-4,16-1 6 1,38 6-7 0,21-10-2 5,21-2-4-8,21-7 3 4,24-5-7 1,15-18 1 1,8-13-1-7,17-18-2 3,-1-13 4 3,-2-13-4-2,-14 0 0 1,-19-13-1-3,-20-38-5 5,-17-22 4 0,-10-17-2-2,-19-22 0-6,-18-12-1 10,-30-14-2-8,-23-8-15 5,-8 3-37-1,-29-5-18-2,-30 7-55 2,14 104-60-1,6-5-172 1</inkml:trace>
    </iact:actionData>
  </iact:action>
  <iact:action type="add" startTime="29949">
    <iact:property name="dataType"/>
    <iact:actionData xml:id="d9">
      <inkml:trace xmlns:inkml="http://www.w3.org/2003/InkML" xml:id="stk9" contextRef="#ctx0" brushRef="#br1">27608 5742 382 0,'0'0'108'6,"0"0"-21"2,0 0-6 0,0 0-42 3,0 0-16-7,0 0 17 3,0 0 22-1,-20-133 2 2,-13 133 8 2,-14 0-6-4,-11 0-33 2,-8 9-4-2,-19 19-6 3,-9 9-6 0,-9 10 1-3,-1 9 1 1,1 8 4 3,13 10-1-3,2 4 5 1,8 3 2 2,2 7-3-7,5-1-2 6,9 6 6-2,15 2-9 0,6 6 1 0,8 9 2 0,13-1 1 3,12 2-8-1,10-5 4-5,0-8-11 4,23-4 9 0,26-5-1-3,20-4-7 7,13-10-3-7,8-8 1 3,4-10-2 1,3-18-2 1,5-7-3-5,14-14 0 2,4-18 0 4,5 0-2-9,-8-10 0 7,-4-39-5-1,-8-15 3 0,-5-15 1-3,4-13 0 5,-1-11 0-2,1-11 0-1,-11-6 0-1,-9-9 1 0,-14-6-2 3,-9-6 1-1,-21 3-1 0,-9 9 0 1,-12 14 1 0,-9 8 1-7,-10 1-1 6,0-5 1 1,0 2-3-2,-16 3 0 1,-21 3 0 0,-5 14 1 1,-4 7-3-1,-13 13 1-5,-2 9 1 7,-4 9 2-2,-1 12 0 5,0 9 1-9,2 4 1 6,-3 13 0-8,0 6-1 6,7 4 1-3,-13 3 0 4,-2 0 0-1,-14 0 1 3,1 6-2-9,-8 15 1 6,8 6-1 3,-2 6-1-2,6 13 1-5,4 4 0 2,3 14 2 4,6 17 1-3,2 4 4 2,8 12 4-1,6 6-4-3,13 9 1 3,8 4 6 0,5 5-10 2,8 5 9-7,6 6 2 5,6-3 5 0,7 0-3-2,2-5-3 2,0-11-6 0,0-9 5-2,34-8-4 4,19-15-2-4,20-10 3 1,14-13-5 2,18-10 4-4,15-3-1 5,13 0 2-3,8-6-2 3,7-8-1-3,-5-8 3-3,-5-18-10 4,-6-5 1 1,-3-36-1-2,4-39-1-1,-8-26-1 4,-9-7 1-2,-19-4 0 2,-20-6 0-6,-10-1 0 4,-20-10 0 1,-10-8-2 0,-13-9-1-6,-15 4 2 5,-9 3 2 2,0 1-7-5,-33 0-3 1,-24-2 0 2,-14 7-3-1,-10 21-2 0,-10 21-12 2,-6 13-20-1,-8 13-18 1,4 3-17 3,-12 6-50-10,75 55-44 6,5 1-154-2</inkml:trace>
    </iact:actionData>
  </iact:action>
</iact:actions>
</file>

<file path=ppt/ink/inkAction22.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0-09-27T03:54:55.246"/>
    </inkml:context>
    <inkml:brush xml:id="br0">
      <inkml:brushProperty name="width" value="0.05292" units="cm"/>
      <inkml:brushProperty name="height" value="0.05292" units="cm"/>
    </inkml:brush>
    <inkml:brush xml:id="br1">
      <inkml:brushProperty name="width" value="0.05292" units="cm"/>
      <inkml:brushProperty name="height" value="0.05292" units="cm"/>
      <inkml:brushProperty name="color" value="#FF0000"/>
    </inkml:brush>
  </inkml:definitions>
  <iact:action type="add" startTime="10141">
    <iact:property name="dataType"/>
    <iact:actionData xml:id="d0">
      <inkml:trace xmlns:inkml="http://www.w3.org/2003/InkML" xml:id="stk0" contextRef="#ctx0" brushRef="#br0">30774 11659 332 0,'0'0'198'30,"0"0"-54"-28,0 0 21-2,0 0-51 0,0 0-31 5,0 0 0 1,0 0-14 2,0 0-18 1,0-7-3-2,0 0 0-1,0 4-15 4,-17-2-5-3,-4 2 6-1,-2 1-3 3,-3 2-5-4,0 0 2 5,-6 0-1-3,0 0 1 1,-1 0-4-2,-2 0-3 2,5 5-3 0,-5 10-2-3,3-2-2 8,0 6-5-5,-6 4 0-3,6 1 2 3,-2 0-1-1,0 4 5 0,7 1-5 0,-5 1-3 3,7 4-1-5,5 3 2 3,-3 0-1 2,5 4 0-6,-1 0 2 5,-2 3-1 0,2-6-1-3,-1 2-1 2,4 0 0 0,4-2-1-3,3 2-1 5,-2 2 2-3,-1 4-4 1,1-2 4-2,-2 8-4 1,-1-3 1 2,4 11-3-3,-3-1 1 2,3-4 1 0,4-1 0 2,-1-5 1-7,7-9-1 8,-1 1 4-5,1 0-4-1,0 0 0 6,0-1 1-5,0 1 0 2,0-2 4 1,0-1-3-1,0-1 4-4,0 0-3 6,8-3 3-4,8-4-3 0,3 2 3 3,6-4-3-1,-1 5 1 0,1 1 0-2,-2-4 0 3,-2 1-1-2,2-2 5 1,-6-7 1-1,6-2 0-1,-2-3-3 3,6 1-3-1,6-1 0-2,4-4-2 1,3 4-1 3,11-3-1-5,-2-2 0 4,5 1 0 0,0-1 1-2,2-2-1-2,1 5 0 6,1-7 0-5,1 1 2 1,-5 1-2 1,-4-1 1 0,3-1-1-2,-1 1 1 1,7-1 0 3,8 3 0-5,-3-2-1 2,-1-1 2 1,4-1-3-2,-6-7 1 2,3 0-1 1,-8 0 1-1,-2-13 1-1,-5-6-2 4,-2 2 0-5,-7 1 3 2,1-1-2 0,-3 3-1-5,6 2 0 7,-3 2 4 1,4-3-3-6,1 3 2 0,1-4-2 5,1-3 0-2,4-4-1-4,-2-1 0 5,3-3 0-2,-8 1-1 1,2-3-3 0,-6 2 3 0,-6-4 1 0,3-1-1 1,-8-7 1-4,0-8-2 0,-2-2 0 4,1-9 0 0,-6-4 1 0,-4-1 0-3,-5-6 0 2,-3 2 1-2,-7 7-1 0,0 4 1 4,-4 7 0-3,0-2 0-2,0 2 0 2,0-7-2 4,0-3 2-5,-11 2 0 2,-10-2 0 0,4 1-1-1,-6 2 1-1,0-4 0 5,-6-1 0-6,-6 3 1 3,2-6-1 1,-5-4 1 0,-9-1 0-6,-5 0 0 6,-6 2 0-3,-6 4 0 3,8 7-1-1,2 4-3 0,5 4 2-1,4 12 0-1,2 3 2 5,-1 7-2-5,4 7 0 4,-5 0 0-7,-5 0 1 4,-2 6 0 1,-7-6 1 1,-9 6-1-2,4 0 1 1,0-1 1 1,5 4-2-3,2 1-1 3,1 7 1-3,0 0 1 1,-3 0 2 0,5 0-2 2,1 0 0-1,3 12 0 0,7 3-1-1,-1 4 0-1,4 7 0 0,8 4 0 5,0 4-9-4,15 5-25 2,1 10-64 1,9 7-58-7,7-38-86 3,0 9-145 3</inkml:trace>
    </iact:actionData>
  </iact:action>
  <iact:action type="add" startTime="13591">
    <iact:property name="dataType"/>
    <iact:actionData xml:id="d1">
      <inkml:trace xmlns:inkml="http://www.w3.org/2003/InkML" xml:id="stk1" contextRef="#ctx0" brushRef="#br0">30780 15976 8 0,'0'0'29'9,"0"0"8"-5,0 0 53 4,0 0 36 1,0 0 1-3,0 0-9 1,0 0 4 3,-3-9-15-4,3 5-32 1,0 4-18 2,-3 0-7-4,3-4-8 3,-4 0 6 1,1 4 5 0,3-1 8-4,-6 1 1 3,-1 0-15 0,-2-4 6-2,-3 2 3 2,-8-1-13-1,3 0-12-1,-7 3-10 3,4 0-3 3,-7 0-2-7,-1 0 2 1,3 0-4 3,5 0 0-3,-6 0 2 2,3 0-5 0,0 6 2-2,-2 5-2 4,-4 2 1-4,2 8-3 2,-1-7 2-1,-4 11 3 2,5 0-2-2,-2 1-1 0,1-1-2 2,-1-3-2-1,4 10-1-1,2-7-1 4,-4 8 3-8,2 1 2 3,0 0-1 4,1 3 1-2,5-7-2-3,-1 1-3 3,2-3-5 1,2 1 3-3,2-1 1 4,-2 2-1-4,0 13 4 12,-4 5-3-18,-1 8 4 60,1-3 2-58,3 1 6-2,-2-2-5 0,-2 9 0 0,7-9 0 1,1 2-5-1,4-1 3 0,2 0-4 0,3 4 6 9,1 2-4 1,-3-5 4-5,6-9 4 5,0-8-6-5,0-7 5 4,0-5-1-3,0 1-2 2,9-2 0-1,2-3-2 0,8 3 0 2,3-4 0-1,7 2 2-3,1 6-5 3,6-3 0-1,5 4-3-1,0-5 1 3,8 3 2-1,-6-2 0 1,1-5-3-1,1-7-1 0,3 4 1-1,0 3 1-2,5-9 0 4,7 2 0-3,0-1-2 4,9-7-1-4,-3 3 0 3,4-6 0-4,-6 3-1 4,-1 1 3-3,-6 3-3 1,-14-4 0 2,1 7 0-3,-6-7 0 3,-2 0 0-2,4 3 0 0,4 4 0 1,5-7 0 0,-2 1 0-3,3 2 0 3,0-2 0 0,-8-6 0 0,7 0 0 2,-10 7 0-1,-1-7 0-4,2 0 0 0,-2 0 0 6,-2 0 0-4,0 0 0-2,1 0 0 4,0 0 0-2,-3 0 0 0,3 0 0 1,0 0 0 0,-4-7 0-3,6 1 0 4,-4-8 0-1,6 4 0-2,3 2 0 5,0-4 0-2,1 0 0-5,-6 4 0 8,-3-3 0-6,2-6 0-1,-5 4 0 4,1-8 0-3,-1-1 0 4,-3 0 0-6,1-1 0 3,-4-3 0 2,-1 1 0-3,1 1 0 2,-7-8 0 0,-6 2 0 1,12-5 0-5,-7-7 0 5,2-3 0-1,-1-8 0 0,-6-6 0 0,-1-3 0 0,0-5 0 6,-5 3 0-12,-1-5 0 6,2-1 0-3,-9 3 0 3,3 9 0-1,-3 1 0 1,0 3 0 0,0 4 0-3,0-13 0 2,0-2 0 1,-12 4 0 2,-3-13 0-2,0 11 0-3,-3-1 0 4,-5 8 0-2,3 1 0 0,-4 11 0 3,4 8 0-4,-3-2 0 3,-3 11 0-4,6-2 0 5,-5 7 0-7,-4 5 0 7,1-6 0-3,-2 3 0 1,-3 1 0 0,-1 6 0 1,-5-4 0-3,-1 2 0 1,-7 2 0 2,-1 4 0-5,-2 6 0 4,0 3 0 0,4-4 0-2,2 4 0 3,4-1 0-1,-1-6 0-2,2 2 0 3,1-2 0-1,-2 0 0-1,-2 7 0-1,4-6 0 4,-5 6 0-5,-1 0 0 4,-5 0 0-1,-3 0 0-1,-3 0 0 0,-2 0 0 3,5 0 0-5,0 8 0 2,4 4 0 2,4 0 0-1,1-2 0 2,1-1 0-4,7 2 0 1,-1 1 0-1,5 1 0 3,5-6 0-2,6 0 0-1,3 5 0 2,1-4 0 0,8 1 0 0,-2 0 0-3,4-5 0 6,6 1-10-7,0 8-55 5,0 4-38-1,0 8-45 0,0 5-77-2,0-19-79 3,0-5-400-3</inkml:trace>
    </iact:actionData>
  </iact:action>
  <iact:action type="add" startTime="16908">
    <iact:property name="dataType"/>
    <iact:actionData xml:id="d2">
      <inkml:trace xmlns:inkml="http://www.w3.org/2003/InkML" xml:id="stk2" contextRef="#ctx0" brushRef="#br0">31935 14138 0 0,'0'0'10'5,"0"0"-8"5,0 0-2-4,0 0 0 1,0 0-12-1</inkml:trace>
    </iact:actionData>
  </iact:action>
  <iact:action type="add" startTime="17030">
    <iact:property name="dataType"/>
    <iact:actionData xml:id="d3">
      <inkml:trace xmlns:inkml="http://www.w3.org/2003/InkML" xml:id="stk3" contextRef="#ctx0" brushRef="#br0">31935 14138 59 0,'35'-22'74'5,"-35"22"31"3,0 0-5 0,0 0-26-1,3 0 4 2,-3 0 13-5,0 0 15 4,0 0 10 0,0 0-22-1,4 0-3 1,-4 0-9-1,0 0-9-2,2 0-7 4,-2 0-6-2,0-2-12 4,0-2-7-6,0 1-16 2,0 0-4 0,0-2-2 2,0-4-2 0,-6-8-4-3,-17-2 9 2,-5-3 5 2,0-1-5-7,2 6-2 6,3 4-3-2,-1 0-5 0,5 2-2 0,-3 0-1 0,0 1-2 9,2-2 4-15,3 4-1 9,-4-2 0-7,5 3 1 9,-1 1-8-6,-2-3 2 2,-4 0 1-3,-2 4 1 3,-7 0 3 2,3 2 5-2,-10 0 0-5,3 3-5 5,-2 0 2-1,-5 0-1 2,-1 0-1-1,4 0-2-1,-4 0-5-1,4 0 3 3,0 0-2-1,7 6 2 0,3 1-2-1,-4 3 0 1,7 1-2-3,-2-2 2 3,1 1-2 0,-1 2-1-1,6 0 1 1,-4 1-1-1,-2 1 0 1,4 4 1-1,-3-5-1 2,5 0 1-3,6-3-1 1,-2 1-1 2,-1-1 1 1,2 6-1-5,-5 2 1 3,-6 5-1-2,6 5 2 2,-5 2-1-1,2 5 1 2,2-1 0 1,-2-1-1-5,1 4 0 2,5-3 1 2,-4 0-2-2,7-1 1-2,-2 4 0 4,-1-5 1-1,4 6 0 1,0-2 1-4,4-2 3 2,4 6 1 2,-1 4 5-1,-4 1-1-2,7 9 0 3,-4 5-2-5,0 0-5 6,4 5 2 0,3-2 1-5,3 0 0 2,0-3-3 2,0-6 3-3,0 1-1 2,0-6 1 0,0-8-5-1,3-4 1 0,10-8 3 2,0 0-2-2,2-1 4 0,6 2-4 1,3 5 3-2,6 1-2 4,0 3-2-1,5-7 1-5,1 0-2 4,5-9 0-1,8 1-1 2,-2-5 4-2,6 3-3 4,2-2 0-7,5-2-2 2,2 0 2 3,2-6-1 1,-3-2-1-6,8-1 1 3,1-1-1 3,-2-3 1-5,5-4 1 3,-2 0-2 1,0 0 1-3,0 0 0 1,-2 0-1 5,2-25 0-6,6-6 0 2,0-11 0-3,6-8 2 3,-2-13-1 2,3-12 0 0,-9-13-1-7,-7-14-3 4,-11-16-1 3,-14-18 2-7,-14-10 0 6,-14 3 2-2,-12 5-3 3,-3 8 1-4,0 12 2 1,-36 9-3 1,-17 17 1-3,-8 10-2 4,-20 23 1 1,-10 18-5 1,-9 21-12-9,-13 13-13 7,6 7-38-2,-11 0-24-2,5 0-44 6,6 12-30-6,79-4-62 3,5 3-144-3</inkml:trace>
    </iact:actionData>
  </iact:action>
  <iact:action type="add" startTime="22796">
    <iact:property name="dataType"/>
    <iact:actionData xml:id="d4">
      <inkml:trace xmlns:inkml="http://www.w3.org/2003/InkML" xml:id="stk4" contextRef="#ctx0" brushRef="#br1">5549 15388 678 0,'0'0'293'4,"0"0"-189"3,0 0 5 2,0 0-57-3,176-77-3 2,-140 53 14-2,4-1 8 6,10 3-13-7,-4-3 4 0,-1-6 7 3,10 0-3 2,-7-4-8 0,6 1-13-8,-2 7-5 8,-4 2-13-3,-5 2-1 1,-2 4-4-3,8-3-2 3,-8 2-2-1,5-7-3 10,2 5 9-16,4-3 0 5,2 3-3 4,1 0 0-4,1-3-9 2,4-1-12-1,-2-2 0 0,1 2 0 1,-2 5 0 0,3 1 0 1,0 0 0-1,-4-2 0-3,2 2 0 1,-1-3 0 5,-2 3 0-5,0-1 0 2,3-6 0-1,2 3 0 0,3 1 0 2,-2-1 0-1,3 0 0 0,-2 4 0-1,4-5 0 0,3 3 0 1,-7-1 0-5,7 1 0 8,-3 2 0-5,5 0 0 3,2 3 0-4,1-3 0 5,-3 1 0-4,1 2 0 2,-8 1 0 0,-5 4 0 1,-9 3 0-1,-3 1 0-2,-3 3 0 0,-2-5 0 2,1 3 0-2,7-2 0 2,-2-2 0 1,8 1 0-1,4-5 0 0,3 0 0-2,1-2 0 3,6 4 0-2,-4-5 0 0,0 5 0 0,-4-5 0 1,-1 2 0 1,4-1 0-1,-4 0 0 0,0-3 0-3,-2 2 0 3,-7-2 0-1,-2 3 0 1,0-3 0-1,0 3 0-1,-2 3 0 2,-8-3 0 0,-1 0 0 0,0 3 0-2,-1 0 0 2,-6 3 0 3,0 0 0-5,1 3 0-2,-2-1 0 5,-2-2 0-1,1 1 0-3,-2 3 0 4,-2-4 0-1,-2 2 0 0,-8 1 0-2,-4 2 0 1,-3 3 0 4,-2 0 0-2,-4 3 0-6,0 0 0 5,0-2 0 1,-3 2 0-2,0 0 0-1,0 0 0 2,0 0 0 0,0 0 0 3,-13 0 0-6,-27 0 0 4,-21 0 0-4,-2 0 0 3,-4 0 0-2,0 0 0 5,4 0 0-4,6 0 0-1,6 0 0 1,15 0 0 5,11 2 0 0,9 4 0-10,8 0 0 0,8-1 0 8,0-5 0-4,0 3 0 6,0 0 0-7,19 8 0 5,34 2 0-6,14 2 0 3,0 0 0 2,-4-1 0-1,-6-6 0-3,-14 4 0 3,-6-11 0 2,-13 3 0-3,-16-4 0-1,0 0 0 2,-8 5 0-1,0 9 0 3,0 11 0-5,-6 3 0 2,-17 6 0 2,-1-6 0-2,0-8 0 3,7-3 0 0,5-11 0-7,5-6-56 2,4 0-54 4,3 0-55 7,0 0-45-12,0-6-34-2,22-7-72 8</inkml:trace>
    </iact:actionData>
  </iact:action>
  <iact:action type="add" startTime="24337">
    <iact:property name="dataType"/>
    <iact:actionData xml:id="d5">
      <inkml:trace xmlns:inkml="http://www.w3.org/2003/InkML" xml:id="stk5" contextRef="#ctx0" brushRef="#br1">10821 13626 88 0,'0'0'0'10</inkml:trace>
    </iact:actionData>
  </iact:action>
  <iact:action type="add" startTime="24507">
    <iact:property name="dataType"/>
    <iact:actionData xml:id="d6">
      <inkml:trace xmlns:inkml="http://www.w3.org/2003/InkML" xml:id="stk6" contextRef="#ctx0" brushRef="#br1">10821 13626 476 0,'103'-35'273'4,"-103"35"-155"4,-22 0 2 5,-23 8-31-10,-11 9-23 4,-5 0-16 5,-9-4-8-10,2-1-4 7,6 0-12-3,10-7-16 5,10 3-5-9,13-6-4 8,14-2-1-2,5 0-2-4,7 0-31 5,3 0-42-1,0 0-19 0,10-5-24-2,3-3-43 1,3 2-274 2</inkml:trace>
    </iact:actionData>
  </iact:action>
  <iact:action type="add" startTime="24752">
    <iact:property name="dataType"/>
    <iact:actionData xml:id="d7">
      <inkml:trace xmlns:inkml="http://www.w3.org/2003/InkML" xml:id="stk7" contextRef="#ctx0" brushRef="#br1">10625 13554 114 0,'0'0'422'6,"0"0"-309"2,0 0 38-2,0 0-31 0,0 0-39 4,0 0 5-2,21 45 11-2,-17 2-35 0,2 1-6 5,-6-3-3-6,0-5-17 3,0-10-20-3,0-1-14 7,0-14-2-8,0-5-4 8,0-8-39-7,0-2-35 10,4 0-23-14,9-19-47 5,-5-1-116 2,-3 3-245 1</inkml:trace>
    </iact:actionData>
  </iact:action>
  <iact:action type="add" startTime="25119">
    <iact:property name="dataType"/>
    <iact:actionData xml:id="d8">
      <inkml:trace xmlns:inkml="http://www.w3.org/2003/InkML" xml:id="stk8" contextRef="#ctx0" brushRef="#br1">11018 13463 661 0,'0'0'152'8,"0"0"6"0,0 0-72-3,0 0-61 5,0 0 7-4,0 0-9 1,154-35-7 0,-124 9-11 2,4-8-3-2,2-2-2 1,-6 1 1-2,-3 4-1 3,-10 15 0-2,-7 5 0 0,-6 3 1 0,-4 8-2 2,0 0 1-3,0 0 0 2,0 0 0-1,0 0 2 3,0 14-1-5,0 23 11 3,0 8 0 0,0 4-2 0,0 8 5-2,0 0 3 2,0-3 4 0,0 1-3-1,-1-8-5 0,-12-13-2 1,0-12-5 13,3-5-4-21,2-6-2 1,-2-2-1 6,2-1 0 2,-10-4-1-2,1-1-1 4,-5-3-1-7,-10 0-7 4,-1 0-5-3,-8 0 1 3,-1 0-1 0,2 0 1 1,6 0 6-1,7 5-1 0,11-2 4 0,7-1 2-1,5 1 2-2,4-3 1 3,0 0 10-1,0 5 29 1,26 4 18-1,22 2 10 3,11 0-44-5,18 2 33 3,7-9-2-2,0 2 4 6,0-3 1-7,-19-3-14 1,-14 0-21 2,-20 0 2 0,-15 4-9 0,-6-4-9 0,-10 0-8-2,0 0-1 2,0 0-10-1,0 0-59-1,-19 0-74 4,-13 13-92-3,15-7-111 1</inkml:trace>
    </iact:actionData>
  </iact:action>
  <iact:action type="add" startTime="26544">
    <iact:property name="dataType"/>
    <iact:actionData xml:id="d9">
      <inkml:trace xmlns:inkml="http://www.w3.org/2003/InkML" xml:id="stk9" contextRef="#ctx0" brushRef="#br1">16919 17207 569 0,'0'0'450'6,"0"0"-340"0,0 0-12 3,0 0-48-2,0 0-21 0,0 0 30-1,173-73 14 7,-112 47-5-9,2-7 0 2,10 2-2 2,2-6-10 0,8-1-1 2,4 6-18-6,6-5 3 6,8 5-9-3,2 0-3 0,6 3-2 4,10 8-1-4,5-2-5-1,5-3-5 9,-3 7 1-12,2-4 2 3,-8 1-6-1,-7-3-2 6,-13-4 1-4,-2 4-4 0,-12 1-7-2,1-11 0 16,0 8 0-21,2-5 0 0,-1-1 0 10,-12 1 0-3,3 2 0 1,-5-1 0 1,-7 0 0 5,0 0 0-10,-5 4 0 3,-5 1 0-3,-2-3 0 3,1-2 0 5,2 4 0-9,2-4 0 5,3 0 0 1,-3-1 0 0,-2 2 0-3,1-1 0-1,-5 1 0 10,-3 4 0-13,-5 0 0 6,-3-4 0-5,5 5 0 8,-4-1 0-5,4 0 0 1,-6 4 0 4,1 2 0-7,1-2 0 5,3 0 0-2,3 2 0 3,0-4 0-7,4 4 0 6,-5 3 0-1,-2-4 0-2,-7 4 0 3,-3 6 0-1,-10 3 0-1,-4 3 0 1,-2-2 0-1,-8 5 0-1,-9 2 0 0,-1-4 0 3,-3 4 0 0,0 0 0-3,0 0 0 0,0 0-3 5,0 0 0-6,0 0-2 4,0 0-6-4,-28 0-8 7,-15-4-1-4,-18-5 0-4,-7-2 18 4,7-1-3-1,2 1-11 2,9 0-7-2,8 5-4 2,13 1 10-3,12 3 0 0,10 2 7 3,7 0 0-4,0 0 2 4,0-4 5 1,0 4 1-5,0-3-2 2,16 3-4 4,24 0 5-6,17 0 3 4,9 0 3-2,0 0-3 3,-1 0 0-6,-10 0 1 3,-6 0 0 1,-18 0-1 1,-11 0 2-2,-10 0-2 0,-7 0 1 2,-3 0 2-4,0 0 0 2,0 0 3 1,0 9-2-1,-3 13 0 1,-14 1 1 1,4-3-3-1,1-6-1-3,0-1-2 4,9-5 1-2,2 1-12 1,-6-1-15-2,7-2-32 6,0 6-40-9,0 2-32 6,0 5-29 0,0-2-23-1,0-11-63-2,7 1-266 1</inkml:trace>
    </iact:actionData>
  </iact:action>
  <iact:action type="add" startTime="27817">
    <iact:property name="dataType"/>
    <iact:actionData xml:id="d10">
      <inkml:trace xmlns:inkml="http://www.w3.org/2003/InkML" xml:id="stk10" contextRef="#ctx0" brushRef="#br1">21675 15178 677 0,'0'0'144'7,"0"0"-23"4,0 0-61-5,0 0-45 1,0 0-11-1,0 0-4 3,0 0 0-4,-4 8-3 3,4-8-12 2,0 0 4-4,0 0 11 3,0 0 4 1,0 0 10-3,0 0 7-3,0 0-8 6,0 0-7-4,0 0-1 0,0 0 5 5,0 0 8-6,0 0 20 1,0 0 4 3,0 0-6-2,0 0 7 0,0 0-1 1,0 0-7-2,0 0-6 3,0 3-5-3,-16 3-4 2,-19-1-8 1,-11 1-6-3,-11 0 9 2,-7-1-4 1,4 1-3-2,0-6-1 8,9 6-1-14,15-6-3 9,12 1 1-7,11-1-3 5,5 0-1 1,8 0 3-2,0 0-3 2,0 0 2-2,0 0 0-1,0 0-1 1,0 0-1 1,0 4 4-1,0-4-1-1,0 0-1 2,0 3-2 3,0-3 2-6,0 0-1 4,0 0-1 0,0 0 0-2,0 0 1-2,0 0 0 1,0 0 3 4,0 0 11-2,0 0-1-2,0 0-3 4,0 0-7-4,0 0-3 0,0 0-1 3,0 0-1 0,0 0-7-2,0 0-48-1,0 0-49 1,0 0-53-1,15-8-56 3,8 2-395 0</inkml:trace>
    </iact:actionData>
  </iact:action>
  <iact:action type="add" startTime="28629">
    <iact:property name="dataType"/>
    <iact:actionData xml:id="d11">
      <inkml:trace xmlns:inkml="http://www.w3.org/2003/InkML" xml:id="stk11" contextRef="#ctx0" brushRef="#br1">21801 14843 549 0,'0'0'201'5,"0"0"-27"3,0 0-54-1,0 0-52 2,0 0 6-2,0 0-1-1,29 0-18 0,-24 0-24 5,12-6-15-5,-1-1-10 2,4-5-6 0,4-8 0 1,-4-3-1-4,3-1-4 3,-7-2-5 0,-2 7-2-2,-3 2 2 4,-9 8 0-4,1 6 0 2,-3 3-1-2,0 0-1 1,0 0 7 2,0 0 3-4,0 0-5 3,0 0-2 1,0 14 9-1,0 20 0-2,0 3 1 4,-5 6 1-4,-3 6 0 1,4 8-2 0,0 0 2 2,-1 5 0 2,5-8 3-3,0-10-5-2,0-3 2 1,0-4 0 0,0-6 0 0,0-6 0 0,0-3 3 0,0-7 6 1,0-3-9 3,0-7 1-8,0 0-3 6,0 4 0 4,0-1 2-12,-3 1-2 5,-4 4-1 5,-6 0 0-4,-10-4 1 3,6 1-1-6,-8-7-1 6,-1 2-1-3,8-5 2-1,2 0-3 2,5 0 0-1,4 0 1 0,2 0 1 1,5 0 2 3,0 0-1-9,0 0 2 8,0 0-1-4,0 0 3 0,0 0 3 4,0 0 15-1,0 0 5-2,12 0-1-1,15 0 6 5,1 0 8-3,2 0-5-4,5 0 1 3,1 0-9 0,5 0 4 0,-2 0 1 2,-11 0-14-1,-2 0-2 1,-10 0-12-3,-5 0 3 0,2 0-5 3,-10-3-1-4,0 3-1 6,-3 0-1-5,0 0-14 1,0-9-39 0,0-4-52 3,-16-2-97-5,2 11-5 2,4 4-236 2</inkml:trace>
    </iact:actionData>
  </iact:action>
  <iact:action type="add" startTime="30025">
    <iact:property name="dataType"/>
    <iact:actionData xml:id="d12">
      <inkml:trace xmlns:inkml="http://www.w3.org/2003/InkML" xml:id="stk12" contextRef="#ctx0" brushRef="#br1">12859 13846 941 0,'0'0'129'6,"0"0"-33"-1,0 0-28 6,-222 216-13-6,138-123-13 1,8 2 2 8,15-4 1-12,13-22-5 5,20-26 4 0,8-20-7 2,17-23 6-1,3 0-6-2,36-34-21 3,48-47-7-1,40-37-4-2,26-21-3 3,5 5 0-1,-15 27 2-1,-42 36 3 2,-41 41 15-2,-38 22 12 3,-19 8 6-7,0 2-1 4,-44 51-6 1,-30 29 1-1,-29 23-5 1,-1 6-27 0,7-2 5 1,17-13 2-1,15-20-1 1,23-24 3-5,21-25-2 5,16-24-5-1,5-3 0 0,46-17-4-4,54-40-2 2,44-21-2 2,37-20 3 3,27-18-1-2,13 4 2-6,-17 17-1 8,-54 31 0-4,-69 32-3 2,-45 29 3 0,-36 3 1-6,-13 35 3 3,-64 51 0 4,-30 35 11-2,-29 20-8 1,1-4-5-5,17-13-1 4,24-25 1 1,22-32-1 0,31-28 3-6,22-22-2 5,19-17 0 1,16 0 0-2,71-22-1 0,46-34-13 3,49-21 11-4,25-24 2 3,44-34-1 0,14-20-1-5,-17-5-1 3,-51 31-8 4,-72 47-2-6,-62 46-10 1,-47 27 13 4,-16 9 10-6,0 22 3 6,-43 55 1-3,-28 30 6 1,-23 25-5-1,-2-6 0 4,8-13-4-7,15-18 4 4,25-27-4 1,19-26-1 0,18-22-2-5,11-17 2 5,20-3 0-2,61-6-1-1,35-45-20 3,25-21 17-1,20-29-3-1,20-25-3 1,23-16 2 0,6 3 2 1,-34 31-3-6,-60 40-13 7,-57 37-9 1,-44 31 23-9,-15 3 8 5,-41 76 14 4,-46 44-1-5,-29 41-5 20,-11 15-6-26,-1 6 2 0,6-8-1 4,18-19 2 2,27-22-5 4,22-42 6-4,26-34-5 2,25-32 0 0,4-28-1 2,40-14-4-6,53-56-16 3,45-32 6 1,33-25 13 0,37-27 0 0,29-29-1 1,21-25 1 1,-18 6-1-8,-43 42-3 5,-73 61-9 4,-74 59-42-5,-39 40 33 2,-11 0 23-4,-37 72 9 4,-44 36 2-1,-30 42 6 1,-16 11-14 2,0-13-2-1,8-18 0-4,15-29 2 3,30-34-3 0,27-22 6 1,27-33-3-5,20-12-3 4,0 0 5 1,70-37-5 0,37-31-16-3,33-22 16 1,13-16 2 2,22-17-1-1,6-10-1 2,0 4 1-7,-14 22-2 4,-52 36 1 4,-46 37-3-6,-46 27 0 5,-23 7 3-4,0 37 11 2,-59 44 11-3,-38 37-2 2,-28 18-17 1,5-5 7 2,4-20-10-7,22-24-1 7,27-21 1 4,31-24 2-12,21-18 4 7,15-6 6-6,24-18 10 4,55 0-6 2,36 0-14-3,25-44-2 5,14-18 1-3,14-32 1-3,3-18-4 1,-1-3-1 5,-30 14-3-3,-41 39-2-2,-43 31 1 1,-37 27 1 4,-19 4 6-8,-19 57 9 5,-57 53-2-1,-29 32 0-1,-9 8-4 4,4-15 1-2,20-34-1 4,22-28 1-9,28-28 0 6,25-23 1 1,15-12-5-7,0-10 8 6,44 0-8 0,38-18-7-5,25-29 7 2,18-15-6 3,14-11 6 1,22-17-4-6,4-6 3 5,-9 6-1 2,-35 23-1-8,-44 30 1 4,-46 27 2 3,-29 10 2 11,-2 22 0-20,-46 44-2-1,-23 31 5 9,-13 9-5-3,18-14 4 4,13-14-3-7,21-26-1 7,14-20 3-2,16-22 0-3,0-3-1 3,27-7-2-1,46 0-4 2,31-9-4-3,30-33 5 3,13-20 0-5,22-14 1 5,23-11 0 2,6-12 0-3,-14 10 1-3,-41 21-5 1,-44 31-5 4,-44 34 10-1,-44 3 1-6,-11 68 3 7,-43 33-2-1,-37 26-1-1,-8 4-1-4,7-10 1 4,12-16-1-2,22-23 1 4,22-27 2 0,16-21-2 1,9-12 4-9,23-10-4 8,48-6-4-7,30-6-7 5,23-3 11 0,15-42-1-2,6-23-3 3,9-16 4-3,10-17-5 5,-3-3 1 1,-16 13 3-10,-37 27-3 6,-41 31-4 2,-38 16 6-7,-28 17 0 5,-1 0-2-3,-43 17-42 3,-43 24-72 0,-25 7-67-1,-14-3-10 4,-18-3-5 0,76-28-171-7,-6 3-217 3</inkml:trace>
    </iact:actionData>
  </iact:action>
  <iact:action type="add" startTime="32447">
    <iact:property name="dataType"/>
    <iact:actionData xml:id="d13">
      <inkml:trace xmlns:inkml="http://www.w3.org/2003/InkML" xml:id="stk13" contextRef="#ctx0" brushRef="#br1">2479 15866 564 0,'0'0'225'5,"0"0"-118"4,0 0 63-2,0 0-61-1,0 0-46 5,0 0 15-6,-126 217 5 2,42-113-18 1,-3-3-9-1,-9 0-2 0,12-10-11-1,16-22-13 4,22-24-23-4,23-20-5 2,18-18-1-1,5-7 1 2,58-17 2-1,47-43-2 0,42-26-1-1,30-22-1 1,26-27-2-1,7 9 0 1,-17 14 1-2,-36 33 1 3,-65 37 0-2,-47 28 1 1,-33 11 7 0,-12 3 3 0,-29 25 1-2,-46 43 12 2,-21 22 20-2,-7 13-38 2,-4 11 1 0,14-13 3 1,18-15 0-3,22-22-2 2,22-27-2-2,25-20-5 3,6-17 3-3,29 0-3 3,63-41 0-2,49-24 0 3,48-20 4-4,37-19-5 4,51-20-1-7,14-21 1 6,-13 7 0-2,-55 29-2 0,-85 44-6 2,-65 36 7-1,-56 29-9 1,-17 0 10-6,-45 59 15 8,-46 38-6-5,-34 28 2-1,-21 7-11 4,-2 1 0-1,0-13-2 0,19-19 2 45,27-19 1-51,36-31-1-2,32-25 2 1,27-22 2-1,7-4-1 0,77-12-3 0,40-32-4 6,52-26 3-2,31-16 1 4,34-19 1 2,13-17-1-4,-5 11 0 4,-35 15-8-6,-62 34-14 3,-59 37-17 3,-54 25 29-4,-32 16 10 5,-32 72 14-8,-63 48-9 8,-28 18-3-6,-7 9 2 3,2-12-3-1,21-29 2 0,30-30 4 1,25-42-2 0,35-19 2 1,14-24 2-1,6-7-3-4,73 0-6 3,37-44-1 2,40-21 0-2,26-26-6 2,36-30 3 0,43-26-1-5,26-9-7 5,-3 10 0-3,-40 28-12 2,-70 43-49 0,-74 44 52 3,-59 23 19-8,-38 8 2 5,-18 42 12 1,-56 39 4-2,-36 33 6-1,-14 6-15 1,0-1-3 2,17-27 1-1,30-16 1-1,28-37 4 2,24-22 5-1,23-14-4 0,2-3 6-4,40-3-4 3,59-41-13 1,38-17-1 0,27-2 0-1,22-20 1 3,17-3 0 2,8-26 0-9,-3-1-4 3,-36 17-4 2,-59 29-24 1,-53 36-6 3,-37 29 29-10,-23 2 9 6,-15 65 15-2,-49 33-3 3,-24 29-2-3,0-9-3 1,-1-16-5 6,11-17 10-10,23-27-10 3,20-22 14 3,25-23-7 3,10-13-1-9,0 0-3 3,46-5-5 1,38-39-3 1,29-11 2 1,15-9 1-3,17-17-6 2,17-11 4 2,9-11 0-7,9-9-2 6,-28 19-8 0,-46 34-14 0,-42 30 2-6,-47 29 15 8,-17 6 9-5,-30 64 6 2,-46 35 0-2,-16 12-5 2,3-4 3-1,10-19-1 1,23-25-1 0,20-27-1-1,19-22-1 2,14-18 1-2,3-2 3 0,39-2-4 0,42-32-12 2,34-16-4-2,18-12 14 17,15-9 0-22,10-10-2-2,10 3-2 3,-19 4 1 4,-36 23-7 1,-50 26-7 1,-46 25 8 3,-17 35 11-11,-52 63 12 6,-39 29-3 2,-24 21-9-2,-1-15 0 1,16-22 0 1,23-37 2 1,32-27 0-7,22-25 5 5,19-16-2 1,4-6 2-3,25 0 0 1,47-6-7 0,29-29-4 1,26-17 3 0,7-14-1-1,10-11 2 0,12-12 0 1,-15 10-2 1,-32 16-4 1,-45 33-15-7,-49 30 7 6,-15 25 14-1,-47 73 6-3,-46 29-1 2,-20 14-4 2,8-14-1 1,14-35 0-7,19-28 0 6,27-33 0 1,22-19 0 3,23-12 2-11,0 0-2 2,40-23-1 5,41-30-15-1,31-16 16-1,17-12 1 1,12-10 2 2,9-6 0 2,7-7-2-10,-12-2-1 7,-15 5-5 2,-24 20 1-9,-38 24 2 6,-30 32 0-4,-25 19 2 7,-13 6 1-6,0 0-1 2,0 0 0 3,0 17-8-3,-18 14-24 0,-2 2-32-1,0-13-9 2,4-3-37 1,16-11-56-2,0-6-64 0,0 0-333 0</inkml:trace>
    </iact:actionData>
  </iact:action>
</iact:actions>
</file>

<file path=ppt/ink/inkAction23.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0-09-27T03:56:13.135"/>
    </inkml:context>
    <inkml:brush xml:id="br0">
      <inkml:brushProperty name="width" value="0.05292" units="cm"/>
      <inkml:brushProperty name="height" value="0.05292" units="cm"/>
      <inkml:brushProperty name="color" value="#FF0000"/>
    </inkml:brush>
  </inkml:definitions>
  <iact:action type="add" startTime="6230">
    <iact:property name="dataType"/>
    <iact:actionData xml:id="d0">
      <inkml:trace xmlns:inkml="http://www.w3.org/2003/InkML" xml:id="stk0" contextRef="#ctx0" brushRef="#br0">4529 7982 439 0,'0'0'440'20,"0"0"-371"-16,0 0 43-4,0 0-59 5,0 0-29 6,0 0-4-8,0 0 9 7,23 122 19-5,-19-98-4 3,-1-6 1-2,-3 2-10 5,0-1-4-5,0 5-11 2,0 1-2-1,0-3-1 1,0-2-4-2,0-5-5 2,0-5-1 0,0-3 2 0,0-6-1-2,0-1 4 2,3 0 0 0,-3 0 0 0,3 0 5-2,-3 0 6 3,0 0 0-1,7 0-8 0,-2 0 4-2,9 0-5 1,3 4 1 1,1-4-8 0,4 0 0-1,-1 0 6 0,3 0 3 1,9 0-4 0,-6 0 4-1,1 0 3 1,-3 0 2 2,-1 0-3-5,4 0-1 5,1 0 1-4,1 0-4 2,6 0-2-1,-4-5-5 0,0 1 1 2,2-1 1-2,-1 1-1 2,-3 0 3-5,4 0-1 4,-4 4 1 0,-1-3-1-1,3 1 3 0,0 2-3 3,4 0-4-2,0 0 3-1,-4 0-3 1,2 0-1-1,-4 0 0-1,3 0-1 1,4 0 0 1,2-4-1-1,-3 4 0 2,0-2-1 2,0 2 1-8,-4-3 1 6,-3 3 0-2,3-2 0 0,0 2-1-1,0 0-3 2,-2 0 4 0,5 0-1-2,0 0 0 2,3-6-1 0,2 2 0 0,-1 2 1 4,2-1-1-8,0 1-2 3,-1-1 1 4,2 3 0-7,2-4 1 6,-7 4 1-4,4 0 0 1,-5 0 0-1,5 0 1 2,1 0 1-1,0 0-2 3,1 0-3-4,-2 0 0 3,2 0 0-4,2 0 0 4,-4-5 0-4,0 0 0 3,1-2 0 0,-2 4 0 0,4 3 0-1,5 0 0 4,3-1 0-7,5-3 0 4,9 2 0-2,-8-1 0 2,2 0 0 0,-7 0 0-2,-5 3 0 2,-4 0 0 0,-4 0 0 0,-3 0 0-3,-1 0 0 4,-6-2 0-1,-1 2 0 0,-1 0 0-2,-4 0 0 2,1 0 0 0,3 0 0 1,-4 0 0-3,2 0 0 1,0 0 0 3,-8 0 0-4,1 0 0 0,-5 0 0 2,-1 0 0 2,0 0 0-4,-1 0 0 1,-1 0 0 1,-2 0 0 2,0 0 0-5,1 0 0 2,0 2 0 0,-3 1 0 1,4 0 0 0,-6 2 0-1,3-1 0 0,-4-3 0 2,-4-1 0-2,4 0 0 0,1 0 0 0,-5 0 0 2,3 0 0-1,-3 3 0-2,0-3 0 1,0 0 0 1,0 0 0 1,0 0 0-4,0 0 0 3,0 0 0 0,2 0 0 1,3-8 0-2,5-31 0 2,0-16-4-3,0-10 4-1,-7 9-2 3,0 1 0 2,-3 16 2-4,0 11 0 3,0 14-3-2,0 12-3 1,0-3-26-1,0 5-35 1,0 0-23-3,-26 38-48 5,-10 26-42-4,14-23-78 2,6 0-152-1</inkml:trace>
    </iact:actionData>
  </iact:action>
  <iact:action type="add" startTime="8089">
    <iact:property name="dataType"/>
    <iact:actionData xml:id="d1">
      <inkml:trace xmlns:inkml="http://www.w3.org/2003/InkML" xml:id="stk1" contextRef="#ctx0" brushRef="#br0">5262 8251 688 0,'0'0'97'18,"0"0"11"-18,0 0-24 4,0 0-40 3,-64 146 6 1,53-96 1-1,-1 6 0 0,-1 6-11 1,4 7-4 0,-2 2-4-1,7 8 0 2,1 3 0-1,-2 2-2-2,2-3 6 1,3 4-9 2,0-4-3-3,0 3-1 3,0-2 2-2,0 3-3 2,0 4-6 0,0 5 3-1,11 0-5-5,4-1-1 6,0 1-1-1,4-5 1 1,5-2-4-4,4 3 0 2,4 0-1 2,6-1-1-2,1 2 2 0,4-7 1 1,1-8-2 0,1-9 3-1,-2-1 6 0,4-9-1 1,-1-8 4-1,-6-1-2 0,4 1-4 1,-3-2 3 1,2 4-5-1,-2 1-1 0,5 2-3-3,5-1 0 4,-2 1-2-2,10-7-2-1,2-1 3 1,3-2 1 5,4-1-1-6,2-4-3 1,-8-7 1-2,-1-5 2 5,-10 1-4-4,2-1 0 2,0 5 1-2,-6-3-3 4,1-2 1-2,2-2-2 1,-3 5 4-6,3-4-3 8,-4 4 3-6,2-2-3 1,1 2 1 2,-1 1-1 4,-5 2 0-7,-2 4 4 3,0 2-4-1,6 7-1 2,-3-5 0-3,1 1 0 0,-4-5 0 1,-5-6 1 3,-4-6-1-3,-8-1 0 1,-1-9 2 0,-5-5-2 1,-7-3 1-5,-3-4-1 6,-7 0 1-4,-1-3 0 3,0 0-1-3,0 0 1 3,3 0 0-3,-3 0-1 2,0 0 2-1,0 0-2 0,0 0 0 1,0 0 0-2,0 0-1 3,0 0 0 1,0 0 0-3,0 0-1-2,0 0-1 2,0-28-1 1,0-11-1 2,-4-12 5-5,-12 4 0 3,-9-5 0 0,-4 2 0-2,2-2 1 2,-5-5-1-1,1 3 0 1,4 2 0-2,1 3 0 2,2 10 0 2,10 14 0-4,1 7 0 2,11 11 0 0,-5 3-1-1,7 4 1-2,0 0-1 4,0 0 1-1,0 0 0 2,0 0 0-5,0 0 1 3,0 0-1 2,0 0 2-5,0 0 0 2,0 4 1 1,0 31 1 3,16 19 10-7,17 8 1 1,-2 2-15 3,5 2 4 3,-4-5-2-4,-7-8 2-1,-1-4 0 2,-5-11 4 0,-6-1-2-1,-6-11-2 0,1-10-1 4,-8-4 2-5,0-2 4 0,0 4 0-1,-10 9-2 7,-24 3-4-5,-6-7-2-2,-4-3 1 4,-4 1 0-1,2-4 0-1,2-5-1 1,10-6-1 0,6 5-1-1,3-7 1-2,10 1-1 4,1-1-27-2,7 0-40 1,7 0-61-1,0-21-68 1,7 6-57-1,25 1-72-1</inkml:trace>
    </iact:actionData>
  </iact:action>
  <iact:action type="add" startTime="10168">
    <iact:property name="dataType"/>
    <iact:actionData xml:id="d2">
      <inkml:trace xmlns:inkml="http://www.w3.org/2003/InkML" xml:id="stk2" contextRef="#ctx0" brushRef="#br0">11446 8040 171 0,'0'0'699'23,"0"0"-545"-20,0 0-39-3,0 0-59 2,0 0-13 8,17 145 26-5,-8-108 1 3,0 6 0-2,-4 8-15 2,3-1-15 1,-1 3 5-2,5-1-12-2,-1-14-6 3,-2-7-4 2,-2-12 5-4,-1-5-4 0,1-2-11 4,-4-7 0-2,1 2-1-2,9 0 0 0,3 3 4 5,5 3-2-6,-1-1 1 3,3-4 2 1,5-2-4-2,1-1-2-1,1-5-1 2,1 0 1 0,3 0-2 3,3 0 2-7,2 0-5 5,-2 0 6-1,4 0-2-3,3 0 2 4,5 0 3 0,4 0-1-2,4 0-4 2,-3 0-3-5,2 0-3 4,-11 0 2-2,6-3 2 2,-3 1-4 2,-3-4 2-4,2 3 0 0,1 0 1 2,-6-4-3 0,5 0 0 0,-1-3-1-2,-2 3-2 4,-4 1 1-3,-7-1 0 1,5 0 3-3,-6 6-5 6,-3-3 0-5,7-1 0 1,-1-2 0 1,3-1 0 0,2 0 0-2,4-1 0 2,2 1 0 0,1 1 0-2,0-6 0 3,0 4 0-1,-4 1 0 1,4 0 0-4,1-1 0 2,-2 1 0 1,0 1 0-2,2 3 0 3,1-1 0 1,5 1 0-3,0 0 0-1,2 1 0 1,-4-3 0 0,1-3 0 1,0 7 0-1,-2-5 0 2,-5 7 0-2,-2-3 0 1,-4 1 0-2,2-1 0 3,-1-2 0-2,0 1 0 0,-1-1 0 1,-1 0 0 0,6-1 0-2,-1 1 0 2,2 1 0 0,-4-1 0 0,-6 2 0-2,-1 3 0 2,-4 0 0 0,-1 0 0-2,-5 0 0 2,7 0 0 0,-5-4 0 1,-1 4 0-3,2 0 0 1,4 0 0 1,-5 0 0-1,1 0 0 0,-2 0 0 3,-6 0 0-3,-5 0 0-2,-7 0 0 6,0 0 0-4,-4 0 0 0,-4 0 0-1,0 0 0 3,0 0 0-3,0 0 0 3,0 0 0-4,0 0 0 6,0 0 0-6,0 0 0 3,0 0 0 1,0 0 0 1,0 0 0-6,0 0 0 5,0 0 0-2,0 0 0 1,0 0 0-2,0-5 0 2,0-23 0 0,0-11 0-1,0-15 0 0,0-3 0 0,0 12 0 2,0 11 0-2,0 12 0 0,0 7 0 2,0 8 0-3,0 7-30-1,0-2-68 4,-25 2-35-1,-2 0-96-2,11 0-75 5,3 0-130-3</inkml:trace>
    </iact:actionData>
  </iact:action>
  <iact:action type="add" startTime="11727">
    <iact:property name="dataType"/>
    <iact:actionData xml:id="d3">
      <inkml:trace xmlns:inkml="http://www.w3.org/2003/InkML" xml:id="stk3" contextRef="#ctx0" brushRef="#br0">14425 8424 514 0,'0'0'241'6,"0"0"-90"1,0 0-36 1,0 0-54-2,0 0-18 3,177 96 9 0,-133-53 4-3,3 8 19 0,-2 5-3 2,-5 0-10 0,-8 2-12 0,2 2-14 0,-4-1 4 1,3 2-8-4,-1 1-6 4,-4 3-7-2,-1-1 1 2,-1 2 8 2,-5-6-8-7,-1 6-6 9,-4-2 4-10,7 6-3 3,-3 11 1 3,5 7-4-2,1 2-5-2,3 1 0 3,-1 3-3 0,2-1 5 2,-2 1-3-5,1 0 3 4,-3-3-2-1,-2-4 0 0,0-3 2-1,-1-9-1 1,-6 0-3-3,-4-9 4 2,-5 1-6 1,-6-1 2 0,1 3-1 0,-3 13-1-2,0 2-2 3,0 14 2-3,0 1-3 4,0 0 3-5,0-7-2 8,2-5 1-8,4-7-1 1,-4-11 1 4,-2-10 0 0,0-2 0-7,0 0 0 4,0-3 1 3,0 6-1-4,0-4-1 1,0-5 1 1,0-1 0-1,0-5 0-1,0 0 0 1,0 6 0 4,0 0 0-5,0-3 2 0,0-4-4 2,-2-13 1 0,-6-10 0 0,5-14 0-4,1-1-1 7,2 0 0-4,-5-5-1-1,5 6 0 2,0-4 1 0,-3 2 1 0,2-3 0-1,1 5-1 2,-5-4-1-4,3-1 1 3,-3-2-1 0,5 3-1 1,-3-3-1-3,-1 0 0 1,-9 0-1 2,-7-17-3-3,-4-22 0 1,-9-9-1 3,1-11 5-3,-7-5-1 0,3-2-7 1,3 9-4 1,2 3-5-1,11 14 6-4,7 18 1 4,3 11 9-1,7 7-1 1,3 4 4-1,0 0 1 0,0 0 1 2,-3 0 1-1,3 0 0-3,0 0-1 3,0 0 2 1,0 0 2-4,0 0 3 5,0 9 10-4,0 25 10 3,6 9-8-3,11-2-15 4,3 4 6-3,1-3 2 0,3-2-1 0,4-1 0 2,2-2-2-4,1-4-1 3,5-4 0 1,-9-4-3-3,-6-11 2 3,-1-6 0-1,-7-3 3-1,-7 0 2-2,4-1-1 5,-6-4 0-4,11 0-12 1,7 0 0 1,8-9 0 1,2-23 0-2,6-12 0 0,-2 0 0 3,-1-4 0-3,-4 6 0 1,-6 8 0-5,-7 2 0 7,-3 12 0 0,-1 3 0-5,-7 2 0 2,-1 9 0 1,-5 0 0 0,11-2 0-2,-5-2-26 4,6-5-93-3,1-2-46-2,12 6-66 4,-15 11-115-2,6 0-538 1</inkml:trace>
    </iact:actionData>
  </iact:action>
  <iact:action type="add" startTime="16128">
    <iact:property name="dataType"/>
    <iact:actionData xml:id="d4">
      <inkml:trace xmlns:inkml="http://www.w3.org/2003/InkML" xml:id="stk4" contextRef="#ctx0" brushRef="#br0">17731 16049 507 0,'0'0'257'7,"0"0"-152"0,0 0-6 2,0 0-45-4,0 0-8 4,0 0 9-3,0 0-7 3,-97 12-7-5,58 13-4 6,5 6 0-3,-9 4-8-1,0 5-1 3,-5 12-12 0,-6-3 1-3,2 13-4-1,4 3 14 4,3 3-1-1,3 1-6 1,1 0 1 1,-2-2-4 1,5-3 5-10,5-2-8 4,4 2-3 7,6 10 5-8,8-8 7 6,-1 11 0-4,11-8-1 3,2 0-3-1,3-5-5-2,0-2 1 1,0 0 0 2,8 0-11-1,18-6 14-2,2 4-10 2,2-4 6 0,7 3-2-1,-4-7-1 1,2 2 0 0,0-4-1-2,2-10 4 0,4 1 1 4,-8-9-6-3,1-4-5 2,2-3 1-2,4-1-3 1,4-5 0-3,12-2 0 1,2-4 0 4,6-1 1-4,9-7-1 2,-5 4 1 0,7-9 0 0,-4 0 0-2,3 0-2 4,3 0 3-4,-3 0-1 0,0 0-2 2,-5 0 0 0,-2-14 0 1,-3-3 0-1,5-8 0-2,-1-7 0 2,1 0-1 0,-4-5 0-3,-6-7 1 5,-1 7-1-5,-7 0 1 3,-2-3 0 0,-7 3-1 1,-1-5-1-2,-5 3 1-2,-1 2 1 6,-2-7-1-6,3-10 0 2,-8 1 0 0,-3-3-1 5,-2-11 0-5,-6-10 1-3,-5-4 0 6,-5-6 0-5,-4 6-2 5,-3-7 2-6,0 6 0 8,0 6-1-6,0 4 1 0,0 8 0 3,0 2 0 1,0-2-1-4,0 12 0-1,0 5 0 3,-13 1 1 0,-3 1 0 1,-1-2 0-3,-8 2-3 3,-7-4 2-2,-9 0 1 0,1-3 0 1,-4 3 0-2,1 4 0 1,-6 8-1 2,2 1 1-2,5 10 2 0,-1 7-2 1,-1 2 0-2,-1 4 0 2,-5 6 1-2,-8 4 0 6,-15 3-1-8,-7 0 1 4,-11 0-1 2,-3 20 0-3,-3 2 1-1,-2 0 1 2,14 6-1-1,2 1-1 1,9-1 2-2,7-1-2 3,9 5 1 1,2 8 1-3,2 1 2 0,1 15-3 1,0 2 6-3,3 11-6 4,3-5 4-4,4 2-2 6,5-2 0-5,12-2-1 3,1-7-1-2,9-4 1 1,5-6-2-3,-5-8 0 2,10-1 0 2,3-2-1-3,3 2-10 6,0 1-30-9,0-5-58 9,0-2-78-3,0-22-67-6,0-1-76 5</inkml:trace>
    </iact:actionData>
  </iact:action>
  <iact:action type="add" startTime="24253">
    <iact:property name="dataType"/>
    <iact:actionData xml:id="d5">
      <inkml:trace xmlns:inkml="http://www.w3.org/2003/InkML" xml:id="stk5" contextRef="#ctx0" brushRef="#br0">21140 5663 750 0,'0'0'123'7,"0"0"-52"-1,0 0 17 4,0 0-31-2,-195 37-15-3,134 1-7 2,-9 10-4-1,2 5-2 3,1 9-2-4,7 6-6 5,3 6 10-2,2 12-7-2,-2 1 3 1,12 5-5 0,5 6-3 2,8 7-6-2,9 2 17 6,8 0-10-8,15 2 1 0,0-2 4 3,6-1-4 0,45-1-7-2,16-4-2 2,21-9 1 0,15-7-4 1,27-20-3-3,18-22 0 2,22-28-4 0,18-15 2 1,-1-49-3-5,-13-45 0 6,-20-24 2-4,-28-16 0 3,-28-18 0-1,-27-9 4 3,-34-4 1-6,-33 2 2 1,-4 2-5 1,-55-2-4 0,-35 0-1 0,-27 13 0 3,-15 22-4-4,-13 29 0 1,0 35-24 1,9 39-62-1,24 25-82 0,87 11-92 0</inkml:trace>
    </iact:actionData>
  </iact:action>
  <iact:action type="add" startTime="25625">
    <iact:property name="dataType"/>
    <iact:actionData xml:id="d6">
      <inkml:trace xmlns:inkml="http://www.w3.org/2003/InkML" xml:id="stk6" contextRef="#ctx0" brushRef="#br0">21580 7491 359 0,'0'0'145'7,"0"0"-11"2,0 0-56-3,0 0-20 0,0 0 20 4,0 0 2-2,4 161 2-4,-1-121-15 3,1 1-14 2,3 8-8-1,-1 3-2-3,4 8 3 3,-4 7-11 0,4 12-3-1,3 2-8 0,2 7-3 1,1-2-2 1,1 4 4 0,9 1 1-2,0 5-4-1,5 2-1 4,-4-3-1-4,7 1-5 2,-1-4 0-2,-5 1 4 3,3 1 0-1,3 3-1 3,1 4-3-8,1 2-5 5,4 2 4 0,1 2-5-3,2 0 2 4,-3-4-2-2,2 5 0 2,0-4 1 1,-9 5 0-7,8 4-3 6,-2-4 4-1,-2-8 0-2,0-5-3 2,2-10-2 0,-1 1 3 0,-7 10-4-2,9-2 3 2,-7 4-2 0,7 5-2 0,3-6-1-2,-6 6 1 1,4-3-2 1,-2 0 1 1,6 0-1-1,-2-2 1 1,-2-6 0-2,-5-6 0-1,0-10-1-1,-8 0 2 3,4-4-1 0,-2-6-1 1,-2-2 3-2,2-5-3 1,4-2 2 1,-4-4 2-2,3 0 0 0,-1-7-2 0,0-13 2 2,-9 1 3-6,11-5-4 6,-7-3 1 0,5 1-3-3,-1-2 0 3,-1 2-1-3,3 3 1 2,-2-4 0 0,1 3-1 1,-5-3 1-4,-2-5-1 4,1-2 1-2,-7-3 0 1,-8-5-1-2,-2-4 1 2,-5-3-1-1,-1 2 1-1,0-6-1 3,-1 3 0-1,-2-1 1 1,0-1-1-2,0-2 0-1,0 0 0 1,0 3 0 1,0-3-1 0,0 0 1-2,0 2 0 4,0-2-1-3,-21 3-1 1,-16 0-1-2,-13 1 2 2,0-4 0-1,-5 0 2-1,-5 0-2 2,1 0 1 0,-2 0 0 0,1 0-1 0,2 0 1-1,3-12-1 1,13-1 0 0,10 1 0-1,12 4 0-1,13 2 1 3,7 6 0-2,0-3 0 1,0 3 2-1,0 0-1 0,25 0 1 1,22 0 2 1,21 0-1-3,9 0 0 1,7 12 0 2,-7 5 5-3,-10-4 6 3,-16 2 10-3,-9-8 8 4,-13-1-10-4,-10-2-11 1,-2-4-3 0,-1 0-2 5,0 0 0-1,4-24-5-8,3-26 0 4,-11-18 0 7,1-10 0-12,-13-4 1 3,0 4 0 2,0 1-2 0,-10 11-1 3,-13 9 1-5,4 10-3 5,-2 5-8-3,7-5-57 0,1 6-91-1,13 33-74 1,0-4-122 1</inkml:trace>
    </iact:actionData>
  </iact:action>
  <iact:action type="add" startTime="27333">
    <iact:property name="dataType"/>
    <iact:actionData xml:id="d7">
      <inkml:trace xmlns:inkml="http://www.w3.org/2003/InkML" xml:id="stk7" contextRef="#ctx0" brushRef="#br0">27768 5128 661 0,'0'0'135'10,"0"0"-69"-5,-269 98 19 4,125-47-36-3,-12 17-22 0,-4 19 14 3,6 19 3 2,13 24 0-7,24 13-8 2,21 18 2 3,25 7 2-3,31 9 9 2,34 3 1 1,10 0-22 3,80-4 6-6,42-6 1 2,44-22-5-2,34-30-7 1,17-36 0-1,13-46 9 1,-3-36-15 1,-14-56-6-1,-25-60-2 2,-31-34 10-1,-44-21-2-1,-37-21-6 1,-47-8-7-3,-33-5-2 3,-25-4 0-2,-63 8-2 4,-16 2-2-2,-21 9-2-1,-8 26-8 1,1 29-52-1,0 39-47 0,84 96-93 2,18 8-93-1</inkml:trace>
    </iact:actionData>
  </iact:action>
  <iact:action type="add" startTime="28316">
    <iact:property name="dataType"/>
    <iact:actionData xml:id="d8">
      <inkml:trace xmlns:inkml="http://www.w3.org/2003/InkML" xml:id="stk8" contextRef="#ctx0" brushRef="#br0">28046 7171 342 0,'0'0'334'7,"0"0"-249"4,0 0 49-5,80 174-49 0,-48-112-25 2,4 8 13-2,4 1-2 0,10 1-16 5,-3 9-10-4,10 0 13-1,7 8-10 2,2 6-15-1,1 2-6 1,3 3-6-1,-1 2-6 2,-1 1 10-4,-7 7-5 9,3 2-7-6,-12 7-1-6,-1 5 12 6,-5-2-12-1,-5 1-5 0,-2-4-3 0,-4-4-2 1,-2-2 1 2,-5-3 2-2,-2-3 1 0,-6 0-4-1,-4-1 1-1,-3 13 3 1,0 6 0 1,-1 4-5-2,-2 0 1 5,-3-4-2-5,5-9 2 2,-11-2 6-1,-1 2 2-1,0 4-4 3,0 4 0-2,0-1-5-1,0-7-1 3,-1-7 1-1,-12-10-1 2,0-6 1-4,3-6-1 2,2-3 1-2,0-8-1-1,3-9 0 7,2 4 3-7,3 2-3 2,0 0 0 0,0 11 3 1,0 1-2 0,0-3 1-2,0-1 11 10,3-8-7-14,0-9 6 3,-3-10-7 4,0-12-2-3,0-6 3 4,0-11-5-1,0 1 0-3,0-7-1 0,0-2 1 1,0-5 1 0,0-4 1 1,0-3-2 1,0-2-1-3,0-3 1 1,0 0-1 1,0 0-2-2,0 0 2 2,-3 0-5 0,-16 0-2-2,-5-19-1 2,-17-24 4 4,-2-4-1-6,-9-3 0 1,4 1-3 0,-2 4-6-1,10 14 1 3,4 6 4-1,11 8 0 1,2 9 3-2,10-1 3 2,7 9 2-6,4-2 2 6,2 2-1-3,0 0 0 2,0 0 2-2,0 0 1 3,0 0 4-1,0 26 2-1,25 15 7 1,7 10 2 1,0 0 1-3,4-1 1 1,-3-1 3 1,-5-9 15 0,-5-3-9 0,-3 0-4 1,1-9-5-5,-2-5-1 4,-6-10-3 0,-6-1-4-1,3-7-2 1,-3-5-2 0,6 0-1-1,8 0-5 1,15-5-2-1,10-37 1 1,11-12-1-1,-5-8 1 2,-3-2 0-3,-7 2 0 4,-7-2-1-2,-2-3-2-1,-2 1 0-3,-1 4-2 6,-4 3-13-4,-2 6-53 2,-7 2-72-1,-17 41-72 1,6 0-125-1</inkml:trace>
    </iact:actionData>
  </iact:action>
  <iact:action type="add" startTime="31544">
    <iact:property name="dataType"/>
    <iact:actionData xml:id="d9">
      <inkml:trace xmlns:inkml="http://www.w3.org/2003/InkML" xml:id="stk9" contextRef="#ctx0" brushRef="#br0">23870 15444 453 0,'0'0'121'8,"0"0"15"-3,0 0-55 3,0 0-20 1,0 0 4-3,-207 13-4 1,146 23 6 2,-6 20-1-3,-1 17-6 0,-5 23-7 3,1 18-6-1,1 17-4 0,6 11-20 0,5 4-12-2,11 10 14 1,13-2 6 5,24-3 12-8,12 5-4 5,12-1 3-4,70 6-5 3,46 4-1 0,55-15-10 0,54-19-5-1,47-29-12 1,35-46-5 0,9-56 1-1,-6-36-5 1,-35-90-7 0,-55-57 5 0,-60-47 2-2,-76-46 1 1,-64-42 0 1,-32 4-1-2,-92 11-1 4,-60 52-2-4,-55 62 1 2,-60 69 2-2,-58 66-1 4,-44 54-10-2,-21 42-44 2,27 66-50-7,259-26-132 4,45-4-296 2</inkml:trace>
    </iact:actionData>
  </iact:action>
  <iact:action type="add" startTime="40054">
    <iact:property name="dataType"/>
    <iact:actionData xml:id="d10">
      <inkml:trace xmlns:inkml="http://www.w3.org/2003/InkML" xml:id="stk10" contextRef="#ctx0" brushRef="#br0">27427 15506 640 0,'0'0'221'7,"0"0"-116"0,0 0 8 2,0 0-36-2,0 0 6-1,0 0 14 1,7 96-31 0,-1-44 3 0,-3 12-5 1,-2 5 0 0,5 13-2 0,1 4-18-2,-4 3-17 4,5-3-3-4,-8-16-11 1,2-9-4 2,-2-21-4-4,3-11-2 3,-1-9-3 2,-2-15-1-4,6-5-3 0,-6 0-13 2,0 0-19 0,5-5-34-2,0-28-27 5,12-21-40-6,-5-9-59 4,-8 36-37-3,-1 2-442 3</inkml:trace>
    </iact:actionData>
  </iact:action>
  <iact:action type="add" startTime="40437">
    <iact:property name="dataType"/>
    <iact:actionData xml:id="d11">
      <inkml:trace xmlns:inkml="http://www.w3.org/2003/InkML" xml:id="stk11" contextRef="#ctx0" brushRef="#br0">27865 15338 822 0,'0'0'104'7,"0"0"21"-2,0 0 16 6,-225 74-53-5,125-39 1 2,-13 2-14-2,-3 2-20 0,4-7-2 3,7-12-18-2,19-3 0 0,16-7-11 0,21-7-16 1,17 2-8-2,16-5-1 2,15 0 1 3,1 0-47-6,0 0-30 1,32 0 6 4,20 0-85-3,-24 0-40 0,-4 0-197 3</inkml:trace>
    </iact:actionData>
  </iact:action>
  <iact:action type="add" startTime="40894">
    <iact:property name="dataType"/>
    <iact:actionData xml:id="d12">
      <inkml:trace xmlns:inkml="http://www.w3.org/2003/InkML" xml:id="stk12" contextRef="#ctx0" brushRef="#br0">27881 16305 216 0,'0'0'12'6,"0"0"33"1,0 0 66 0,0 0 17 1,0 0 48 0,0 0-15-1,0 0-32 0,1 14-43 2,2-14-19-2,-3 0-24 0,0-9-23 0,0-21-6 1,0-15 2-2,0-3 23 2,0-4 3 1,0 0-8-3,0 1-13 1,0 12 0 2,0 0-3-1,0 13 8 0,4 9-2-1,4 7 4-1,3 3-7 2,-2 1-3 0,7 4-5 1,3-3-5-3,5-1-7 2,2 6-1 0,2 0-1 0,-5 0-15-2,6 0-35 2,-1 0-54-2,-21 0-85 3,2 0-154-1</inkml:trace>
    </iact:actionData>
  </iact:action>
  <iact:action type="add" startTime="41299">
    <iact:property name="dataType"/>
    <iact:actionData xml:id="d13">
      <inkml:trace xmlns:inkml="http://www.w3.org/2003/InkML" xml:id="stk13" contextRef="#ctx0" brushRef="#br0">28314 15911 483 0,'0'0'321'7,"0"0"-240"1,0 0 40 0,0 143-88-2,0-111-11 1,0-7 25 3,0-6-10-5,0-4-1 2,10-12-21 1,16-3 11-3,8 0-7 4,0-13-19 0,6-28-2-3,-7-9 0 2,0-9-1 1,-10 2 3-4,-2 7-3 4,-14 16 3-2,-3 14 0 0,1 15-1 1,-5 5 1 0,0 0 1-2,0 3 2 1,0 36 7 2,0 14 37-2,0 9-36 0,0-1 3 3,0 0 1-4,0-14 4 2,0-5-2 1,0-17-13-2,4-8-4-1,0-9 0 2,4-8-18-1,8 0-51 0,0 0-51 1,-6-10-44 2,-3-5-205-6</inkml:trace>
    </iact:actionData>
  </iact:action>
  <iact:action type="add" startTime="41719">
    <iact:property name="dataType"/>
    <iact:actionData xml:id="d14">
      <inkml:trace xmlns:inkml="http://www.w3.org/2003/InkML" xml:id="stk14" contextRef="#ctx0" brushRef="#br0">28833 16066 364 0,'0'0'383'4,"0"0"-253"4,0 0-6 2,0 0-91-4,0 0-23 2,0 0 2-1,168-165-6 1,-162 137-4-1,-6 4-1 0,0 5-1 2,0 6 0-4,-13 6-4 3,-12 7-6 1,-4 0-2-3,2 14 12 2,4 26 8-1,-2 7 25 0,9 1 9 0,3 3 10 4,6 0 5-6,7-7-7 8,0-7-11-8,0-6-7 4,0-9-14-3,7-5-8 1,13-9-2 1,5-5-8-3,11-3-2 4,0 0-26-2,3 0-18 1,4-17-42-1,-4-2-23 1,-32 5-76-1,3 8-320-1</inkml:trace>
    </iact:actionData>
  </iact:action>
  <iact:action type="add" startTime="42559">
    <iact:property name="dataType"/>
    <iact:actionData xml:id="d15">
      <inkml:trace xmlns:inkml="http://www.w3.org/2003/InkML" xml:id="stk15" contextRef="#ctx0" brushRef="#br0">30051 15457 436 0,'0'0'169'7,"0"0"-87"-2,0 0-38 7,0 0-38-7,0 0 0 2,0 0 7-1,-26-62 7 3,5 59 3-3,-5 3 23 3,2 0-9-2,-5 0-5 0,8 0 5 0,1 0-3 2,3 8-9-3,11 4-5 1,-1-2-1 3,5 10 3-4,-1-3 7 1,-1 8 0 1,4 6 1-1,0 3-1-1,0 5-2 2,0 3 5 2,0 6-9-1,11-1-3 0,0 7 4-1,-1 3-10-3,-3 1-2 2,3 2 4 0,0 2-8 0,-1 3 7 0,0-11 0 3,-1 3-6-4,-2-5-4 1,-4-20-5 1,-2-3 0 1,0-9 0-3,0-15-15 4,0-5-39-4,2 0-44 1,12-5-31 0,-7-19-118 2,-1 4-205-1</inkml:trace>
    </iact:actionData>
  </iact:action>
  <iact:action type="add" startTime="42964">
    <iact:property name="dataType"/>
    <iact:actionData xml:id="d16">
      <inkml:trace xmlns:inkml="http://www.w3.org/2003/InkML" xml:id="stk16" contextRef="#ctx0" brushRef="#br0">30058 16041 593 0,'0'0'195'7,"0"0"-114"1,0 0 29-4,0 0-72 7,-184 0-11-5,146 0-14 0,6 0-6 4,9 0-7-6,9 0-4 4,3-4-38 2,11-6-81-4,0 2-50 0,0 5-113 2</inkml:trace>
    </iact:actionData>
  </iact:action>
  <iact:action type="add" startTime="43220">
    <iact:property name="dataType"/>
    <iact:actionData xml:id="d17">
      <inkml:trace xmlns:inkml="http://www.w3.org/2003/InkML" xml:id="stk17" contextRef="#ctx0" brushRef="#br0">30352 15972 324 0,'0'0'406'7,"0"0"-363"-1,0 0 118 2,0 0-63-1,0 0-43 3,-178 79-2-6,159-44-2 4,9-4 1 1,10-3 0-3,0 0-17 1,0-6-7 2,0 0-1-1,20-10-7-3,0-6-9 5,2-6-4-1,-3 0-4-5,0-4-3 5,-2-28 0-1,-4-11-5-2,0-2-1 1,-10-2-3 8,-3 7-3-13,0 3-9 7,0 13-13 1,0 3-41-6,-8 10-42 4,0 8-29-2,8 3-85 0,0 0-167 2</inkml:trace>
    </iact:actionData>
  </iact:action>
  <iact:action type="add" startTime="43532">
    <iact:property name="dataType"/>
    <iact:actionData xml:id="d18">
      <inkml:trace xmlns:inkml="http://www.w3.org/2003/InkML" xml:id="stk18" contextRef="#ctx0" brushRef="#br0">30455 16212 406 0,'0'0'235'9,"0"0"-123"-3,0 0 39-1,0 0-49 3,0 0-19 0,0 0-2 0,41-90-6-2,-38 62-17 5,1 0-8-6,5 3-17 4,-8 3-12-2,6 2-8 1,-1 1-10-1,7-2-2 1,0-1-1-1,2 3-15-1,11-1-39 2,1 8-47 0,7 7-4-2,9 5-19 2,-27 0-131 0,4 0-240 1</inkml:trace>
    </iact:actionData>
  </iact:action>
  <iact:action type="add" startTime="43887">
    <iact:property name="dataType"/>
    <iact:actionData xml:id="d19">
      <inkml:trace xmlns:inkml="http://www.w3.org/2003/InkML" xml:id="stk19" contextRef="#ctx0" brushRef="#br0">31413 15898 198 0,'0'0'300'7,"0"0"-241"-2,0 0 109 4,0 0-45-3,0 0-39 1,-168 101-9 2,139-76-23-3,12 0-13 2,4 0-1-1,5-8-4 1,5-3-14 0,3-6-5-3,0 1-8 5,8-1-5-4,24-3-2 2,-2-5-7 1,8 0-4-2,-6-5-13-1,-8-31 4 2,-6-4 1 0,-8 2 6-2,-7 7-5 2,-3 13-3 1,0 14 12-3,0 4-1 2,0 0 2-1,0 4 8 1,0 28 0-2,0 5 16 4,0 8-5-3,0-9-6 0,0-3 10 2,0-8-10-1,0-8-4-2,0-9-1 2,0-8-1-1,0 0-19 0,6 0-57 0,4-1-122 1,0-11-218-2</inkml:trace>
    </iact:actionData>
  </iact:action>
  <iact:action type="add" startTime="44344">
    <iact:property name="dataType"/>
    <iact:actionData xml:id="d20">
      <inkml:trace xmlns:inkml="http://www.w3.org/2003/InkML" xml:id="stk20" contextRef="#ctx0" brushRef="#br0">31641 15266 423 0,'0'0'121'7,"0"0"-48"1,0 0 8-1,0 0-22 2,0 0-4-5,0 0 21 5,0 163 3-1,0-81-19-3,0 12-17 3,0 2-13 3,-2 7-10-6,2-6-1 1,0-11 1 5,0-9 2-4,0-19-10-1,0-13-6 3,0-17-5-4,0-11-1 3,0-17-1 0,0 0-19 0,0 0-38-2,0-6-53 5,18-25-47-6,-8 8-159 0,0 6-207 3</inkml:trace>
    </iact:actionData>
  </iact:action>
  <iact:action type="add" startTime="44661">
    <iact:property name="dataType"/>
    <iact:actionData xml:id="d21">
      <inkml:trace xmlns:inkml="http://www.w3.org/2003/InkML" xml:id="stk21" contextRef="#ctx0" brushRef="#br0">31850 15328 382 0,'0'0'186'4,"0"0"-88"6,0 0 27-4,0 0-82 3,4 200-5-4,-4-100 40 3,0 3-10-2,0-4-18 2,0-6-12-1,0-12-15 1,-4-4-13-2,-1-16-9 2,-2-4-1 1,-2-7-10-4,1-11-32 3,-4-8-49 0,10-31-112-2,0 0-160 2</inkml:trace>
    </iact:actionData>
  </iact:action>
  <iact:action type="add" startTime="46692">
    <iact:property name="dataType"/>
    <iact:actionData xml:id="d22">
      <inkml:trace xmlns:inkml="http://www.w3.org/2003/InkML" xml:id="stk22" contextRef="#ctx0" brushRef="#br0">27833 16920 132 0,'0'0'665'8,"0"0"-561"0,0 0 16-3,0 0-20 5,0 0-41-4,0 0 18 0,23 214-13 1,-11-115 4 3,-8-1-2-3,5 2-11 0,-5-4-16 1,0 3 1 0,-4-13-15-2,3-10-8 2,-3-14-11 0,0-17-2-2,3-19-4 3,-3-13 0-1,0-9-9-3,0-4-27 3,7 0-21 0,1 0-26-2,3-17-54 2,-3-23-19 3,-4-1 22-5,-1 4-35 5,-3 3-23-7,0 6 35 4,0 14 89-1,0-4 68 0,0 16 18 1,0-3 78-2,0-1 8 3,0 6-8-1,0-6-7-3,-23 3 21 3,-8 3-12 0,-5 0-15 1,-13 0-19-4,1 15 1 5,-3 2-23-3,5 8-11-1,2-6-10 7,6 2-5-7,11-12-4-1,4 1-3 5,11-5-2-3,8-5 6-2,4 0 1 4,0 0-4-2,0 0 0-1,0-20-3 2,0-22-5 3,0-8 7-6,0-1-3 1,0 1-4 4,11-6-1-4,4 7-2 2,-11 10-2-1,6 1-4 3,-2 9-38-5,0 9-54 3,2 15-62 0,-8 5-68-1,1 0-491 0</inkml:trace>
    </iact:actionData>
  </iact:action>
  <iact:action type="add" startTime="47400">
    <iact:property name="dataType"/>
    <iact:actionData xml:id="d23">
      <inkml:trace xmlns:inkml="http://www.w3.org/2003/InkML" xml:id="stk23" contextRef="#ctx0" brushRef="#br0">28191 17660 756 0,'0'0'239'6,"0"0"-154"-2,0 0 31 4,0 0-88 0,0 0-10 0,0 0 16-1,187-39-12 0,-147 26-14 1,0 5-8-2,-10 8 0 2,0 0-9 0,-3 0-44 0,-20 0-74-1,-4 0-199 2</inkml:trace>
    </iact:actionData>
  </iact:action>
  <iact:action type="add" startTime="47685">
    <iact:property name="dataType"/>
    <iact:actionData xml:id="d24">
      <inkml:trace xmlns:inkml="http://www.w3.org/2003/InkML" xml:id="stk24" contextRef="#ctx0" brushRef="#br0">28700 17332 689 0,'0'0'196'5,"0"0"-85"3,0 0 0-1,0 0-70 4,24 150 3-7,-12-88 26 4,5-6 14-1,2 9-7 2,1-3-22-2,-2-14-10 0,1-3 1 2,-2-15-6-1,-7-10-19-2,-1-9-7 0,-5-3-1 2,-4-8-6-2,5 0-3 3,2 0-2-2,9 0 0 1,13-19-2-1,-2-26 0 3,10-5-1-5,-6-10 1 1,-3 2-1 4,-3 1 1-4,-5 3-1 3,-4 15-3-1,-5 9-19 0,1 4-56-1,-3 9-29-1,-1 14-55 2,6 3-15-1,-12 0-18 0,3 6-224 3</inkml:trace>
    </iact:actionData>
  </iact:action>
  <iact:action type="add" startTime="48001">
    <iact:property name="dataType"/>
    <iact:actionData xml:id="d25">
      <inkml:trace xmlns:inkml="http://www.w3.org/2003/InkML" xml:id="stk25" contextRef="#ctx0" brushRef="#br0">29298 17608 325 0,'0'0'199'5,"0"0"9"-5,0 0-46 18,0 0-72-15,0 0-34-3,174-19-20 9,-143-6-3-2,-7-6-14-2,-9 5-11 3,-8 1-3 0,-7 6-4 0,0-1-1-2,0 8 0 2,-30 7-2-1,-9 5-7 0,-9 0-5 3,-2 32 8-4,3 12 6 1,3 13 11 1,11-8 8-1,7 3 5 0,11-5 11 5,9-8 9-6,2-1-2 0,4-21-12 2,0-4-9 0,0-7-9-1,20-6-12 1,14 0-4 2,6 0-15-4,4-12-6-1,-2-8-9 3,-10-2-27 1,1-3-32-3,-30 16-44 1,0-1-202 4</inkml:trace>
    </iact:actionData>
  </iact:action>
  <iact:action type="add" startTime="48459">
    <iact:property name="dataType"/>
    <iact:actionData xml:id="d26">
      <inkml:trace xmlns:inkml="http://www.w3.org/2003/InkML" xml:id="stk26" contextRef="#ctx0" brushRef="#br0">29723 16763 611 0,'0'0'186'3,"0"0"-77"6,0 0-14 0,0 189-60-4,0-103 17 0,0 10-2 4,0-4-12 2,0 1 9-8,0-16 0 4,0-8-16 3,0-10-13-6,0-11-15 5,0-14-3 0,0-10 0 0,0-9-24-2,0-9-22 1,10-6-35-2,6 0-29 2,4-11-68-1,-9-3-103 1,-7 2-233-2</inkml:trace>
    </iact:actionData>
  </iact:action>
  <iact:action type="add" startTime="48772">
    <iact:property name="dataType"/>
    <iact:actionData xml:id="d27">
      <inkml:trace xmlns:inkml="http://www.w3.org/2003/InkML" xml:id="stk27" contextRef="#ctx0" brushRef="#br0">30212 17437 454 0,'0'0'158'6,"0"0"-50"0,0 0-46 3,0 0-2-3,0 0 40-1,0 0-19 6,-51 75-32-3,28-43-9-3,2 0-2 3,8 6-6 0,3-1-7-2,6 8-1 3,4-9-4-2,0 3-3 0,0-9-11 0,0-17-6 1,11-7 2-2,14-6-2 2,4 0-1 2,6-19 0-4,-6-11 1 1,3 0 1 2,-5-4-1-1,-4 4 1-1,-8-7-1 3,-8 1 0-6,-4-9 0 4,-3 2-2 1,0-2 2 0,0 5-1-4,-12 5 1 3,-3 1-2 1,-6 4-2-3,2 17-11 1,2 2-36 3,1 5-5-4,7 4-32 0,6 2-109 4,3 0-161-4</inkml:trace>
    </iact:actionData>
  </iact:action>
  <iact:action type="add" startTime="49279">
    <iact:property name="dataType"/>
    <iact:actionData xml:id="d28">
      <inkml:trace xmlns:inkml="http://www.w3.org/2003/InkML" xml:id="stk28" contextRef="#ctx0" brushRef="#br0">30752 17379 137 0,'0'0'515'6,"0"0"-425"3,0 0 19-3,0 0-19 2,0 0-9 1,0 0-10-1,-123 140-13-3,101-107-18 4,3 4-2-2,11-5-1-1,0-2-5 2,8 1 4 0,0-6-8-1,0-5-11 0,0-3-5 1,21-3-8 0,6-9-4-1,10-5-10 2,3 0-30-3,4-5-9 2,3-26-38 3,-2-6-34-5,-37 24-143-1,2-2-298 6</inkml:trace>
    </iact:actionData>
  </iact:action>
  <iact:action type="add" startTime="49538">
    <iact:property name="dataType"/>
    <iact:actionData xml:id="d29">
      <inkml:trace xmlns:inkml="http://www.w3.org/2003/InkML" xml:id="stk29" contextRef="#ctx0" brushRef="#br0">31006 17600 641 0,'0'0'225'4,"0"0"-71"3,0 0-67 1,0 0-65-2,0 0-17 1,0 0-5 1,13 85-27-2,-13-85-59 3,0 0-157 1,0-20-243-4</inkml:trace>
    </iact:actionData>
  </iact:action>
  <iact:action type="add" startTime="49700">
    <iact:property name="dataType"/>
    <iact:actionData xml:id="d30">
      <inkml:trace xmlns:inkml="http://www.w3.org/2003/InkML" xml:id="stk30" contextRef="#ctx0" brushRef="#br0">31019 17027 234 0,'0'0'129'5,"0"0"3"-4,0 0-35 11,0 0-87-2,0 0-10-8,0 0-36 6,-2-135-178-1</inkml:trace>
    </iact:actionData>
  </iact:action>
  <iact:action type="add" startTime="49897">
    <iact:property name="dataType"/>
    <iact:actionData xml:id="d31">
      <inkml:trace xmlns:inkml="http://www.w3.org/2003/InkML" xml:id="stk31" contextRef="#ctx0" brushRef="#br0">31235 16574 505 0,'0'0'163'5,"0"0"-20"4,7 175-30-3,-7-90-41 3,0 13-13-1,5-3-12 0,0 3-18-2,1 1 14 3,-2-9-17-2,1-15-6-1,1-1-11 2,-4-18-7-1,6-6-2-1,-4-15-4 2,0-11-25 1,4-12-20-3,8-12-46 2,-12 0-94-1,9 0-162-1</inkml:trace>
    </iact:actionData>
  </iact:action>
  <iact:action type="add" startTime="50122">
    <iact:property name="dataType"/>
    <iact:actionData xml:id="d32">
      <inkml:trace xmlns:inkml="http://www.w3.org/2003/InkML" xml:id="stk32" contextRef="#ctx0" brushRef="#br0">31373 17418 367 0,'0'0'164'6,"0"0"-61"-1,0 0 4 6,-171-9-85-6,134 9-18 1,14 0-4 1,0-3-7 1,8-2-58 0,15 5-133-2,0 0-240 5</inkml:trace>
    </iact:actionData>
  </iact:action>
  <iact:action type="add" startTime="50412">
    <iact:property name="dataType"/>
    <iact:actionData xml:id="d33">
      <inkml:trace xmlns:inkml="http://www.w3.org/2003/InkML" xml:id="stk33" contextRef="#ctx0" brushRef="#br0">31829 17177 557 0,'0'0'168'1,"0"0"-44"6,-27 185-11 1,-7-110-47 0,7 7 3-1,-5-1 16 0,4 6-11 1,1-3-19-1,1-2-15-1,8-3-9 2,4-23-16-1,2-6-13 0,11-18 2 2,1-18-4-1,0-9 0-2,0-5 0 4,0 0-16-4,0-31-9 2,0-19-15 0,0-11 20-3,0-16 7 5,0-9 6 2,0-13-1-10,0 3 4 5,-3 1 1 3,-20 7 3-5,0 13-2 1,-8 7-14 4,5 6-42-4,0 6-25 4,22 50-72-3,1 4-303 3</inkml:trace>
    </iact:actionData>
  </iact:action>
  <iact:action type="add" startTime="52616">
    <iact:property name="dataType"/>
    <iact:actionData xml:id="d34">
      <inkml:trace xmlns:inkml="http://www.w3.org/2003/InkML" xml:id="stk34" contextRef="#ctx0" brushRef="#br0">28879 18365 426 0,'0'0'278'9,"0"0"-135"-2,0 0-33 3,0 0-30-3,0 0-40-1,27 163 28 0,-23-124 3 2,6 4 7 0,0-8-19-3,-3-8-4 4,5-8-4-1,-8-8-21-3,1-11-4 3,-2 0-6 2,5 0-11-4,10 0-5 2,9-23-4 1,12-22-1-3,6-19 0 2,-1 3 0-1,1-1 1 1,-13 6 0 1,-3 13-1-2,-3 14 1 0,-12 13-2-1,-1 2-22 2,3 14-60 1,-3 0-71-2,-13 0-15 0,0 0-162 2</inkml:trace>
    </iact:actionData>
  </iact:action>
  <iact:action type="add" startTime="52920">
    <iact:property name="dataType"/>
    <iact:actionData xml:id="d35">
      <inkml:trace xmlns:inkml="http://www.w3.org/2003/InkML" xml:id="stk35" contextRef="#ctx0" brushRef="#br0">29482 18509 175 0,'0'0'483'7,"0"0"-302"-3,0 0-23 8,0 0-94-9,174 5-25 9,-153-17-12-7,-8-13-11 1,-7 5-8 0,-6-10-6 2,0 3-2 0,-3 0-1-3,-26 7-7 3,-2 13-16 4,-4 7-7-8,1 0 17 4,6 13 14 0,1 28 4-2,6 11 18 2,8-7 7 3,9 4-8-5,4 0 13 2,0-10-7 4,0-1 8-8,0-14-12 0,24 1-3 4,4-10-13 0,5-4-7 0,6-5-6 0,5-6-19 2,-1 0-12-3,4 0-36-1,-2-25-24 3,-6-1-78-4,-29 15-111 3,-7-1-241 1</inkml:trace>
    </iact:actionData>
  </iact:action>
  <iact:action type="add" startTime="53329">
    <iact:property name="dataType"/>
    <iact:actionData xml:id="d36">
      <inkml:trace xmlns:inkml="http://www.w3.org/2003/InkML" xml:id="stk36" contextRef="#ctx0" brushRef="#br0">30222 18289 548 0,'0'0'148'6,"0"0"-48"3,0 0-19-2,0 0-59 0,0 0 2-1,0 0 11 5,-141 141 10-5,137-114 10 2,4 1 9-1,0 3-8 2,0-1-3-4,8 2-22 3,14-7-20 0,4-8-11-2,3-14 0 3,7-3-10-1,8 0-22-3,2-20-10 3,-2-20-40 0,-1-7-27 0,-33 28-92-1,-4-1-173 5</inkml:trace>
    </iact:actionData>
  </iact:action>
  <iact:action type="add" startTime="53634">
    <iact:property name="dataType"/>
    <iact:actionData xml:id="d37">
      <inkml:trace xmlns:inkml="http://www.w3.org/2003/InkML" xml:id="stk37" contextRef="#ctx0" brushRef="#br0">30623 17840 409 0,'0'0'184'4,"0"0"-71"3,0 0 0 0,0 0-96 1,2 210 34-2,-4-120-2 2,-5-2 19-2,-2-7-37 4,2 1 4-5,0-13-15 2,-3-7-15 3,4-14-5-4,1-8-6 2,5-23-53 0,0-17-96-2,0 0-151 2</inkml:trace>
    </iact:actionData>
  </iact:action>
  <iact:action type="add" startTime="53854">
    <iact:property name="dataType"/>
    <iact:actionData xml:id="d38">
      <inkml:trace xmlns:inkml="http://www.w3.org/2003/InkML" xml:id="stk38" contextRef="#ctx0" brushRef="#br0">30704 18292 613 0,'0'0'46'8,"0"0"84"-1,-172 0-46 1,111 0-59 0,4 0-11-1,10 0-14 0,10 0-8 1,13 0-96-3,24 0-147 3</inkml:trace>
    </iact:actionData>
  </iact:action>
  <iact:action type="add" startTime="54118">
    <iact:property name="dataType"/>
    <iact:actionData xml:id="d39">
      <inkml:trace xmlns:inkml="http://www.w3.org/2003/InkML" xml:id="stk39" contextRef="#ctx0" brushRef="#br0">30954 18370 307 0,'0'0'307'9,"0"0"-259"-3,0 0 70 3,0 0-49-3,0 0-16 5,0 0 20-8,-161 112 1 4,161-78-25 2,0 4 11-4,0-2-24 5,11-6-16-4,18-16-5 3,2-14-15-3,-1 0 0 2,-2-24-5-1,1-23-2 0,-9-7 2 2,-10-3 1-2,-3 0 1 1,-7 15-9-1,0 11-30 2,0 12-19-4,0 5-20 3,0 14-135 0,-2 0-166-2</inkml:trace>
    </iact:actionData>
  </iact:action>
  <iact:action type="add" startTime="54445">
    <iact:property name="dataType"/>
    <iact:actionData xml:id="d40">
      <inkml:trace xmlns:inkml="http://www.w3.org/2003/InkML" xml:id="stk40" contextRef="#ctx0" brushRef="#br0">30954 18370 267 0</inkml:trace>
    </iact:actionData>
  </iact:action>
  <iact:action type="add" startTime="54524">
    <iact:property name="dataType"/>
    <iact:actionData xml:id="d41">
      <inkml:trace xmlns:inkml="http://www.w3.org/2003/InkML" xml:id="stk41" contextRef="#ctx0" brushRef="#br0">30954 18370 267 0,'163'188'421'2,"-161"-188"-314"-2,1-19 9 0,4-11-46 0,-1-2-17 0,1-5 2 0,-3 12 5 0,5-7-14 0,-4 14-20 3,-3 1-13-3,10 3-9 1,3-1-4-1,2 5-1 10,16-2-34-7,8 4-42 5,2 8-52 0,-24 0-119-1,1 0-140 3</inkml:trace>
    </iact:actionData>
  </iact:action>
  <iact:action type="add" startTime="54675">
    <iact:property name="dataType"/>
    <iact:actionData xml:id="d42">
      <inkml:trace xmlns:inkml="http://www.w3.org/2003/InkML" xml:id="stk42" contextRef="#ctx0" brushRef="#br0">31797 18294 110 0,'0'0'474'4,"0"0"-440"2,0 0 70 5,0 0-30-6,0 0 3 5,-163 9-14-3,125 7-13 0,10-1-8-2,11 2-8 4,5 2 2-1,9 2-3-2,3-4 5 2,0 10-7 0,0-2 1-2,12 0-12 2,7 4 5 1,-2-4-14-4,-4-1-4 5,-5 8-4-1,-8-4-1-3,0 0-2 2,0-2-2-1,0-7-6 2,-22 1-9 0,-10-15-11-5,-9 2-4 4,-9-7-29 0,-10 0-19 2,4 0-46-4,35 0-129 1,4 0-399-1</inkml:trace>
    </iact:actionData>
  </iact:action>
  <iact:action type="add" startTime="55617">
    <iact:property name="dataType"/>
    <iact:actionData xml:id="d43">
      <inkml:trace xmlns:inkml="http://www.w3.org/2003/InkML" xml:id="stk43" contextRef="#ctx0" brushRef="#br0">27402 18578 777 0,'0'0'134'8,"0"0"-57"-2,0 0-24 5,-220 32-35-6,117-39-10 2,-3-12 2 2,0-7 0-3,-4 7 27 0,-4 2-1 1,-12-3 8 4,-2 0-12-6,1-2 5 2,3-3-9 2,11-2-13-1,21-8-4-1,10 8-6 1,11-10 0-1,8 5-2 4,6 2 1-4,3-2 2 0,7 5 0 1,5 5 0-2,1-4-1 1,8 0-2-1,5 1 2 1,-1 6-4 1,4-1 1 0,2 8 0 2,0-5-1-4,3 9-1 2,-1-2 0-3,1 1-1 3,1 3 1 2,6 1 4-5,12 5-4 3,-2-6 1 1,3 6-1-3,0-11 0 1,0 5-3 1,0-3 0 0,0 5 3-2,0-4 1 3,0 3-1-1,0 5 0-3,3-2 1 4,1 2 1-1,1 0 0-3,-1 0-1 6,-3 0-1-4,-1 0 2 1,0 0 0-3,3 0-1 5,-3 0 0-3,0 0-1-2,0 0-1 4,0 0 1 0,0 0-1-4,0 0 0 3,0 0 0 0,0 0 1 0,0 0-1-1,0 0 2 1,0 0-1 1,0 0 2-5,0 0-2 5,0 0 0-2,0 0-1 0,0 0 0 2,0 0 0 0,0 0 1-3,0 0-1 0,0 0 0 6,0 0 1-6,0 0 0-1,0 0 0 3,0 0 0 5,0-6 0-10,0 6 0 5,5-11 0-1,-3 3 0-1,1-4-2 2,-3-2 0-1,0 3 0-1,0-1 2 2,0-1 0 3,0 1-1-4,3-1 1 2,-3 1 0-2,0 5-2-1,0-1-1 1,0 8-3 0,0 0 3 2,0 0 1-3,0 0 2 4,0 0 1-5,0 0 1 1,10 0-1 2,3 0 1 3,8 0 3-5,9 0 0-1,6 8 2 4,-2 5 4-2,6 1 3 3,-5 3 5-4,-2-5 5 4,-1 1-5-6,-7-8 2 5,-9 1-4-2,-4 2-3-1,-1-8 2 3,-8 6-2-1,-2-6 0 0,-1 0 2-3,0 0-3 4,0 0-8-2,0 0-5 1,0 0 0-2,-4 0-2 3,-35 0-7-2,-15 0 9 0,-5 0 7 2,-2 0-7-2,-3 0 0-2,8 0 2 3,5-14 0 4,10 8-4-7,12 1 2 3,9 0-2 0,16-2 0-3,4 6 0 4,0 1 2-2,0 0 0-1,0 0 4 2,0 0-2 3,0 0 6-5,1 18-1 0,22 28 6 1,-2 10-8 1,6 5 8-1,-5 3 4 0,-2 0 0 4,3-9-4-6,-12-18-6 5,2-11-5-2,-6-16-2-1,-4-1 0-1,-3-9-3 2,0 0-14 0,0 0-30-3,0 0-55 4,3-14-64-1,-3-3-104 0,4 9-282-1</inkml:trace>
    </iact:actionData>
  </iact:action>
</iact:actions>
</file>

<file path=ppt/ink/inkAction24.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0-09-27T04:19:50.766"/>
    </inkml:context>
    <inkml:brush xml:id="br0">
      <inkml:brushProperty name="width" value="0.05292" units="cm"/>
      <inkml:brushProperty name="height" value="0.05292" units="cm"/>
      <inkml:brushProperty name="color" value="#FF0000"/>
    </inkml:brush>
  </inkml:definitions>
  <iact:action type="add" startTime="8354">
    <iact:property name="dataType"/>
    <iact:actionData xml:id="d0">
      <inkml:trace xmlns:inkml="http://www.w3.org/2003/InkML" xml:id="stk0" contextRef="#ctx0" brushRef="#br0">8788 14120 585 0,'0'0'235'21,"0"0"-67"-18,0 0-23-3,0 0-40 4,-234 47 1 4,83 30-20-1,-35 34-26 0,-34 37-12 0,-29 27-2 1,-13 19-7-1,0 12-7 3,24-11-4-1,37-27-17-1,40-35-6-1,37-36-1-2,34-30-4 2,33-24-2 2,29-14-3-2,28-15-23-1,0-14-67 4,52 0-16-1,-2 0-89-4,1-24-161 2</inkml:trace>
    </iact:actionData>
  </iact:action>
  <iact:action type="add" startTime="9393">
    <iact:property name="dataType"/>
    <iact:actionData xml:id="d1">
      <inkml:trace xmlns:inkml="http://www.w3.org/2003/InkML" xml:id="stk1" contextRef="#ctx0" brushRef="#br0">16628 13778 673 0,'0'0'108'4,"-198"54"17"6,51-5 1-6,-55 10-57 2,-50 13 32 0,-50 18-27 4,-40 19 14-3,-50 35-15 3,-52 27-8-4,-47 33-5 1,-40 18-3-1,-4 2-6 3,32-23-24-1,46-43-12 0,55-42-15-2,63-37-1 4,55-25-13-4,66-14-16 1,69-12-27 1,66 1-6 2,56-1 2-5,27 15 0 0,48 19-3 5,24 24-54-4,-15-50-90 3,-24 7-215-3</inkml:trace>
    </iact:actionData>
  </iact:action>
  <iact:action type="add" startTime="12286">
    <iact:property name="dataType"/>
    <iact:actionData xml:id="d2">
      <inkml:trace xmlns:inkml="http://www.w3.org/2003/InkML" xml:id="stk2" contextRef="#ctx0" brushRef="#br0">7163 16765 393 0,'0'0'71'15,"0"0"33"-15,0 0 2 10,0 0-25-4,0 0-4 1,0 0 7-1,-29-60-8 1,3 51-6 6,-3 3-13-10,-9 6-13 4,-6 0-8-1,-6 0-6 3,-5 0-9-3,-6 15 2 2,-5 13-3-1,6-6-5 2,0-1-7-4,4 2-2 4,4 5-1-2,-2 0-2 5,3 6 1-6,1 0 2 0,3 6 2 3,-3-3 3-3,0 2 3 2,6-1-4-1,1-1 0 4,3 0-4-5,5 4 0 0,-2 3-1 2,2-1 1-1,2 8 2-1,4-1 4 2,-4 4-1 0,1 6 3 1,7-6-4-4,7-3 2 3,11 4-2 1,4-10 3-2,0-3 7-2,3 0-9 4,0 1 3 2,0 2-2-6,0 0-4 0,0 4 2 5,0-8-3-3,0 2-1 4,0-4 2-8,13 3 1 8,5-4-3-6,-3 4 1 1,4 0-2 3,-11-7 1 1,12 2 0-3,-10-15 2 0,2 1-4-2,1 3 0 5,2-1-2-3,7 4 0-2,-4 4 1 3,7-9-3 2,2 10 0-5,3-4 0 4,3-1 0-1,6-6 0 0,4 2 1-4,7 1 0 4,8 0-2 2,-2 3 2-1,4 1-1-2,-4-1 0 0,-4 6 1 1,-5-5 0 0,-5-10-1-3,1 4 0 3,4-11 1 1,-1 1 0-4,6-8-1 4,3-6 1-2,5 2-2 3,0 2 2-4,-5-1-1-2,-3 10 1 6,3-6 0-4,0 0 0 3,5 3 3 0,2 1-1-2,3-11 0 0,0 4-2 2,-6-1-1-3,1-3 0 0,-10 0 1 1,0 0-1 0,-3 0 0 5,6 0 0-7,2-18 1 2,-1-19-1 1,-1-5 0 1,2-2-1-5,-2-15 1 3,-6 1 0 2,3-13 0-1,-3-1 0 0,-7 8 0-1,0 5-1 3,-5 7 1-4,-2-10 1 2,3 2-1-1,-3 1-1 2,-5-4 1-4,4-7-2 1,-2 4 2 3,-7-13-3 0,1 5 3-1,-8 5 0-2,-1 9-1 2,-5 1 1 0,-5 5 0-2,-1 0 0 0,-4 6 0 3,0 2 0 3,0-4 0-9,0 1-1 6,-25 0 1-2,-9 4 0 1,-11 3 0-2,-6 0 1 3,-6 3-1-1,-8-11 0 2,0-1 2-6,3-6-2 3,2 5-1 2,1 4 0-1,-2 6 1-1,4 10 0-1,-6 1 1 4,4 15 0-3,-3 7-1-1,-3-6 0 4,7 1 2-3,-2 1 1-3,-2-2-1 4,2-2-2 8,-2 0 0-14,6 5 2 5,-1-1-1 2,5 6 0-4,2 1-1 2,-5 6 1 5,3 0 0-10,0 0 1 5,2 0-2 0,0 0 2 1,4 6-1 2,-6 3 1-4,5 11-2 2,-3 3 2-2,0 6-1 4,0 13 4-4,0-3 5 0,-4 6 2 2,9 4 2 0,-1-9-3 2,4 0-3-6,-3 6-5 5,6-11 0-2,-2 11-3 0,4 2 3 1,-3 10-2 0,0 2 3 0,0 10 1 1,0-2 1-3,5 1 2 1,0-4 2 0,5-5-3 0,1-6 2 1,4 5-7 1,2-3 1-1,6 4 2-1,7 3-5 3,4-3 2-5,6-1 1 1,0 1 0 3,0-1-1-3,0-10 0 5,0 3 0-7,0-7 1 3,0 4 2 3,18 2 1-2,10 0 1-1,4 12-5-3,3 1 0 5,2 1 1 0,3 1-2-2,-3-9 0 0,8 2 3 2,6-17-4-2,-2-4 2 3,16-2-2-8,2-10 2 9,11 3-2-5,4-4 0 1,5 1 1 1,-1-3-1 0,4-10 0 1,4 3-1-4,-1-8 3 4,4-8-2-1,3 0 0-1,-1 0 0-1,-2-8 0 4,-7-8 1-2,-5-6 0 0,-2 8-1-2,-4-8 2 2,-6 2-3-3,-6-3 1 1,-5-2 0 3,-4-1 2-1,-1-6-1 0,1-7-1 0,-9 4-2-1,1-16 2 1,-2 8 0 0,-8-13-2 0,-5 5 2 0,3-7-1 0,1-1 0-5,-7-6 0 7,-1 0 1-1,-2 2-1-1,-3-11-1-5,-6 3-1 6,4-3 2-1,-13 4 0 0,3 6 1-1,-4 5 0 2,-4 2-1 3,3-2 0-11,-9-3 1 8,3-5 0-2,-3-6-1-1,0 3 1 1,0-11 0 0,0 4 0 5,0 9 0-6,0 12 1 0,0 18-1 1,0 13 0 4,0-3-1-7,-7 6-2 2,-23-7 1 4,-5-3 2-2,-8-1 0-2,-4-5 0 4,1 2 1-2,-8-10-1-1,-3 7 0 4,6-4 0-10,-3 0-1 8,-2-3 0 0,5 4 0 0,-5 0 1-5,1 4 0 4,0 2 0 0,-7 1 0-1,0 5 0 2,-13 4 1-2,-12 0-1 2,2 7-1-1,-13-1 1-3,4 5 0 2,4 1 0 2,3 14 0 0,7 0 3-5,10 0-3 4,5 0 0-2,2 20 0 2,-3 9 0 0,1 13-1 1,-11 12-5-2,6 8-20 1,-6-3-23 1,10-4-27-1,6-4-25-5,8-8-38 5,13 2-55 1,39-42-49 0,0 8-259-5</inkml:trace>
    </iact:actionData>
  </iact:action>
</iact:actions>
</file>

<file path=ppt/ink/inkAction25.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0-09-27T04:28:38.491"/>
    </inkml:context>
    <inkml:brush xml:id="br0">
      <inkml:brushProperty name="width" value="0.05292" units="cm"/>
      <inkml:brushProperty name="height" value="0.05292" units="cm"/>
      <inkml:brushProperty name="color" value="#FF0000"/>
    </inkml:brush>
  </inkml:definitions>
  <iact:action type="add" startTime="12315">
    <iact:property name="dataType"/>
    <iact:actionData xml:id="d0">
      <inkml:trace xmlns:inkml="http://www.w3.org/2003/InkML" xml:id="stk0" contextRef="#ctx0" brushRef="#br0">32532 8821 488 0,'0'0'202'40,"0"0"-141"-38,0 0 9-1,0 0 8 0,0 0-46-1,0 0-4 0,0 0 21 8,0 0-3-2,0 0 5 3,-175-11 9-2,126 11-8 0,-12 0-15 1,0 0 0-1,-6 0-3-1,-2 0-4 2,0 0 4 0,9 0-12 0,-11 0 2 1,5 0-3-2,0 0-6 1,-11 0 1-1,3 0 6-1,-10 0-12 2,1 0 1 0,-1 0 1 1,0 2-2-3,3 2-1 3,4-4-1-3,-3 0 1 4,3 0-2-5,-2 0 2 2,2 0-1 1,3-4-3 0,3-1 3-2,3-1-4 3,3 4 0-2,-2 2-1 0,9 0 1 2,1 0 0-3,1 0-1 1,1 0 0 2,-5 0 1 2,1 0-3-8,2 0 5 5,-3 0-1-1,3 5-4 2,-2 1 2-2,-2 0-1 0,-3-1 2 2,3 3-4-3,-6-3 0 1,5-2 1 0,1 1-2 1,7-4 2-2,-6 0-2 2,3 5 2 1,1 0-2-1,-2 3 2-2,1-1-1 1,-5 5 1 2,1-1-1-2,1-2 0 2,0 1 1-4,7-2-1 4,-2-1 0-1,10-2 1-1,0-3-1 2,5 1 0-3,-1-3 0 2,2 0 1-1,9 0-1 1,2 0 0-1,11 3-1 2,1-3 0-3,6 0 0 1,4 3 1 0,6-3 0 1,-5 3 0 0,5 0 0-2,0-3 0 2,0 2 0 1,-2 1 1-4,-9 0-1 6,7-1 0-5,-8 5 1 2,5 1-1-1,-6 2-1 1,2 7 1-2,-1 0 0 2,-4 10 1 0,4 3 0 0,4 1 1-2,-4 0-1 2,3 0-1 0,2 1 2-2,-1 3-2 4,-6 7 0-4,3 3 1 2,7 4-1-2,-4-5 2 3,2 1-2-2,1 4 0 0,-3 6 1 0,7 4-1 1,-2 7 1 0,3 3 0 2,0-1 1-4,-6 2-2 2,6-5 0 0,-3 2 1-1,2 6 0 0,-2-1-1 0,3 8 0 0,0-1 0 2,0-1 1-3,-3 3-1 3,3-2 1-2,-4 0-1 2,-1 0 0-4,4-3 2 4,-2 3 1-2,-4-1-2-1,5-3 2 2,-1-1 2 0,-5 5 0-1,5-2-5 3,1 0 2-2,-3 4-2-1,-3-4 3 1,5-1 0-3,3 7 0 2,0 1-2 0,0 4 2 3,0 2-1 0,-2 4-1-6,2 0-1 4,0-5 0-1,-5 2 2 0,2 0-1-1,-2-2 0 3,-3 7 0 0,4 1-1-5,-5-4 1 5,5 1-2-1,-6-5 1-1,4 7 0-1,-1-4 1 3,2 4-1-1,-3 5 1 0,3 4-1-1,2-2 1-1,1 5-1 2,-3 3 0 0,1 7 0 0,4-2 0-2,0 5 0 5,0 0 0-6,0 2-1 6,0 11 2-6,0 8-2 3,0-2 1-2,0 1-3 2,0-12 0-2,0-8 2 2,0-12 0 1,0-8 0-2,0 3 0 1,0-5-2-1,0 2 0 1,0 0 3-1,0 4-5 1,0 7 4-2,0 3-4 26,14-3-5-32,4 6 1 1,2-17 4-1,-4-2 1 10,0-3 4-5,-5-15 0 0,0-14-1 3,-6-5-3 1,-3-17 2-4,1-14 1 2,-3-4-1 1,0-4 0 0,4 3 1-2,0 0 0 3,-4 4 0-2,3 1 1 3,-3 6-1-5,0 2 0 3,0 4-3 0,0 1 2 0,0-8 0-2,0 4 1 1,0-5 0 2,-3 3 2-1,-5 6-2-1,5 2-2-1,1-7 3 4,0-3-6-4,-1-7 6 1,-5-4 0 0,3 7 0 2,-3 0-1-2,3 13 0-1,0 3-1 4,2 3 2-3,2 0-1 2,-2-1 1-2,0 12 3-3,-3-1-3 5,3-4-1-1,2-6 1-2,-2-14 0 2,-1-7 1 0,4-8-1 0,0-5 0 2,0-5 1-4,0-12-1 2,0 5 0-2,0-2-1 1,0-3 0 0,0 5 1 2,0-5 0-2,0 7 2-1,0-2-2 5,0 9 1-6,0 2-1 4,0 4 0-2,0 0-1 0,0-6-2 0,0 4 2 1,0-9 1-1,0 6 1 0,0 0 0 1,0 7 0 0,0 3-1-1,0 0 0 2,0 1 0-1,0 0 0 0,0-10 0-3,0 4 0 4,7 0 0-3,-3-10 0 2,8 10 0-2,-8-9 0 3,5 10 0-2,0-2 0 4,-2-2 1-5,2 3-1-1,-2-7 2 3,-3-1-1 0,3-7-1-2,-5-3 0 2,5 4-1 1,9 6 2-1,9-7-1 0,9 3 1-1,8-2-1 1,11 6 1-2,-5-7-1 1,7 9 0 2,1-2 0-3,-1-8 0 2,3 11 1-1,2-9 0 2,1 8-1 7,1-9 0-15,-4 2 0 8,-2-7 1-5,8 0-1 5,0 0 0 0,3 0 1-6,-1 0-1 5,2 0 1 0,2 0-1 1,-3-7 0 0,-1-3 0-6,-2 1 0 5,-10 3 0 1,-2 1 0 0,-11 5 0-4,2-10 0 2,-5 10 0 1,-2 0 0-1,5 0 0 1,2 0 0 1,9 0 0-2,0 0 0 0,8-4 0-1,-4-1 0 3,2-2 0-2,2 7 2 1,-7 0-2-1,2 0 0 1,2-6 0-1,0 4 1 0,-1-4 0 3,3 6-1-4,-6-5 2 1,3-1-2-1,-1 0 1 3,-3 6-1-2,5 0 3 2,-5 0-3-4,9 0 1 4,-2-6 1-1,-6 6-1 1,3 0 0-2,-7 0 1-1,-1 0-1 2,2 0 0-2,0 0 2 1,3 0-3 1,-3 0 1 2,1 0 0-4,-5 6 1 3,-1 0 0-2,7 0-1 1,-4-1 0-2,2 1 0 1,-3-6-1 0,-5 0 0 2,-1 0 0-2,3 0-1-1,-11 0 1 3,7 0 0-2,4 0 0 2,5 8 2-4,3 4-2 4,1 2 0-1,0-3 0-1,-6-5 1 0,-7 2 0 1,-1-3-1 0,-1 2-1-2,-8-7 1 2,1 0 0-1,-1 0-2 1,-1 0 1 1,-1 5 1-4,-5-5 0 3,-3 3 0 0,4-1 0-1,2-2 2 2,-2 3-2-3,-1-3-1 3,11 0 0 0,-1 0 1-3,1 0 0 5,3 0 0-7,2 0 2 1,-2 6-4 3,8-6 3 0,-2 0-1 1,0 0 0-2,4 0 0 0,-4 0 2 1,4 0-3 1,-2 0 1-3,-11 0 0 0,-3 0 0 2,-6 0 0 5,1-9 0-7,-6 4 1-3,3 5 0 6,-3-5-1-1,11 5 0 0,-11 0 0-2,9 0-1 2,-3-7 1-1,-5 2 0 1,2 0 1-1,-6 2-1 0,-2-3 0 1,1 6-1 0,-3-6 0-1,-2 1 1 0,2-1-2 1,3-2 1 0,0 3 1-1,-1-2-5 0,5-3 3 1,-4 1-2 0,-3-3 1 23,3-2 1-31,-2-5 0 0,-1 2-1 0,5-9-3 6,-2 1 3 4,-5 1-6-4,2-20 2 3,-2-6 1-3,-6-19-2 2,3-19-1-2,-8-11 3 0,0-2 3 3,0 6 0-1,0-4 0 0,0-2-1-1,0-5 0 0,0-5 1 0,0 2 1 1,-8-14 2 0,-5-10 0-2,-4-15-2 3,1-4 2-2,1-4-1 2,-1 17 1-2,6 7 0 1,0 8-1-2,6 6 1 3,0 11 0-4,-1-5 0 3,2 10 0 2,3 3 1-4,-4 1-1 2,-5 1 2-2,-1 4-4 4,-7-6 2-1,1 7 0-6,-2 4-1 6,-1 4 2 0,-1 5-2-2,4 7 2 0,0-4-2 1,3 2 1-1,7-1 0 3,-4-10 0-4,7-2 0 4,-1-5 0-6,1 1 1 3,2-5-2 1,-8 5 3-1,2 1-2 0,-6 2 0 1,0 4-2 0,0 5 2-1,0 0 2 1,5 7-2 0,0 4-1 0,-1 6 1-2,3 9 0 1,6 2-1 1,0 0 2-2,0 7-2 3,0-7 1-2,0 0 0 2,0 7 2-1,0-7-2-3,0 0-2 4,0 0 2 0,0-2 0-3,0 4 2 1,0-3-3 1,0-1 1-1,0 0-3 0,0-3 3 1,0-6 2 1,0-4-2-2,0-4 0-2,3-3-2 4,-3 0 4-1,0 0-5 1,3 6 6-2,1 3-6 1,2 0 3-1,1-2 0 1,1-7 0-1,3-13 3 1,2-8-3-1,-6-7 0 0,1-12-3 4,-7 1 3-9,-1 0-1 6,0 2 1 0,0 14 2-1,0 10-2 0,0 12-2 1,0 13 0 1,0 5 2-4,0 7 0 4,0 1-2-2,0-2 2 23,0-1 2-30,0-2-1 0,0 0-1 0,9-5 0 12,-3-11-2-8,-5 2 1 2,-1-12 1 3,0-7 0-2,0-12 0-1,0-11-3 2,0-2 3 0,0-5-1 1,0 1 1-2,0-4-2 0,0 11 2 2,-1 1-4-2,1 3 3 2,0 3 1-5,0 8 0 5,0 11-1-2,0 12 1 1,0 9-1 0,0 10 0-1,0 6-1 3,0 6 2-5,0 11 0 2,0 4 0 0,0 4 2 1,0 4-2-2,0-1-1 3,0 0 1 0,0 6 0-2,0 3 0 1,0-4 1-2,0 4-1 3,0-2 0-3,0-7 1 4,0 2-2-5,0 3 1 2,0 7 0 1,0 5 0 1,0 0 0-2,0 0-1-1,0 0 0 3,0 0 1-3,0 0-6 1,-3 0-2 1,-10 0-3 0,-6 12 10-1,-3-5 1 1,-7 6 0 22,2-9 0-29,-7 2 0-1,-2 1 2 0,-7-2-1 7,1-2-1 4,-11 6 0-7,-3-8 3 2,-4 2-3 2,-1-3 2 1,-10 0 0-4,-8 4-1 15,2 1 2-18,-7 3 0 4,-9 1-2-3,-4-4 2 7,-7-5 1-4,-8 0-3 2,2 0 2-1,10 0-1 0,19-5-2 1,18 0 0 0,23 5-1 1,6 0-2-2,7 2-4 1,11 40-18-3,13 15-91 2,3-29-96 0,0-1-227 1</inkml:trace>
    </iact:actionData>
  </iact:action>
  <iact:action type="add" startTime="19380">
    <iact:property name="dataType"/>
    <iact:actionData xml:id="d1">
      <inkml:trace xmlns:inkml="http://www.w3.org/2003/InkML" xml:id="stk1" contextRef="#ctx0" brushRef="#br0">9509 15650 406 0,'0'0'109'4,"0"0"-37"4,0 0 56-1,0 0-62 1,0 0-10-1,0 0 3 0,0 0-15 3,-188-78-16-5,130 66-8 1,-10 7-7 3,-5-1 3-1,-6 6-4-1,-1 0-5-1,-10 0-2 3,3 11-2-1,2 17 6-3,-4 6 5 4,2 11-3 2,-1 6-2-6,-1 16 6 2,5 9-4 0,3 13-3 1,7 10 9 1,7 2-11-3,11 17 8 3,5 3-7-2,5 11 0 1,10 8 4-1,8-2 5 1,12 0-1-2,16 0 2 3,0-19 12-1,16-16-6-2,45-11-6 3,23-18 4-2,29-10-7-1,23-14-7 1,25-1-7 1,20-18 3 0,14-6-2 15,-1-11 1-23,-10-8-1 0,-17-6 0 12,-20 0 0-9,-19-15-1 5,-18-27 0-2,-18-14-1 4,-20-31-1-4,-11-19-3 5,-9-32 5-6,-8-33-4 2,-13-16 3 1,-10-23 1-3,-15 2 0 4,-6 11 0-2,-6 23-1 0,-42 30 0 1,-16 18-1-1,-17 33-5 1,-22 19-2-2,-17 22-3 3,-11 15 3-2,-6 14 3 1,-4 10 4-1,0 13 0 1,1 0 1-1,-7 6 0 2,2 27 0 1,5 16 1-6,11-2 0 3,8 17 0 1,13 12 1 0,8 18 0 4,5 17 1-8,9 22-1 3,6 10 2 4,16 15 6-8,7-2 8 4,10 2 2 2,13 2 28-2,15-2-21 7,19-7-12-12,0-13-6 5,47-10 8-1,53-14 1 3,42-18-9-3,48-10-2 4,46-19-1-2,50-30-2-1,28-28-1 0,30-9-2 0,-25-73-2 0,-51-29 1 0,-51-30 0 1,-69-31-18 0,-41-38 16-1,-41-18-6 0,-43-13-14 3,-23 3-3-5,-55 14-27 3,-40 22-50 0,24 148-50-2,8 22-203 4</inkml:trace>
    </iact:actionData>
  </iact:action>
</iact:actions>
</file>

<file path=ppt/ink/inkAction26.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0-09-27T04:28:38.491"/>
    </inkml:context>
    <inkml:brush xml:id="br0">
      <inkml:brushProperty name="width" value="0.05292" units="cm"/>
      <inkml:brushProperty name="height" value="0.05292" units="cm"/>
      <inkml:brushProperty name="color" value="#FF0000"/>
    </inkml:brush>
  </inkml:definitions>
  <iact:action type="add" startTime="28222">
    <iact:property name="dataType"/>
    <iact:actionData xml:id="d0">
      <inkml:trace xmlns:inkml="http://www.w3.org/2003/InkML" xml:id="stk0" contextRef="#ctx0" brushRef="#br0">1849 17895 197 0,'0'-6'529'36,"0"6"-483"-36,0 0-22 0,0 0 66 0,0 0-59 4,0 0-15 10,0 0 29-10,0 0 20-2,0 0-2 42,2 0 1-42,4 0-5-1,-3 0-4-1,2 18-9 0,2 14-20 0,-4 6-17 22,0-2-1-21,-3 1 1-1,4 2 4 25,-4 1 0-25,0 2-5 0,0-11 2 30,0 2-2-30,0-4-2 0,0-4 6 0,0 0 0 5,0 0-2 24,0-5-4-29,0-1-3 0,0-2 0 1,0 3-1 29,0-5 1-28,0-5-2-2,0-3 2 1,0-7-1 27,0 0 5-27,0 0 1-1,0 0-1 1,0 0-1 22,0 0 0-22,0 0 1 0,0 0 1 0,0 0 5 24,0 0 2-25,12 0 2 0,2 0-1 43,16 0-2-42,10 0-4-1,5 0-5 0,1 0 1 0,3 0 5 1,2 0 0 4,3 5 10 2,-1-5-7 27,-4 5 4-28,5-5-8-6,-6 0 3 1,4 3-2-1,-7 2-3 6,-1-5 4 23,-1 7-6-27,2-7 2-2,4 5 1 0,2-5 5 5,-2 5-9 25,2-5 3-30,-5 0 0 0,1 3 0 0,6-3-3 30,-2 0-2-28,6 0 2-1,-1 0-5 0,-2 0 2 5,-3 0 0 1,2 0 3-1,1 0-3 1,-1-3 4 22,7-2-4-29,-4 0 0 1,2-7 2-1,2 4 0 9,7 3-2 21,-7-7-1-30,4 7 0 0,-4 2 2 0,-7 3-1 6,-5 0 2 20,4 0-1-26,2 0 1 0,1 0-3 5,4 0 2 24,-1-6 0-28,6 6-1-1,1-6-1 0,4 1 1 25,-3 3 1-23,4-6-3-2,-9 3 1 2,-5 1-2 28,-1 4 2-29,-7-8 0-1,-3 3-1 1,-6 3 2 6,-1-1 0-1,-2 3-1 23,-5-3 0-29,0 3 1 1,-2 0-1-1,0 0 1 30,-1 0 1-29,-1 0-3-1,-2 0 1 1,-7 0 0 3,-4 0-1 37,-1 0 0-39,2 0 4-2,-4 0-4 0,5 0-1 0,-3 0 1 35,2 0 3-33,-1 0-3-2,1 0 0 0,-7 0 0 0,-2 0 0 5,1 0 1 22,-4 0-1-25,2 0-1-1,3 0 0-1,0 0 1 4,-1 0 1 23,2 0-1-27,2 0 0 1,2 0 0 1,0 0 0 23,0 0-1-24,0 0-1 0,0 0-1 3,-5 0 0 27,-1 0 2-31,-4 0-2 1,0 0 1-1,-3 0 1 26,0 0-1-24,0 0 0-2,0 0 2 1,0 0-2 23,0 0 0-23,0 0 0-1,0 0-1 31,0-11-1-31,7-19 1 0,-4-7-1 1,1-8 2 4,5-6 0 24,-9 12-1-29,1 8-2 0,2 6-9 1,-3 13-22 32,5-2-20-30,-5 9-26-3,7 0-50 0,7 5-10 0,-6 0-89 6,6 0-93 24</inkml:trace>
    </iact:actionData>
  </iact:action>
  <iact:action type="add" startTime="30291">
    <iact:property name="dataType"/>
    <iact:actionData xml:id="d1">
      <inkml:trace xmlns:inkml="http://www.w3.org/2003/InkML" xml:id="stk1" contextRef="#ctx0" brushRef="#br0">9127 17983 545 0,'0'0'227'40,"0"0"-108"-40,0 0-11 0,0 0-45 0,0 0-25 0,0-6-4 27,0 6 7-25,0 0 6-2,0 31 12 1,-3 5-13 24,-2 4-16-25,1 5 10 0,0 2-12 1,1 5-8 33,3-11-9-34,0-1-2 0,0-10 1 1,0-10 0 31,0-14-4-29,0-1 3-3,0-5-1 0,0 0-3 0,0 0 4 24,0 0-4-24,3 0 2 1,20 0 4 25,6 0 1-24,0 0-8-2,10 0 0 1,5 0 5 28,5-5 3-29,7-1 3 1,-1-7 0 0,11 6 4-1,-11 2 0 8,4-7-2 23,-2 9 0-28,-7-2-6-3,-2 0 1 1,7 5-4 5,-2-6 3 19,0 6-3-25,7 0 0 1,-7-6-1 3,7 3-1 28,1 1 4-31,2 2-3-1,0 0 1 1,2 0-4 3,-4 0 0 27,3 0 1-31,1-3 0 0,-1-2-1 1,-4 5 2 4,4-7-4 4,-4 2 0-3,-4 2-1 24,5 3 5-30,-2 0 0 0,2 0 1 1,-4 0-5 4,-6 0 4 30,2 0-5-35,4 0-1 0,-4 0 6 0,1 0-5 3,0 0-1 23,-5 0 3-24,-3 0 0-1,5 0 0-1,-3 0-3 32,1 0 3-24,-1 0 3-8,4 0-3 0,-8 0-2 6,1 3 1-6,4 2-2 7,-3 2 0 23,9-7 3-29,2 0-3-1,-1 5 0 1,1-5 2 5,-6 0-3 21,-5 0 2-27,5 0 1 0,-8 3 3 7,1-1-5-5,-4-2 0 26,4 3 0-26,-8-3 1-2,3 0 1 0,-4 0-1 37,-2 0-1-33,1 0 3-4,2 0-3 0,-6 0 0 0,1 0-2 27,5 0 4-25,-4 0 0-2,0 0-2 1,0 0 0 30,0 0-1-31,1 0 1 1,-3 0 0-1,4 0 1 27,-4 0 0-25,-4 0-1-2,-5 0-1 0,-7 0 1 5,-1 0 0 34,-6 0-1-38,-4 0 1-1,3 0 1 0,-2 0-1 0,4 0 2 5,3 0-2 21,-6 0 1-26,3 0 1 1,-3 0-1 8,2 0-1-8,-1 0 0 24,-3 0-2-25,1 0 1 1,-1 0 2 24,0 0-2-23,-3 0 2-2,1 0 0 1,8 0 1 30,-2 0-2-31,9 0 0 0,1 0 0 1,-2 0-1 3,-2 0 1 4,-7 0-1 18,0 0 1-26,-6 0-1 1,0 0 1 25,0 0 0-24,0 0-2-2,0 0-1 1,0 0-5 29,0 0 3-30,0 0 4 0,0 0 0 1,0 0 0 51,0 0-7-52,0 0 2 0,0 0-5 0,0 0-4 0,0-8-5 0,0-29-6 1,0-4-3 3,0-4 23 29,0-2 1-31,0-2-48-1,-6-5-31 0,0-6-24-1,2 6-6 48,1 5-79-43,3 44-41-5,0 5-325 0</inkml:trace>
    </iact:actionData>
  </iact:action>
  <iact:action type="add" startTime="32230">
    <iact:property name="dataType"/>
    <iact:actionData xml:id="d2">
      <inkml:trace xmlns:inkml="http://www.w3.org/2003/InkML" xml:id="stk2" contextRef="#ctx0" brushRef="#br0">18012 17752 550 0,'0'0'209'9,"0"0"-37"-9,0 0-56 2,0 0-44 22,0 0-18-24,0 0-5 1,0 0-6 48,21 93-8-49,-21-60-2 0,0 10-10 0,0-4-5 0,0 4 14 0,0 2-8 0,0 2-2 38,0-8-5-38,0-2-2 1,0-12-1-1,0-10-5 0,0-11 3 26,0 2 1-26,0-6-2 1,2 0-3 24,6 0-4-23,5 0 2-2,4 0 4 1,6 0 13 27,5 0-12-28,4 0 0 0,-3 0-1 0,13 0 0 29,1 0 3-29,8 0 2 1,8 0-4 0,2 0 3 5,9 0 2-1,1 0-7 23,1 0 3-28,1 0-9 2,4 0 11-2,2 0 3 32,-3 0-15-31,-2 0 7-1,-3 0-2 1,-2 0 0 28,-2 0-6-27,-6 0 11-2,6 0-5 1,-7 0-2 4,7 0 2 22,0 7-3-25,-3-7-4-2,2 0 0 0,-11 0-1 26,9 5 2-23,-4-5-2-3,-1 4 2 1,8 6 1 29,-4 1 1-28,4-5-1-2,3-1 1 0,-2 3-1 26,0-1 1-26,-3-7-2 1,-1 5 0 0,-7 0-1 6,-2 4 5-2,4-3-5 24,-5-1 4-27,-1 3-2-2,-2 4 1 0,1-7-2 27,-4 4 3-27,4 2-3 1,5-5 0 4,-2-1 2 1,3-2-3 3,-2 0 1 15,1-3-1-20,-1 2 1-4,-2-2-1 1,3 0 2 24,-7 0-1-25,-3 0 2 0,-2 0-1 4,-3 0-1 26,-2 0-1-30,-2 0 2 0,-2 0-1 1,3 0 1 25,2 0-1-26,0 0-1 0,-1 0 0 4,-1 0 1 1,-3 0 2 22,5 0-3-27,-8 0 0 1,8 0 1 4,-3 0-1 24,-2 0 0-29,0 0 1 1,-5 0-1-1,3-2-1 36,-2-1 0-34,-1 0 1-2,2 3 0 0,-3-5-1 1,-6-1 1 11,3-2-1-8,-4 3 1 5,4-2 0-7,-4 7 0 26,4-5 0-28,2 5 0 1,-4-5 0-1,2 2 0 26,2-1 1-23,-1 4-1-2,4 0 0 0,0 0 1 27,3-3-1-27,-2 3 0-1,2 0 0 0,-2 0 0 26,3 0 1-22,-4 0-1-4,0 0 0 0,-4 0 0 26,-8 0-2-26,-3 0 2 0,-1 0-1 6,-4 0 3 24,-4 0-2-30,-2 0 0 1,-4 0-3-1,2 0 3 4,0 0-3 27,-4 0-1-31,3-5-6 1,-3-15-3-1,0-7-6 7,0-7-2 20,0-9 16-27,0 6-3 0,0 10-10 6,0-4-10-2,0 14-30 2,-13 4-26 19,0 0-26-25,-7 5-49 1,14 8-44 3,6 0-153 24</inkml:trace>
    </iact:actionData>
  </iact:action>
  <iact:action type="add" startTime="34122">
    <iact:property name="dataType"/>
    <iact:actionData xml:id="d3">
      <inkml:trace xmlns:inkml="http://www.w3.org/2003/InkML" xml:id="stk3" contextRef="#ctx0" brushRef="#br0">27092 17682 228 0,'0'0'435'5,"0"0"-307"-3,0 0 17-1,0 0-53 2,0 0-38 9,0 0-2-10,0 0-9 23,15 183 10-25,-15-139-7 0,0 3-8 32,0 5-1-32,0-10-6 1,0 3-5-1,5-11-7 0,4-6-8 25,-5-9 4-25,4-7-4 0,2-4-1 2,0-2-4 24,3-1 2-26,10-1-5 0,-5 6 4 27,5 2-5-25,6-4 6-2,3 3 4 0,7 1-2 26,4 1 6-26,4-1-3 1,1-7-4 4,-1 4 1 2,6 2-1 19,3-6 1-24,8-5-1-1,0 0-1-1,10 0-4 27,5 0 3-23,3 0 4-4,4 0 1 1,-1 0-7 32,0 0 2-31,-10 7 3-2,5-4 5 2,-6 2-8-2,6-5-2 5,-3 0 9 39,5 0-6-44,-1 0-2 0,-7 0-4 1,0 5 8-1,3 2-3 0,-7-2 2 24,-2 3 1-21,4 3-6-3,2-8-2 6,3 2 5 23,3 8-5-28,-9-9 2-1,-2 1-3 0,-8 3 4 25,6-1-5-22,-3 5 1-3,-2-7 1 1,-4 3 0 6,-1 4 3 3,-2-7-2 26,-6-2-3-36,-1 2 1 1,4-5 3-1,-4 0-4 0,7 0 4 8,-6 0-2 4,0 0 0-12,-2 0-1 25,-2 7 0-24,3-7 0-1,-3 0-1 6,5 0 3 23,4 0-3-27,-2 0 1-2,-1 0-1 1,2 0 2 4,-5 0-1 24,2 0-1-29,-4 0 0 1,-1 0 1-1,-3 0-1 36,1 0 1-35,-2 0-1-1,-3 0 1 0,-5 0 0 1,3 0 1 4,-5 0-2 24,2 0 0-28,0 0 1-1,-7 0-1 0,8 0 0 26,-7 0 0-24,1 0 2-2,1 0-2 3,-2 0 1 29,5 0-1-30,-4 0 0-1,-4 0-1 0,3 0 0-1,-6-7 2 9,-3 2-1-2,2 2 0 21,-5-2 0-26,2 5-1-2,-3 0 1 0,-1-5 1 35,-4 5-1-32,0 0-1-3,-2 0 0 0,-4 0 1 0,-3 0 0 8,0 0 0 23,0 0 1-30,0 0-3-1,0 0 2 1,0 0 0 26,0 0-1-27,0 0 0 0,0 0 0 1,0 0-1 23,1 0 1-24,11 0 1 1,-5 0 0 27,11 0-1-26,-11 0 0 0,5 0-3-2,-8-7 2 0,3 7 1 24,-1 0 0-23,-3 0-5 0,4 0-1 5,-5 0-2 27,2 0-2-30,0 0 0-3,-4-5 5 0,3 5 4 0,0-3-2 27,1-2-3-27,5-1 3 0,0-5-4 28,-3-16-1-26,7-5-1-2,-3-16 1 0,-4-8 1 8,-5-3 5-5,-1-3 3 3,0 6-5 24,0 6 1-27,0 7 3-3,0 17-3 1,0 7-11 6,0 8-14 17,-4 11-5-20,1 0-14-4,-10 0-15 0,-8 26-13 26,4 23-51-26,11-12-84 0,6-5-356 5</inkml:trace>
    </iact:actionData>
  </iact:action>
</iact:actions>
</file>

<file path=ppt/ink/inkAction27.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0-09-27T04:32:20.422"/>
    </inkml:context>
    <inkml:brush xml:id="br0">
      <inkml:brushProperty name="width" value="0.05292" units="cm"/>
      <inkml:brushProperty name="height" value="0.05292" units="cm"/>
      <inkml:brushProperty name="color" value="#FF0000"/>
    </inkml:brush>
  </inkml:definitions>
  <iact:action type="add" startTime="11277">
    <iact:property name="dataType"/>
    <iact:actionData xml:id="d0">
      <inkml:trace xmlns:inkml="http://www.w3.org/2003/InkML" xml:id="stk0" contextRef="#ctx0" brushRef="#br0">10770 12210 659 0,'0'0'69'46,"0"0"-59"-46,0 0 96 0,0 0-56 0,0 0-22 0,157-166 40 0,-109 130 13 5,1-1-3 3,15-1-9 0,7-9-9 2,6-2-5-3,7-5-19 1,1 4-12-1,4 1-8 0,-5 4-5-1,3 4-1 1,6 1-4 3,7 6 3-4,10 1 3 10,4-4 3-14,12-2 0 5,9-6-5-3,7-2-5 4,10-2 0-1,-11 10-2 3,-13 9 0-5,-14 6-2 4,-7 6 9-2,-1 5 0 1,6 2-1 0,11 3 1-1,15-3 2-1,5-3-4 2,8 2 3-1,-5 4-4 2,-11 8-2-1,-4 0-2 0,-11 0 4-1,-3 0-2-1,1 0 4 1,2 0-1 1,-7 0-2 0,10 0-2-1,6 0 0 2,12 0-4-2,2 0 3 2,2 0 2-3,-3 0-3 0,-1 0-2 3,-6 14 4-1,1 0 1-3,-2 0-3 3,-5 6 1 1,-2 0 0-2,-5 2-3 0,2 3 3 2,0-2-2-2,9 0-1 1,-4-5 2-1,0 3-1 0,-1-2-1 0,-8 1-2 2,0-1 2-1,3-4-1-2,-1 0 0 1,3-5 0 2,-5 4 1-3,-4-2 0 1,4 6-1 3,-2 5 1-4,5 5 0 0,2 9 2 2,4 6-2 0,-5 8 1 0,1 4 1-2,0 4-2 3,-5 0 0-1,5-3 2-3,-4 0 0 3,-6 0-2 1,1 4 1-2,-4-2-1-1,-5 2-1 2,-3-1-1 1,-1-5 0 0,-1 2 1 0,-7-4 0-1,-11-7 1-1,-14-2 0-2,-16-15 0 3,-20-15 3-2,-18-3-1 1,-11-8-2 1,-5-2 0 0,0 0-7-1,0 0-4 1,0 0-1-1,-5-12 12 1,-18-12 0-1,-4-6 1 1,-4-10 0-1,-5-2-1 2,-8-3 0-2,-1-6 0 0,-2-3-1 1,-4-2-2 0,2 3 1-1,-4-1-1-1,-3 7 1 3,2 8 1-2,1 7-1 1,-1 4 2-1,8 6-2 2,-1-1 2-4,4 2 0 2,6 4-1 3,13 4 1-3,14 6 0-1,1 4-2 1,9 3 1 1,0 0 1 0,0 0 2-2,39 23 3 2,18 21-2 2,11 6-3-4,7 4-1 2,3-3 1 1,7-1 0-1,-1 0 0 0,4 11 1-4,-11 0 1 3,-2 0 2 1,-15 2-1 0,-15-14 1 0,-16-6 3-1,-14-15 0 2,-7-5-2-2,-8-1 1 3,0 1-6-7,-39 10-6 4,-16 1 6 2,-15 0 6-1,-1 0-2 1,0-6 1-3,1-4-1 5,1-1-3-5,5-3-1 3,-10-7-5-6,-3-2-22 10,-13-11-38-10,-1 0-70 4,63 0-111 4,14 0-290-6</inkml:trace>
    </iact:actionData>
  </iact:action>
  <iact:action type="add" startTime="13081">
    <iact:property name="dataType"/>
    <iact:actionData xml:id="d1">
      <inkml:trace xmlns:inkml="http://www.w3.org/2003/InkML" xml:id="stk1" contextRef="#ctx0" brushRef="#br0">13353 9624 619 0,'0'0'139'9,"0"0"20"-2,0 0-24-1,0 0-82 0,0 0 1 0,-105 85 4 3,54-28-1-1,-13 10 10-1,-3 12-23 0,1 5-7 0,2 2-16 2,6-4-10-2,6-11-1-1,17-14-6 2,2-21-4 0,17-17 0 0,11-9-3-2,3-10-9 4,2 0-24-2,0 0-44-2,0-18-27 0,0-14-18 3,0 18-111-2,4-4-325 1</inkml:trace>
    </iact:actionData>
  </iact:action>
  <iact:action type="add" startTime="13450">
    <iact:property name="dataType"/>
    <iact:actionData xml:id="d2">
      <inkml:trace xmlns:inkml="http://www.w3.org/2003/InkML" xml:id="stk2" contextRef="#ctx0" brushRef="#br0">12624 9557 426 0,'0'0'232'7,"0"0"-99"1,0 0 32-1,0 0-64 0,134 168-20-2,-70-97 1 3,8 5-22 2,12 9 18-6,4 1-36 3,-2 5-2 1,-8-7-11-1,-21-17-11 2,-14-13-6 0,-17-24-9-2,-21-15-3-1,-5-15-3 2,0-6-40-2,0-44-125 2,0 10-67 0,0 7-322-1</inkml:trace>
    </iact:actionData>
  </iact:action>
  <iact:action type="add" startTime="13868">
    <iact:property name="dataType"/>
    <iact:actionData xml:id="d3">
      <inkml:trace xmlns:inkml="http://www.w3.org/2003/InkML" xml:id="stk3" contextRef="#ctx0" brushRef="#br0">14665 9725 365 0,'0'0'130'6,"0"0"-32"2,0 0 18-1,0 0-46 3,0 0-7-6,0 0 0 6,9 189-6-4,-9-124-10 0,-4 3-5 2,1-3-10 0,-2-1 0 0,-3-19-2-2,3-19-13 2,5-13-2 0,0-13-9 0,0 0 0-2,0-9-6 2,0-38-2 1,0-20 2-2,0-10 3 0,0-7-1 2,3-6-1-1,3-5-1 0,6 4 0-2,4 12 0 4,7 12 0-3,6 18 1-2,-2 14-2 2,2 10 2 1,8 16 0 1,-8 9 1-1,1 0 0 0,-5 22-2 2,-1 30 2-7,-3 15 1 6,-10 9 5-2,2 1-6 0,-7-3 1 0,-5 0 1 4,8-12 2-5,-6-6 2 1,1-17 1 0,1-19-3 0,-2-15 1 1,2-5-1-2,3 0-6 3,8-42-1-1,4-10-2-1,5-14 3 0,4-1-1 1,5 0 2-1,3 4-1-1,-1 15 0 3,-3 17-1-2,-5 18 0 2,1 13 1-2,-8 0 1 0,-2 22 0 1,-4 26 2 2,-9 14-2-6,-1 6-1 3,-2-4 0 1,-3 1-1 0,0-9 1-2,0-5 0 2,0-10 0 2,0-12-4-3,0-12 0 1,0-9-18-3,0-8-19 5,0 0-34-4,0 0-32 0,2-17-81 2,8-5-100 0</inkml:trace>
    </iact:actionData>
  </iact:action>
  <iact:action type="add" startTime="14574">
    <iact:property name="dataType"/>
    <iact:actionData xml:id="d4">
      <inkml:trace xmlns:inkml="http://www.w3.org/2003/InkML" xml:id="stk4" contextRef="#ctx0" brushRef="#br0">16035 9642 78 0,'0'0'321'6,"0"0"-281"1,0 0 38 4,0 0 6-6,0 0-12 3,0 0 35-3,-107 23-21 3,53 24-18 1,8 8-5-2,1 9-22-1,12-3-9 1,6 1-6 2,10-3-2-1,14-9-8-3,3-10-5 3,0-18-2 2,10-13-5-4,27-9-4 0,6-12-1 3,8-35-1-2,-5-15-3 2,-5-6 0-1,-4 3-7 1,-13 7 10-2,-4 13-3 1,-11 18-2-1,-5 14 0-1,-4 13 7 2,0 0 0 1,0 36 5-3,0 22-3 1,0 3 8 1,0-4 9-1,-10-8-12 0,0-6-3 0,4-9-3 1,-1-6 0 0,5-9-1 0,-1-7-1-1,3-9-9 0,0-3-27 3,0 0-31-5,0-32-61 4,0 9-58-3,0 1-162 3</inkml:trace>
    </iact:actionData>
  </iact:action>
  <iact:action type="add" startTime="15078">
    <iact:property name="dataType"/>
    <iact:actionData xml:id="d5">
      <inkml:trace xmlns:inkml="http://www.w3.org/2003/InkML" xml:id="stk5" contextRef="#ctx0" brushRef="#br0">16771 9440 476 0,'0'0'59'4,"0"0"-20"3,0 0 48 1,0 0 16-1,0 0-35 2,0 0-25-2,-194 90 2-2,151-53 1 3,7 4-11 0,8-1-3 0,8-2-6-2,-1 1 1 2,17-2-4 0,4 0-2 1,0-1-6-4,0 4-1 3,12-5-2 0,12-5-2 1,5-3-6-4,-8 2 4 3,2 1 0 1,-4 4-1 1,-11 1 1-3,-2-1 0 0,-6-4-1-1,0-5-4 2,-1 1-3-2,-28-15-3 3,-10-4-3 0,-6-7-22-1,-2 0-36-2,-2-22-34 1,8-23-73 0,37 21-82 2,4-1-120-3</inkml:trace>
    </iact:actionData>
  </iact:action>
  <iact:action type="add" startTime="15534">
    <iact:property name="dataType"/>
    <iact:actionData xml:id="d6">
      <inkml:trace xmlns:inkml="http://www.w3.org/2003/InkML" xml:id="stk6" contextRef="#ctx0" brushRef="#br0">17360 9343 452 0,'0'0'96'8,"0"0"-42"0,0 0 78 4,0 0-93-10,0 0 25 5,0 0-8-2,-146 93 1 3,104-54-11 3,-2 1-6-7,12 2-8 3,5 0 0 1,6-1-7 3,13-3-3-6,0-1-6 0,8 2 3 4,0-2-3-2,0 0-1 2,40 2 1-4,12-4-7 5,7-1-4-4,8 4 9 2,-5-1-7 2,-10 4 2-3,-18 6-3 1,-21 1 1 0,-13-1-3 2,-21-3-4-3,-48-7 0-4,-22-5-2 6,-11-11-7-2,-11-17-43 0,0-4-34 0,72 0-83 1,14-13-169-1</inkml:trace>
    </iact:actionData>
  </iact:action>
  <iact:action type="add" startTime="18366">
    <iact:property name="dataType"/>
    <iact:actionData xml:id="d7">
      <inkml:trace xmlns:inkml="http://www.w3.org/2003/InkML" xml:id="stk7" contextRef="#ctx0" brushRef="#br0">11443 13638 496 0,'0'0'201'6,"0"0"-65"3,0 0-10 0,0 0-53-3,0 0-1-1,0 0 10 4,0-2-2-1,-3 9-5-3,3 30-38 3,-7 11-15 1,3 8 2-3,-8 6-6 1,5-4-7 3,-3-4-9-4,-1-11 0 1,6-12-1 2,2-11-2-3,-2-12-1 2,5-8-3-2,0 0-20 4,0 0-35-4,8 0-17 2,13-17 2 0,7-10-45 1,-18 14-72-4,-7 2-161 3</inkml:trace>
    </iact:actionData>
  </iact:action>
  <iact:action type="add" startTime="18702">
    <iact:property name="dataType"/>
    <iact:actionData xml:id="d8">
      <inkml:trace xmlns:inkml="http://www.w3.org/2003/InkML" xml:id="stk8" contextRef="#ctx0" brushRef="#br0">11665 13608 209 0,'0'0'417'3,"0"0"-326"4,0 0 30 0,0 0-35 12,19 171-38-15,-19-115 1-4,0 0-14 12,-6-3-9-9,-1-8-8 7,1-8-10-6,-1-6-8 4,7-11 0 1,0-10-19-3,0-10-58 3,0 0-103-4,0 0-210 2</inkml:trace>
    </iact:actionData>
  </iact:action>
  <iact:action type="add" startTime="19277">
    <iact:property name="dataType"/>
    <iact:actionData xml:id="d9">
      <inkml:trace xmlns:inkml="http://www.w3.org/2003/InkML" xml:id="stk9" contextRef="#ctx0" brushRef="#br0">12149 14850 424 0,'0'0'261'5,"0"0"-109"-1,0 0-2 7,0 0-63-6,0 0-56 8,0 0 18-11,10 105 11 8,-26-45-15-5,-4 2-9 2,2-6 12 1,5-3-26-2,3-10-5 3,6-13-7-2,1-10-4 3,3-20-4-4,0 0-2 0,0 0-3 4,0-33-3-4,20-24 3 1,17-16 3 0,0-13-2 1,2-23-3 3,-1 3 3-4,3 2-2 0,-1 16 2-1,-4 23 0 0,1 18 1 2,-10 20 2 3,-1 15 1-4,-7 12 1-1,-6 0 8 2,3 29 2-1,-4 32-7 1,-4 19-3 1,-5 1 1-2,0-2 4 1,-3-7-4-3,0-10 3 2,0-8-5 2,0-14-1-3,0-18 0 2,0-8 1 0,0-13-1-1,0-1-1 0,0 0-6 2,23-30-4-2,8-31 8-1,5-18-1 2,0 0 3-1,2 10-3 0,-8 11 1 1,4 22 2 3,-8 16 3-4,-4 8-2 2,-2 12 2-3,-1 0 2-2,-2 10 0 5,-5 29 0-1,-4 17-5 0,0 9 0-1,-5 9 1 0,-3-3-1 2,0-6 0-1,0-14-2-2,0-14-5 2,0-17-21 0,0-9-22 1,0-11-17-5,13 0-32 4,6-4-60 2,5-18-19-3,-15 10-131 0</inkml:trace>
    </iact:actionData>
  </iact:action>
  <iact:action type="add" startTime="19974">
    <iact:property name="dataType"/>
    <iact:actionData xml:id="d10">
      <inkml:trace xmlns:inkml="http://www.w3.org/2003/InkML" xml:id="stk10" contextRef="#ctx0" brushRef="#br0">13675 14498 309 0,'0'0'205'6,"0"0"-95"-1,0 0 37 2,0 0-60 1,0 0-42 1,0 0 30-3,0 0-19 1,-120-11-17 0,71 41-5 1,1 13-3-1,4 9-3 3,11 8-6-5,5 8 0 1,5 2-9 3,9-13-3 0,5-10-2-3,9-13-4 2,0-23 1-1,6-9-1 1,34-2-4-1,7 0-14 3,1-36 11-4,1-22 1 0,-4-11 0 0,-4-6-3 4,-5 4-3 2,-13 15-10-6,-10 20 4 0,-6 22 12 2,-7 14 2-1,0 0 2-1,0 33 9 3,0 43-9-2,-10 20-1 0,-4 3 2 1,-2-11-2 3,0-11-1-8,-2-25 0 5,11-14 0 3,0-15-3-5,7-18-29 2,0-5-38-1,0 0-64-1,0-25-72 3,14-6-101-3</inkml:trace>
    </iact:actionData>
  </iact:action>
  <iact:action type="add" startTime="20476">
    <iact:property name="dataType"/>
    <iact:actionData xml:id="d11">
      <inkml:trace xmlns:inkml="http://www.w3.org/2003/InkML" xml:id="stk11" contextRef="#ctx0" brushRef="#br0">14317 14450 445 0,'0'0'183'6,"0"0"-97"0,0 0-11 3,0 0-25-3,0 0 10-1,0 0-1 4,-166 91-14 2,131-61-2-7,-1 7-2 6,7-3-8-4,11-4-1 1,8-11-5 2,10 4-8-4,0-6 10 6,0 8-5-7,13 9-3 3,18 8-9 1,2 6-3 2,-5 0 3-3,-8-3 13 0,-4-3 6 5,-9-8-16-10,-7-6-8 9,0-2-7-4,0-5 0 0,-25 3-2-1,-14-3-4 4,-4-6-12-1,-2-13-43-6,-3-2-35 5,12 0-60 0,27 0-174-1,9-14-358 0</inkml:trace>
    </iact:actionData>
  </iact:action>
  <iact:action type="add" startTime="20925">
    <iact:property name="dataType"/>
    <iact:actionData xml:id="d12">
      <inkml:trace xmlns:inkml="http://www.w3.org/2003/InkML" xml:id="stk12" contextRef="#ctx0" brushRef="#br0">14903 14416 450 0,'0'0'199'5,"0"0"-113"5,0 0 8-4,0 0-50 1,0 0 2 2,0 0 10-1,-184 48-5-4,146-25-16 4,3 1-1 0,8 2 5 0,10 5-3-2,11 0-12 2,6 0-4 1,0 6-2-2,0 0-6-1,29 1-3 4,4 1-5-5,5 7 12 2,-8-4 10 3,-5 3-11-3,-6-4 1 3,-9 2 1-6,-10-4-10 9,0-5-7-10,-6-2-2 5,-29-13-3 1,-8 0-1-2,-7-16-17-2,0-3-35 3,-1 0-33 0,8 0-55-2,29-11-165 3</inkml:trace>
    </iact:actionData>
  </iact:action>
  <iact:action type="add" startTime="21471">
    <iact:property name="dataType"/>
    <iact:actionData xml:id="d13">
      <inkml:trace xmlns:inkml="http://www.w3.org/2003/InkML" xml:id="stk13" contextRef="#ctx0" brushRef="#br0">15529 13675 1 0,'0'0'416'6,"0"0"-322"6,0 0 41-9,0 0-45 4,0 0-37 3,0 0 2-5,-4 89 14 2,-5-44-9 1,2 11-8 1,0 9-5-3,4 1-8 3,-3-2-12-2,3-10-16 0,-1-7-5-1,1-10-6 4,1-10 1-1,2-9-1-3,0-14-10 0,0-4-21 3,0 0-35-3,9-17-73 1,0-5-66 0,4-3-74 3</inkml:trace>
    </iact:actionData>
  </iact:action>
  <iact:action type="add" startTime="21756">
    <iact:property name="dataType"/>
    <iact:actionData xml:id="d14">
      <inkml:trace xmlns:inkml="http://www.w3.org/2003/InkML" xml:id="stk14" contextRef="#ctx0" brushRef="#br0">15823 13557 376 0,'0'0'208'7,"0"0"-61"1,0 0-64-1,0 0-24 0,8 177-9 2,-18-102-19-4,-3-7-18 1,2-10-6 3,7-10-7 0,-6-8-1-3,10-6-31 0,0-4-64 5,0-30-119-5,0 6-182 0</inkml:trace>
    </iact:actionData>
  </iact:action>
  <iact:action type="add" startTime="22757">
    <iact:property name="dataType"/>
    <iact:actionData xml:id="d15">
      <inkml:trace xmlns:inkml="http://www.w3.org/2003/InkML" xml:id="stk15" contextRef="#ctx0" brushRef="#br0">11429 16664 721 0,'0'0'193'6,"0"0"-41"-1,0 0-27 4,0 0-65 2,0 0-13-6,0 0 5 2,-160 43 3-1,83-25-10 2,3-1-18-1,6-2-6 0,6 0-13 3,8-5 0-3,14 2-8 1,8-7-1-2,11-2 0 1,14 1-4 0,3-4-26 1,4 0-69-2,0 0-40 4,20 1 28-4,0 5-31 3,1 5-197-3</inkml:trace>
    </iact:actionData>
  </iact:action>
  <iact:action type="add" startTime="23044">
    <iact:property name="dataType"/>
    <iact:actionData xml:id="d16">
      <inkml:trace xmlns:inkml="http://www.w3.org/2003/InkML" xml:id="stk16" contextRef="#ctx0" brushRef="#br0">11446 16982 794 0,'0'0'152'4,"0"0"-48"3,0 0-35 3,0 0-5-7,-194 68 2 7,118-48-18-4,8-3-20 2,10-2-18 0,10 3-10-2,14-6-2 2,13-10-50 0,15-2-71-1,6 0-132 1,0 0-343-1</inkml:trace>
    </iact:actionData>
  </iact:action>
  <iact:action type="add" startTime="23514">
    <iact:property name="dataType"/>
    <iact:actionData xml:id="d17">
      <inkml:trace xmlns:inkml="http://www.w3.org/2003/InkML" xml:id="stk17" contextRef="#ctx0" brushRef="#br0">12597 16029 532 0,'0'0'157'8,"0"0"-17"-3,0 0-22 3,0 0-39 1,0 0 3-2,0 0-53-2,0 183-4 3,0-121 6 0,-3 2-9-2,-7-2-12 2,4-14-6 1,-1-3-4-3,4-20 0 1,3-16-20 0,0-9-60 1,0 0-40 2,0-14-115-6,3-11-313 4</inkml:trace>
    </iact:actionData>
  </iact:action>
  <iact:action type="add" startTime="23749">
    <iact:property name="dataType"/>
    <iact:actionData xml:id="d18">
      <inkml:trace xmlns:inkml="http://www.w3.org/2003/InkML" xml:id="stk18" contextRef="#ctx0" brushRef="#br0">12811 16061 407 0,'0'0'196'4,"0"0"-64"2,8 174-10 0,-8-99-58 2,-8 1-41 1,-5-11-9-2,9-15-11 0,-5-13-3 0,9-14-28 1,0-23-98-2,0 0-167 2</inkml:trace>
    </iact:actionData>
  </iact:action>
  <iact:action type="add" startTime="24099">
    <iact:property name="dataType"/>
    <iact:actionData xml:id="d19">
      <inkml:trace xmlns:inkml="http://www.w3.org/2003/InkML" xml:id="stk19" contextRef="#ctx0" brushRef="#br0">13075 17406 334 0,'0'0'231'5,"0"0"-107"3,0 0-21 0,0 0-4-1,0 0-2 1,0-163-24-3,0 114 0 3,0-6-14 0,0 11-8 0,5 2-11 0,10-4 11-2,3 13-13 5,-1 2-14-6,1 8-8 3,11 8-1-2,1 5 8 1,11 3 7 3,11 7-6-3,4 0-9-2,2 0-12 3,6 0-3 2,-15 7-8-3,-7 7-32-1,-10-3-39 3,-7 1-59-2,-25-7-57 2,0-5-214-3</inkml:trace>
    </iact:actionData>
  </iact:action>
  <iact:action type="add" startTime="24414">
    <iact:property name="dataType"/>
    <iact:actionData xml:id="d20">
      <inkml:trace xmlns:inkml="http://www.w3.org/2003/InkML" xml:id="stk20" contextRef="#ctx0" brushRef="#br0">13926 17132 548 0,'0'0'210'5,"0"0"-68"3,0 0-50-2,171-12-50 4,-148-13-13-5,0 0-10 4,-7 1-14-3,-14-1-4 2,-2 9-1-1,0-1-4 0,0 3-7 1,-13 9-11 0,-15 5-2 1,-5 0 4-4,-6 13 20 3,-2 23 6-2,1 21 22 3,9 2 12-1,2 3 1-1,15 0 1 4,4-6-6-7,10-8-7 6,0-4-3-4,0-9 1 0,24-8-18 2,20-7 7 1,5-13-11-2,8-7-5-1,2 0-12 4,-1-7-10-4,-4-23-29 3,-1-10-40-4,-6 1-41 3,-43 19-132 0,8 5-353 0</inkml:trace>
    </iact:actionData>
  </iact:action>
  <iact:action type="add" startTime="24825">
    <iact:property name="dataType"/>
    <iact:actionData xml:id="d21">
      <inkml:trace xmlns:inkml="http://www.w3.org/2003/InkML" xml:id="stk21" contextRef="#ctx0" brushRef="#br0">14780 16943 327 0,'0'0'207'6,"0"0"-98"0,0 0 26 3,0 0-61-1,0 0-9-2,0 0-13 1,-158 95-6 2,138-63-6-2,17-2 0-1,3 2 1 2,0 0 1 0,0 11-7 1,20 0-4-3,10 4-1 2,-5 0-7-1,-6-7 0 4,-6-4 9-7,-9-5-2 4,-4-14-17-1,0 3-10 1,0-13-3 0,-17 0-4 0,-18-7-3-2,-4 0-8 2,-7-7-54-1,6-30-28 2,16-12-58-3,21 24-105 2,3 3-399 2</inkml:trace>
    </iact:actionData>
  </iact:action>
  <iact:action type="add" startTime="25227">
    <iact:property name="dataType"/>
    <iact:actionData xml:id="d22">
      <inkml:trace xmlns:inkml="http://www.w3.org/2003/InkML" xml:id="stk22" contextRef="#ctx0" brushRef="#br0">15077 16113 371 0,'0'0'213'5,"0"0"-56"-1,0 0-13 7,0 0-65-6,35 175-23 4,-27-71 12-3,3 17-3 0,-1 17-13 2,-6 10-1-1,-1-8 7 3,-3-4 2-4,0-17-26 1,0-25-12-1,0-23-12 3,0-21-10-1,-3-18 0-3,2-15-7 4,1-17-43-1,0 0-53 0,0-27-30-3,0-3-107 5,16-1-98-3</inkml:trace>
    </iact:actionData>
  </iact:action>
  <iact:action type="add" startTime="25490">
    <iact:property name="dataType"/>
    <iact:actionData xml:id="d23">
      <inkml:trace xmlns:inkml="http://www.w3.org/2003/InkML" xml:id="stk23" contextRef="#ctx0" brushRef="#br0">15441 16813 518 0,'0'0'225'6,"0"0"-108"-1,-165-14 27 2,94 14-71-1,7 0-36 2,-3 0-17 0,8-5-18-2,11-7-2 3,14 4-21-3,20 3-87 2,14 5-141-2,0 0-216 2</inkml:trace>
    </iact:actionData>
  </iact:action>
  <iact:action type="add" startTime="25861">
    <iact:property name="dataType"/>
    <iact:actionData xml:id="d24">
      <inkml:trace xmlns:inkml="http://www.w3.org/2003/InkML" xml:id="stk24" contextRef="#ctx0" brushRef="#br0">16074 17186 303 0,'0'0'198'7,"0"0"-90"-7,0 0 46 8,0 0-71-3,-46 178-30 3,30-146 0 1,-1-10-7 4,9-9 1-11,1-7-6 4,3-2-5 3,4-4-15-1,0 0-11-4,0-15-10 6,0-35 1-3,11-21 2 0,14-10 3 0,7-11-3 1,0-9-3 1,7 9 5 1,-9 21-4-4,-2 27-1 1,-9 22 2 1,-6 19-1 0,-6 3 1-2,-4 0 3-1,-2 39 22 5,2 11-1-4,-3 19-21 3,6-8-1-4,-2-4-1 4,4-7 7-2,-3-16-1 3,1-12 1-5,-1-9-3 2,3-11-3 2,4-2 1-4,11-2-1 6,6-36-4-6,9-6-4 3,-3-5 0-2,1 13 3 2,-1 14 1 1,-8 10 1 1,-5 12 0-6,-6 0 2 3,-3 6 1 1,-7 39 1 1,-5 11 0-3,-1 12-2 1,0-3-2 6,0-3 1-9,0-17 0 5,0-9-2-3,0-11-2 1,0-17 1 0,0-4-13 2,0-4-19-2,0 0-28 0,0-17-57 1,0-26-101-1,0 17-58 1,3 1-255-2</inkml:trace>
    </iact:actionData>
  </iact:action>
  <iact:action type="add" startTime="26469">
    <iact:property name="dataType"/>
    <iact:actionData xml:id="d25">
      <inkml:trace xmlns:inkml="http://www.w3.org/2003/InkML" xml:id="stk25" contextRef="#ctx0" brushRef="#br0">17145 16742 61 0,'0'0'394'5,"0"0"-354"3,0 0 20-2,0 0 19 2,0 0-4 1,-166 82 10-4,127-38 0 2,1 3-10 2,10 0-4-2,10 9-14 3,9-4-12-3,9-7-7-2,0-4-15 3,0-13-9-2,27-5-7 3,4-17-4-2,11-6-2 2,0-6-1-3,4-33-4 2,-1-14-11-1,-9-7 1 5,-7 2-2-7,-2 6-5 3,-13 12 6 0,-1 16 9-2,-11 18 3 2,-2 6 3-2,0 0 0 2,0 25 2 0,0 49 3-2,-18 27 9 2,-5 5 7 1,16-7-7-2,-3-15 0 1,10-22-8 1,0-23 0-3,0-16-4 3,0-21-2-3,0-2-2 0,0-13-27 4,0-38-71-3,14-13-66 0,1 27-100-1,-4 7-74 6</inkml:trace>
    </iact:actionData>
  </iact:action>
  <iact:action type="add" startTime="26932">
    <iact:property name="dataType"/>
    <iact:actionData xml:id="d26">
      <inkml:trace xmlns:inkml="http://www.w3.org/2003/InkML" xml:id="stk26" contextRef="#ctx0" brushRef="#br0">17767 16664 375 0,'0'0'208'10,"0"0"-142"-7,0 0 19 5,0 0-7 0,0 0-16-2,0 0 20 4,0 0-7-2,-174 125-8-4,145-90-20 4,3-6-7 0,9 5-11 0,7-1-6-2,4 4 0 2,6 3-4 1,0 1 7-1,0 4-12-3,0-3 1 4,4 1-7-2,5 2-2 1,-3-12 1 1,-3 1-5-3,-3-12 1 2,0-5-2 1,0-4-1-2,-3 4-3 0,-26-4-5 0,-12 1-9 2,-12-3-5-2,2-2-10 0,-13-9-26 0,6 0-14 1,13-20-70-1,35 0-123 2,10-5-148-2</inkml:trace>
    </iact:actionData>
  </iact:action>
  <iact:action type="add" startTime="27367">
    <iact:property name="dataType"/>
    <iact:actionData xml:id="d27">
      <inkml:trace xmlns:inkml="http://www.w3.org/2003/InkML" xml:id="stk27" contextRef="#ctx0" brushRef="#br0">18053 16693 465 0,'0'0'31'7,"0"0"14"-1,0 0 60 2,0 0-33 0,0 0 10-1,0 0 0 1,-94 101 2-2,68-65-36 2,8 2-2 0,2-6-5-2,6 0-14 2,10-2 3 0,0 1-4 0,0 3-1-2,0 2-1 3,13 3-8-1,5 4-2-1,-5-2 1-1,3 6-2 2,-6-9 3 0,-10-1-9 2,0-1 1-3,0-4-1-1,-19-7-7 4,-17 0-4-2,4-17-3-2,-7-5-15 0,8-3-32 4,1-6-27-4,9-36-36 1,18 15-82 0,3-4-127 1</inkml:trace>
    </iact:actionData>
  </iact:action>
  <iact:action type="add" startTime="27916">
    <iact:property name="dataType"/>
    <iact:actionData xml:id="d28">
      <inkml:trace xmlns:inkml="http://www.w3.org/2003/InkML" xml:id="stk28" contextRef="#ctx0" brushRef="#br0">18457 15822 188 0,'0'0'321'6,"0"0"-205"2,0 0 44-1,0 0-68 1,0 145-39-2,0-88-6 1,0 2-4 0,0 0-10 1,0-6 4-1,0-11-23 0,0-5-4 1,0-18-10 2,0-4 0-5,0-10-24 2,0-5-40 2,5 0-72-2,-1 0-102-1,10-5-373 3</inkml:trace>
    </iact:actionData>
  </iact:action>
  <iact:action type="add" startTime="28147">
    <iact:property name="dataType"/>
    <iact:actionData xml:id="d29">
      <inkml:trace xmlns:inkml="http://www.w3.org/2003/InkML" xml:id="stk29" contextRef="#ctx0" brushRef="#br0">18618 15948 425 0,'0'0'90'7,"0"0"18"2,0 0-13-4,-11 191-56 4,-2-113-25-1,-2-7-6-3,11 3-8 4,4-5-4-2,0-7-35 1,0-54-69-3,0 1-111 4</inkml:trace>
    </iact:actionData>
  </iact:action>
</iact:actions>
</file>

<file path=ppt/ink/inkAction28.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0-09-29T04:21:37.029"/>
    </inkml:context>
    <inkml:brush xml:id="br0">
      <inkml:brushProperty name="width" value="0.05292" units="cm"/>
      <inkml:brushProperty name="height" value="0.05292" units="cm"/>
      <inkml:brushProperty name="color" value="#FF0000"/>
    </inkml:brush>
  </inkml:definitions>
  <iact:action type="add" startTime="2600">
    <iact:property name="dataType"/>
    <iact:actionData xml:id="d0">
      <inkml:trace xmlns:inkml="http://www.w3.org/2003/InkML" xml:id="stk0" contextRef="#ctx0" brushRef="#br0">3134 8777 762 0,'0'0'234'86,"0"0"-110"-86,0 0 26 0,0 0-77 0,0 0-24 0,0 0 14 0,0 0-14 0,19 0 8 0,-6 0 3 0,7 0-17 0,17 0-21 0,6 0 17 0,15 5-8 0,18 0-3 0,12 5-5 0,15-6-9 0,10 2-2 24,4 3-2-24,-1-4 1 0,0 1-2 0,2 0 3 0,2-2-2 0,8 0-3 0,5-1-2 1,5-3 0-1,-2 0-4 1,-9 0 0-1,-9 0 3 1,-2 0 7-1,0 0-3 0,-3 0 0 0,-6-3-3 0,2-11 2 0,-8 3-4 0,-5 2 0 0,-3 1 1 0,-5 2-2 1,-12 3 0-1,0 3 0 0,-3 0-1 0,-9 0 3 0,-1 0-2 0,-5 0-1 2,-1 0 2 115,-11 0-2-117,-1 7 2 0,-9-3-3 0,1 2 4 0,-5-3-3 0,-3-1-1 0,-3 4 2 1,-6-3-2-1,-10 0 1 0,-3-3-2 0,-7 0 1 2,0 0-2-2,0 0-1 0,0 0 0 0,0 3-3 0,0 3 1 1,-45 5-5 0,-31 8 3 0,-48 1 7-1,-21 0-1 0,-27 0 0 0,-14-4 1 0,-1 0 0 0,-7-1 1 1,6-5 0-1,-5 2 1 0,-4-3 1 7,-8-9 5 3,-12 0-4-4,10 0-4 0,12-9-2 1,19-10-1 4,23 6 0-7,23 0 3 3,14 8-3 2,20 2 2-1,11 3 0 1,11 0 0-3,10 0 1 1,11 0 0 0,9 0 0 4,15 6 0-6,15-1 0 1,8-2 0 3,6-3 1-3,0 0 1 3,0 0 1-2,16 2-1 1,45 10-2-2,36 0 0 4,30 1-1-4,34-8 1 1,28-5 2 0,19 0-1 0,20 0 0 2,-1 0 3-1,-3 0-1-2,-18 0-3 2,-18 0-6 2,-16 0 5-4,-6 7 1-1,-10 1 2 5,-12-3 0-1,-11 4 3 105,-13-1-3-113,-5-1 2-1,-9-7 2 0,-9 0-5 0,-9 0 2 0,-7 0-1 0,-17 0-2 0,-19 0 2 0,-22 0 0 1,-14 0-2-1,-5 0 1 0,-4 0-1 116,0 0-1-116,0 0-3 1,0 0-1-1,-31 0-7 1,-43 0-4-1,-35 0 11 0,-27 0-46 0,-17 0-58 1,-2 20-95-1,102-3-110 0,16 13-529 0</inkml:trace>
    </iact:actionData>
  </iact:action>
  <iact:action type="add" startTime="23313">
    <iact:property name="dataType"/>
    <iact:actionData xml:id="d1">
      <inkml:trace xmlns:inkml="http://www.w3.org/2003/InkML" xml:id="stk1" contextRef="#ctx0" brushRef="#br0">7938 11139 843 0,'0'0'112'6,"0"0"-30"2,0 0-8 1,0 0-36-2,0 0 1-1,0 0 15 3,0 0 3-3,0 0 8 2,0 0 5-3,0 0-18 3,0 0 7 0,0 0 3 1,-126-13-19-3,88 13-17 2,2 0-4-1,-2 0-9 2,-1 0-5-3,9 0 1 2,-4 2 3 0,1 1 5 0,6 3-5-2,-5-4 9 3,3 5-5 2,-3-3-2-6,1 9-6 4,-5-3 0-4,3 5-3 3,-5-2 1 0,8-2-2-2,-2 2-2 2,4-3-1 0,2-1-1 0,-1-1 1-2,-1 2 0 2,-1 2-1 1,1 0 1-2,-1-2 0-1,2 5-1 2,-1 0 0-1,-3 3 1 3,3 2-2-5,-1 4 2 2,1-4 1 3,7 4-2-2,2-4-1-3,-4 2 1 3,2 1 2-1,0-1-2 1,-7 3 1-2,11-1-2 3,-7-4 1-1,7 4 0-2,-6-4 0 6,8 0 0 1,-3 2-1-11,0 3 1 5,2 3 1-3,-4-2-1 4,4-1-2 1,1-1 2-2,2 8 0 0,0-4 0-1,-3 6 0 4,2 0 0-6,-1-4 0 5,0 9 0-2,-1-2 0 1,0-1 0 1,4 5 0-4,-1-3 0 4,3 5 1-1,-3-1-1 0,6 8 1-1,-6 4-1 1,-3 1 0-1,-5 6 0 2,4-3 0-3,2-2-1 0,-1-5 1 4,3-6 0-1,2-8 0-4,-2-5 0 2,7-2 1 2,0-4-1-2,3 9 1 0,3-2-1-1,0-2 1 2,0-2 0 0,0-1 0-2,0-3 1 3,12-3-1-1,4-2-1-1,6-3 5-1,1 0-2 3,7-2 0-1,6 4 3 0,5-1-3-3,0 3 1 4,-1-4-2-1,4 0-1-1,3-3 1 0,3-4 4 0,2 2-1 2,12-4-1-2,0-2 2 1,12 2 4 0,-3 1-4 2,-2 0-4-6,-2-1-1 3,-8 3 3 1,6 0-2 0,-6-2-1 1,0 5 1-4,0-5 1 2,-2-1 3 2,5 1 0-1,1-2 3-2,0 3-4 2,-1 0 1-1,-2 1 1 1,-5 0 1-1,-9 6-1 0,-2-2 6 2,-2-2-5 0,-1 2-4-3,5-6 3 0,4-1-6 3,2 1 4-1,1-4-5-1,1 0 1 0,1 0 3 2,2-2-4-2,-5 0 0-1,-3 1 0 1,1-1 0 4,-7 1 0-6,6 2 0 2,2 1 0 2,-1 0 0-2,9-1 0-2,-1 0 0 4,1-4 0-2,-1 4 0 4,3-3 0-5,2 3 0 3,-4-4 0-4,7 5 0 2,-7-7 0 2,3 2 0-3,-5-2 0 2,2 0 0-1,3 0 0 2,-8 0 0-3,4 0 0 3,-2 0 0-2,1-6 0 3,5-3 0-4,-3 4 0 2,5-3 0-2,-8-4 0 2,6-2 0 0,-1 1 0-3,-5-2 0 5,1 5 0-2,-5 1 0 0,-1 1 0-3,4 1 0 3,1 2 0 0,6-2 0-2,-5 6 0 1,-1-5 0 2,-2 0 0-1,-3 1 0-2,-5 3 0 2,7-2 0 0,-6 4 0-3,7 0 0 3,-3 0 0 0,3 0 0 1,-1 0 0-1,6 0 0-1,4 0 0-1,2 0 0 4,-2 0 0-5,3 0 0 3,-2 0 0-1,3-3 0 8,1 0 0-15,-2-4 0 8,4-2 0 0,-1-6 0 0,3 4 0 12,6-3 0-17,-9 6 0-2,2-4 0 5,-8 4 0 3,-6 0 0-2,-8-6 0-1,-2-3 0 2,2-6 0 0,-3 1 0-1,4-7 0 0,-1 4 0 1,2 0 0 1,4-4 0 0,-4 2 0-5,-6 2 0 15,-4 0 0-17,-2 0 0-1,0-7 0 7,-2-7 0 0,-2-3 0 0,-3-6 0-2,-4-3 0 4,-4 1 0-4,-4-10 0 4,-3 0 0-6,-3-2 0 4,-6-4 0 0,-3 1 0-3,3-1 0 5,0 1 0-4,-2 1 0 4,3 1 0-5,-6-1-4 2,-1-4 3 3,2 0-1-3,-6 1 2-1,0 5-4 4,0 1 3-4,0-1-2 4,0-2-1-4,-21-7-4 0,-12-3 2 1,0 4 1 2,-6 3 4 2,4 6-1-9,-1 7 0 8,2 7 0-3,-2 7-1-1,7 5 3 2,-6 5 0 0,3 4 1 0,-4 1-2-1,-2 3 3 1,-8 0-3-1,-6 2 3 0,-6 0 1 2,-6 3-3-3,0 3 1 2,-5 0 0 0,-5 3 1-1,-3-1-2 0,0-6 1 2,-4 11-1-2,-2-4-1 0,2 5 0 0,2 6 1 1,-3-4 0-1,-6 4 0-1,-5 0 2 3,-7 0 0-1,-9 0 2 1,5 0-2-3,-5 8 2 5,-2 3 4-8,2-2-2 5,9-1-1-1,10 1 1 1,-1-4-6-1,5-3 0 1,-1-2 0-1,3 0 0 3,3 0 0-4,4 0 0 37,5 0 0-42,5 0 0 0,9 0 0-1,2-2 0 0,2-2 0 0,-3 3 0 8,-3 1 0-2,-7 0 0 3,-7 0 0-4,-3 0 0 3,0 0 0 0,-5 0 0 0,5 0 0-1,0 0 0 1,5 0 0 1,-4 1 0-2,-2 5 0 1,-5 2 0-3,2 1 0 5,1 3 0-4,4-3 0 5,2 1 0-7,3 2 0 4,1-2 0 0,8 2 0-1,-4 0 0 0,-3-4 0 2,-1-3 0-2,-4 0 0 1,3-5 0-1,-6 0 0 0,11 7 0 1,-8-2 0 0,7 7 0-2,1-2 0 2,10 5 0 1,4-7 0-2,12 3 0-2,12-8 0 5,9 0 0-4,6-3 0 0,12 0 0 2,-2 8-60 2,3 12-30-4,0 20-42 29,0 21-79-33,0-30-144-2,3 3-744 0</inkml:trace>
    </iact:actionData>
  </iact:action>
  <iact:action type="add" startTime="26379">
    <iact:property name="dataType"/>
    <iact:actionData xml:id="d2">
      <inkml:trace xmlns:inkml="http://www.w3.org/2003/InkML" xml:id="stk2" contextRef="#ctx0" brushRef="#br0">7897 13835 523 0,'0'0'218'11,"0"0"-73"-6,0 0-32 7,0 0-47-10,0 0-2 7,0 0-3-2,-185-15-18 1,131 15 1-1,1 0-1-1,-4 0-11 4,6 0 6-4,-9 0-10 0,7 9-1 2,-3 5 2 2,-5 3-2-4,6 3-3 0,-5 0 5 2,2-1 10 2,2 1-25-6,1-1 0 7,10 2-6-5,4-4 2 3,2-2-3-2,6 2-1-1,-2 0 2 3,-1 0 2-2,0 1 1-1,-1 1-1 2,1 0-2 0,7-2 3 0,-3 3-7-2,8-3 1 2,-3 0-3 0,-2 9 0 0,2 2 2-3,-4 2 6 4,-2 4 2-2,0 0-1 2,2-1-6-3,4 3 0 2,-4 1-5-1,5 3 5 2,0-3-4-2,9 1 4 0,1 3 2 1,4-1 2 1,-1 8-2-5,3 6 4 5,1-1-2 0,2 3-3-3,3 1 2 0,-1 0-1 3,-2 5-3-2,6-8-1 3,1 3-2-5,0-5 1 5,0-3-1-4,0 3 1 2,0-8-2-1,0 0 4 1,1-4-3-1,15-1 6 2,0 1 0-2,-1-3 2-1,5 5-4 2,-4-12-1 2,0-1 1-4,1-7-2 0,8-5 0 2,7-1 1 0,16 2 0 0,8-1-1-1,8 2-2 0,5-7 0 2,2 4 0-4,-1-1 2 4,1-2 1-3,2 2 0 3,6-2 5-3,14 2-6 2,4-1 5 0,6 0-6-1,-1-3 0 1,-2 1-1-2,0 1 0 3,-3-1-1-1,7 7 13-2,-1-2-1 2,4-4 2 2,-4 2-8-4,1-3-6 1,4-1 4 0,-1 3 3 1,-4-9-2 0,-6 7 1-2,0-4-2 2,-10 0 1 0,-3 1-2 0,-7-1 1-3,3-1 0 3,-6-5-1 1,1-2-3-1,0 0 0-2,2 0 0 1,-3 0 0 3,-3 0 0-2,2 0 0-4,-10-2 0 7,1-5 0-3,-4 1 0-3,-2 4 0 1,3 0 0 3,-2 2 0-2,0-3 0 4,-1-1 0-8,2 1 0 7,4 0 0-4,-4 1 0 2,13-3 0 1,-5-7 0-3,2 4 0 2,1-9 0 0,-2 9 0 0,-5-4 0-2,0 7 0 3,0-1 0-3,-4 0 0 3,4-1 0-4,4-2 0 4,1-3 0-2,0 1 0 1,-1-2 0-1,2 1 0 0,-9 4 0 2,0 1 0-4,-2 4 0 5,-2 1 0-4,-4 2 0 3,4 0 0-2,2 0 0-1,-7 0 0 3,0-8 0-1,2 3 0-2,0-4 0 1,-4 2 0 3,7-3 0-4,-6 0 0 1,2 3 0 1,7-10 0 0,-4 8 0 0,11-4 0-2,-6-4 0 2,6 3 0-1,-9 2 0 2,1-5 0-3,-5 7 0 2,-4-1 0-1,0-5 0 3,-7-4 0-5,5 2 0 3,1-10 0 0,2-1 0 0,-2-2 0-1,-1 3 0 0,-4-2 0 1,-1-6 0 0,1-4 0-2,-1-12 0 1,1-6 0 3,-4-12 0-4,-4-9 0 0,-5 0 0 4,-5 4 0-1,-6 2 0-3,0-6 0 0,-9 6 0 6,2-2 0-8,-3-3 0 5,-9 3 0-2,-1-6 0-2,0-7-5 4,0 1-5-1,0 3 1-1,-4 7 3-1,-16 13-6 4,-1 12 3-4,-2 9 6 4,0 9 2-6,-2 3 0 5,-11-2 0-2,0-8-1-1,-8 4 2 3,-1-12 0-1,6 4-1 0,3 6 0-2,6 9 1 5,-1 6 4-5,5 8-3 2,0 4 0-4,1-1 0 4,-2 1 0 3,-7-3-1-5,-2 6 1 2,0-6-1-3,1 0 1 8,-1 2-1-8,-5 1 1 5,2 1-1-7,-1 2 0 6,-1 7 1-1,-5 2 0-2,-14 0 1 2,-8 0 0-1,-7 0 6 1,-9 0-1-3,7 0-6 5,6 0 0-4,0 0-2 3,1 8 1-3,-4 1-1 4,-13-1 2-4,-5 1 3 2,-7-1 3 0,-1-3-5-2,0 1 5 4,0-3-6-4,-4 1 0 0,4-4 5 1,-2 0-6 1,2 0 0 0,3 0 0-1,1 0 0 1,12 0 0-1,0 0 0 2,10 0 0-3,3 0 0 5,2 0 0-6,2 0 0 3,0 0 0-2,-14 0 0 1,-9 2 0 1,-5 13 0 1,-11-2 0-2,7 1 0 0,8-1 0 1,10-1 0-1,8 0 0 0,12-10 0 0,0 3 0 2,2-2 0-1,2 0 0-3,-6 4 0 4,6 0 0-2,6-1 0 2,1 0 0-3,6-1 0 3,4-2 0-1,-4 4 0-1,4-2 0-2,-5 0 0 3,-6 4 0 1,6 2 0-2,-7 0 0 0,1 2 0 1,-3 2 0 1,-1 0 0-2,-3-2 0 2,-5 1 0-3,-1 3 0 1,-3-3 0 2,5 3 0-5,10-6 0 5,-1-3 0-2,3-3 0 3,-4-1 0-5,3-4 0 4,2 0 0-2,11 0 0 1,8 0 0-2,7 0 0 1,7 0 0 2,3 0-78-1,5 16-86-1,8 0-101 0,-4 17-187 1</inkml:trace>
    </iact:actionData>
  </iact:action>
  <iact:action type="add" startTime="29002">
    <iact:property name="dataType"/>
    <iact:actionData xml:id="d3">
      <inkml:trace xmlns:inkml="http://www.w3.org/2003/InkML" xml:id="stk3" contextRef="#ctx0" brushRef="#br0">7336 16135 482 0,'0'0'262'8,"0"0"-125"-1,0 0-18-1,0 0-53 3,0 0-40-2,0 0 4 0,-60 17 6 0,34-4 4 1,-1-5 12 0,-2 6 2-1,-10-9-5 1,-4 7-8-1,-6-4-3 2,-5 0-10-3,0 3-8 2,-2 7 2-1,2 1-6 1,3-2-1-1,1 6-1 0,3-1-3 4,-5 3 7-5,10-5 3 1,-1 3-6 0,2-4-2 3,-5 3-9-4,-7 7-1 1,0-2-2 3,2 8 3-4,0 5 4 2,8-1 2-2,4 8 7 3,7-8-2-2,0 8-3 0,7 0-1 1,6-2-5-1,-1 2 1 1,7 4-3 0,1-1 0-1,-3 12 5 1,-1 6 1-2,1 1-3 3,-4 8 2-3,5-10-3 3,-2-11-1-2,3-6-2 1,4-13 5-3,-3-6 2 3,12-8 0 1,0 1 12-2,0 6 0-1,0 0-9 3,0 2-4-2,14 0-3 3,1-6-2-6,0 5 0 6,5 5-1-3,-1-11 3 1,-4 7 1-2,3-12 2 2,3 5-5 0,-4-12 1 0,6 4-2-1,0-3-2-1,11 3 1 5,6-4 2-6,4 8 3 3,2-4 5-2,11 2-7 3,-4-2 4-2,7-3-2 1,-2-3 2-2,10 1-5 3,4 3 2 0,8-8-1-4,-3 10 2 3,1-5 0 0,-5 1 2-1,-2 2-4 0,-2-4 0 2,-8 2-2-3,3 5 5 2,-6-5-1-1,1 5-7 3,2 1 0-4,-1-5 0 0,4 3 0 1,9-5 0 1,3-7 0 0,1 3 0-1,7-8 0 3,0 7 0-4,0-7 0 1,9 0 0 1,-2 0 0 1,2 0 0 0,-5 0 0-4,-7-7 0 5,-1-1 0-5,-5 6 0 2,-1-1 0 2,-3 3 0-2,3 0 0 0,-1 0 0 3,-5 0 0 6,-1 0 0-13,2 0 0-3,-1 0 0 7,2 0 0 2,1 0 0-1,6 0 0-2,2 0 0 4,3 0 0-4,0 0 0 3,-1-6 0-2,-5 0 0 0,-8 1 0 0,2-7 0 2,-11 10 0-1,2-3 0-3,7-8 0 3,9 5 0 0,0 3 0-1,7-9 0 0,3 2 0 1,-5 2 0 0,-3-3 0-3,-10 6 0 6,-7 1 0-5,-5-3 0 1,-8 4 0 1,1 5 0 1,-4-7 0 1,-8 7 0-7,1 0 0 5,-3-5 0 1,-1 5 0-4,5 0 0 7,1-5 0-9,8 5 0 6,6 0 0-2,-2-7 0 2,0 6 0-2,-4 1 0-2,-5-4 0 4,-1 4 0 0,-2 0 0-4,0 0 0 3,2 0 0 0,3 0 0 0,-1 0 0-3,0 0 0 4,-1 0 0-2,-4 0 0 2,4 0 0-4,5 0 0 5,-1 0 0-4,6 0 0 3,-4 0 0-3,-2 0 0 1,1 0 0 1,7 0 0 0,-9 0 0-1,4-2 0 1,0-9 0 1,-8-3 0-2,1 2 0 0,1 2 0 0,-2 0 0 2,-2-1 0-3,2-3 0 2,-1 4 0-1,2-5 0 0,5-2 0 2,-2-3 0-3,-7-5 0 3,4 1 0-3,-7-3 0 3,2-3 0-3,2-1 0 2,-5 1 0-1,-5-8 0 2,-2 4 0-3,-2-1 0 2,-1-4 0 0,2 1 0-1,-4 2 0-1,0-4 0 3,2-2 0-2,-3-6 0 2,0-2 0-3,2-7 0 3,-5 8 0-2,-1-5 0-1,-2-2 0 1,-1-7 0 3,0-4 0-4,-1-2 0 0,2-5 0 2,-1-2 0 0,-3 3 0 1,-1 2 0-3,-7 13 0 4,-5 2 0-5,0 5 0 4,0-3 0-4,0 5 0 6,0-3 0-6,0-2 0 3,-5 7 0-1,-7 10 0 1,-4 2 0 0,-1 9 0-1,1 5 0 3,-4-1 0-5,-8 3 0 3,-1-1 0 1,-6-5 0-3,2-5 0 1,-3 4 0 1,-1-4 0 0,0 4 0 0,-1 3 0 1,6 3 0-2,2 7 0 3,-1 1 0-5,-1 7 0 5,-2 5 0-8,-4 0 0 7,-6 0 0-1,-5 0 0-2,-2 0 0 2,2 0 0 0,1 0 0 1,8 0 0-4,1 0 0 5,1-3 0-5,6 3 0 4,0 0 0-4,3 0 0 5,-1 0 0-4,-7 0 0 2,-3 0 0 0,-4 0 0-2,-6 0 0 3,-7 0 0-4,1 0 0 3,-7 0 0 1,8 0 0-2,-1 0 0 0,-1 0 0 3,-4 0 0-3,0 0 0-1,2 8 0 3,-5-2 0-3,-4 5 0 1,-5-3 0 2,-3 1 0-1,-11-1 0-1,-6 1 0 0,4-1 0 1,-3 1 0 0,8-9 0-1,7 5 0 0,0-5 0 2,9 0 0-3,4 0 0 2,-4 0 0-2,10 0 0 2,-1 0 0 0,-2 3 0-1,1 2 0 4,5 0 0-5,-3 3 0 2,3-8 0-1,-1 0 0 0,8 4 0 4,-4-4 0-4,7 0 0-5,-9 0 0 8,-3 5 0-3,4-1 0 0,-4 2 0 2,9-1 0-3,-8 1 0 2,-1 0 0-1,-6-3 0 3,2 2 0-5,1 0 0 2,-1 2 0 1,9-2 0 0,0-2 0-1,4-1 0 1,3 5 0 1,2-2 0-4,-1 3 0 2,4-8 0 1,-7 5 0 1,4-2 0-3,-8 4 0 2,-1-3 0-1,-5 2 0 2,-3 3 0-2,3 2 0-1,6 0 0 3,-2-5 0-2,9 1 0 0,4-3 0 1,0 4 0-1,3-3 0 1,-2 8 0-1,-2 1 0 1,-7-3 0-1,2 3 0 3,2-2 0-4,1 1 0 2,2-5 0-1,5 1 0 1,13-1 0 1,2-1 0-2,11-5 0-1,3-2 0 1,1 0 0 0,2 0 0 0,-5 0 0 2,-2 0 0-3,-15 0 0 1,-2 0 0 1,-1 0 0 1,-1 0 0-3,-1 0 0 4,2 0 0-3,5 0 0 0,5 0 0 1,6 0 0-3,1 0 0 4,2 0 0-2,4 0 0 2,-4 0 0-4,7 0 0 5,-4 0 0-2,4 0 0 21,1 0 0-28,-6 0 0-1,0-2 0 0,-12 2 0 6,1 0 0 6,-1 0 0-9,-2 0 0 4,-1 0 0 1,4 0 0-2,2 0 0 2,-3 0 0 0,1 0 0 1,-2 0 0-4,-3 0 0 5,-5 0 0-3,-2 0 0 0,-9 0 0-1,-1 5 0 2,-8 3 0 0,3-2 0 1,5 5 0-3,11-11 0 4,3 2 0-1,10 3 0-4,5-1 0 1,1-1-13 5,8 2-95-5,3 7-52 11,0-7-76-16,0 15-383 1</inkml:trace>
    </iact:actionData>
  </iact:action>
</iact:actions>
</file>

<file path=ppt/ink/inkAction29.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0-09-27T04:34:56.283"/>
    </inkml:context>
    <inkml:brush xml:id="br0">
      <inkml:brushProperty name="width" value="0.05292" units="cm"/>
      <inkml:brushProperty name="height" value="0.05292" units="cm"/>
      <inkml:brushProperty name="color" value="#FF0000"/>
    </inkml:brush>
  </inkml:definitions>
  <iact:action type="add" startTime="19958">
    <iact:property name="dataType"/>
    <iact:actionData xml:id="d0">
      <inkml:trace xmlns:inkml="http://www.w3.org/2003/InkML" xml:id="stk0" contextRef="#ctx0" brushRef="#br0">25740 16644 681 0,'0'0'182'5,"0"0"-68"5,0 0-11-2,0 0-37 0,0 0 4-3,0 0 9 4,0 0 5-4,0 0-25 4,0 0 5 1,0 0 7-4,0 0-11 1,0 0-9 3,84 17-11-7,-64-14-11 5,5 0-12 2,7 1 2-5,4-4-2 1,2 0 1 4,-5 2-2-2,5-2-2-2,1 2 5 1,-2 4 2 4,3 1-4-5,3-7-4 1,1 2-1 3,-2-2-1-3,5 0-2 0,-2 0 0 1,-6 0-4-2,2 0 1 1,-5 0-1 2,-4 0-1-2,0 0 0-2,-4 0 1 6,1-2 0-4,-2-5 0-1,2 1-1 3,-1 4 5-3,-1 0-5 2,-1-2 0 2,-3 4 1-5,-2 0-2 1,2 0 3 4,2 0-1-3,-2 0-2 1,3 0-3-1,1-3 0 0,0 3 0 0,3 0 0-1,-2 0 0 4,-2 0 0-3,0 0 0 1,-6-3 0 0,5 3 0-1,1 0 0-1,0 0 0 3,1 0 0-2,-3 0 0-1,-1-5 0 5,-3 5 0-5,0 0 0 1,1-5 0 2,2-2 0-2,-6 6 0 0,4-3 0 3,-3 4 0-2,3 0 0-5,5-5 0 6,-3 2 0-1,2 3 0-2,2-5 0 2,2 5 0-1,-1-9 0-1,1 6 0 3,1 0 0 1,-5 1 0-4,-5-1 0 2,9 3 0 1,-6-6 0-4,5 6 0 2,4-6 0 3,-5 4 0-5,11-1 0 3,-2 1 0 0,8-2 0 1,5 0 0-3,-3-1 0 0,-4 5 0 2,-3-4 0-2,-5 4 0 3,-8-9 0 0,-4 9 0 0,-2 0 0-4,-4 0 0 4,7 0 0-2,-3 0 0 1,8 0 0-1,5 0 0 3,3 0 0-6,4 0 0 5,-3 0 0 1,2 0 0-7,2 0 0 6,-6 0 0-2,1 0 0 0,2 0 0 0,1 0 0 2,-3 1 0-3,5 7 0 0,-2-4 0 5,3-4 0-6,1 0 0 6,1 0 0-5,-1 3 0 2,-4-3 0-2,-4 0 0 2,1 0 0-1,-5 0 0 0,2 0 0 1,1 0 0 0,-5 2 0-2,5-2 0 2,1 4 0 2,-6-4 0-5,7 4 0 1,-5-4 0 4,2 2 0-2,6 1 0 0,-1-1 0-1,-2 4 0 0,3 0 0 0,-7-1 0 4,7 1 0-8,-1 3 0 4,-5-4 0 4,-5-5 0-3,4 5 0-4,-5-2 0 6,1 2 0-3,5-5 0 0,2 0 0 0,-6 0 0 3,7 0 0-4,-4 0 0 2,-3 0 0 1,0 0 0-6,-1 0 0 5,4 0 0 0,-5 0 0-2,5 0 0 3,3 0 0 1,-2 0 0-3,3 0 0-1,1 0 0 4,-1 0 0-6,4 0 0 5,5 0 0-2,3 0 0-1,-1 0 0 3,-4 0 0 1,1 0 0-6,-2 0 0 4,-2 0 0 2,-5 0 0-5,7 0 0 1,-4 0 0 4,-1 0 0-1,4 0 0-3,2 0 0 2,4 0 0 0,4 4 0-1,1-1 0 1,4 2 0-2,8 0 0 1,-3 5 0 0,3-6 0 2,-5 2 0-1,-1 1 0 0,2-7 0 0,0 0 0-5,0 0 0 6,-6 0 0 0,1 0 0-1,-6 0 0-2,2 0 0 9,-8 0 0-15,-7 0 0 7,-2 0 0 3,-4-7 0-4,3 7 0 1,4-8 0 2,3 6 0-2,7-5 0 0,-5 4 0 4,0-2 0-6,-2-3 0 4,2-1 0-3,-11 6 0 1,-1-2 0-1,-4 5 0 2,-1 0 0 1,-5-5 0-3,1 5 0 4,-3 0 0-4,-7-7 0-1,-7 7 0 3,-1 0 0 3,-3 0 0-5,0 0 0 1,0 0 0 3,0 0 0-4,0 0-12 1,-3 0-3 0,-35 0 0 1,-21 0 4-1,-18 0 9 1,-20 0 2-2,-15 0 3 1,-11 12-2 4,-3 1-1-6,-2 7-2 3,1-3 1 0,-4 0 0-1,4-3 0 0,1-6 1 3,4 1 1-5,3 4-1 2,-3-6 0 5,-1 1 1-7,3 4 0 4,-1-7 0-2,10 1 0 0,5 0 0-2,10 2 1 3,1-3 0 3,5-5-1-4,-1 0 2-3,1 0 0 5,-2 0-2-3,2 0 1 4,-4 0 0-3,4 0-2-2,3 0 0 5,3 0 0 3,3 0-1-13,-4 0 0 7,3 0 0 13,-3 0-1-17,-1 0 3-3,4 0-2 9,-2 0 2 0,7 0-1 2,0 0 0-8,5 0 0 5,-1 0 2-1,5 0-2 3,0 0 2-5,4 0-1 0,3 0-1 4,2 0 0 0,5 0 0-2,-2 0 1 1,-1 0-1-1,-2-5 0-1,-2-3 0 3,-3 4 0-1,0 2 1-3,0 2 0 3,8 0 0 1,-1 0 0-3,10 0 0 1,-4 0 2 2,-3 0-3-4,2 0 1 4,1 0-1 0,-2 0 0 0,-1 0 1-5,6 0-1 7,0 0-1-5,-1 0 0 0,6 0 1 2,-10 0-2 0,3 0 1-1,-11 0 1 0,-5 0 0 3,-5 2-2-4,-5 10 1 0,-1 1 1 4,0 4 0-6,9-7-1 5,4 0-1 0,8-1 0-4,2-1 0 3,5-1 0 4,-1-5 1-9,8-2-1 8,3 0 2-4,3 0-1-3,4 0-1 4,-1 0-1 3,-2 5 0-3,3 1-1-5,9-4 2 8,0 2-2-6,10-4 4 0,2 1-4 6,9-1-1-1,2 0-3-6,0 0 0 4,0 0 1 1,0 0 1-4,0 0-2 3,0 0 1 0,0 0 4-1,0 0-2 2,0 0 3-3,0 0-1 0,8 0 2 3,20-1 1 1,8-11 1-5,5-5 1 3,2 3 1 0,9 4-1-1,3 0-1 0,2-1 1 2,8 0 0-2,3-2 1 1,12 1-2-1,4 4 2 0,2-6 0 1,6 1 0-2,-3 4 0 3,9 0 2-4,-3 5 2 4,-3 2-1 1,3 2 0-5,-8 0 1 2,7 0-1 3,-10 0-5-4,-2 0 1 2,3 0-2 0,-9 0 2-3,7 0 0 4,-5 0 0-1,-4 0 0 1,0 0 4-4,3-3-2 4,3 0 0-3,2 3-2 0,2 0 0 4,2 0 1-4,-6 0-2 3,-7 0 2-2,-1 0-1 3,-16 0 3-6,9 0 0 4,-4 0 1 0,6 0-4-2,1 0-1 3,4 3 0-1,-3-3-1-1,-7 0 1 0,-11 0 2 3,-11 0-3-5,-4 3 0 3,1 3 0 1,-4-5 0-4,2 11 0 3,0-7 0 3,-3-1 0-6,7 2 0 1,4-3 0 2,11-1 0-2,7-2 0 3,5 0 0 0,1 0 0-4,-8 6 0 2,-11-6 0 5,-3 6 0-7,-9-6 0 2,-2 0 0 2,-11 0 0-4,6 0 0 6,-3 0 0-4,2 0 0 0,5 0 0 1,-1 0 0 2,4 0 0-6,0 0 0 5,1 0 0-4,0 0 0 4,5-6 0-4,0 0 0 3,2 4 0 2,4-4 0 3,1 6 0-10,6-3 0 4,3-1 0-2,6-1 0 2,0 1 0 2,8-4 0-2,-8 8 0-1,0 0 0 5,-4 0 0-7,0 0 0 3,-2 0 0 4,9 0 0-6,5 0 0 3,0 0 0 7,8 0 0-13,-3 0 0 4,6 0 0 4,-9 0 0-5,0 0 0 2,-8 0 0 2,2-5 0-1,2 0 0-4,-3-3 0 4,2-1 0 2,-5 1 0-4,4-7 0 2,5 1 0 0,-5 4 0 0,-2-2 0-2,-9 4 0 3,-8 3 0-3,-4-2 0 2,1 2 0 2,-2 2 0-4,-2 1 0 2,1 2 0-1,0 0 0 0,-4 0 0-2,-7 0 0 6,4 0 0-4,-13 0 0 2,0 0 0-2,-8 0 0-1,-4 0 0 0,-8 0 0 1,-3 0 0 4,0 0-9-5,0 0-62 1,0 0-42 2,-26 0-72-4,-20-3-67 2,15-3-99 3,8 0-193-3</inkml:trace>
    </iact:actionData>
  </iact:action>
</iact:actions>
</file>

<file path=ppt/ink/inkAction3.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0-09-25T23:12:37.637"/>
    </inkml:context>
    <inkml:brush xml:id="br0">
      <inkml:brushProperty name="width" value="0.05292" units="cm"/>
      <inkml:brushProperty name="height" value="0.05292" units="cm"/>
    </inkml:brush>
  </inkml:definitions>
  <iact:action type="add" startTime="9152">
    <iact:property name="dataType"/>
    <iact:actionData xml:id="d0">
      <inkml:trace xmlns:inkml="http://www.w3.org/2003/InkML" xml:id="stk0" contextRef="#ctx0" brushRef="#br0">30383 10137 701 0,'0'0'125'11,"0"0"-18"-3,0 0-12 2,0 0-64-10,0 0-10 10,176-90 11-3,-131 67 3 0,8 3 9 1,7 7 7-2,7 1 12 2,10 7-13 0,4-3-14 0,6 4-12-2,-1 1-4 0,-2-2-3 2,-3 5-3 5,-1-5-2-9,2 1-6 7,4-1-3-4,-1-1 3-3,2-9-4 4,7-2-1-1,-2 1-1 3,-5-1 2-5,-2 3-2 3,-14 7 2 0,-10-3-2-2,-14 7 1 1,-21 3 1 1,-9 0-1-1,-11 0-1 1,-6 0-2-1,0 0-10 1,0 3 1-2,-28 17 9 4,-28 8 2-4,-20 0 7 3,-15-2 0-2,-15-9-5 2,-2-8 3-3,-13-8 2 3,-6-1-3-3,-4 4 2 0,-5 6-4 2,8 5 1 3,11 4-2-7,7 4 0 3,17-1 1 2,9 0-2 0,14-1-3-3,14-4-6 2,20-3-6-1,7-6-2 0,13 0 10 1,8-5 6 0,8-3 0-2,0 0 1 2,0 0-1 1,18 0-8-1,25 0-8-3,14 0 17 4,18 0 1-4,9-16 5 3,5 4-3 0,5 4 2 1,4 3-2-3,0 5 0 6,-3 0 0-9,2 0 1 5,-7 0 1 1,0 0-2-2,-10 0 0 0,-9 0 1 22,-12 0-2-29,-21 0 1 0,-9 0 2 0,-19 0 0 8,-10 0-1-2,0 0-4 3,0 5-1-1,-29-2-14 1,-27-1-15-5,-24 1 30 9,-19-3 6-10,-15 0 1 7,-12 0-2-3,-2 0 1 0,5 0-2 0,19 9-1 3,11 7-1-4,25 1-1 1,15 3 1 2,22-9-2-2,18-3 2-3,13-8-1 5,0 0 0 0,23 0 6-3,35 0-7 1,29 0 4 3,26 0-3-4,14-13 8 1,7-2-4 1,-7 4-2 0,-27 5 0 0,-21 6 3 0,-33 0-1-2,-29 0 6 2,-11 0 9 2,-6 6-5-3,-7 11-15-4,-47 10 0 10,-23 11 0-7,-23 6 1-1,-7 2 1 4,7-4-2-2,16-9 0 0,13 4 0 1,16-6 0 0,22-9-1-2,9-5-1 1,20-14-6 2,4-3-29-4,0 0-34 3,0 0-25 1,4 0-76-1,8 0-97-3,-12 0-546 6</inkml:trace>
    </iact:actionData>
  </iact:action>
  <iact:action type="add" startTime="21289">
    <iact:property name="dataType"/>
    <iact:actionData xml:id="d1">
      <inkml:trace xmlns:inkml="http://www.w3.org/2003/InkML" xml:id="stk1" contextRef="#ctx0" brushRef="#br0">26005 15141 646 0,'0'0'102'10,"0"0"-34"-5,0 0 32 3,-165 82-63 3,110-43-12-9,7 6 23 6,1 4-1 0,4 0 3 0,-2 5 2 0,2 10-4-1,-1 5-9-1,3 6-7 1,2-2-5 0,9 4-2 2,4-8-6-1,6-1-7-1,4-10 3 1,7-6 4 2,5-8-3-4,4-2 2 3,0-5 10-3,5 3-3 4,23 1-2-4,11-11-4-1,6 4-7 4,10-8-4 0,13-1 3-4,18-1 0 2,14-7-2 4,13-2-1-5,13-6 2 5,9-3-5-7,1-4 7 2,-3-2-2 2,-12 0 0 2,-10 0-5-4,-5 0 5 1,-3 0 1 2,3 0-2-1,0-8 5-3,4-1-7 4,-6 1-2-4,3 1-5 4,-5-6 2 0,-2 9-2-3,-3-5 3 2,-7 5 2 4,-10 4 0-2,1 0 7-2,-2 0-1-7,-5 0-4 12,-4 0-2-13,-9 0 0 8,-2 0-3 0,-8 0-1 0,-9 0-1 0,-3 0 4 2,-7 0 0-5,-10 0 1 2,-11 0 0 1,-2 0 2-4,-6 0-2 9,-3 0 5-6,0 0-6-5,0 0-4 10,0 0 2-3,0 0-2-5,0 0 0 2,0 0-1 5,0 0 1-6,0 0-2 5,0 0 2-2,0 0-3-4,0 0 2 3,-12 0-3 2,-21 0 3-2,-19 0-1 0,-9-13 2 1,-13-13-2 0,-7-12 1-2,-5-5 1 6,4-2 0-5,5-2-2-1,9 0 1 3,4 3-1-3,18 7 1 0,12 12-2 5,10 15-2-5,8 1 2 2,11 3 2-2,1 6 1 2,4 0-1-4,0 0 1 7,0 0 2-4,0 0 3 0,0 0 0 1,0 0 3 1,0 0 1-3,32 32 3 0,11 6 6 5,14 10-14-7,11-3-1 7,12 5 1-6,14 1 4 3,6 6 0-2,0-7-1 5,-6 1 0-3,-11-1 5-3,-6-5 6 6,-16-4 10-7,-11-9-14 3,-16-7-3 4,-11-10 2-5,-16-6-3 1,-7-8 1-1,0-1 1 2,0 4-4-2,0-4-4 2,0 8-1 0,-27 0-3 1,-20 16-3-3,-22 0 3 5,-8 1 3-7,-3 7 0 4,10-7-1 2,4 0 4-3,5 0 3-1,9-1-6 0,8-5 2 5,14-1-5-7,11-6 0 6,10-9 0-5,6 3 0 1,3 0 0 1,0-6-4 0,0 0-30 1,0 0-34 0,-11 0-31 0,-14 0-60-1,12 0-92 4,-6 0-166-6</inkml:trace>
    </iact:actionData>
  </iact:action>
</iact:actions>
</file>

<file path=ppt/ink/inkAction30.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0-09-27T04:52:36.938"/>
    </inkml:context>
    <inkml:brush xml:id="br0">
      <inkml:brushProperty name="width" value="0.05292" units="cm"/>
      <inkml:brushProperty name="height" value="0.05292" units="cm"/>
      <inkml:brushProperty name="color" value="#FF0000"/>
    </inkml:brush>
  </inkml:definitions>
  <iact:action type="add" startTime="3138">
    <iact:property name="dataType"/>
    <iact:actionData xml:id="d0">
      <inkml:trace xmlns:inkml="http://www.w3.org/2003/InkML" xml:id="stk0" contextRef="#ctx0" brushRef="#br0">29275 1002 810 0,'0'0'231'28,"0"0"-212"-27,0 0 105-1,0 0-7 0,0 0-48 9,0 0-13 1,0 0-4-5,3 35 7 4,-39-18 3-2,-12-3 14-2,-11-1-17 3,-12-1-10-1,-14-2-7 2,-17 0-11-4,-10-2-8 4,-14-3-11-2,-2-2 10 8,5-3-1-15,9 0-8 9,3 0-2-2,13 0 1 2,6 0-4-2,8 0 1 0,8 0-2 1,7 0-2 0,17 6-1-1,12 2-3-1,9 1 2 7,11-1 0-6,10-5-1-4,4-1 0 5,5 2-2 1,1-3 3-1,0 11-2-1,0 6 5-2,0 7-4 4,0 14 4-1,0 15 1-3,0 8 1 7,0 10-8-7,4 10 0 2,9 8 0-1,0 11 0 3,1 6 0-1,7 11 0-1,-2 0 0 0,-3 5 0 1,-2 3 0 2,-1 2 0-5,0 4 0 6,-1 0 0-7,-4 2 0 3,4-1 0 2,-3-7 0-2,-2-8 0 0,3-9 0 1,3 1 0 0,0-5 0-2,0 6 0 2,-1-5 0 0,-6-1 0 0,4-11 0-3,-3-12 0 3,5-13 0 0,-8-2 0 0,5-5 0 0,-5-3 0-1,3 3 0 1,-4 0 0-1,-1 5 0-1,6 4 0 2,-5-3 0 1,-3-10 0-1,2-14 0 1,-2-10 0-4,0-14 0 2,0-11 0 3,0 0 0-6,0 0 0 4,0 8 0 0,0 4 0 0,0-2 0-2,0-2 0 2,0-5 0 0,0-6 0-1,3-4 0 2,-3-2 0-3,4 0 0 3,0 0 0-2,4 0 0-2,16 0 0 3,20 0 0 1,24 0 0-1,16-2 0-2,14-18 0 3,13 3 0-2,10 0 0 2,16 9 0-2,3 2 0 1,4-1 0-2,-4-2 0 3,-3 1 0-4,-7-5 0 4,5 6 0-2,-5 0 0 1,7 2 0-1,-13 2 0 1,-3-2 0 0,-1-4 0-1,-3 4 0 1,6-6 0-2,-5-1 0 2,5 3 0 1,-8 4 0-2,-4-1 0 0,-4 1 0 0,-4 1 0 2,-5 4 0-4,2 0 0 5,-3 0 0-4,-7 0 0 4,-2 0 0-5,-4-2 0 4,-4-1 0-2,1-2 0 0,4 2 0 1,-1 1 0 0,-1 2 0-1,11 0 0-1,-4 0 0 4,4 0 0-4,-14 0 0 1,-12 0 0 1,-7 0 0 3,-9 0 0-7,-1 0 0 4,3-7 0-1,-6 7 0 0,4 0 0 1,-4 0 0-1,-3 0 0 1,-5 0 0 1,-1 3 0-3,-7 6 0 1,-3-4 0 1,-1-2 0-1,-4 3 0 0,-1-3 0 2,-9-1 0-3,-7 1 0 0,1-3 0 3,-8 0 0-1,0 0 0-1,0 0 0 0,0 0 0 1,5 0 0 0,2-27 0 0,2-33 0 0,1-19 0 2,-9-13 0-6,8-20 0 4,-6-18 0-1,-3-8 0 1,0-8 0 0,0-10 0-1,0-16 0 1,0-4 0-1,0-2 0 8,0-1 0-12,0 6 0 2,0-5 0 3,0 7 0 3,0 4 0-8,-16 5 0 6,0 6 0-2,-6 3 0-1,1 12 0 3,-1 13 0-4,-4 12 0 4,5 15 0-2,1 11 0 2,3 15 0-3,1 8 0 1,0 10 0 1,4 15 0 0,1 14 0-1,6 14 0 0,2 11 0 2,-1-1 0-1,4 4 0-1,0 0 0 3,0 0 0-6,-3 0 0 4,-7 0 0 2,6 0 0-5,-8 0 0 2,1 0 0 2,2 0 0-2,-3 0 0-1,-1 0 0 3,2 0 0-4,-1 0 0 3,0 0 0-1,1-5 0 2,-2-3 0-1,0-4 0-1,1 5 0 0,-2-2 0 1,-1 1 0 0,1-3 0-2,-2-5 0 3,-5 5 0-2,3 1 0 2,-3 0 0 0,-3 8 0-3,-5 0 0 0,-8 2 0 4,3 0 0-5,-7 0 0 2,-8 0 0 1,2 0 0-2,-11 2 0 1,-8 6 0 3,-8-4 0-3,-6-4 0 1,6 0 0 1,0 0 0-4,-3 0 0 4,3 0 0-2,-5 3 0 0,-1-3 0 0,-4 0 0 1,0 0 0 0,-2 0 0-2,-1 0 0 2,-1 0 0 1,1 0 0-3,4 0 0 2,11 0 0 3,1 7 0-6,10 4 0 2,-3-2 0-1,10 0 0 4,7-7 0-3,-6 7 0 0,9-7 0 1,0 4 0-1,3-3 0 2,2 1 0-2,-1-4 0 0,1 5 0 0,-2 3 0 1,0 1 0 1,1 5 0-5,-4-6 0 6,4 1 0-3,-5-1 0 0,1-5 0 0,-6-3 0 3,6 0 0-5,1 0 0 4,-4 0 0-4,7 0 0 6,-8 0 0-5,4 0 0 1,8 0 0 1,-2 0 0-1,2 0 0 2,6 11 0-5,-1 5 0 4,2 13 0 0,-1 5 0 1,2 7 0-2,-1 13-32 4,2 10-117-8,11 15-81 5,13-48-89 0,3 0-301-2</inkml:trace>
    </iact:actionData>
  </iact:action>
  <iact:action type="add" startTime="5967">
    <iact:property name="dataType"/>
    <iact:actionData xml:id="d1">
      <inkml:trace xmlns:inkml="http://www.w3.org/2003/InkML" xml:id="stk1" contextRef="#ctx0" brushRef="#br0">27862 4423 476 0,'0'0'161'7,"0"0"-63"1,0 0 42-1,0 0-39 0,27 155-40 1,-21-114-7-2,-4 6-3 3,6 0-3-1,-8 3 0-2,0 3 0 1,0 4 2 2,0-2-12-2,-3 4-9 2,-30-5-3-5,-3-1-11 8,-12-9-3-8,-9-3-5 5,-6-4-1-4,-17-6-1 4,-10-5 1 3,-14 4 1-7,-14-8 4 4,-9 1 5-5,-9-4-1 5,-5 1-1-3,-4-3 4 1,-9-2-9 1,-12-2 3 1,-3-9-1-2,3-4 3 1,8 0-2 1,3 0 8-4,14 0-10 1,0 0-1 4,10 0 8-4,10 0-5 5,4 0-4-6,-1 4-4 3,4-1 6-2,-12 0-7 4,10 2 2-5,0-2 0 2,7 3-3 2,11 2 2 1,3-5-3-5,6 0 0 3,9-3 3 0,4 0-2-1,1 0-2-1,1 0-1 2,-1 0 1 0,4 0 2-2,1-3-1 1,9 3-1 1,-3 0 1 1,8 0-1-2,1 0 0-1,6 0 0 2,8 0 1 1,13 0-1-2,10 0 0-1,7 0 1 2,9 0-1 2,2 0 0-4,0 0-1-1,0 0 1 4,0 0-2 0,0 0 2-2,0 0 0 1,0 0 0-2,0 0 1 4,0 0-1-4,0 0-2 0,0 0 2 2,-5 0 0 0,2 0-3-2,3 0 2 5,-1 0 1-4,-2 0-2-1,-3 0 0 3,0 0 0-3,2 0 2 1,-9 0 0 1,1 0 0 1,-4 0 0-1,3 0 0-2,0 0-1 2,8 0 1 0,-3 0-1-3,7 0-1 3,1 0 1 0,0 0-2 1,0 0 0-2,0 0-4-1,0 0-6 5,0-20-5-6,9-8 6 1,25-6 12 2,8 3 1 0,11 1 1 0,6-4-2-2,2 0 3 2,0 0-2 1,-8 3 3-2,-2 6-2 2,-9 5 2-1,-13 7 0-2,-10 4-1 1,-9 6-1 1,-7 3 2-2,-3 0 2 3,0 0 1 0,0 0-3-5,-13 13-2 4,-22 23 1 3,-14 6 1-5,-2 2 0 0,-2 1-3 2,-3-2 1 0,12-4-1 1,3-3 0-2,6-5 2 2,10 0-1-2,5-5 1 0,7-7 5-3,13-4 3 6,0-5 1-4,0 2 4 2,10 2 2 0,34 0 2-1,9 0-9 1,7-3-6-2,-5 6 0 3,-3 7 1-1,-11-5 0-2,-9 1-1 2,-11-5-5-1,-13 0 0 1,-1-3-2-1,-7 1-19 2,0 7-39-2,0 4-46 1,0 10-48-2,0-19-46 2,0 0-119-1</inkml:trace>
    </iact:actionData>
  </iact:action>
</iact:actions>
</file>

<file path=ppt/ink/inkAction31.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0-09-27T04:52:36.938"/>
    </inkml:context>
    <inkml:brush xml:id="br0">
      <inkml:brushProperty name="width" value="0.05292" units="cm"/>
      <inkml:brushProperty name="height" value="0.05292" units="cm"/>
      <inkml:brushProperty name="color" value="#FF0000"/>
    </inkml:brush>
  </inkml:definitions>
  <iact:action type="add" startTime="3359">
    <iact:property name="dataType"/>
    <iact:actionData xml:id="d0">
      <inkml:trace xmlns:inkml="http://www.w3.org/2003/InkML" xml:id="stk0" contextRef="#ctx0" brushRef="#br0">261 11212 432 0,'0'0'217'15,"0"0"-95"-14,0 0 24 4,0 0-68 2,0 0-24 1,0 0-6-1,0 0-6 1,105-27 9-2,-60 18-17 2,0-4 12 0,8-2-1 1,11 0 0-4,10-2-11 3,7 4-1-1,5 4-11 1,-10 4 0-1,3-1-3 1,-10 6 3 3,-5 0-8-6,0 0-4 2,-12 0-1 0,-7 0-2 1,-18 0 1 0,-11 0 1-1,-10 0 1 2,-6 0 3-2,0 0-5 0,0 0-3-1,0 0 0 2,0 0 1 0,0 0 4-2,-17 0-7 3,-37 9-3-1,-21 8 0 0,-18 0 0-3,-20-4-1 5,-3-2 1-4,0 2 0 2,7-3-1 0,14 2 1 0,11-9-1-1,20 2-1 1,13-3 2-1,21-2-2-1,14 3 2 3,8-3-1-1,8 0 1-3,0 0-3 4,0 0 0 0,0 0-4-2,40 0 3 1,20 0 4-1,22-8-1-1,8-2 1 3,7 1 0-3,0 2 0 4,-10 6 0-4,-8-2 1 2,-21 3 0-2,-10-4-1 3,-19 4 1-2,-19 0 0 3,-4 0-1-5,-6 0 0 2,0 0 0 1,0 0-1 0,-33 0-2-1,-24 7 0 0,-17 11 3 1,1-4 0-1,3 1 0-1,10-4-1 4,20-5 1-3,12 2 0 1,17-5 0-2,9 1 1 3,2-4 0-2,0 0 2 0,0 0-1 0,10 2 5 0,27 3 2 2,11 8-8-1,-9 2-1 2,-3-1 2-3,-19-3-1-1,-9-4 4 1,-6-3-1 2,-2 0-3-4,0 5-1 5,-13 8 0-4,-27 1-7 3,-9 4 6-3,-5-4 1 1,6-4-1 1,9-4 0 0,14 0 0-1,12-8 1 0,7-2 1 1,6 0-1-2,0 0-7 2,0 0-2-1,0 0-12 1,11 0-1-1,25 0 12 1,7 0-8 0,-2 0-2 1,-5 0-8-3,-5 0-2 3,-13 0-16-2,-6 0-27 0,-9 12-56-2,-3 0-102 3,0-2-636 1</inkml:trace>
    </iact:actionData>
  </iact:action>
  <iact:action type="add" startTime="10280">
    <iact:property name="dataType"/>
    <iact:actionData xml:id="d1">
      <inkml:trace xmlns:inkml="http://www.w3.org/2003/InkML" xml:id="stk1" contextRef="#ctx0" brushRef="#br0">1821 5730 456 0,'0'0'81'8,"0"0"-5"-1,0 0 44 3,0 0-46-6,0 0-17 4,-215 15-5-1,149 17 6-1,-4 5-18 2,-5 5 1-1,-8 3-7 2,-4 15-7-2,3 5 2-1,0 9 7 3,4 10-5-2,8 9 1 0,11 14-8 0,5 11 5 5,12 13 0-5,14 8 7 1,9 13-13-1,20 14 0 2,1 1 5-4,4-4-7 0,53-13 3 4,22-18 4-1,33-22-10-1,39-11 0 1,26-18-1-1,18-27-10 1,2-33-1-1,-14-21 0 2,-18-30-1-3,-24-62-3 4,-15-38-2-4,-22-48 0 1,-24-39 0 0,-32-24-3 1,-35-7 2 0,-13 7 0 2,-43 31 0-4,-42 38-1 0,-7 48-7 1,-13 43-16 3,5 45-37-4,6 36-70 0,61 11-39 3,7 40-240-3</inkml:trace>
    </iact:actionData>
  </iact:action>
  <iact:action type="add" startTime="11359">
    <iact:property name="dataType"/>
    <iact:actionData xml:id="d2">
      <inkml:trace xmlns:inkml="http://www.w3.org/2003/InkML" xml:id="stk2" contextRef="#ctx0" brushRef="#br0">2591 7590 284 0,'0'0'205'7,"0"0"-137"4,0 0 53-6,0 0-49 1,0 0-38 2,0 0 31 0,0 0 22 0,69 74-18-2,-48-53 5 2,2-1-17 2,1 3-10-4,4-1-12-1,4 4 0 4,1-2 1 1,8 5 1-3,10-3-8-1,2-2-3 0,4-1-4 4,6 1-1-1,6 0-9-2,3-1 4-1,5 1-4 4,0-4 2-2,2 0-1 0,6 2-1-4,1-7-4 6,4 3 0-3,5-2-4-3,5 0 2 5,1 1-4 0,-1 0 0-2,7-2 2-1,-10-5 2 4,3-3-5-2,8-5 3-3,-8-2-3 1,3 0-1 2,-5 0 0 3,1 0 0-4,-11 0 0-1,2 0 1 2,-3 0 5 2,-1 0 0-6,12 0-3 2,-4 0 1 2,-2 0-1 3,3 0-2-3,-8 5 0-2,-3-2-1 0,-1 2 2 4,-2-1-2 2,-4-2 3-10,4 1-1 6,2-3-1 0,4 0 0-1,4 0-1-1,-1 0 1 2,4-3 0 1,-7-3 0-3,2 1 2 1,-5 5-2-1,0 0 1 5,-3 0 0-6,0 0 1 2,-4 9-1 2,3 8 0-1,-5 1-2-1,-7-1 0-1,0 4-2 3,2-2 2-1,-6-2-1 0,2-3 2-4,5-3-1 6,-1-1 0-1,4-3 0-4,6-1 0 1,-4-4 0 4,6 2 0-2,0-3 3-2,-1 6-1 2,-4-2 3 0,3 0-1 2,-6 2 1-3,0-4 0-4,0-1 0 6,-11-2 0 0,1 0-2-3,-4 0-1 0,-4 3 2 3,2 2-2 1,2 2 1-3,1 0-2-1,1 3 1 1,-1 3-1 2,-5 7 0 0,5-1 0-4,-1 6-1 2,-4 0 1 3,1 2-1-4,-10-1 1 2,-2-1 0-3,-5 0-1 7,-1 0-1-7,-2 2 1 1,0 8-1 1,0 4 0 2,7 12 0-1,-5 5-2-1,2 5 1 0,-10 7 2 3,1 2-1-2,-4-1 1-5,-2 2 0 5,-3-3 1 3,-7-4-2-4,-4-1 1 0,-4-8 0-1,-3-6 0 3,-2-7 0-2,-3-10 0-1,0-13 0 2,0-6 1 2,0 2-1-4,0-6-2 0,0-1 1 1,0-1 1 3,0-1 0-3,-12-2 0-2,3-1-1 4,-2-3 0-1,-1 0-1 0,-4 0 2-2,-1 0 0 2,-6 0-1 2,-2-7 1-3,-10-14 0-2,-3-5 0 3,-2-8 2-1,-11 0-2 3,2-2-1-4,-5-1-4 2,-2 0 2 1,6 1-4-4,3 8 3 2,10 6-3 0,10 7 2 4,7 7 4-6,14 3 1 1,3 5-1 4,3 0 1-3,0 0 2 2,0 0 1-3,0 0 4 2,19 0-4 1,11 0-2-4,3 20 0 3,8 5 3-1,8 8-2 3,-2 3 6-3,-2 7 2 0,4 5 0 0,-3 5-1 1,-1 0 4-2,5-1-1 1,-14-5-3 1,-4-6 1 1,-9-3-1-2,-3-14 5 0,-4-6-2 1,-3-4-5 3,-6-6 0-3,4-3 0-2,2-5 2 2,3 0 1 0,5 0 0 0,11-25 5-2,0-23-8 3,4-12-5-2,-4-15 0 2,0 0-1-4,4-4 1 3,-4 9 0 1,-7 11-2-2,-1 13 1 1,-3 19 0-2,-5 6 0 2,0 7-1 3,-6 12 0-8,-3 2 0 6,-4 0-4-2,-3 0-15 2,0 0-45-2,0 0-56 0,0 9-44-1,-9 6-78 3,5-2-119-4</inkml:trace>
    </iact:actionData>
  </iact:action>
  <iact:action type="add" startTime="16810">
    <iact:property name="dataType"/>
    <iact:actionData xml:id="d3">
      <inkml:trace xmlns:inkml="http://www.w3.org/2003/InkML" xml:id="stk3" contextRef="#ctx0" brushRef="#br0">2118 14358 270 0,'0'0'201'8,"0"0"-125"-1,0 0 45 2,0 0-59-5,0 0-21 4,0 0 14 0,-16 3 1 1,16-3 14-4,0 0-4 3,0 0-4 1,0 0-2 0,0 0-14-5,0 0-13 6,26 0-16-4,12 0-8 3,-2-9-6-4,5-12-1 4,2 2 0-2,1-6 1 1,5 3 2 0,-8 4 3 3,-5 4-1-6,-4 6 3 2,-9 6 2-2,-3 2-1 5,-7 0-2-3,3 0 0 1,-4 0 5-2,4 0-5 2,3 0-5 0,-5 7 0 1,9 3-3-4,1 0 0 3,-1 2-1-1,-2-4 1 3,4 4 0-6,0-7-1 4,5 0 0 1,4 0-1-1,0-5 0 0,3 4-1-2,5-4-1 3,-2 0 2 0,-5 0-1-2,4 0-1-1,-6 0 3 2,4 0 0 0,-5 0 0-3,4 0 0 2,-1 0 0 3,-6 0-2-2,3 0 2-3,-5 0 0 2,2 6 0 2,-4 11 1 1,1-6-2-3,3 0 1 1,-5 1 0-1,4-4 0-1,1-3 1 1,3 2-1 0,4-7-3 3,0 0-2-4,5 0-14 0,5 0 0 2,5-4 4-1,6-12 12 2,-4-4-3-4,4 3 3 5,-8 3 1-4,-8 3 2 4,-1 5-3-3,-9 3 2 2,-7 3 2-3,1 0 3 4,-8 0-3-6,1 0-1 2,5 0 0 2,-7 0 0 1,6 5 0-3,-7 0 2 2,6-1-1 0,2-1-1-1,3-3 0 0,5 0 0 1,-7 0-5-1,5 0-16 2,-1 0 19-3,1 0 2 2,1 0 3 0,1 0-1 0,2 0-2-2,7 0-6 1,1-7 6 2,4-3 0 0,-4-4-6-3,-7 3 6 1,0 5 0 2,-2 3 1-2,0 3 0 2,-9 0 2-4,10 0 1 4,-5 0 2-2,6 0-3-1,4 9-3 2,3-4 0 0,2-2-2 0,5 0 2-3,-3 1 0 3,9-4 1 1,-1 2-2-1,-4-2 2-3,4 0-1 5,-1 0 0-3,-1 0-1 2,7-14-3-4,1-21-18 4,0 0-9-1,-2 1-49-1,1 2-8 0,-45 27-85 0,1 5-190 3</inkml:trace>
    </iact:actionData>
  </iact:action>
  <iact:action type="add" startTime="18445">
    <iact:property name="dataType"/>
    <iact:actionData xml:id="d4">
      <inkml:trace xmlns:inkml="http://www.w3.org/2003/InkML" xml:id="stk4" contextRef="#ctx0" brushRef="#br0">4961 12047 507 0,'0'0'168'8,"0"0"-43"1,0 0 5-3,0 0-74 2,0 0-6-2,0 0 6 0,0 0 2 5,108-65-7-6,-90 51-4 4,6-3 2-4,4-1-7 3,4-2-10 0,4-4-3 2,-4-1-10-3,9 0-6-2,1 1-4 4,-2 4-1-1,1 3 2-3,4 0 2 4,-5 2-1-2,4 2 0 8,-4 1 6-15,4-2-8 7,-1 0-1 2,1 3-3 0,2 0-1-2,2 2-2-2,6 3 1 4,-1 2 0-1,8-3-1-1,4 4-1 2,4 3 1-3,0 0 2 2,2 0-2-1,2 0 0-1,-2 0 1 2,-2 0-1 2,2 0 0-1,-4 12 2-4,-3 8 0 1,0-1 4 3,4 6 0-2,3 1-4-1,-3 0 0 4,1 1-2-5,0 8 4 7,-1 1-4-8,0 5 1 5,0 8 2-2,4-5 2-2,-8 1-6 4,1 1 0-2,-8-5 0 2,-8 2 2-3,-2 2-1 3,-2-6 3-3,-9-3 2 6,0-3-7-9,-6-3 1 5,-3-8 1 0,-10-2-1 0,-1-10 2 1,-3 0-1-4,-9-6-1 4,4-1 1-3,-3 0 0 1,0-3-2 1,-2 3 2 0,-1-3-1-1,0 0-1 0,2 0 1 1,-4 0-1-1,0 0 0 1,0 0 0-2,0 0 0 3,0 0 0 0,0 0-3-1,0 0 0-1,0 0 0 0,0 0 0 2,0 0 0-2,0-9 0 1,0-18-7 1,0-10 1-5,0-8 9 4,-8 0-4-2,-8-3-5 1,1 1-4 1,-2 7 4 0,8 4-4-2,-1 11 6 3,6 1 3-1,-2 4 2-1,3 10 0 3,3 2 2-5,0 6 0 5,0 2 0-3,0 0-1-2,0-4-1 2,0 1 1 2,0-3 0 0,0 2 1-3,0-3 2 1,0 4 0 3,0 3 0-4,0 0-1-1,0 0 3 4,3 0 1 0,17 23 8-3,6 8-9 1,-3 2 2 0,3 1-3 2,-4 3 4-1,-2 0 2-2,-1-2-2 3,-1 2 2-2,-2-6-1 1,-12-6-2-2,3 1 0 1,-4-9-2 2,-3-6-1-1,0 4 1-1,0-5-3 0,0 2-1 2,-23 1 0-3,-12 1 0 1,-14 1 1 0,-9-7 1 1,-9-1-2 1,1-7 2 3,-8 2-1-10,7-2 2 7,10 0-2-2,7 0-1-1,8 0 1 2,14 0-1 1,8 0-1 0,7 0-1-5,5 0 0 3,7 0-10 2,1 0-56-2,0 0-45-1,0-6-85 3,4-5-113 1</inkml:trace>
    </iact:actionData>
  </iact:action>
  <iact:action type="add" startTime="19809">
    <iact:property name="dataType"/>
    <iact:actionData xml:id="d5">
      <inkml:trace xmlns:inkml="http://www.w3.org/2003/InkML" xml:id="stk5" contextRef="#ctx0" brushRef="#br0">7666 11568 158 0,'0'0'354'7,"0"0"-247"2,0 0 31-2,0 0-75-1,0 0-28 3,0 0 6-2,0 0 27 0,146-4-8-1,-113 4 11 2,6 0-6 1,2 0-21 0,0 0-3-4,-1 6-8 3,-4-1-7 0,8-3-5 0,1-2-8 1,3 4 5-4,4-2-7 2,7 2-1 1,11-3 2 1,1-1-4-3,3 0-2 3,3 0-4-2,2 0 2 1,5 0-1-1,5-5 2 1,2-8-4-1,-2-4 1-1,0 6 0 2,-4 2-2 1,-1 3 1 0,0 0 0-5,-5 4 0 6,1 2 0-4,1 0 1 8,-8 0 1-12,1 0 0 8,-5 0 2-4,-3 2-1 1,-1 13-3 1,1 0 0-1,-5 4 2 2,5 3-3-4,3 3 3 3,2 0-3-1,0 2 0 1,-1-6 0 0,-2 5 1-2,-4-2 1 1,1 6-1 2,-6-3 3 0,2 4-3-3,-9 3 4 1,-4-7-3 0,-7-3 0 8,-9-4 1-15,-5-3 1 8,-6-2-2 0,-6-3 1-1,3-1-1 0,-8 0-1 0,3-5-1 1,-3 1 0 0,-4-4 1 0,1-3 0-2,-7 0 0 2,0 0-1 0,0 0-1-2,0 0-1 3,0 0-1-2,0 0-2 2,-3-16 1-4,-20-18 3 4,-6-1-1-2,2-2 1 2,-1-3-1-4,-5 6-1 4,-3 3-3-1,2-2 0 0,-4-1 1-1,5 1 0 1,4-1-1 0,5 5 3 0,0 7-1 0,8 6 1-2,9 6 1 3,0 8-1 0,7 0-1-6,0 2 3 6,0 0 1-3,0 0 0 3,0 0 3-4,0 0-3 4,7 0 5-1,24 10 3 1,9 19-7-2,5 8 1-1,0 2 4 1,-1-4 7 1,-4-1-1 2,-4-4-1-4,-5-2 3 2,-9-1 3-1,-8 0-4-1,-1-3-4 2,-9-1 0 1,-4-6 2-2,0 1-3-2,0-1-5 3,-27 3-3 0,-11-3 1 0,-5-3 0-1,-7-6 0 1,7-3 0 0,-1-1 0 3,11-1 0-9,-3 0 1 6,13-3-2 0,1 0 0 0,3 0 1-1,3 0-2 2,5 0-1-1,-5 0 2-2,-6 5-7 2,-7 12-21-1,1 8-67 1,23-8-84 2,5 5-144-6</inkml:trace>
    </iact:actionData>
  </iact:action>
  <iact:action type="add" startTime="24670">
    <iact:property name="dataType"/>
    <iact:actionData xml:id="d6">
      <inkml:trace xmlns:inkml="http://www.w3.org/2003/InkML" xml:id="stk6" contextRef="#ctx0" brushRef="#br0">8267 18221 206 0,'0'0'279'7,"0"0"-104"1,0 0 3 0,0 0-53 1,0 0-29-5,0 0-2 4,0 0-18-1,0 0-11 0,13-6 2 2,-13 6-7-2,0 0-8-1,0 0 10 2,7 13-5-1,2 17-5 1,1 1-36-1,-5 2 14 2,3 4-2-2,-3 4-2 1,-1 11-6 1,-1-2-4-5,0-7-3 7,-3 2-3-5,0-15 0 1,0-5 0 1,0-5 0 0,0-13-2-1,0-2 2 3,0-5-1-4,3 0-2 1,-3 0-2 1,4 0 2-2,-4 0-2 2,3 0 5 0,0 0 1 0,-3 0 5-2,4 0-5 2,9 2-2-1,10 4 0 4,2 0-1-7,7-1-8 7,1 1 1-5,2-6 4 3,1 0 1-3,1 6 0 0,-1-5 3 2,1 6 0 0,6-7 1-2,-3 5 1 2,4-5 0 2,-2 7-2-5,0-7-2 4,0 5-2-3,1-2-5 2,6 2 0 1,2 1 0-4,6-6 0 3,-1 6 0 0,-2-1 0 2,2-3 0-3,-2 4 0-2,0 1 0 3,-4-2 0 0,7 0 0 0,-1 2 0-2,5-7 0 3,-1 0 0 0,-2 0 0-1,1 1 0-3,-2-1 0 1,7 0 0 3,-5 0 0-3,2 0 0 1,3 0 0 3,-4 0 0-2,4 0 0-1,-7 0 0 0,-1 0 0 0,-5 0 0 1,6 0 0 3,-1 0 0-7,1 0 0 5,4 0 0-1,-2 0 0-2,-3 0 0 6,-3-1 0-9,-4 1 0 4,-6-7 0-2,-2 7 0 4,3-5 0-2,-5 0 0 3,3 5 0-3,4-13 0-1,0 11 0 1,1-3 0 3,-7 5 0-4,-6 0 0 3,-7 0 0-4,-3 0 0 5,-1 0 0-5,0 0 0 3,0 0 0-1,-3 0 0 2,8 0 0-2,4 0 0-1,3 0 0 4,-5 0 0-4,6 0 0 6,-5 5 0-7,2-5 0 2,6 6 0 0,-1-4 0-1,-2 5 0 2,8-7 0-1,-4 0 0 1,1 0 0 0,-2 5 0 0,-7-5 0-1,0 5 0 2,0 3 0-4,2-2 0 3,4 6 0 0,-5-7 0-1,7-1 0 0,-3 0 0 1,-2 2 0 0,14 1 0 0,-5-7 0 1,-1 5 0-2,7-1 0 2,-3 0 0-4,-3 2 0 0,2-1 0 5,-2-5 0-1,6 0 0-2,7 6 0 1,2 0 0-2,2-3 0 1,-4 2 0 0,4 0 0 0,1-5 0 2,-1 7 0-1,4-7 0-1,6 0 0 0,-10 0 0 0,0 0 0 2,-2 0 0-3,-4 0 0 6,2 0 0-7,0 0 0 0,-1 0 0 4,1 0 0-4,-5-7 0 3,4 7 0 0,-3-5 0 1,3 5 0-4,-4-5 0 4,3 2 0-1,-1 3 0 2,-3-12 0-4,-1 7 0 0,-6-1 0 1,2 2 0 1,-5 0 0 0,8 4 0-2,-5-5 0 4,1 5 0-3,7-7 0-1,-2 1 0 1,3 4 0 1,-8 0 0 0,-2-2 0 2,-2 4 0-3,2 0 0-1,-2-5 0 2,-1-1 0-1,-3 6 0 0,-4-6 0 2,-3 6 0-1,-1 0 0-3,-1 0 0 4,-2 0 0-3,-3 0 0 4,-8 0 0-3,-2 0 0-1,3 0 0 2,0 0 0 0,1 0 0 1,-3-6 0-5,7 5 0 4,-8 1 0 1,-3-7 0-3,0 7 0 2,-3 0 0 0,1 0 0 0,-7 0 0-3,2 0 0 5,-3 0 0-3,0 0 0 4,0-5 0-9,4 5 0 7,2 0 0-2,-4 0 0 2,9 0 0-2,2 0 0 0,5 0 0 1,8-5 0 0,1 5 0-1,2-7 0 0,-1 1 0 0,-4 4 0 2,0 2 0-2,-4-5 0-1,-4 5 0 2,-3 0 0 0,-4 0 0-1,2 0 0 1,1 0 0 0,4 0 0 0,7 0 0 0,-3 0 0-1,3 0 0 3,3 0 0-5,-10 0 0 7,-1 0 0-8,-5 0 0 3,-6 0 0 1,4 0 0-4,-3 0 0 5,3 0 0-1,-2 0 0 0,-4 0 0-2,1 0 0 2,2 0 0 0,-5 0 0 1,0 0 0-5,0 0 0 5,0 0 0-2,0-12 0 2,0-25 0-4,0-22 0 4,0-28 0-1,3-24 0 0,1-27 0-1,5-14 0-1,2 3 0 3,-2 19 0-1,-2 28 0-2,-4 35 0 3,-3 35 0-2,0 15 0 0,0 17 0-1,0 0 0 2,0 0-46 0,-28 10-83 1,-11 7-62-4,19 15-26 4,17-12-143 0,3 12-625-3</inkml:trace>
    </iact:actionData>
  </iact:action>
  <iact:action type="add" startTime="27550">
    <iact:property name="dataType"/>
    <iact:actionData xml:id="d7">
      <inkml:trace xmlns:inkml="http://www.w3.org/2003/InkML" xml:id="stk7" contextRef="#ctx0" brushRef="#br0">11992 15886 347 0,'0'0'141'8,"0"0"16"-2,0 0-3 1,0 0-33 1,0 0-20 0,0 0 3-1,0 0-5 5,124-82 10-10,-124 82-15 6,0 0-26 0,-16 40-10-2,-45 34-9 3,-28 32-11-2,-30 18-7 3,-31 26 14-6,-21 15 3 8,-19 6-1-7,1-3-7 3,10-8 3 1,24-7-11-2,24-18-3 1,22-26-8-1,25-23 5 3,23-19-9-7,14-23-3 6,15-11-5-2,14-22-4-1,11-3-5 4,7-8 0-5,0 0 0 3,0 0 0-2,0 0 0 3,0 0 0-2,0 0-7 2,-3 0-16-2,3 0-11-1,-1 6-21 2,1-6-38 0,0 0-34 0,0 7-32-1,11 12-59 1,5-8-49-1,2 8-728 0</inkml:trace>
    </iact:actionData>
  </iact:action>
  <iact:action type="add" startTime="28922">
    <iact:property name="dataType"/>
    <iact:actionData xml:id="d8">
      <inkml:trace xmlns:inkml="http://www.w3.org/2003/InkML" xml:id="stk8" contextRef="#ctx0" brushRef="#br0">15015 17221 415 0,'0'0'222'6,"0"0"-83"3,0 0-6-4,0 0-43 3,0 0-21-1,0 0 11 2,0 0-2-1,16-8 5-3,-16 11 14 4,-16 39-25-1,-32 25 2 0,-19 9-19-1,-26 18 12-1,-21 25-17 2,-25 8-4 1,-11 17 0 1,4-2-15-4,5-3-11 3,14-21-11-4,12-19-1 2,20-25 0 1,24-15-5 0,24-21 3-1,20-25-4 1,14-2 0 0,5-11-2-1,8 0-4 3,0 6-29-6,0 0-31 5,0 14 3-2,0 4-48-2,0 14-22 4,8 11 18-1,-5 3-46-1,-3-5-14 2,0-2 32-2,0-36-152 0</inkml:trace>
    </iact:actionData>
  </iact:action>
</iact:actions>
</file>

<file path=ppt/ink/inkAction32.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0-09-27T04:52:36.938"/>
    </inkml:context>
    <inkml:brush xml:id="br0">
      <inkml:brushProperty name="width" value="0.05292" units="cm"/>
      <inkml:brushProperty name="height" value="0.05292" units="cm"/>
      <inkml:brushProperty name="color" value="#FF0000"/>
    </inkml:brush>
  </inkml:definitions>
  <iact:action type="add" startTime="4936">
    <iact:property name="dataType"/>
    <iact:actionData xml:id="d0">
      <inkml:trace xmlns:inkml="http://www.w3.org/2003/InkML" xml:id="stk0" contextRef="#ctx0" brushRef="#br0">18792 18207 422 0,'0'0'123'8,"0"0"6"-3,0 0-9 4,0 0-52-1,0 0 3 0,0 0-5-2,0 0-5 3,0 152-10-3,0-120 5 0,0-2-11 2,0-4-10-1,0-1-9 2,0-9-4-3,0-7 0 2,0-4-4 0,3-5-1 2,9 0-4-5,8 0-11 3,5 0-1-1,9 0 10-1,7 0-8 4,5 0 0-4,8-10-1 2,5 0-1 5,11 0 6-8,-2 3-2 0,6-1 8 2,9 3-1 3,1 5-7-5,1 0 1 3,-1 0 14 0,-3 0-16 1,-7 0-1-4,5 0 0 3,9 0 4-1,1 0 1 2,8 0 2-2,3 0-2 0,-3 5-2 1,3-2 2 0,0 2 0-1,-3 2-1 0,3-2 6 2,4 0-7-2,1 1-1 0,2 3 6 0,-1-4-3 2,-2 2 0-1,-4-7-1-2,0 0-1 3,2 0 1 3,-5 0-2-10,-3 0 1 5,-4 0-2 1,-6 0 2 1,-4 0-1-2,-4 0 2 0,-5 13-1-1,-2-2 1 2,-4-3-2-1,-4 5-2 2,5-4 0-2,4-2-1 1,4 1-2 0,9-2 1-2,4-6-1 0,-2 6 1 6,3-6 2-7,-3 0 0 1,-1 0 2 2,-3 0-2 0,-4 0 5 1,-2 0-3-3,-7 0 0 2,5 0 1-1,8-6-2 2,-2 0 2-4,3 1-3 2,-3-5 0 2,-8 10 1 0,-1-5 1-4,-2 1-1 3,5-5-1 0,-5 3 0-1,4 0 1 1,-4-5-2-2,5 5 0 3,-2-1 0-2,-2 0-1 0,0 7 1 2,-3-5-1-2,11 0 0 0,0-5 0 2,0 0-1-2,-2-5 0 1,-7 5-1 0,-7-2 1-3,0 4 1 2,-9 2 2 2,9 0-3-1,-7 1 3 0,12-1-1-2,-2 2-1 4,-4 4 0-3,-4 0 1-1,-4 0 1 1,0 0-3 1,2 0 2-2,0 0-2 2,2 0 1 0,5 0 0 1,6 0-1-3,7 0 1 1,5 0-1 4,-2 0 0-6,12 0 1 4,-5-5 0-4,6 5-1 4,-3-4 0-2,2 4 1 3,-9 0 0-4,1 0 1 2,-5 0-2 0,2 9 1-2,0 6-1 2,1-3 1-2,-6-4-1 2,7-3 1-2,-9 7-2 2,-4-7 1 1,1 3-3-2,2 9 1 2,-7-7 0-4,4 7 0 4,3-4 1-2,-2-2 0 1,4-5 0-2,2 0 1 3,0-5 0-2,7-1 0 1,2 0 0 0,-9 0-1-2,3 0 1 3,-11 0-1-2,0 0 1 0,-3-5 0 0,1-3 0 2,-7 3 0-4,-1-7-1 2,4 5 1 4,3 0 0-4,4-3 0 2,-3 3 1-4,3-1-1 4,-4-4-1-1,3-1 1-4,-6-4 0 5,4 3-1-2,1-7 1 0,-5 4 0 2,-4 4 0-3,-5-4 0 2,1 3 0 0,-7 1-1 0,-4 1 1 0,-1 1-2-2,0-3 0 2,-4-3-1-2,1 9 2 1,6 2-4 2,-6-5 2-1,4 11 2 0,-11 0-1-2,-1 0-5 3,2 0 3-2,-2 0 0 2,-2 0-2-3,7 0 2 4,-3 0-1-5,3 0 1 4,5 0 0-3,-3 0 1 1,0 0 2 1,5 0 0-1,0 5-4 2,2-5 3-3,1 6-4 4,-7 0 2-4,-6-3 1 3,-2 2 0-1,-9 0-2-3,-4-5 1 3,-5 7-1-2,-2-7 1 2,-4 0 1 0,2 0-4 1,-4 0 1-4,0 0 5 8,-1 0-5-8,3 0 2 2,2 0-7-1,6-37 5 1,6-8 3 1,4-11-5 8,-5-6-1-16,2 11-6 7,-1 1-24 2,-8 5-15-3,-1 14-13 0,-10 13-18 2,0 18-50 0,0 6-96 0,0 31-234-2</inkml:trace>
    </iact:actionData>
  </iact:action>
  <iact:action type="add" startTime="10105">
    <iact:property name="dataType"/>
    <iact:actionData xml:id="d1">
      <inkml:trace xmlns:inkml="http://www.w3.org/2003/InkML" xml:id="stk1" contextRef="#ctx0" brushRef="#br0">30797 15756 407 0,'0'0'135'7,"0"0"-30"1,0 0-26-3,0 0-24 5,0 0-38-4,0 0 11 1,0 0 32 1,-9 26 5-1,9-26-18 0,-4 0 0 0,4 0-11 3,0 0-8-5,0 0-11 3,0 0-4 0,0 0-7 0,0-14-6-1,0-19 0 1,0-8 1-2,9-3 4 2,5 4-4 0,4 2 0-2,5 6 2 2,-6 7 0 2,-1 8 2-4,-3 3-2 2,0 9 10 0,-3 0 1-2,2 5 1 1,4 0 0 2,1 0-1-3,2 0 1 2,2 10 3 2,-6 17-4-4,1 17-6 0,-7-2 4 4,-3 3 1-4,1-6-3 5,-7-2-6-4,0-12-2 1,0-6-2 0,0-5 0-3,0-3-1 2,0-5-4 0,3 1-15 1,0-7-16 0,6 0-11-2,7 0-19 3,2 0-48-2,4 0-84 1,-13-9-33-2,-2 3-62 5</inkml:trace>
    </iact:actionData>
  </iact:action>
  <iact:action type="add" startTime="10631">
    <iact:property name="dataType"/>
    <iact:actionData xml:id="d2">
      <inkml:trace xmlns:inkml="http://www.w3.org/2003/InkML" xml:id="stk2" contextRef="#ctx0" brushRef="#br0">31641 15545 175 0,'0'0'145'4,"0"0"-90"4,0 0 13-2,0 0-15 2,0 0-1 1,0 0 39-3,0 0 8 2,-73-13-7 1,41 24-27-3,-7 8-12 3,9 4-16-2,2 2-10-1,5 4-3 2,14 1-4-1,5-1-2 1,4-2 0-2,0-1-8 5,20-9 2-5,8-3 2 0,4-9 10 4,-5-5-12-4,-9 0-4 2,2 0-5-1,-4-8-3 0,-7-16-1 1,1-10-1 2,-6-3-3-6,0-5-4 4,1 2-6 2,-5 6-14-4,0 9-36 0,0 10-33 4,0 15-110-3,0 0-181 0</inkml:trace>
    </iact:actionData>
  </iact:action>
  <iact:action type="add" startTime="11096">
    <iact:property name="dataType"/>
    <iact:actionData xml:id="d3">
      <inkml:trace xmlns:inkml="http://www.w3.org/2003/InkML" xml:id="stk3" contextRef="#ctx0" brushRef="#br0">31989 14677 185 0,'0'0'293'5,"0"0"-241"2,0 0 84 2,0 0-59-3,0 0-50 0,10 214 11 2,-19-127 34 2,0 2-10-4,1-1-7 2,0-1-6 0,-2-5-16-2,-3-1-2 2,3-2-17 2,0-8 3-6,3-21-10 4,-2-5-5 3,8-17-2-5,-2-15 0-1,3-6-13 4,0-7-28-2,0 0-40 1,0-7-78 0,7-15-131-1,9-3-119 1</inkml:trace>
    </iact:actionData>
  </iact:action>
  <iact:action type="add" startTime="11359">
    <iact:property name="dataType"/>
    <iact:actionData xml:id="d4">
      <inkml:trace xmlns:inkml="http://www.w3.org/2003/InkML" xml:id="stk4" contextRef="#ctx0" brushRef="#br0">32213 15234 286 0,'0'0'246'7,"0"0"-160"0,0 0 31 1,0 0-54-4,0 0-10 4,-208-48 28 0,118 48-35-1,-3 0-14 0,12 3-15 1,7 14-17-2,4 0-3 2,14 6-38 2,51-12-131-4,3 0-160 2</inkml:trace>
    </iact:actionData>
  </iact:action>
  <iact:action type="add" startTime="12062">
    <iact:property name="dataType"/>
    <iact:actionData xml:id="d5">
      <inkml:trace xmlns:inkml="http://www.w3.org/2003/InkML" xml:id="stk5" contextRef="#ctx0" brushRef="#br0">30904 16851 496 0,'0'0'235'13,"0"0"-125"-12,0 0 13 8,0 0-64-1,0 0-11-4,0 0 12 7,0 0-2-6,6 0-6 3,-6 24-4 0,0 6-12-2,0 2-25 2,0 1-5 0,0-6-5 0,0-6 0-2,0-8-1 2,0-6-3 0,0-1-19-2,0-6-37 2,0 0-38 0,0 0-59-2,0-21-199 2,0 3-214 0</inkml:trace>
    </iact:actionData>
  </iact:action>
  <iact:action type="add" startTime="12322">
    <iact:property name="dataType"/>
    <iact:actionData xml:id="d6">
      <inkml:trace xmlns:inkml="http://www.w3.org/2003/InkML" xml:id="stk6" contextRef="#ctx0" brushRef="#br0">31002 16476 394 0,'0'0'115'3,"0"0"-19"5,0 0-24 1,0 0-52-2,0 0-15 2,0 0-3-5,13-93-2 2,-11 91-11 2,0 2-58 1,-2 0-73-2,3 0-200-1</inkml:trace>
    </iact:actionData>
  </iact:action>
  <iact:action type="add" startTime="12597">
    <iact:property name="dataType"/>
    <iact:actionData xml:id="d7">
      <inkml:trace xmlns:inkml="http://www.w3.org/2003/InkML" xml:id="stk7" contextRef="#ctx0" brushRef="#br0">31175 16807 137 0,'0'0'237'6,"0"0"-144"-1,0 0 16 5,0 0-25-4,0 0-12 2,0 162 12-1,0-134-17-1,-5-2-4 3,-3 1-20-1,1-7-14-3,-2 5-14 3,5-15-4 0,1 0-3 0,-1-5-2-2,4-5 0 3,0 0-6-2,0 0-3 4,0-18-9-5,0-14 9-1,20-20 3 3,3-4 6 1,2-1-5-3,1 3 1 1,3-3-1 4,-7 12 0-7,-3 8-1 5,-8 15 3-1,-2 7-3 1,-5 13 0-5,-1 2 1 6,-3 0 3-4,0 0-3 2,0 0 8 0,0 8 9 0,0 23 2-1,0-1-16 0,0 0 3 1,0-3-3-2,0-7 4 5,0-5-3-6,0-11-2 5,0 2 2-4,0 1-3-1,0-7-1 4,6 0 1-2,9 0-2 2,8 0-2-3,3 0-3 1,6-32 0 2,0-5-4-2,1 7 1 1,-10 3 6 0,0 14 2 1,-14 2 0-4,-3 11 1 3,-6 0-1-2,0 0 2 2,0 11 5 2,0 26 11-3,0 8-8 0,0-3-9 0,0 3 6-1,0-11-5 4,-3-4-2-3,-4 1 0-2,4-6-13 5,3-5-9-4,0-10-14 4,0-3-9-6,0-1-11 6,0-4-50-5,0 10-45 5,0 0-28-3,3-7 25-1,1-2-120 3</inkml:trace>
    </iact:actionData>
  </iact:action>
  <iact:action type="add" startTime="13292">
    <iact:property name="dataType"/>
    <iact:actionData xml:id="d8">
      <inkml:trace xmlns:inkml="http://www.w3.org/2003/InkML" xml:id="stk8" contextRef="#ctx0" brushRef="#br0">31607 17445 275 0,'0'0'99'8,"0"0"-47"-1,0 0-38-1,0 0 21 4,0 0 13-6,0 0 5 5,54-187-1 1,-38 119-9-5,1 3-2 1,2-14-1 4,2-2-8-3,-4 8-7-1,-3 5 2 5,1 7-6-6,-1 5-11 4,-1 13-3-3,-2 5-5 2,-4 12 0-1,3 5-1 0,-7 12 0 1,4 9 0-2,-7 0 1 3,3 0 1-2,-1 0 3 0,6 0 20 2,-5 17 2-3,0 10-18 1,-3 10-10 1,0 0 4 1,0-5-3-4,0 3 0 4,-6-4 8-2,-4-6-9 0,0-6 3 0,4 2-3 3,-4-14 0-5,3-1-3 3,-1-2 3 0,-5-4-4 1,0 0-8-4,6 0-13 5,-9 0-31-4,6-12-57 1,7 7-88 2,3-10-13-4</inkml:trace>
    </iact:actionData>
  </iact:action>
  <iact:action type="add" startTime="14073">
    <iact:property name="dataType"/>
    <iact:actionData xml:id="d9">
      <inkml:trace xmlns:inkml="http://www.w3.org/2003/InkML" xml:id="stk9" contextRef="#ctx0" brushRef="#br0">32267 16707 375 0,'0'0'62'7,"0"0"-29"0,0 0 5 1,0 0 13-1,0 0 30 1,0 0 4-3,-149 35-20 4,117-8 1-2,7-2-9 1,2 0-9-1,7 9-15 2,12 0 0-4,4-1-5 2,0-4-9 1,0-8-10 0,11-3-4-2,10-18-3 4,15 0 0-4,-4 0-2 2,0-12-1 0,1-21-2-2,-10-5-3 2,-3 1 0 0,-7 3-6-3,-5-1-2 4,0 8-6-1,-5 4-20 0,-1 3-50-2,-2 11-3 4,0 9-102-4,0 0-57 4</inkml:trace>
    </iact:actionData>
  </iact:action>
  <iact:action type="add" startTime="14448">
    <iact:property name="dataType"/>
    <iact:actionData xml:id="d10">
      <inkml:trace xmlns:inkml="http://www.w3.org/2003/InkML" xml:id="stk10" contextRef="#ctx0" brushRef="#br0">32451 16932 376 0,'0'0'115'7,"0"0"25"-1,0 0-30 4,0 0-43-3,54-175-15 0,-47 142 0 0,5 2-10 4,1 5-17-7,-6 10-10 3,3-1 0-1,0 9-5 2,-7 1-7 2,1 2-2-4,5 2 0 1,0 3-1 3,7-2-5-5,3-1-53 4,8-3-99-1,-17 0-113 2,2 1-169-6</inkml:trace>
    </iact:actionData>
  </iact:action>
  <iact:action type="add" startTime="14764">
    <iact:property name="dataType"/>
    <iact:actionData xml:id="d11">
      <inkml:trace xmlns:inkml="http://www.w3.org/2003/InkML" xml:id="stk11" contextRef="#ctx0" brushRef="#br0">32899 15955 101 0,'0'0'293'6,"0"0"-222"1,0 0 20 6,0 0-14-6,0 0-30-4,-46 180 29 7,35-103 6-5,-2 9-15 0,2-3-32 3,-1-8 9-1,-2-4-8 1,4-9-10 0,-3-8-10 0,5-9-12-2,-3-4 0 2,6-13-4 0,-2-8-7-2,7-15-24 2,0-5-59 1,0 0-87-4,0 0-130 3</inkml:trace>
    </iact:actionData>
  </iact:action>
  <iact:action type="add" startTime="15042">
    <iact:property name="dataType"/>
    <iact:actionData xml:id="d12">
      <inkml:trace xmlns:inkml="http://www.w3.org/2003/InkML" xml:id="stk12" contextRef="#ctx0" brushRef="#br0">32961 16386 242 0,'0'0'241'3,"0"0"-222"6,0 0 95-2,0 0-31-1,0 0-30 1,-172-31-5 1,141 31-32-1,5 0-8 1,12 0-7 0,-2-5-1-1,9 5-13 1,7 0-72 0,0 0-86-1,0 0-58 1</inkml:trace>
    </iact:actionData>
  </iact:action>
  <iact:action type="add" startTime="15343">
    <iact:property name="dataType"/>
    <iact:actionData xml:id="d13">
      <inkml:trace xmlns:inkml="http://www.w3.org/2003/InkML" xml:id="stk13" contextRef="#ctx0" brushRef="#br0">33116 16636 187 0,'0'0'243'7,"0"0"-209"3,0 0 17-7,0 0 6 7,0 0 5-5,0 0 19 4,0 0-3-6,-113 76-9 7,96-55-22-1,1-2-2-4,7 3-18 3,1 3-9 1,8 0-4-3,0 2-5 0,0-3-5 3,5-7-1-3,13-4-3 3,5-13-3-2,-3 0 3 0,6-13-9 3,-1-26-6-5,-5-7-5 4,1-4 3-1,-5 8-3 0,-9 15 6-2,-1 3 9 2,-4 16 4 0,-2 8 1-4,0 0-1 5,0 0 1-2,0 0 0 0,0 19 0 0,0 13 11 2,-8-2 6-1,3 2-3 0,3-2-5 0,-1-5-4-1,3 2-1 1,0-8-4-1,0 11-20 0,0 2-49 1,0-27-81 0,0 3-173-3</inkml:trace>
    </iact:actionData>
  </iact:action>
  <iact:action type="add" startTime="15796">
    <iact:property name="dataType"/>
    <iact:actionData xml:id="d14">
      <inkml:trace xmlns:inkml="http://www.w3.org/2003/InkML" xml:id="stk14" contextRef="#ctx0" brushRef="#br0">33254 16952 286 0,'0'0'56'10,"0"0"25"-3,0 0-17-2,0 0-26 3,74-153 13 0,-61 140 11-1,-6 7-17 1,-4 6 6-1,0 0 6 1,-3 0 7-3,2 19-7 5,-2 12-22-4,0 9-34 2,0 2 3 0,0-5-4-2,0-10 2 2,0-4-2 0,0-8-7-2,0-11-22 3,0-4-32 0,0 0-38-3,0-4-70 1,0-17-71 2,4 2-87-2</inkml:trace>
    </iact:actionData>
  </iact:action>
  <iact:action type="add" startTime="16173">
    <iact:property name="dataType"/>
    <iact:actionData xml:id="d15">
      <inkml:trace xmlns:inkml="http://www.w3.org/2003/InkML" xml:id="stk15" contextRef="#ctx0" brushRef="#br0">33608 16027 176 0,'0'0'171'7,"0"0"-106"-2,0 0 27 2,0 0-32 2,0 0-19-3,0 0 5 2,4 103 9 0,-4-41 6-2,0 14-24 2,0 6 7-1,-17 5 9 2,-2 1-17-3,-1-7-13 4,2-14-1-4,8-15-14 2,3-8-3 0,1-24-2-3,6-10-2 4,0-10-1-1,0 0 0-1,0 0-8 0,0 0-29 2,0-22-44-2,13-18-11-1,10-4-111 4,-18 22-10-4</inkml:trace>
    </iact:actionData>
  </iact:action>
  <iact:action type="add" startTime="16495">
    <iact:property name="dataType"/>
    <iact:actionData xml:id="d16">
      <inkml:trace xmlns:inkml="http://www.w3.org/2003/InkML" xml:id="stk16" contextRef="#ctx0" brushRef="#br0">33773 16362 297 0,'0'0'197'4,"0"0"-146"6,0 0 53-4,0 0-38 2,0 0-22-2,0 0 14 4,-104 10-8-3,63-7-16 1,5 3-18 0,0-6-12-2,5 0-3 1,1 5-2 1,4 3-14 0,24-8-59-2,2 6-273 3</inkml:trace>
    </iact:actionData>
  </iact:action>
</iact:actions>
</file>

<file path=ppt/ink/inkAction33.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0-09-27T04:56:05.351"/>
    </inkml:context>
    <inkml:brush xml:id="br0">
      <inkml:brushProperty name="width" value="0.05292" units="cm"/>
      <inkml:brushProperty name="height" value="0.05292" units="cm"/>
      <inkml:brushProperty name="color" value="#FF0000"/>
    </inkml:brush>
  </inkml:definitions>
  <iact:action type="add" startTime="3799">
    <iact:property name="dataType"/>
    <iact:actionData xml:id="d0">
      <inkml:trace xmlns:inkml="http://www.w3.org/2003/InkML" xml:id="stk0" contextRef="#ctx0" brushRef="#br0">732 9384 807 0,'0'0'129'23,"0"0"-46"-23,0 0 53 0,0 0-89 7,158-57-9 2,-100 48 15-3,15-2 9 1,24 2 1 1,26 4-10-1,19 2-5 1,28 3-3 0,5 0-11 0,-5 0-10-1,-11 5 0 2,-17 18-8-3,-18 2-2 2,-20-1 9 2,-20 0-8-5,-20-7-9 4,-19-2 2-3,-21-7-1 4,-19-5 0-5,-2-1-4 2,-3-2 0 0,0 4-3 1,-32 1-3 1,-61 3 3-4,-43 0 2 3,-35-8 2 1,-31 0-4 0,-12 0-1-3,-7-16 1 0,8-1 0 2,12 0 0 0,20 6 0 0,27 8 1-3,34 3 0 5,25 0 0-2,29 0 0 0,22 0 0-2,18 0 0 2,22 0-1-1,4 0 0-1,0 0 3 2,40 0-1 1,53 0 4-2,48 0-4 2,43 0-2-3,36 0 0 1,9 0 1 2,-9 3 0-4,-35 14 1 3,-45 6 1 1,-41-10 0-2,-35 2 0-1,-33-10 4 2,-26-3 3 0,-5-2 3 0,-7 0-13-2,-78 0-1 3,-52 6 1 0,-68-2 3-2,-28-4 3 3,-12 5 3-5,12-3 2 1,28 4-1 2,44 6-10-2,41 1 6 3,40 4-5-3,40-5-1 6,24-7-1-7,16 0-9 4,16 0-31-4,61 2-97 3,33 13-53-2,-41-11-52 2,-8 7-149 2</inkml:trace>
    </iact:actionData>
  </iact:action>
  <iact:action type="add" startTime="25880">
    <iact:property name="dataType"/>
    <iact:actionData xml:id="d1">
      <inkml:trace xmlns:inkml="http://www.w3.org/2003/InkML" xml:id="stk1" contextRef="#ctx0" brushRef="#br0">23735 6531 692 0,'0'0'181'32,"0"0"-54"-32,0 0-27 0,0 0-33 0,0 0-27 4,0 0 22 4,0 0 12-2,0 0-8 4,-133 0-9-4,99 0-10 3,-3 0-5-4,-4 0-3 3,-2 0-6 0,-7 0-3 0,0 0-6-2,-4 0-2 2,-6 0-4 0,4 5 0 0,2 1-3-2,4 3 0 5,3-4-4-4,4 7-2-1,2-4 1 0,-1 0-3 3,7 1 0-2,-1-4-2 3,6 0-2-4,2-2 0 4,2 4-2-4,6-5 2 2,-3 3-1 0,5-1-1-3,-2 0-1 4,2 1 0 5,4-5 0-11,5 4 0 2,1 0 1 4,5-4 1 5,-2 0-2-13,0 0 0 4,5 2 0 5,-3 1 0-3,-5-3-1-1,4 4 1 4,-8 1-1-4,8 0 1 1,-6-2 0 1,7 2 1-2,-4-2-1 2,2 6 0 0,3 1 1-2,-7 2-1 2,7 5-1 0,-3-4 0 0,0-1 1-2,1 3 0 2,0-2-1 2,-1 2 0-5,2 1 1 2,3 1-4 3,-6 3 3-4,4-3 0 2,-6 3-2 0,4-3 1-2,1 3 0 2,3-2 2 0,0 2 1-2,0 6-1 3,0 2 0-2,0 6 1 1,0-1-1-2,0 6 0 2,0 3-1-1,0 0 2 1,0-3-1-1,0 4 1 2,0-2-1-1,0-2-1-1,0 3 1 2,3-1 0-3,-3 2 1 2,4 2-1-1,4-1 0-1,-6 2 0 2,4 1 0 0,-6 1 0 1,0-1 0-4,3 4 1 4,-3-3-1-2,0-6 0 2,0 6 0-3,0-1 0 4,0 2 0-3,0 3 0 1,0 3 0-2,0-5 0 0,0-2 0 2,0-8 1 0,0 4-2-1,0 1 2 2,0-3-2 0,0 0 1-3,0 0 0 0,0 0 0 2,0 0 1-1,0-2-2 1,0 2 2-2,0-5-1 4,0 6 0-4,0 2 0 2,0 2 0 1,0 3 0-1,0 6 0-1,0-2 0-1,0 3 0 0,0-8 0 2,0 0 0 0,0-4 0 3,0-1 0-4,0 1 0-3,0 0 0 5,0 3 0-2,0 2-1 2,0 4 1-2,0-7 0-1,0-10 1 3,0 0-1-1,0-6-1 1,0-5 1-4,0 9 0 4,0-8 0-3,-3-3 0 3,3-7 0-3,0-9 0 1,0 0 0 0,0-1 0 1,0-2 0-1,0 0 0 1,0 2 0-1,0 0 0 0,0 3 0 2,0-3-1-2,0 2 1 2,10 0-1-2,-4-7 1 0,1 4 0 0,-2 0 0 0,6-1-1 0,4-2 1 1,8 0-1 1,0-1 0-2,14-2 0-1,3 0 1 2,1 0 0 0,9 0 0 0,11 0 0-1,3 0-1 1,13-13 1-1,-2-6 0 0,2-7 0 2,0 7 0 0,-16-2 0-1,-6 6 0-4,-3 4 1 4,-8 5-1-1,-1 3 0 1,1-4 0-2,-2 1 0 4,-2 2 1-3,4-1-1 1,-2 3 0-1,1 0-1 1,-1 2 2-2,-4 0-1 1,-6 0 0 0,-5 0 0 3,1 0 0-3,-2 0 0 0,2 0-1 1,-5 0 1-2,0-4 0 3,-1 4-1-2,-4-2 1 0,-2 2 0 3,-3-3 0-5,-8 0-1 4,5 3 1 0,-7-3 0-5,4 3-1 4,-4 0 0 0,-3-3 1-2,1 3-1 4,-1-3 0-4,3-2-3 5,3-4 3-8,-6-9-2 5,3-2-2 1,-3-7 5-2,0-7-2 0,0-4 0 0,0-9-1 3,0-7-1-3,0-5 4 1,0-5-2-1,-9-5 0 0,2 0 2 0,-3-2-2 0,0 3 2 0,-3 0-2 3,6-1 2-3,-1-1-1 2,4-6 1-5,2-3 0 4,2 3 0 1,0 2 0-2,0 0 0-1,0-3 0 2,0 5 0 0,0 1 0-1,2 9 0 1,-2 1 0-1,4 5-1 1,-4 3 1-3,0-5 0 5,0 5 0 1,0-8-2-5,0-1 1 2,0-9 1-2,0 1 0 0,0-12 0 3,5 6 0-4,-5 1 0 4,0 5-1-2,3 5 1 1,-3 6 0-1,0 3-2 1,0 2 1-1,0 3-2 2,0 1 0-3,2-1 2 1,0-5 0 3,1 0-1-4,5 0 0 2,-6 0 1 0,5 5 0 0,-1 6-2-2,-3 8 2 2,0 7-1-2,1 5 1 1,-4 8-1 2,0 0 2-2,0 8-1 0,0 1 0 1,0 3-1 0,0-2-1-2,-20 7 3 2,0 0-2 0,-4 0-1 0,4 0-4 0,0 3-14 1,-1 6-28-1,-2-1-28-2,3 1-31 1,-5-9-79 0,21 0-67 0,-3 0-328 2</inkml:trace>
    </iact:actionData>
  </iact:action>
  <iact:action type="add" startTime="28482">
    <iact:property name="dataType"/>
    <iact:actionData xml:id="d2">
      <inkml:trace xmlns:inkml="http://www.w3.org/2003/InkML" xml:id="stk2" contextRef="#ctx0" brushRef="#br0">28498 6438 495 0,'0'0'210'7,"0"0"-119"1,0 0-8 1,0 0-6-2,0 0-31-2,0 0 10 4,0 0 5-2,-200 25-2-1,152-18-14 2,5-3-5 1,-2 5-1-2,-7-4-4-1,0 4-6 2,-1-1 1 2,0-2-11-4,-2 0-6 0,0-1-5 4,8 0 1-4,-4 2-4 0,12-2 2 7,2 3 0-7,-3-3 0 1,10 5 1 1,0-3 0-3,-4 0-1 6,8 1-1-6,-7-3-4 4,5-1 0-4,1 1-1 4,1-2-1-1,5-1 1-1,8 1-1 0,-1 0 1 0,2 1 0 2,8-2 0-4,-3-2-1 4,4 3 3-1,3 3 0-1,-3-2 0 2,3 5 1-4,0 4 0 3,0-3-1 2,-3 7-3-4,0 3 1 0,3 8 0 4,-4 6 2-4,1 2 0 3,3 6 0-2,-5-1 7-2,0 3-1 4,2 0-5-1,3 3 3-2,0 4-5 2,-2 3 2 2,2-3 6-3,0 2-3 1,0 0 6-2,0 0-5 1,0 4-6 1,0 2 4-2,0 1-2 3,0-1-2-1,0-2 0 0,0-2 0-1,0-2 1 1,0-5-3-2,0-1 0 3,0-6 2-4,0-1-2 3,0 1 0 2,0-3 0-3,0-1 0 0,0 2 2 0,0-6-2 1,0-1-1-2,0-3 1 3,0-2 1-3,0 4-1 3,0 2 2-1,0 7-3-1,0-3 2 1,0-3-1-1,0-6 0 1,0-1 0-3,-3 2 0 5,-4 3 1-4,4 8-1 3,-3 2 0-2,2 4 0-1,-3 4 1 2,-5-1-1-2,4-4 1 2,2-4 0 0,0-7-1 1,2-3 1-1,1-6-1-1,0-1 0-1,-4 6 1 2,7 4-1 0,-3 8 0-2,3 6 1 2,0-1-1 0,0 3 0 1,-5-2 2 0,2-4-1-3,-2-4-1 3,-3-3 0-1,8-12 2-2,-7-1-2 0,4-7 0 2,3 3 0-1,0-1 0-1,0-1 1 3,0 7 0 2,0-1-1-6,0 8 1 1,0-2 0 1,0 5-1 2,0 9 2-3,3 1-2 0,7-4 0 4,3-2 2-1,-8-8-3-3,5-11 2 0,-10-3-2 3,0-3 1-2,3 1 0 2,-3-1 0-3,0-3 0 1,0-5 1 3,0-2-1-2,0 0 0-2,0-4 0 0,0 3 1 3,3-3-1-4,-3 0 0 2,4 0 1 1,2 0 0 1,4 0 1-2,0 0-1 1,10 0-1-1,6 0 0 0,5 0 1 1,7 0-1-1,5 0 0 2,6-9 0-1,2-2 0 1,8 3 0-5,2-4 0 6,3 5 0-4,-3-3 0 0,4 5 0 3,-5 0 1-2,-4-1-1 3,1-3 0-3,-1 3 0 3,-1-2 1-4,-7 3-1 0,4-3 1 1,-10 1 0-1,2-1-1 2,-1-1 1 0,-3 7-1 0,-3-8 0-1,-3 7 0 1,0-7 0-1,1 3 1 1,-2-2-1-2,-1 0 0 1,0 0 1 2,-4 4-1 0,-2-3 0-3,-6 4 1 3,0 3-1-2,-5-6-1 0,-2 5 1 0,-1-2 0 2,-4 0-1-3,4 1 1 1,-9 3 0 6,1-4 1-11,3 2-1 6,-4 2-1 0,5-4 1-2,-3 4-1 4,0-2 1-3,5 2-1 0,0 0 1 2,-1-3-1-4,1 1 1 4,4-2-1 0,-1 2 0-4,2 2 1 2,-2 0-1 2,3 0-1-1,-6 0 1-1,0-2-1 1,-4-2 2-2,-5 4-2 2,-1-3-1-1,3 1-1 0,3-5-2 2,-3-3 2-1,-2-10-1-2,2-5 1 2,2-12 1 0,-5-7 1-2,0-13 0 1,3-5 1 1,-3-9-1 1,0-3 1-2,4-3 1 0,-4 1-3 1,1 2 2 0,2 5 0 0,2 2-1-2,-2-4 2 3,-3 1-1-3,0-1 1 1,0 4-1 2,0-4 1-2,2 1-1 1,-2-8 1 0,2-1-1-1,-2 0 1 0,0 7-1 0,0 6 1 1,0 6-1-2,0 5 1 3,0 5 0-1,0 5 0-1,0 3-2 1,0 0 2-2,0 0-2 3,0 3 1-3,0-4-1 3,0 1 2-3,0-2-2 2,0-7 1 1,0-5-2-3,0-4 1 3,0 2 0-3,0-2 0 3,0 4 0-2,6 9 0 2,-6 1 2-4,0 7-1 3,3 6 0 1,-3-1 1-2,2 2 0 2,-2 7 0-4,0 3 0 2,0 5 0 0,0 5-1 2,0 4 1 0,0 2 0-4,2-5 0 3,-2-2 0 1,0-11-1-2,3-1 1 1,-3 0 0-3,4 0 0 3,-4 6 0 1,0 4-1-4,0 3 1 5,0 7 0-4,0 0 1 2,0-2-1-2,5 2 0 2,-5-3-1 2,0 0 1-4,0-1 0 3,0 1 0-2,0 2-2-1,0 0 0 1,0 4-1 4,0-6 0-6,0 3 2 2,0-8 0 2,0 2 0-4,-5 0 1 4,-4-1 0-2,-2-2 0 1,7 1 0-2,-7-1-1 2,3-3 1 0,-1-1 0-2,-3 5 0 2,8-4 0 0,-3 7 0 1,1 1 0-1,-1 1 0-2,2-1 0 4,-6 3 0-2,4 1-1-2,-4-1 1 1,1 2 0 1,-3-1 0-2,6 5 0 2,-3-2 0-1,0 2 0 0,1-3 0 1,-1 3 1 0,0 0-2-1,2 0 1 1,-5 0 0 0,6 0 1 0,0 0-1-3,-5 0 0 3,8 0 0 1,-5 0 0-2,5 0 0-1,-3 0 0 2,2 0 1 1,-6 0-1-4,-2 0 0 3,1-4-1 0,-7 4 2 0,-1 0-1 2,-2-3 1-6,-1 3-1 5,3 0 0-2,-8 0 1 2,4 0-1-4,-4 0 0 5,3 0 0-4,4 0-1 4,-3 0 1-6,6 0 0 5,0 0-1-1,-5 0-4 1,-2 0-65-3,-7 0-51 1,25 0-91 1,-6 0-162 0</inkml:trace>
    </iact:actionData>
  </iact:action>
  <iact:action type="add" startTime="32859">
    <iact:property name="dataType"/>
    <iact:actionData xml:id="d3">
      <inkml:trace xmlns:inkml="http://www.w3.org/2003/InkML" xml:id="stk3" contextRef="#ctx0" brushRef="#br0">21069 5569 122 0,'0'0'450'6,"0"0"-333"1,0 0-13 2,0 0-34-1,0 0-4-1,0 0-8 1,0 0-2-1,-24 94-8 0,19-57-4-1,1 5-12 3,-5-1-1-2,4 4-8-1,-3-2-2 2,2-4-12 1,-1-11 0-2,6-9 1 1,1-11-6-2,-5-4-1 2,5-4 0 0,0 0-2 0,0 0-1-1,0-29 4 1,0-16 5-1,5-2-2-1,6-7-4 2,5 5 2 0,-1 12 2 0,4 5 2-2,-5 4-5 2,4 14 2 0,-5 3 1 0,-2 11-3-2,-2 0 3 2,7 0 12 0,-3 11-4 2,0 18 3-4,-4 8-5 3,-4 5-7-3,3 2-4 1,-3-4-1-1,-2-3-1 2,-3-10 1 0,0-2-2 0,0-5 1-2,0-3-10 2,0-7-12 1,0-3-26-2,0-4-30 3,8-3-26-5,-5 0-65 2,1 0-222 1</inkml:trace>
    </iact:actionData>
  </iact:action>
  <iact:action type="add" startTime="33415">
    <iact:property name="dataType"/>
    <iact:actionData xml:id="d4">
      <inkml:trace xmlns:inkml="http://www.w3.org/2003/InkML" xml:id="stk4" contextRef="#ctx0" brushRef="#br0">21617 5564 439 0,'0'0'208'5,"0"0"-100"4,0 0-5-3,0 0-50 1,0 0-13 2,0 0 4-4,0 0 0 3,-78 161-2 0,78-134-6 0,0-2-14-2,0-4-9 2,4-8 1 1,20-5-1 0,0-4-5-5,2-4 5 5,-3 0 3-2,-5-9-7 1,-5-16-5 0,-9 2-3-2,1-5-1 2,-5 0 0 0,0 3 0 1,0-4-2-4,0 7-9 3,0 2-24 1,0 5-31-4,0 15-59 3,0 0-239 0</inkml:trace>
    </iact:actionData>
  </iact:action>
  <iact:action type="add" startTime="33835">
    <iact:property name="dataType"/>
    <iact:actionData xml:id="d5">
      <inkml:trace xmlns:inkml="http://www.w3.org/2003/InkML" xml:id="stk5" contextRef="#ctx0" brushRef="#br0">21968 4962 327 0,'0'0'264'8,"0"0"-152"-2,0 0-5 0,0 0-43 2,3 203-3 0,-3-125 5 0,0 10-8-2,0 0-5 1,0 6-6 2,0-4-9-4,0-2-8 3,0-15-7 0,-6-9-9 0,-3-16-8-2,9-14-6 2,-1-12 0 1,1-14 0-2,0-8-23 1,0 0-48 0,6-33-74-2,4 2-190 2,-6 3-314 0</inkml:trace>
    </iact:actionData>
  </iact:action>
  <iact:action type="add" startTime="34094">
    <iact:property name="dataType"/>
    <iact:actionData xml:id="d6">
      <inkml:trace xmlns:inkml="http://www.w3.org/2003/InkML" xml:id="stk6" contextRef="#ctx0" brushRef="#br0">22180 5440 547 0,'0'0'252'3,"0"0"-114"4,0 0-32 2,0 0-15-3,-184-4-24 0,133 11-28 2,15 1-16 1,-1 1-20 1,17-3-2-8,3-4-1 6,9-2-5 0,8 0-48-2,0 0-78 4,0 0-130-4,3 0-304 3</inkml:trace>
    </iact:actionData>
  </iact:action>
  <iact:action type="add" startTime="34318">
    <iact:property name="dataType"/>
    <iact:actionData xml:id="d7">
      <inkml:trace xmlns:inkml="http://www.w3.org/2003/InkML" xml:id="stk7" contextRef="#ctx0" brushRef="#br0">22226 5618 776 0,'0'0'196'6,"0"0"-51"0,0 0-70 1,48 171-51 2,-45-134-14-3,-3-5-8 0,0-10-2 1,3-1-16 2,3-10-81-2,-6-11-172 0,4 0-540 1</inkml:trace>
    </iact:actionData>
  </iact:action>
  <iact:action type="add" startTime="34486">
    <iact:property name="dataType"/>
    <iact:actionData xml:id="d8">
      <inkml:trace xmlns:inkml="http://www.w3.org/2003/InkML" xml:id="stk8" contextRef="#ctx0" brushRef="#br0">22383 5454 620 0,'0'0'153'9,"0"0"-30"-3,0 0-71-1,0 0-47 3,0 0-5 1,0 0-10 0,20-62-19-3,-16 62-35 2,-1 0-62-2,4 0-179 2</inkml:trace>
    </iact:actionData>
  </iact:action>
  <iact:action type="add" startTime="34686">
    <iact:property name="dataType"/>
    <iact:actionData xml:id="d9">
      <inkml:trace xmlns:inkml="http://www.w3.org/2003/InkML" xml:id="stk9" contextRef="#ctx0" brushRef="#br0">22760 5423 428 0,'0'0'228'4,"0"0"-79"8,0 0-32-6,0 0-82-1,0 0 36 1,0 0-6 0,-86 141-12 3,63-102-10-2,7-3 0-1,4 1 0 2,6-3-2 0,6 1-3 0,0 1-10 0,0-3-6-1,0-2-4 1,2-5-9 3,25-13-4 2,1-2-2-10,2-11-3 4,8 0-2-3,0 0-6 5,-3 0-29-1,-5 0-27 1,-4-5-23-6,-8-9-7 3,-7 1-31 1,-11 6-97 3,0-1-158-2</inkml:trace>
    </iact:actionData>
  </iact:action>
  <iact:action type="add" startTime="34991">
    <iact:property name="dataType"/>
    <iact:actionData xml:id="d10">
      <inkml:trace xmlns:inkml="http://www.w3.org/2003/InkML" xml:id="stk10" contextRef="#ctx0" brushRef="#br0">23039 5744 150 0,'0'0'409'8,"0"0"-270"1,0 0 72 0,0 0-152-1,174-98 7-1,-140 72-18 1,-14 5-12-2,-7-1-20 2,-12 7-10 0,-1-5-6 0,0-1 0-2,0 1-4 2,-14 2-10 0,-12 9-4 0,-2 9-1 0,5 0 9-2,-2 9 10 2,7 29 2 0,4 5 6-1,4 5 13 4,7 1 1-5,3-9 2 1,0 1-5 3,0-8-3-4,0-2-6 0,0-6-3 3,13-8-2-4,8-2-2 3,5-14-3 1,0-1 0-2,1 0-10 0,-2 0-13 1,-2-10-19-1,2-16-16 1,-5-3-33 0,5-1-80-2,-15 18-122 2,0 0-202 0</inkml:trace>
    </iact:actionData>
  </iact:action>
  <iact:action type="add" startTime="35409">
    <iact:property name="dataType"/>
    <iact:actionData xml:id="d11">
      <inkml:trace xmlns:inkml="http://www.w3.org/2003/InkML" xml:id="stk11" contextRef="#ctx0" brushRef="#br0">23592 5501 258 0,'0'0'223'5,"0"0"-48"4,0 0-21-2,0 0-60-1,0 0-36 2,-170 98-8 1,158-79-13-2,9 0-9-1,3-3 2 2,0-1-3 0,8-7-8 0,25-8-6-2,9 0-6 2,-10 0-7 0,1-12 0 0,-12-18-1 0,-1-9-1-2,-13 6-2 2,-3 4 0 0,-4 13-4-2,0 10 3 2,0 6-2 0,0 0 5 0,0 24 2-2,0 22 3 2,-8 10 0 1,1 0 2-4,7-4-1 3,0-8 0 0,0-10-1 0,0-12-3 0,0-11 0 0,0-11-2-1,7 0-16 0,13-20-48 1,3-30-78-2,-13 19-84 2,-2-3-187 0</inkml:trace>
    </iact:actionData>
  </iact:action>
  <iact:action type="add" startTime="35821">
    <iact:property name="dataType"/>
    <iact:actionData xml:id="d12">
      <inkml:trace xmlns:inkml="http://www.w3.org/2003/InkML" xml:id="stk12" contextRef="#ctx0" brushRef="#br0">23852 5016 401 0,'0'0'107'6,"0"0"18"3,0 0-38-3,0 149-6 4,0-76-5-3,0 2-2-1,0 1-17 3,-8-2-1-1,1-7-6-2,-1-8-18 4,2-11-13-5,2-11-9 3,4-18-3 0,0-11-4-2,0-8 1 1,0 0 3 1,10 0 2-2,13-14-9 2,-2-5-1 0,2 2 1 0,2 0-1-2,-2 1 0 2,1 10-4 0,-2 0 4 0,-7 6-1 0,-4 0-1-1,-2 0 0 3,0 6 0-4,-9 25 0 1,0 6-3-1,0-4 2 3,0-2 4-2,0-13 0-1,-9-8 0 2,-16-10-1 0,-7 0 1 0,-2 0-2-2,-4-10 0 2,2-10 1 0,8-7-2 0,8 5 1 0,4 3-15-2,6-2-41 2,10 16-74 1,0 3-153-2</inkml:trace>
    </iact:actionData>
  </iact:action>
  <iact:action type="add" startTime="36353">
    <iact:property name="dataType"/>
    <iact:actionData xml:id="d13">
      <inkml:trace xmlns:inkml="http://www.w3.org/2003/InkML" xml:id="stk13" contextRef="#ctx0" brushRef="#br0">24251 4940 35 0,'0'0'519'8,"0"0"-417"0,13 197 45-2,-13-127-59 6,0 4-37-8,0-1 6 5,0 2-10-4,0-4-9 3,2-7-5-1,3-8-10 1,-5-12-8-1,0-8-12 0,0-18-3 1,0-11-1 1,0-7-29-4,0 0-41 3,6-7-75 0,-4-10-154-1,1-1-59 0</inkml:trace>
    </iact:actionData>
  </iact:action>
  <iact:action type="add" startTime="36573">
    <iact:property name="dataType"/>
    <iact:actionData xml:id="d14">
      <inkml:trace xmlns:inkml="http://www.w3.org/2003/InkML" xml:id="stk14" contextRef="#ctx0" brushRef="#br0">24419 5634 150 0,'0'0'247'6,"0"0"-101"1,0 0-4 1,0 0-56 5,184-96-16-12,-156 69-13 10,-6-4-21-8,-8 0-17 6,-8 5-6-3,-3 4-12 4,-3 3-1-2,0 9-5-3,0 5-1 4,-23 5-11-3,-4 0 8 2,0 0 9-1,-1 3 6-1,2 16 0 2,3 4 0 0,4 1 7 0,11-6 11-2,3 8 5 2,5 2-2 0,0 9-3 0,0-5 2 0,2 0-12 1,21-7-8 2,2-8-2-5,-5-5-3-1,9-11-1 2,-3-1-5 1,1 0-29 0,4 0-37-2,-24 0-85 1,-4 0-345 1</inkml:trace>
    </iact:actionData>
  </iact:action>
  <iact:action type="add" startTime="37793">
    <iact:property name="dataType"/>
    <iact:actionData xml:id="d15">
      <inkml:trace xmlns:inkml="http://www.w3.org/2003/InkML" xml:id="stk15" contextRef="#ctx0" brushRef="#br0">25560 5488 241 0,'0'0'370'8,"0"0"-259"-2,0 0-4 2,0 0-55 0,0 0-16 0,-155 158 2-2,149-117 2 1,6-7-4 1,0-3 4 0,0-8 1-2,10-9 10 2,16-5 3 0,5-9-20 0,-5 0-18-2,-1 0-5 2,-2-6-1 0,-7-17-7 0,-5-4-3-2,-2-7 1 5,-2-4-1-5,-4-1-1 4,-3 7 0-3,0 6-4-2,0 8-9 2,0 10-25 2,0 8-52-4,0 0-75 5,0 3-119-3,0 11-394 0</inkml:trace>
    </iact:actionData>
  </iact:action>
  <iact:action type="add" startTime="38160">
    <iact:property name="dataType"/>
    <iact:actionData xml:id="d16">
      <inkml:trace xmlns:inkml="http://www.w3.org/2003/InkML" xml:id="stk16" contextRef="#ctx0" brushRef="#br0">25788 5854 737 0,'0'0'180'1,"0"0"-52"9,0 0-61-3,0 0-38 3,0 0-1-6,46-146 2 1,-43 134-7 5,0 3-4-2,-3 9 6-2,0 0-1 0,0 0-4 3,4 0-3-3,9 26 5 4,-1 16-15-5,4-3-6 7,-3-2-1-6,-3-10 0 0,-4-12-10 3,-2-8-33-4,2-7-36 3,-2 0-22 1,1 0-63-3,2-22-302 1</inkml:trace>
    </iact:actionData>
  </iact:action>
  <iact:action type="add" startTime="38491">
    <iact:property name="dataType"/>
    <iact:actionData xml:id="d17">
      <inkml:trace xmlns:inkml="http://www.w3.org/2003/InkML" xml:id="stk17" contextRef="#ctx0" brushRef="#br0">26105 4794 443 0,'0'0'129'12,"0"0"9"-9,0 0-19 6,0 0-12-1,0 0-34-3,0 0-23 2,4 157-19 0,-4-72 10 2,0 4-5-2,0 7-5 1,0 5-8-1,0-4-4 1,0-5-2-1,0-11-9-1,0-10-5 4,0-19-1-4,0-15-2 0,0-14-7 2,9-12-18 0,3-8-25 0,7-3-19-2,-2 0-25 2,6-14-46 0,-17-4-75 2,1 5-120-6</inkml:trace>
    </iact:actionData>
  </iact:action>
  <iact:action type="add" startTime="38852">
    <iact:property name="dataType"/>
    <iact:actionData xml:id="d18">
      <inkml:trace xmlns:inkml="http://www.w3.org/2003/InkML" xml:id="stk18" contextRef="#ctx0" brushRef="#br0">26670 5401 591 0,'0'0'115'7,"0"0"17"0,0 0-46 0,-26 176-11 2,2-102 3-3,3 5-11 2,-6 5-9 0,2-5-5 0,5-3-20-3,-3-6-3 2,7-17-11 1,7-8-12 0,0-20-5-2,2-11-2 2,4-10-3 0,3-4-31 1,-1 0-50 0,1-28-54-4,0-17-27 4,0 19-85-3,0 3-258 0</inkml:trace>
    </iact:actionData>
  </iact:action>
  <iact:action type="add" startTime="39173">
    <iact:property name="dataType"/>
    <iact:actionData xml:id="d19">
      <inkml:trace xmlns:inkml="http://www.w3.org/2003/InkML" xml:id="stk19" contextRef="#ctx0" brushRef="#br0">26389 5449 412 0,'0'0'190'7,"0"0"-48"-1,0 0-11 2,0 0-63 1,0 0 7-3,0 0-14 1,99 163-13 1,-76-132-11 0,2-4-13 0,-1 4 0-2,-1-5-12 2,-5-1-11 0,-5 0-1 0,-3-4-11-2,-6-5-36 2,-1-7-40 0,-3-9-100-2,0 0-265 2</inkml:trace>
    </iact:actionData>
  </iact:action>
  <iact:action type="add" startTime="40829">
    <iact:property name="dataType"/>
    <iact:actionData xml:id="d20">
      <inkml:trace xmlns:inkml="http://www.w3.org/2003/InkML" xml:id="stk20" contextRef="#ctx0" brushRef="#br0">27455 5348 137 0,'0'0'428'11,"0"0"-345"-6,0 0-11 2,0 0-21 1,0 0-19 0,5-10 14-2,-5 10 10 6,0 0-13-7,0 0 1 1,-17 0 16 2,-2 0-27 1,-3 7-5-4,-1 6-3 4,4 8-1-2,-1 4 3 0,3 0-4 2,8 6 2-4,2 0 4 4,7-5-1-2,0-5 12 1,0-4-11-2,0-3-2 4,0-2-4-4,20 2-11 2,8 0-6 0,1-9-5 1,-6 1-1-3,-3-3-3-1,-7-3-3 4,-6 0-12 4,1 0-14-10,-6 0-20 3,4 0-32 2,-6 0-9 6,7-14-57-12,-7 0-77 6,0 0-158-3</inkml:trace>
    </iact:actionData>
  </iact:action>
  <iact:action type="add" startTime="41269">
    <iact:property name="dataType"/>
    <iact:actionData xml:id="d21">
      <inkml:trace xmlns:inkml="http://www.w3.org/2003/InkML" xml:id="stk21" contextRef="#ctx0" brushRef="#br0">27665 4805 613 0,'0'0'132'20,"0"0"-18"-20,0 0-60 1,0 0-35 9,0 0 21-6,6 155 28 4,-6-99-19 1,0 8 3-4,0 6-10 8,0-4-13-12,0-1-12 7,0-8-8 0,0-8-3-1,0-7-6 0,0-11 0 0,0-11 0 2,0-9-4-2,0-9-18 3,0-2-19-6,4 0-21 5,9-2-50-2,4-18-95 0,-11 9-61 1,-4 2-250 0</inkml:trace>
    </iact:actionData>
  </iact:action>
  <iact:action type="add" startTime="41575">
    <iact:property name="dataType"/>
    <iact:actionData xml:id="d22">
      <inkml:trace xmlns:inkml="http://www.w3.org/2003/InkML" xml:id="stk22" contextRef="#ctx0" brushRef="#br0">27997 5247 337 0,'0'0'204'5,"0"0"-102"3,0 0 12 1,0 0-39-3,0 0-3 4,0 0-13-5,-92 98-5 1,79-64-10 4,6-1-11-4,4-5-4 1,3 0-11 1,0-8 1 0,7-3-1-2,17-9-8 1,5-8-5 2,2 0-5-2,-7 0-2 3,2-12 1-4,-6-21-1 3,-5-8 0-4,-8-4 1 3,-6-4-6-2,-1 4-7 3,0 4-23 1,0 3-26 0,0 14-27-5,0 24-99 5,0 0-169-7</inkml:trace>
    </iact:actionData>
  </iact:action>
  <iact:action type="add" startTime="41941">
    <iact:property name="dataType"/>
    <iact:actionData xml:id="d23">
      <inkml:trace xmlns:inkml="http://www.w3.org/2003/InkML" xml:id="stk23" contextRef="#ctx0" brushRef="#br0">28347 5207 225 0,'0'0'357'12,"0"0"-274"-7,0 0-10 0,0 0-24 2,0 0 22 1,0 0 4 1,-20 36-19-4,10-13-10 2,7-1-8 2,3 3-6-2,0 0-2 1,0-1-7-3,0 1 3 4,0 0-2 0,0-1-1-3,0 3-3 2,0-5-9-1,0-2-3 1,0-1-7 0,0 2-1-1,0-4-2 1,-7-2 1 0,-9-3-2-1,-1-6-15 1,-7-2-32-2,4-4-36 2,4 0-85-1,12 0-102-1,4-7-219 3</inkml:trace>
    </iact:actionData>
  </iact:action>
  <iact:action type="add" startTime="42256">
    <iact:property name="dataType"/>
    <iact:actionData xml:id="d24">
      <inkml:trace xmlns:inkml="http://www.w3.org/2003/InkML" xml:id="stk24" contextRef="#ctx0" brushRef="#br0">28479 5429 337 0,'0'0'174'8,"0"0"-58"-1,0 0-16 0,0 0-60 1,0 0-10 2,0 0-6-4,109-146-8-1,-109 136-7 3,0 6-9 1,-13 1 2-4,-6 3-1 5,2 0 2-5,-4 7 5 4,7 20 30 1,-2 1 25-7,3 9-14 5,9-3-14 0,1-4-3 0,3-2-6-2,0-5-5 4,0-7 5-4,4-1-4 2,15-9-1 3,1-6-20-7,5 0-1 3,-5 0-7-1,9 0-17 3,-1-6-31 1,1-5-44-5,-19 4-95 2,-3-1-268 1</inkml:trace>
    </iact:actionData>
  </iact:action>
  <iact:action type="add" startTime="42736">
    <iact:property name="dataType"/>
    <iact:actionData xml:id="d25">
      <inkml:trace xmlns:inkml="http://www.w3.org/2003/InkML" xml:id="stk25" contextRef="#ctx0" brushRef="#br0">29117 4592 265 0,'0'0'171'3,"0"0"-26"1,0 0-15 5,0 0-16-5,0 0-32 4,0 0-23 1,10 101-39-3,-10-43 15 1,0 7 11 2,0 13-11-1,0 7-7-3,-7 5-8 3,4-2-8 0,3-9 6 3,-3-15-4-5,3-14-5 0,0-18 0 4,-4-13-4-5,4-8-2 3,0-9-3-1,0-2-13 4,0 0-28-6,0 0-37 0,0-22-48 4,0 2-129-1,0 2-228-1</inkml:trace>
    </iact:actionData>
  </iact:action>
  <iact:action type="add" startTime="43021">
    <iact:property name="dataType"/>
    <iact:actionData xml:id="d26">
      <inkml:trace xmlns:inkml="http://www.w3.org/2003/InkML" xml:id="stk26" contextRef="#ctx0" brushRef="#br0">29250 5027 390 0,'0'0'152'9,"0"0"-88"-3,0 0 63 1,0 0-75-1,0 0-14 2,-160-8-3 0,123 8-18 0,10 0-13-2,2 0-4 3,11 3-12-2,1 7-65 1,13 2-57-3,0-9-64 4,0-1-97-2</inkml:trace>
    </iact:actionData>
  </iact:action>
  <iact:action type="add" startTime="43273">
    <iact:property name="dataType"/>
    <iact:actionData xml:id="d27">
      <inkml:trace xmlns:inkml="http://www.w3.org/2003/InkML" xml:id="stk27" contextRef="#ctx0" brushRef="#br0">29436 5103 494 0,'0'0'41'7,"0"0"6"-2,0 0 70 4,0 0-54-2,0 0 24-1,-54 52-1 0,44-28-23 5,6-4-10-7,4 2-4 5,0-2-13-2,0-4-6 1,0 0-11-3,10-3-5 2,10-5-5 2,-2-8 0-3,-2 0-7 2,0 0-2 1,-2 0 0 0,-1-8-18-4,0-21-7 3,-13 4-14-1,0-5-6 1,0 4-8-2,-8 5-46 3,-4 16-86-1,-1 3-245 0</inkml:trace>
    </iact:actionData>
  </iact:action>
  <iact:action type="add" startTime="44169">
    <iact:property name="dataType"/>
    <iact:actionData xml:id="d28">
      <inkml:trace xmlns:inkml="http://www.w3.org/2003/InkML" xml:id="stk28" contextRef="#ctx0" brushRef="#br0">30459 5074 264 0,'0'0'348'6,"0"0"-291"5,0 0 42-6,0 0-31 1,0 0-40 8,0 0 19-12,-160 15 14 4,128 7-1 2,7 4-7 0,0 2-10 0,-1-3-13-3,10-3-8 3,2 4-9 3,4-7 4-5,4 5-5 3,6 0 1-4,0-1 0 2,0 4 4 1,13 2-5-2,12-1 2 2,4 0 8 0,-6-8-2 1,0 3 1-3,-7-6-4 1,-7-4 3 1,-7 7-2 3,-2-1-4-5,0 4-8 0,0 1 0 3,-14 3-5 0,-12-7 2-1,3-5-5-3,-1-8 2 2,0-1-4 2,1-4-12-4,2-2-41 3,5 0-34 0,6 0-27 3,10 0-80-5,0-6-159 3</inkml:trace>
    </iact:actionData>
  </iact:action>
  <iact:action type="add" startTime="44626">
    <iact:property name="dataType"/>
    <iact:actionData xml:id="d29">
      <inkml:trace xmlns:inkml="http://www.w3.org/2003/InkML" xml:id="stk29" contextRef="#ctx0" brushRef="#br0">30467 5927 571 0,'0'0'148'7,"0"0"-77"0,0 0 27 0,32-200-49 4,-28 124 8-6,9-2-12 5,-3-4-1-4,3 3-13 1,0-2-8-1,-1 6-3 2,1 9-2-2,-6 18-9 2,2 17-6 0,-5 14-1-2,-1 12 1 3,1 0-1-1,-4 5 1-1,3-4 6-1,2 4 6 3,3 0-5-1,5 0-1-1,2 0 2 1,7 17-10-2,-5 17-1 2,3 3-1 0,-4 4-1-2,-10-3 1 2,1-2-3 1,-5-6 4-1,-2-5 0-2,0-1 0 4,0-4-2 0,0-3 3-6,-21-6-2 4,-9-7 1 0,0-4-12-1,-2 0-22 2,3 0-22-3,3-19-29 2,11 3-41-1,15 9-136 1,0 2-184-3</inkml:trace>
    </iact:actionData>
  </iact:action>
  <iact:action type="add" startTime="45070">
    <iact:property name="dataType"/>
    <iact:actionData xml:id="d30">
      <inkml:trace xmlns:inkml="http://www.w3.org/2003/InkML" xml:id="stk30" contextRef="#ctx0" brushRef="#br0">30820 5384 490 0,'0'0'254'5,"0"0"-86"5,0 0-32-3,0 0-87-1,161-36-13 1,-136 8-15 1,-2-6-12-2,-7 4-5 4,-6-2-2-4,-10 0-2 2,0 10 0 0,0 2-10-3,-22 7-12 3,-5 11-6 1,7 2-1-4,-5 0 8 3,-1 33 18 2,6 11 3-3,-2 8 24-1,7-3 6 3,7 0 2-3,3-5-3 5,5-1-2-5,0-7-9 1,0-3 7 0,0-9-6 3,13-8-2-5,6-5-7 3,4-5-10 1,2-4 0-3,1-2 0 10,-6 0-38-13,4-8-21 0,-10-11-31 6,-5 2-60-2,-9 12-125 0,0-5-179 0</inkml:trace>
    </iact:actionData>
  </iact:action>
  <iact:action type="add" startTime="45430">
    <iact:property name="dataType"/>
    <iact:actionData xml:id="d31">
      <inkml:trace xmlns:inkml="http://www.w3.org/2003/InkML" xml:id="stk31" contextRef="#ctx0" brushRef="#br0">31135 5474 448 0,'0'0'171'6,"0"0"-13"1,0 0-58 0,0 0-30 0,0 0-20 1,0 0-13 0,156-87-21-3,-148 70-10 3,-8 1-5 1,0 0-1-2,0 6 0-1,0 2-5 3,-13 1-9-2,-6 5-5 1,-1 2 7 1,2 0 4-4,1 11 8 3,1 17 3 1,3 9 20-3,4-1 2 2,5-2-1 1,4-3-5-2,0-8-3-2,0-4 2 4,0-4 1-1,4-8-17-1,11-1-1 2,-1 0-1 1,9-6 0-3,3 0-14-1,5 0-28 1,2-12-25 2,8-12-38-4,-28 9-83 2,3 3-244 1</inkml:trace>
    </iact:actionData>
  </iact:action>
  <iact:action type="add" startTime="45810">
    <iact:property name="dataType"/>
    <iact:actionData xml:id="d32">
      <inkml:trace xmlns:inkml="http://www.w3.org/2003/InkML" xml:id="stk32" contextRef="#ctx0" brushRef="#br0">31680 5286 349 0,'0'0'55'10,"0"0"103"-2,0 0-30-1,0 0-51-2,-197 17 25 3,161 5-17-1,15 3-21 0,2 4-20 3,12-2-4-5,7 7-4 6,0 0-13-5,13-7-13 4,25 0 0-8,7-13-7 7,0-11-1-2,1-3 4-1,1-10-6 2,-7-37 0 2,-7-12-5-3,-4-15-2-2,-7-8-2 10,-6-4 1-12,-9 0 0 6,-4 9 3-3,-3 13 2 0,0 18 3 2,0 25-2 0,0 14 0-1,0 7 0 1,-7 24-9-1,-9 36 9 1,0 22 2 0,5 14 22 0,0-1-6-1,6-7-15 2,-4-5 1-2,0-9-2 3,1-10-24-4,-7-7-44 0,12-48-74 1,-4-7-169-1</inkml:trace>
    </iact:actionData>
  </iact:action>
  <iact:action type="add" startTime="46508">
    <iact:property name="dataType"/>
    <iact:actionData xml:id="d33">
      <inkml:trace xmlns:inkml="http://www.w3.org/2003/InkML" xml:id="stk33" contextRef="#ctx0" brushRef="#br0">30248 6283 311 0,'0'0'128'6,"0"0"21"3,0 0-38-2,0 0-34 0,0 0-8 1,0 0-15-1,-3 20 19 3,-16-3-22-5,-4 2-4 3,3 6 0 3,-5 10-11-7,5 1-10 2,4 7 4 4,11 1-12-4,2 2-3 1,3-1-11 0,0-8 1 2,0-10-5-2,19-10-2 3,3-12 1-6,1-5-1 5,0 0 2 1,-2 0 5-6,2-31-5 3,-9-9 0 2,1-4 0-1,-11-4-2 0,1 7 0-2,-5 1-8 2,0 8-10 0,0 8-35 0,0 9-57-3,0 15-70 3,0 0-282 1</inkml:trace>
    </iact:actionData>
  </iact:action>
  <iact:action type="add" startTime="46958">
    <iact:property name="dataType"/>
    <iact:actionData xml:id="d34">
      <inkml:trace xmlns:inkml="http://www.w3.org/2003/InkML" xml:id="stk34" contextRef="#ctx0" brushRef="#br0">30720 6050 136 0,'0'0'306'4,"0"0"-252"3,0 0 19 0,0 0 13 2,0 0-39-4,0 0-9 4,-33-33-10-3,27 29 23-2,-5 4-16 5,-2 0 8 1,4 0-33-3,-3 0 5-3,1 0-8 4,2 0-3 3,0 0 1 0,-2 4 37 1,3 13-10-6,3 7 8 1,5 1 4-1,0 4-2 1,0 8-6 1,0 2-15 0,0 6 14-2,0-1-13 4,0 4-1-2,0 0-6 0,0-3-6 0,0 3-7-3,0-9-2 4,0-5-2-2,0-5-4-1,0-11-8 1,5-3-13 3,7-10-48-3,8-5-56 2,-11 0-122-5,3 0-360 4</inkml:trace>
    </iact:actionData>
  </iact:action>
  <iact:action type="add" startTime="47331">
    <iact:property name="dataType"/>
    <iact:actionData xml:id="d35">
      <inkml:trace xmlns:inkml="http://www.w3.org/2003/InkML" xml:id="stk35" contextRef="#ctx0" brushRef="#br0">30641 6388 324 0,'0'0'208'5,"0"0"-54"0,0 0-93 2,0 0-36 0,-161-26-20 3,148 23-5-6,13 3-70 5,0 0-168-2</inkml:trace>
    </iact:actionData>
  </iact:action>
  <iact:action type="add" startTime="47583">
    <iact:property name="dataType"/>
    <iact:actionData xml:id="d36">
      <inkml:trace xmlns:inkml="http://www.w3.org/2003/InkML" xml:id="stk36" contextRef="#ctx0" brushRef="#br0">31267 5961 441 0,'0'0'230'6,"0"0"-106"-5,0 0-8 12,0 0-68-11,0 0 15 3,0 0-10 7,13 114 10-9,-13-65 4 6,-7-4-18-3,-4 2-10 3,4 7-6-2,-3 1-14 1,0-1-4-2,4 0 1 1,0-9-8 2,2-6-8-1,0-14 0 1,1-8-4-1,-3-12-26-1,6-5-52 1,0 0-32-3,0-2-87 1,0-15-190 4</inkml:trace>
    </iact:actionData>
  </iact:action>
  <iact:action type="add" startTime="47838">
    <iact:property name="dataType"/>
    <iact:actionData xml:id="d37">
      <inkml:trace xmlns:inkml="http://www.w3.org/2003/InkML" xml:id="stk37" contextRef="#ctx0" brushRef="#br0">31386 6536 359 0,'0'0'306'4,"0"0"-174"7,0 0-45-5,0 0-58 0,0 0-29 2,0 0-31-2,17 32-37 3,-17-38-27-3,4-22-38 3,-1-1 29-4,-3 15-45 4,3 1-5-2</inkml:trace>
    </iact:actionData>
  </iact:action>
  <iact:action type="add" startTime="48012">
    <iact:property name="dataType"/>
    <iact:actionData xml:id="d38">
      <inkml:trace xmlns:inkml="http://www.w3.org/2003/InkML" xml:id="stk38" contextRef="#ctx0" brushRef="#br0">31386 6536 72 0,'74'-224'195'4,"-70"215"5"-4,-1 6-55 0,-3 1-79 0,0-2-41 0,0 2-25 1,0-7 0-1,0 3-21 1,0 4-62 7,0 2-79-4,0 0-171 4</inkml:trace>
    </iact:actionData>
  </iact:action>
  <iact:action type="add" startTime="48248">
    <iact:property name="dataType"/>
    <iact:actionData xml:id="d39">
      <inkml:trace xmlns:inkml="http://www.w3.org/2003/InkML" xml:id="stk39" contextRef="#ctx0" brushRef="#br0">31764 6382 332 0,'0'0'189'7,"0"0"-132"3,0 0 23-7,0 0-25 6,0 0 11 0,0 0 13-3,-57 73-16 0,44-62-19 3,0 3-17-1,9 1 2 0,4-2-6-3,0-4-3 5,0-1-6-4,0-6-3 3,0-2-8-4,12 0 2 4,8 0-2 0,5-13-3-3,-5-18-7 3,-6-6 1-2,-2-3 3-1,-11 5-2 2,-1 6 1 0,0 12-10-2,0 12-3 2,0 5 4 2,0 0 6-4,0 0 7 0,0 22 0 5,0 24 2-4,-4 12 16-1,-8 10-7 0,1 7 0 4,-2 7 10-4,0-1 6 3,-2-1 0 1,-1-15 7-5,3-18-7 2,-4-13-8-1,-2-15-9 2,-6-10-10 0,-2-7 0 0,-5-2-5-2,4 0-21 3,5-30-18-1,7-17-34-1,16-9-4 2,0 26-49-4,0 5-207 4</inkml:trace>
    </iact:actionData>
  </iact:action>
  <iact:action type="add" startTime="48804">
    <iact:property name="dataType"/>
    <iact:actionData xml:id="d40">
      <inkml:trace xmlns:inkml="http://www.w3.org/2003/InkML" xml:id="stk40" contextRef="#ctx0" brushRef="#br0">32029 5955 425 0,'0'0'139'5,"0"0"-1"3,0 182-9 0,0-120-85 1,-11-6 4-3,-1-8 17 1,5-9-15 1,2-5-1 1,1-11 1-2,4-9-28 0,0-9-6 2,0-5-7-3,0 0-7 0,0 0-2 1,0 0 2 2,16-25 0-3,20-9-2 1,-8 3-5 2,1 10 4 0,-9 6 2-2,-4 10 0-1,-4 1 0 4,1 4 0-5,0 0 2 4,1 15 0 0,2 26-3-5,-3 10-4 4,-3-1 4 1,1-7 0-3,-6-12 0 3,0-11-4-2,8-12-10 0,-3-5-14 4,6-3-11-7,1 0-21 5,6-34-94-2,-12 11-190 1,-4-2-127 0</inkml:trace>
    </iact:actionData>
  </iact:action>
  <iact:action type="add" startTime="49223">
    <iact:property name="dataType"/>
    <iact:actionData xml:id="d41">
      <inkml:trace xmlns:inkml="http://www.w3.org/2003/InkML" xml:id="stk41" contextRef="#ctx0" brushRef="#br0">32637 5661 387 0,'0'0'197'10,"0"0"-68"-5,0 0-31 4,0 0-68-3,1 187 42 0,-15-97 7 3,-2-2-12-2,0 1-8 0,1-11-26 0,5-8-6 2,0-9-12-3,1-12-8 0,5-9-7 2,1-15-3 1,3-13-37 0,0-12-56-1,0 0-98-1,0 0-194 1</inkml:trace>
    </iact:actionData>
  </iact:action>
  <iact:action type="add" startTime="49457">
    <iact:property name="dataType"/>
    <iact:actionData xml:id="d42">
      <inkml:trace xmlns:inkml="http://www.w3.org/2003/InkML" xml:id="stk42" contextRef="#ctx0" brushRef="#br0">32677 6162 444 0,'0'0'92'6,"0"0"-18"1,0 0 47 1,0 0-43 2,-181-25-23-3,116 25-37 1,4 0-18-1,-1 0-9 0,40 0-113-2,-1 0-187 4</inkml:trace>
    </iact:actionData>
  </iact:action>
  <iact:action type="add" startTime="50056">
    <iact:property name="dataType"/>
    <iact:actionData xml:id="d43">
      <inkml:trace xmlns:inkml="http://www.w3.org/2003/InkML" xml:id="stk43" contextRef="#ctx0" brushRef="#br0">31539 6070 523 0,'0'0'240'7,"0"0"-67"-2,0 0-61 4,0 0-66-2,0 0-22 0,0 0-9 0,12-27-9 1,-12 18-6 0,0-4 1 2,0 5-1-6,0 1 0 4,0 3-6 2,0 4-49-4,0 0-140 0,0 0-367 3</inkml:trace>
    </iact:actionData>
  </iact:action>
</iact:actions>
</file>

<file path=ppt/ink/inkAction34.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0-09-27T04:56:05.351"/>
    </inkml:context>
    <inkml:brush xml:id="br0">
      <inkml:brushProperty name="width" value="0.05292" units="cm"/>
      <inkml:brushProperty name="height" value="0.05292" units="cm"/>
      <inkml:brushProperty name="color" value="#FF0000"/>
    </inkml:brush>
  </inkml:definitions>
  <iact:action type="add" startTime="12587">
    <iact:property name="dataType"/>
    <iact:actionData xml:id="d0">
      <inkml:trace xmlns:inkml="http://www.w3.org/2003/InkML" xml:id="stk0" contextRef="#ctx0" brushRef="#br0">9662 11538 1031 0,'0'0'116'14,"0"0"-112"-12,0 0 19 4,0 0 49-1,0 0 31 1,-273-73-31 2,99 60-14 2,-22 1 14-4,-17 4 16 0,5 0-13 4,-3 2-13-4,4 0-11 0,9 1-1 4,0-1-12-2,1 0-3-1,-6 3-7-1,-10 3 2 2,-3 0-6 2,-8 0-9-5,-4 0-15 1,3 6 0 4,5 8 0-2,19 3 0 0,8 3 0-3,17 0 0 5,7 0 0-1,3-2 0-3,10 5 0-1,-3 0 0 4,-10-1 0 0,8 1 0-3,3-1 0 1,2 3 0 2,15 1 0-2,5-4 0-1,19-2 0 4,25 0 0-3,15-3 0-1,21-6 0 2,5-1 0-2,8 2 0 5,7-3 0-3,-5-4 0-1,5-2 0-2,-5-1 0 4,1-2 0-2,0 3 0 0,-7 0 0-1,0 1 0 4,-4 1 0-3,-1 3 0 0,-4 1 0 1,4 2 0-2,-1-3 0 3,10 1 0-2,5-3 0 2,5-1 0 6,2 1 0-11,2-6 0 0,12 0-4 4,4 0-12-1,6 0 5 0,7 0 4 1,0 0 2-2,0 0 4 1,0 0-2 1,-3 0 0 0,3 0-3-1,-3 0 1 1,3 0-2-2,0 0 2 1,0 0-4 1,0 0 2-2,0 0 0 3,-4 0-3-1,4 0 0 0,-5 2-3-1,2 1-2 0,-8-1-5 1,3 5-2 0,-2-7 0-2,3 5 16 2,-2-5 6 0,5 3 1-1,4-1 0-1,0 2 2 2,0-4-2 0,-3 2-1 0,-1 5 1-2,-3-3 0 3,1 9 0 0,-2-3 0-1,0 5-1-3,-2 4 1 5,5 3 0-4,-5 10-1 3,0-2 2-3,4 13-2 1,-8 11 1 1,-5 20 0 2,-3 22 0-3,-7 25 4-2,-1 22-1 3,1 9-2 0,-6 11 7 0,2 6-2-2,-7 8-4 2,0 11 5 0,4 17-2-2,-2 9-1 2,10 10 4 0,5 4 3 0,4-3 0-2,-5-4 1 2,-7 2-4 2,-8-7 1-3,0-8-8-2,-2-11 1 3,10-12-2-1,-3-9 1 1,5 0-1-1,6-14 1 1,-5 0-2 1,5-19 2-2,-6-20-1 1,5 1 0-2,-2-3-1 6,8 0 1-8,-2-9-1 2,1-11 3 2,2-3-3 0,-7-16 0 0,7-20 0-2,1-4 0 3,4-9 3-1,8-10-3 0,0-8 2-2,4 0 1 0,0-5 0 3,0-7 2-1,0 1 2-1,0-3-4 1,0-7 1-1,0-3-3 1,4 1 2-2,-4-8-3 2,4 0 2 0,1 0-2 1,2 0 1-4,-1 0 0 3,5 0-1-1,1 0 1 2,3 0-1-3,2 0 1 4,10 0 0-4,5 0 0 1,21 0 0 1,7 0 0 5,29 0-1-10,31 0 2 2,24-7-2 4,22-11 0 0,23-2-5-3,4-3 4-1,11 10 1 5,13-5 2-1,15 10 2-2,22-6 4 0,24 9 2 2,22-7-10-4,19 4 0 3,6 4 0-2,-5 4 0 4,-7 0 0-2,-18 0 0-4,-21-3 0 6,-24-2 0-1,-12-6 0-1,-18-8 0-2,-5-1 0 2,-8-11 0-1,-10 5 0 1,-8-5 0 0,-2 6 0-3,-13 0 0 5,0 5 0-4,-13 9 0 0,-5 0 0 2,-4-3 0 0,2 2 0-1,-2-2 0 1,0 3 0 1,5-1 0-2,-3-1 0 0,-9-7 0 0,2 9 0 3,-15-3 0 0,-7 7 0-7,-5 7 0 5,1 0 0 5,3 0 0-8,8 0 0-2,10 0 0 5,9 0 0 0,3 0 0-1,-1 0 0 0,-12 0 0 1,-14 0 0 0,-19 0 0 0,-14 0 0-2,-17 0 0 2,-21 0 0 0,-19 0 0-3,-11 0 0 4,-12 0 0-1,-7 0 0-1,-1 0 0 1,-6 0 0-1,2 0 0 1,-2 0 0 0,0 0 0-2,0 0 0 2,0 0 0 0,0-5 0 0,0-7 0-2,0-25 0 3,0-32 0-2,0-37 0 0,-5-32 0-1,-18-33 0 3,-2-21 0-1,5-29 0 0,7-27 0-2,0-21 0 3,3-7 0-3,-3-8 0 4,-7-5 0-6,-7 8 0 5,0-6 0-1,-2 6 0 1,-4 17 0-2,-2 17 0 1,-6 25 0 2,8 30 0-3,-2 24 0-4,8 15 0 6,5 11 0-2,3 3 0 2,-1 20 0-4,4 6 0 4,4 19 0-2,3 13 0 1,1 3 0-2,0 0 0 3,0-10-4-2,-5 1 3 2,0 6-1-4,3 11-1 4,5 19 1-2,-2 11 0 1,0 13 1-2,2 2-2 4,-5 4 0-4,4-1 3 0,-2 2-1 4,-4 5 1-3,1 2 0 2,-3 1 0-5,-1 4 0 4,-6 1 0 3,-6 0 0-6,-14 5 2 1,-11 2-2 1,-16 0 2 5,-18 0 0-7,-14-4 1 3,-20 0-3-2,-21-9 3 4,-34-6 2-2,-45-1 0-4,-54-2-5 4,-61 5 0 2,-46 7 0-1,-33 10 0-6,-31 0 0 5,-13 0 0 3,-13 32 0-5,9 9 0 1,24 5 0 0,63 15 0 0,80 3 0 0,78 5 0 1,74 1-74 2,143-53-147-3,52-5-179-1</inkml:trace>
    </iact:actionData>
  </iact:action>
</iact:actions>
</file>

<file path=ppt/ink/inkAction35.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0-09-27T04:56:05.351"/>
    </inkml:context>
    <inkml:brush xml:id="br0">
      <inkml:brushProperty name="width" value="0.05292" units="cm"/>
      <inkml:brushProperty name="height" value="0.05292" units="cm"/>
      <inkml:brushProperty name="color" value="#FF0000"/>
    </inkml:brush>
  </inkml:definitions>
  <iact:action type="add" startTime="8418">
    <iact:property name="dataType"/>
    <iact:actionData xml:id="d0">
      <inkml:trace xmlns:inkml="http://www.w3.org/2003/InkML" xml:id="stk0" contextRef="#ctx0" brushRef="#br0">27813 6761 497 0,'0'0'383'12,"0"0"-288"-9,0 0-19 37,0 0 13-40,0 0-39 0,0 0 6 0,0 0 4 1,-198 11 4 38,130 6 1-39,-11 0-12 0,-21 3-3 0,-21-1 5 0,-14-2-2 0,-8-1-8 41,2-4-12-41,-2-3-7 0,9-3-16 0,10-4 4 1,15 5-3 1,13 1 1 10,12 1 0 29,10 1 0-41,8-2 1 0,8 1 0 1,3-1-2-1,7 2-3 1,-4 0-2 45,10-1-2-45,7-1-3-1,7-3 0 0,5 0 2 1,10 2-2-1,9-2 1 7,-6 0-1 34,7 7 1-40,-7 5 0-1,-1 9-1 0,1 7 3 1,-3 12-2-1,0 2 2 43,2 7-3-42,-1 4 1-1,10 5-1 0,2 4 1 1,0 7 0-1,0 4 0 45,0 6 3-44,0 4 1-1,0 5 2 0,2 4-4 1,11 0 1-1,0-5-2 5,0-5-2 33,0-6 2-38,-1 1 2 0,-6-6-1 0,7-5-1 1,0-2 0 5,0-2 0 1,-6-3 3 34,0-6-4-41,3-5 1 0,-2 0-1 0,3 4-1 0,-2-1 0 49,4-2 2-48,-7-7-2-1,4-11 0 0,-4-6-1 0,-5-11 0 1,2-6 2-1,1-4 0 5,1 2 0 37,-1 1 0-42,3 5 1 0,3 1-2 0,-4 3 0 2,3-4 0-2,-5 2-1 41,4-2 1-39,-1-2-1-2,3-5 0 0,-3 2 1 0,2-4-1 7,-2 1 1-3,0-1 0 41,-1 6 1-45,4-1-1 0,0 4-1 0,-2-4 1 1,-1-3-1-1,-1 2 0 45,1-9 1-44,-4-1 0-1,0-2 0 0,4 7-1 0,8-2 0 0,9 5 3 5,11 5-1 38,6 0 1-43,-1-5-2 0,9 4 2 1,6-1 0-1,11-1 0 1,5 0 1 45,17 2-2-46,1-8 1 0,8-1 1 0,10-3-3 1,-4-2 1-1,4 0 3 5,0 4-5 46,-1-2 0-49,-1 2 0-1,-5-1 0-1,1-3 0 1,2 0 0-1,6 0 0 0,4 0 0 6,3 0 0 4,-5 0 0 36,-5 4 0-44,-1 2 0-1,-8 1 0-1,3-6 0 0,0 5 0 0,-5-3 0 0,5-3 0 42,0 0 0-39,-2 0 0-3,-1 3 0 1,3 2 0-1,-8 1 0 1,10 6 0 47,1-1 0-48,1 0 0 0,6 2 0 0,-5-3 0 0,-11-3 0 1,-1 6 0 4,-9-8 0 1,-7-2 0 2,2-1 0 0,5-2 0 34,-7 0 0-42,4 0 0 0,3 0 0 1,-7 0 0-1,-4-5 0 0,-12-4 0 56,-11 6 0-56,-9 1 0 0,-12 2 0 0,-9 0 0 1,-4-4 0-1,-6 4 0 1,0 0 0 0,-2 0 0 7,2 0 0 44,-4 0 0-52,1 0 0 0,-3 0 0 0,1 0 0 1,-1 0 0-1,-1-6 0 0,1 1 0 53,3-10 0-51,2-20 0-2,9-24 0 0,-8-23 0 0,7-23 0 0,-1-19 0 0,0-14 0 6,-4-5 0 45,1-3 0-51,-6-2 0 1,-3 15 0-1,-4 10 0 0,0 12 0 0,0 2 0 0,0 12 0 54,0 5 0-53,0 4-3-1,-8 7-1 0,-8-1-1 0,1 1 2 1,-2 3 1-1,1 5 1 4,0 5-1 5,4 12-2-2,-1 8 2 1,4 3-1 40,-1 6 0-46,6-2 2-2,-9 3 0 0,3-6 0 0,-5 7 2 1,-1-7-2-1,3 3 1 5,-1 4 0 5,1 3-1-1,-3-1 1-2,0 3-1 1,-3 1 1 51,0 6 0-58,5 6 0-1,-5 2 0 0,-1 4-1 0,2 0 1 0,-5-1-1 0,3 0 0 1,-6 3 1 4,-3 1 0 4,1 3 0-2,-2 1 1-1,2 1-1 51,-1 3 1-57,3-2-1 0,1 2 0 0,2 2 0 0,-6-4 0 1,5 4 1-1,-8 0-1 1,-3 0 2 50,-3 0-1-51,-5 0-1 0,4 0 3 0,-12 0-2 0,-3 0 0 1,-2 10-1-1,-11-3 1 52,-4 2-1-50,-3 2 1-2,-10-3-1 0,-15 1 0 0,-2 2-1 0,-19-2 0 1,-14-1-1 53,-17 2 2-53,-5-8 5-1,-2 3 2 0,-6-5-3 0,16 0 4 1,-1 0-4-1,11 0-1 6,14 0-3 0,6 0 0 41,8 2 0-45,10-2 0-2,10 4 0 0,10-4 0 0,5 0 0 1,5 0 0 6,7 0 0-1,6 2 0-3,9 2 0 6,5 1 0 44,7 1 0-53,7 3 0 0,8 1 0 1,1 5 0-1,0-5 0 0,-1 4-10 1,4-6-70 4,3 1-60 2,9 6-107 41,5-13-56-47,0 7-355-1</inkml:trace>
    </iact:actionData>
  </iact:action>
  <iact:action type="add" startTime="11795">
    <iact:property name="dataType"/>
    <iact:actionData xml:id="d1">
      <inkml:trace xmlns:inkml="http://www.w3.org/2003/InkML" xml:id="stk1" contextRef="#ctx0" brushRef="#br0">30362 10266 347 0,'0'0'148'16,"0"0"-52"-15,0 0 59-1,0 0-35 1,0 0-53 0,0 0 1-1,0 0 18 48,29 0-18-47,-24 0 34-1,-5 0-20 0,0 0-21 1,0 0-10-1,0 0-18 38,-34 0-9-36,-12 0 4-2,-11 0 20 0,-4 2-12 0,-15-2-11 0,-8 0 1 62,-5 0-6-62,-15 0 7 0,-5-6 0 0,-1-1-4 0,-2 3 9 0,-1 4-8 0,-1 0-4 1,-15 0 2 4,-12 0 3 0,-2 0 5 4,-2 4-12 48,8-2 0-55,4 3-4-2,8 1-3 0,5-2-2 1,3-4 2 0,12 0 0-1,-2 3-2 0,4-3 2 8,5 8 3 44,-2 2-14-52,-3 4 0 0,-8 1 0 0,-9 4 0 0,0 1 0 1,-2 5 0-1,-1 0 0 45,7 2 0-44,1 0 0-1,4 1 0 0,4-4 0 0,6-9 0 1,15 0 0 5,10-5 0-1,11-3 0 46,11-5 0-51,14-2 0 0,3 0 0 0,4 0 0 1,3 0 0-1,-7 0 0 0,-3 3 0 50,-5 1 0-47,0 1 0-3,6 0 0 0,-2-2 0 0,4 2 0 0,6-2 0 0,-1 1 0 58,8-2 0-57,8 1 0-1,6-1 0 1,4-2 0-1,1 3 0 0,5-3 0 0,0 0 0 0,0 0 0 6,0 0 0 36,0 0 0-42,0 0 0 0,0 0 0 0,0 0 0 1,0 0 0 42,0 3 0-40,0 4 0-2,0 3 0-1,0 10 0 1,0 4 0-1,11 8 0 1,2 1 0 6,0 4 0 43,0 0 0-47,-2-1 0-2,2 3 0-1,-5 6 0 0,3 5 0 0,-7 11 0 0,4 11 0 53,-2 2 0-49,1 7 0-4,-4 6 0 1,-3 2 0-1,0 4 0 0,0 6 0 0,0 10 0 1,0 4 0 49,0 5 0-48,0 3 0-2,-8-4 0 0,-5 2 0 0,3 3 0 0,-3-3 0 1,3-6 0 65,4-6 0-66,-1-2 0 0,3-3 0 0,-5 6 0 1,2 4 0-1,-3 6 0 0,4-5 0 1,-3-5 0-1,5 3 0 7,-4-11 0 1,7-4 0-2,-2-3 0 43,0-11 0-49,-4 2 0 0,1-3 0 0,-1-2 0 0,1 0 0 1,-1 14 0 0,7 2 0 50,0 12 0-48,0 7 0-3,0 5 0 0,0 8 0 0,0-4 0 0,0-8 0 7,0-11 0-6,0-10 0 52,0-11 0-53,0-10 0 0,0-12 0 0,0 0 0 0,0-3 0 1,0 5 0-1,0 1 0 5,0 1 0 2,-3 7 0 54,3 6 0-59,-1 4 0-2,1-1 0 0,0-7 0 0,0 5 0 1,0-5 0-1,0-7 0 0,0-3 0 5,0-8 0 47,-3 1 0-52,-2 1 0 0,1 2 0 0,4 2 0 0,0-6 0 1,0-3 0-1,0-3 0 5,0-2 0 49,0 3 0-53,0-7 0-1,4 7 0 0,4 0 0 0,-7 2 0 1,5-8 0-1,-2-8 0 51,2-3 0-50,-3-10 0-1,1 2 0 0,-1-3 0 0,3-4 0 0,-2 12 0 1,2 1 0 5,-2 10 0 48,5 2 0-51,3 1 0-2,-7-8 0-1,6-7 0 0,-4-10 0 0,2-3 0 0,-1-3 0 0,-2 7 0 52,4-5 0-50,3 12 0-2,-6 1 0 0,7 3 0 0,-1 0 0 0,-3-14 0 0,-3-1 0 7,3-2 0 53,-4 2 0-58,4-2 0-2,0 2 0 0,-3-4 0 0,4 4 0 0,-1-2 0 0,3-2 0 1,-9-2 0 4,8 1 0 46,-8 1 0-51,3-1 0 0,2 2 0 0,-2 5 0 0,6-2 0 0,-5 3 0 48,2-3 0-46,3-2 0-2,-3-2 0 0,3 4 0 0,-3-8 0 0,3 1 0 0,-3 2 0 6,0-4 0-3,-4 4 0 49,3-2 0-52,0-7 0 0,1 9 0 0,0-7 0 2,2 2 0-2,3-2 0 2,12 3 0 57,7 3 0-59,16-5 0 1,9 0 0-1,9 3 0 0,12-9 0 1,10 0 0-1,0 0 0 0,8 0 0 7,2 0 0 39,-3-13 0-42,3 0 0-4,0-1 0 0,-2 2 0 0,-4-5 0 0,0 4 0 0,-10-2 0 60,4 5 0-60,-1-5 0 0,8 4 0 0,-1 0 0 0,7 1 0 1,5 5 0 0,1 1 0-1,-2-4 0 5,-5 3 0 50,-3-3 0-54,-10 3 0-1,-6-1 0 0,3-7 0 0,-11 1 0 1,3 4 0-1,1 1 0 4,-6-3 0 45,2 4 0-48,4-5 0 1,-9 3 0-2,-5 1 0 0,3-1 0 0,-7 6 0 0,-4-1 0 6,2 3 0 49,-4 0 0-53,4 0 0-2,-2 0 0 0,-6 0 0 0,2 0 0 0,-6 0 0 1,-4 0 0 5,3 0 0 43,0 0 0-49,4 0 0 0,1 0 0 0,6 0 0 1,-3 0 0 0,5 0 0 0,2 0 0 62,-1 0 0-61,2-6 0-2,1-5 0 0,-5 5 0 0,-1-2 0 0,-3 3 0 0,-4-2 0 0,0-1 0 0,-15 2 0 69,-5 6 0-67,-3-5 0-2,-5 5 0 0,-4 0 0 0,-6 0 0 0,0 0 0 0,-3-6 0 0,-1 6 0 0,1 0 0 49,-1 0 0-48,0 0 0 0,1 0 0-1,-5 0 0 0,5 0 0 0,-4 0 0 0,1 0 0 53,-2 0 0-52,-2-6 0-1,3 6 0 0,1-6 0 0,-1-2 0 1,7-9 0-1,0-16 0 6,10-23 0 43,-4-18 0-47,-3-18 0-2,2-11 0 0,-5-2 0 0,-3 4 0 1,6 0 0-1,-3 3 0 4,4-16 0 6,-6-6 0 39,2-9 0-46,-1-12 0-3,-3-14 0 0,4-12 0 0,-1-11 0 0,-1-2 0 1,1 9 0 5,-3 16 0 46,-5 24 0-49,-1 15 0-3,0 17 0 0,0 6 0 0,0 6 0 1,0-7 0-1,0-3 0 51,0-15 0-50,0-14 0-1,0-7 0 0,0-6 0 1,0 11 0 0,0 7 0-1,0 3 0 0,8 4 0 50,-3 1 0-48,-2 3 0-2,-3 3 0 0,0-2 0 2,0 3 0-1,0 1 0-1,0 5 0 57,0 6 0-55,0-4 0-2,0 6 0 0,0-1 0 2,0 2 0-2,0 1 0 1,0-2 0-1,0-7 0 53,0-8 0-51,0 4 0-2,0-2 0 0,0 10 0 0,0 8 0 2,0 1 0-1,8-2 0-1,0-2 0 11,-1-3 0-5,-5 8 0 2,1 7 0-2,-3 4 0 41,0 2 0-47,0-4 0 0,0 0 0 1,0-2 0-1,0 4 0 0,0 10 0 4,0 5 0 51,0 2 0-54,-7-1 0-1,-2-4 0 1,2 0 0-1,-4-3 0 0,1-1 0 1,-3 1 0 0,6 9 0 51,-3 7 0-51,4 17 0-1,2 6 0 0,1 5 0 0,3 11 0 1,-2-2 0-1,2 2 0 53,-4 1 0-51,0 0 0-2,4 3 0 0,-3 2 0 1,1-3 0-1,2 2-7 1,-5 0 5 5,0-2-1-3,-1 2-1 49,-1-2 2-52,4-4-2 0,-3 4 3 0,4-5 1 1,-6 5 0-1,7 2 1 0,-6 1-1 52,-2-5 0-50,-7 3 0-2,-7-5 0 0,-5 2 0 1,-2 1 1-1,-5 2-1 0,-1 2 0 9,-3-5 1-5,-2 3-1 4,0-7 1 1,-2 4-1 0,-3-6 0-6,-1 2 1 56,2 7-1-59,2 0 0 0,-2 6-1 0,-7 0-6 1,-14 25-70-1,-15 27-38 1,-13 20-64 0,61-38-49 51,1 8-131-52</inkml:trace>
    </iact:actionData>
  </iact:action>
</iact:actions>
</file>

<file path=ppt/ink/inkAction36.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0-09-27T04:56:05.351"/>
    </inkml:context>
    <inkml:brush xml:id="br0">
      <inkml:brushProperty name="width" value="0.05292" units="cm"/>
      <inkml:brushProperty name="height" value="0.05292" units="cm"/>
      <inkml:brushProperty name="color" value="#FF0000"/>
    </inkml:brush>
  </inkml:definitions>
  <iact:action type="add" startTime="7807">
    <iact:property name="dataType"/>
    <iact:actionData xml:id="d0">
      <inkml:trace xmlns:inkml="http://www.w3.org/2003/InkML" xml:id="stk0" contextRef="#ctx0" brushRef="#br0">6849 5350 453 0,'0'0'170'19,"0"0"-16"-19,0 0-7 0,0 0-52 0,0 0-13 1,0 0-9-1,0 0-16 1,0 0-8-1,0 0 20 38,12 32-40-38,-8-13-1 0,-1 3 5 0,0-2-13 1,0 0-7 38,-3-3-1-39,4-6-4 0,-1-2 0 0,0-4-2 1,4-5 0-1,8 0 10 39,4 3-3-39,5-3 4 0,8 0-4 1,6 0 10-1,6 0 0 44,2 0 3-43,0 0-4-1,8 0 2 0,1-3-7 1,4-1-3-1,8-1 3 6,-5 2-3 41,4 3 1-43,0 0 2-4,-5 0-2 1,3 0 0-1,-2 0 1 0,5 0 3 0,-6 0-11 6,6 0 2 46,1 0-1-51,-3 0-3-1,3 0 4 0,2 0-3 0,-1 0 5 0,-4 0-4 0,5 0-3 43,-6 0 2-40,2 0-1-2,4 0 2-1,1 0-5 0,3 0 3 0,3 0 0 44,-6 0-3-42,1 0 3-2,-4 0-1 1,-2 3-2-1,0 6 2 0,0-3-2 5,-4 4 5 39,-1-3-5-44,0 0-2 0,-2 0 2 0,2-2-3 0,0-2 1 0,-2-1-1 44,-5 1-2-43,-6 0 1-1,1 3 1 0,-5-3-1 0,2 3 1 1,-3-2 2 41,1 0 1-40,-1-3-3-1,-2 3 1-1,1-4 0 0,-7 3 0 0,1-3-1 45,-8 0 1-43,-5 0 0-2,-4 0-1 0,-6 0 0 1,-9 0 0-1,3 0-2 6,-4 0 2 40,4 0 0-43,-4 0 0-3,2-8-1 0,6-6-1 0,-3-6 2 1,5-6 0-1,-2-4 0 51,5-7 0-50,0-7-6-1,7-8-6 0,-1 2-15 0,-2 2-20 1,3 9-13-1,-4 5-21 44,3 9-69-41,7 8-24-3,-19 17-86 0,10 0-227 1</inkml:trace>
    </iact:actionData>
  </iact:action>
  <iact:action type="add" startTime="9078">
    <iact:property name="dataType"/>
    <iact:actionData xml:id="d1">
      <inkml:trace xmlns:inkml="http://www.w3.org/2003/InkML" xml:id="stk1" contextRef="#ctx0" brushRef="#br0">12192 5379 595 0,'0'0'204'12,"0"0"-93"-3,0 0 9-6,0 0-59 53,0 0-21-56,0 0 8 0,0 0 7 0,64 142-5 0,-59-113 3 1,3-6-15-1,-5-1-10 0,1 1-5 38,4-4-6-38,-2 0 0 0,-4-7-6 0,-2-4 2 1,0 1 2 38,5-9-3-39,-2 0-2 0,-3 0 1 0,3 0 4 1,4 0 1 44,3 0 1-45,15 2 4 0,7 4 1 0,4 1-19 1,1-7-1-1,3 0 0 42,3 1 0-40,5-1 5-1,1 7 1 0,3-2-2-1,5-3 6 0,2 8-4 6,8-3-3-1,3-1-2 3,-2 1 2-2,4 0-1 44,-4 3 2-48,5-8-1-2,-2 0 1 0,-2 4-1 0,-3-6 3 1,-4 3-2-1,-4-3 9 47,6 2-4-45,-8 2-1-1,4-4-5-1,-4 0-1 0,1 0 1 0,1 0-3 10,0 0 5-8,1 0-4 65,2 2 2-65,-9 1-2-2,6-3 0 0,-7 0 2 0,4 0-2 0,2 0-1 0,-4 0 1 1,-5 0-1-1,6 0-2 5,-4-3 1 0,-6 3 1 47,5-2 0-52,-5-7-1 0,3 3 1 0,3-3-2 1,-10 4 0-1,8-3-2 0,-4 2 1 52,-8-2 1-51,3 3 0-1,-6-2 0 1,4 2 0-1,-6 0 0 0,6 2 1 0,-5-6 1 50,-3 4-1-48,7 1 0-2,-3 0 0 0,9 1 0 0,-1-7 0 1,2 3-1-1,2-3 2 7,-1 5-2-1,5 0 1 51,-6 1-1-54,-5-1 0-3,-4 2 2 0,-6 1-2 0,-6-1 1 0,-1 3-1 0,2-3 1 0,-7 0-1 9,-5 3 0 36,-2 0 0-44,-2 0 0 0,-1 0 1-1,4-2-1 0,-5 2 0 0,-3-4 1 50,7 4-1-48,-7 0 1-2,5 0-1 0,1 0 0 0,0 0 0 0,-5 0 0 9,1 0 1-6,2 0-1 52,-6 0 0-53,3 0 0-1,-3 0 0-1,0 0 1 1,3 0-2-1,1 0 0 1,6-8 1-1,3-6 0 45,0-5-1-45,5-9 0 0,-2-4 1 0,-2 2-1 0,3-2 0 0,-4 8 0 48,-1 3 1-44,0-1 0-4,1 0 0 0,0 2-2 0,-3 0-1 0,-6 9-9 0,3 3-29 7,-7 5-25 35,0 3-40-42,0 0-33 0,0 0-101 0,0 17-246 1</inkml:trace>
    </iact:actionData>
  </iact:action>
  <iact:action type="add" startTime="24962">
    <iact:property name="dataType"/>
    <iact:actionData xml:id="d2">
      <inkml:trace xmlns:inkml="http://www.w3.org/2003/InkML" xml:id="stk2" contextRef="#ctx0" brushRef="#br0">6493 9766 97 0,'0'0'544'9,"0"0"-407"-9,0 0 2 1,0 0-55-1,0 0-45 2,0 0 12 7,0 0 10 38,0 0-6-47,0 0-3 0,0 0 6 0,0 0 4 0,16 0-16 1,8 0-13 40,11 0-12-41,10 0-2 0,6-12 10 0,16-5 0 1,2 1 0-1,12-2-2 51,1 5-4-51,2 1 1 0,4 2-2 1,-7 3 0-1,-1 1 2 0,0-1-5 0,-4-1-7 49,3-1 0-49,2-3 0 0,4 4-3 0,2 1-4 1,-3 2 3-1,-7 3-4 5,-3-1 7 41,-13 3-3-46,-4 0 5 0,-7 0-4 1,-10 0-1-1,-4 0 1 0,-9 0-1 6,-1 0-1 36,-8 0 1-40,-4 0-4-1,-2 3-3-1,-9-1 7 1,-2-2-5-1,-1 4 2 3,0-4-3 39,0 0 1-42,0 0-1 0,0 0-1 1,0 0 0-1,0 0 0 2,-1 13-1 39,-38 4-1-41,-22 3 1 0,-23 3 0 0,-5-9 0 0,-18-4 0 6,-6-4 0 0,0-6 0 37,-6 0 0-43,2 0 0 0,4 0 0 1,1-3 0-1,3-10 1 6,3 4-1 36,-1 0 0-41,14 2 0-1,9 7-2 0,7 0 0 1,18 0-2-1,11 0 3 6,8 0 1 2,3 0-1 32,20 3 0-37,2 5 1-3,11-6 0 0,4 1-1 1,0 1 2-1,0 3-1 38,33 1 0-37,50 1 0-1,39-1-6 0,26-2 6 1,15 1 0 4,7-5 1 2,-13 0-2 38,-25-2 0-45,-2 0-1 1,-11 0 0-1,-18 0 2 0,-1 0 0 1,-18 0 0 3,-13 0 0 41,-12 0 1-43,-23 0 0-2,-10 0 0 0,-14 0-1 0,-10 0 2 0,0 0 0 42,0 0-1-40,-12 3-1-2,-47 9-1 0,-34 1-1 1,-14 2 2-1,-11-10 0 5,1 0 1 74,1 2-1-79,12-2 1 0,4 0 1 0,15 2-1 0,17-2 1 0,12 1-2 0,20 0 1 0,15-3-1 1,17-1 0-1,1-2 0 5,3 0-1 56,0 0 1-61,12 0 1 0,40 0-1 1,29 0-2-1,19-5-4 0,13-1 5 0,10 2-1 0,-10 4 1 4,-4 0 0 51,-22 0 1-53,-22 0 1-2,-21 4 0 0,-15-2 0 0,-22 2-1 0,-7-1 1 0,0 1-1 6,-41 9 0 36,-46 6-2-41,-27-2-9-1,-9 1 10 0,7-10 0 1,17-8 0-1,14 0-2 54,16 0-20-52,13 0-21-2,15 0-42 0,18-8-50 0,23 6-41 1,0 2-146-1</inkml:trace>
    </iact:actionData>
  </iact:action>
  <iact:action type="add" startTime="27967">
    <iact:property name="dataType"/>
    <iact:actionData xml:id="d3">
      <inkml:trace xmlns:inkml="http://www.w3.org/2003/InkML" xml:id="stk3" contextRef="#ctx0" brushRef="#br0">11831 9786 311 0,'0'0'386'5,"0"0"-271"-4,0 0 17 12,0 0-61-11,0 0-21 44,0 0 20-46,164-32 2 1,-113 27 6-1,8-1-8 0,12 3-14 0,9 3-3 46,13 0-9-46,11 0 0 0,21-3-1 0,16 3-2 1,11 0-12-1,4 0 0 7,-6 0-3 2,-11 0-8-7,-13 0 0 53,-13 0 0-53,-13 0-6-2,-16 6-4 0,-14-6-2 0,-17 4-6 1,-19-4 0-1,-11 0-1 7,-16 0-24 31,-3 0-65-35,-4-4-56-3,0 4-43 1,0 0-66-1,-4 0-522 0</inkml:trace>
    </iact:actionData>
  </iact:action>
  <iact:action type="add" startTime="28836">
    <iact:property name="dataType"/>
    <iact:actionData xml:id="d4">
      <inkml:trace xmlns:inkml="http://www.w3.org/2003/InkML" xml:id="stk4" contextRef="#ctx0" brushRef="#br0">17286 9892 597 0,'0'0'200'7,"0"0"-55"38,0 0-20-45,0 0-40 0,161-14-10 1,-103 8 1-1,14-3-13 0,23 4-9 45,15 0-2-45,28-4-9 0,31 3-3 0,22-1 3 0,20 7-13 1,3 0 1 37,-12 0-1-37,-21 0-4-1,-16 0 1 1,-29 0-14 0,-20 0-5 1,-26 0-8 46,-22 0 0-44,-24-3-5-4,-15-18-34 1,-9 1-60-1,-17 4-36 0,-3 12-78 0,0 4-50 41</inkml:trace>
    </iact:actionData>
  </iact:action>
  <iact:action type="add" startTime="29776">
    <iact:property name="dataType"/>
    <iact:actionData xml:id="d5">
      <inkml:trace xmlns:inkml="http://www.w3.org/2003/InkML" xml:id="stk5" contextRef="#ctx0" brushRef="#br0">23507 9717 389 0,'0'0'291'3,"0"0"-128"-2,0 0-11 0,0 0-53-1,0 0-28 0,0 0-21 8,241 17 20 29,-105-17 27-34,41-2 1-3,39-21-12 0,25-5 5 1,24-3-23 39,5 0-29-39,-17 9-20 0,-12 9-1-1,-37 6-6 0,-50-1-1 0,-50 1-9 44,-47-1-2-43,-31-3-13-1,-20-10-74 0,-6-11-86 0,0 8-98 1,-34 14-16 4,-2 10-321 41</inkml:trace>
    </iact:actionData>
  </iact:action>
  <iact:action type="add" startTime="36305">
    <iact:property name="dataType"/>
    <iact:actionData xml:id="d6">
      <inkml:trace xmlns:inkml="http://www.w3.org/2003/InkML" xml:id="stk6" contextRef="#ctx0" brushRef="#br0">2672 2678 409 0,'0'0'195'3,"0"0"-178"-3,0 0 69 0,-165 0-6 4,98 0-27 35,-5-5-9-38,0 1 9-1,-1 4 14 0,-7 0-9 0,3 0 0 37,-4 0-9-37,-3 0-2 0,-9 0-7 0,-4 0 6 2,-3 6-8 38,-2 9-7-38,-8 0-11-1,6 0-8-1,-5 5 4 0,9-3 2 0,3-3-7 7,9-1 1 4,1 1-2-8,1 1 1 4,8 1 5 42,1-2-6-49,10 1-4 0,8-5-1 0,10-1 4 2,7-1-3-2,13-1-1 1,8-5-4 41,7 1 2-39,1-3-3-2,0 0 0-1,1 0 2 1,-1 3-2-1,0-1 1 6,0 1 0 34,0 2-1-39,1 5-1-1,1 7 1 0,2 5 0 1,-4 9 3 4,7 5 0 40,-4 6 0-45,0 4 0 0,4 4-2 0,-1 6 2 0,2 4-1 0,-3 4-1 7,5 3 0-3,3 6 5 37,0 4-2-39,0 1 5-2,0 7 1 0,0-1 3 0,0-3-5 5,0-2 4 35,0-1-3-40,0 0 0 0,9 3-2 0,1 1-3 1,7-8 3 4,-4-6 0 44,-3-3-5-48,8-9 3-1,-7-1 2 1,1-3-7-1,-1-5 2 0,1-3 1 0,-6 0-1 48,4-7 0-46,-6 1-2-1,2-1 3-1,-3-3-2 0,0 2-1 1,-2 3 0-1,2 0 2 46,2 2-2-45,-1-6 1-1,-3-4-1 0,-1-3 0 0,3-6 0 1,2-5 1 5,-2-5-1 40,0-9 1-44,-3-1 2-2,10-2 3 1,7 4 5-1,16 0 6 0,21 2-1 0,14 1-9 44,18-2-5-41,11-1 0-3,10 4 0 0,9-3 0 1,0 0-1-1,10 1 2 48,2 0 3-48,8-1-1 0,-9 4-1 0,7-1 2 0,-2-2 0 1,1 0 1 4,8-6 0 48,-1 0-3-51,-1 0 1-1,-12 0 0-1,-7 0-2 0,-17-9-3 1,-3 1 4-1,-10 5 1 0,1-1 0 47,-10 2 2-47,-4-4 0 0,0 1-4 0,-2 2-3 0,-4-3 4 1,0 1-3 2,2 0 0 44,-5-3-1-47,7 4 1 0,2-5 0 1,-6 5-1-1,6-5 1 0,-3 0-2 4,-7 0 2 47,-1 1-1-49,-8-4 0-2,-4 5 0 1,-8-5 0-1,-5 1 0 1,-2 0-1-1,-9 2-3 52,-4 0 3-52,-8-3 1 0,-2 5 0 0,-5-4-5 1,1 2 4-1,2 1-3 1,0-6 1 6,-1-2-1 0,3-16 1 41,-2-13-5-47,-4-20 2-1,-5-22 0 0,-3-19 5 1,-2-18-2-1,0-11 1 2,0-16 2 49,0-4 0-48,-4-6-4-3,-12 4 2 1,5-1 1-1,-3 7-2 1,9 4-3-1,-1 16 4 7,6 12-2-4,0 13 3 52,-3 7-1-53,-4 4 2-2,-6 11-1 0,-5 11-2 0,-1 10 2 0,4 8-1 1,-4 13-4 0,-2 8 6 49,7 9-3-48,-2 5 3-2,-7 6-2 0,0-3 0 2,-14 4 2-2,-8 1-1 1,-18 3 1 49,-26 5 1-48,-25 4 0-2,-27 0 1 0,-17 32 3 0,-12 8-3 2,7 2 4-2,5 2 0 47,10 2 3-46,17 1-6 1,12 1 0-2,15 0-3 0,11 0-3 1,12-4-51 0,15-7-43 4,25-5-57 4,41-32-164 39,3 0-384-44</inkml:trace>
    </iact:actionData>
  </iact:action>
  <iact:action type="add" startTime="38830">
    <iact:property name="dataType"/>
    <iact:actionData xml:id="d7">
      <inkml:trace xmlns:inkml="http://www.w3.org/2003/InkML" xml:id="stk7" contextRef="#ctx0" brushRef="#br0">30738 2343 568 0,'0'0'197'5,"0"0"-57"-5,0 0-27 0,0 0-43 0,0 0-35 0,0 0-16 1,0 0-3 45,-222 23 15-46,78 3 4 0,-21 4-7 0,-25 13 16 0,-10 12-1 1,-6 19-4 0,3 18-5 53,12 18-12-54,9 16 0 0,16 9-4 0,10 11-3 0,22 20 0 0,27 16-3 0,33 15 2 7,39 9 4 39,35 1-6-46,51 12 1 0,91 13 3 1,74 9 1 0,78 9 2-1,54-15 4 3,47-28-1 53,47-56-5-56,30-78-13 0,20-73 4 0,0-146 1 0,-44-129 1 1,-71-98 3-1,-80-47-13 6,-86-21-9-2,-81 27 4 41,-86 43 5-42,-47 58-8-3,-121 78 5 0,-71 78 2 1,-76 67-23-1,-83 56-7 5,-68 34-24 49,-53 0 17-54,-18 29-11 0,19 6-47 0,48 5-50 1,318-15-122-1</inkml:trace>
    </iact:actionData>
  </iact:action>
  <iact:action type="add" startTime="47509">
    <iact:property name="dataType"/>
    <iact:actionData xml:id="d8">
      <inkml:trace xmlns:inkml="http://www.w3.org/2003/InkML" xml:id="stk8" contextRef="#ctx0" brushRef="#br0">6600 10018 412 0,'0'0'529'4,"0"0"-494"-4,0 0-5 4,0 0 29 2,0 0-49 32,0 0-5-38,-67-5 5 0,37 27 21 1,-6 8 17-1,1 10 8 42,-4 11-3-42,-2 4-16 1,5 6-11-1,0-1-8 1,2 9-7-1,0-2-2 46,5 1 0-46,4-4 4 0,6-5 2 1,8 1-4 0,5-11-1-1,3 1 0 7,3-1 2-4,0 1-2 45,0 3-2-46,9 2 4-2,14-5-2 0,-3-5 2 0,5-2-4 1,-2-11 2 2,-4 3-3 6,-2-8-3 41,3-7-3-50,-8-6 4 0,-6-5-3 1,0-7 1-1,-2-2 3 0,-4 0-1 0,0 0-1 48,0 0-2-47,0 0 0-1,0 0-1 0,0 0 2 1,0 0 1-1,0 0-2 46,0 0-2-44,0 0-1-2,0 0 0 0,0 0-3 0,-25 0-1 0,-14-8 1 0,-9-7 3 52,-1 5 2-50,6 2-2-2,6-4 1 0,10 5 0 0,7 3 0 0,4-2-2 0,11 6 1 5,2 0 1 50,3 0 1-55,0 0-1 0,0 0 1 0,0 0 2 1,0 0 0-1,0 0 2 0,26 0 3 4,15 23 2 49,7 1-7-52,1-1 1-1,2 1 7 0,-2-2 2 0,-1-6 7 1,-7 1-4-1,-10-6-1 5,-6-2 0 43,-12-5 2-48,-6-2-1 0,-7-2-1 1,8 0-4-1,0 0 5 1,5 0 1 52,11-24 1-50,-4-15-5-3,6-5-5 0,-4-4 6 0,-3 6 1 1,-4 0 6-1,-3 5-9 0,-2 6-2 6,-4 0-5 44,-2 7-5-50,2 6 3 0,-1 1-3 0,-5 8 0 0,0 8-5 0,0-3-16 7,0 1-45-5,0 3-80 49,0 0-66-51,0 0-135 0</inkml:trace>
    </iact:actionData>
  </iact:action>
  <iact:action type="add" startTime="49351">
    <iact:property name="dataType"/>
    <iact:actionData xml:id="d9">
      <inkml:trace xmlns:inkml="http://www.w3.org/2003/InkML" xml:id="stk9" contextRef="#ctx0" brushRef="#br0">12561 10092 558 0,'0'0'152'5,"0"0"-46"-5,0 0-36 0,0 0-25 6,0 0-8 34,0 0 13-39,0 102 8-1,0-65-5 0,0 7-2 1,0 0-4-1,0 4-3 40,10 5-8-40,10 9-4 0,2-1-6 1,10 1 1-1,5 0-14 43,5-2 0-43,-1-4-5 0,0-4 5 1,-8-5-2 0,-6 0-2 0,1-10 1 2,-11-10 2 3,-5-7-4 38,-3-8-4-44,-6-10 0 0,-3 3-2 0,0-5-2 2,0 0 0-2,0 0 0 46,0 0-1-45,0 0-2 0,0 0 1-1,0 0-2 0,-24 0-2 0,-16 0 6 39,-8-14-4-38,0-8 3-1,-3 0-5 0,8 5-4 0,4-1-2 9,14 10 4-8,6 3 3 41,12 2 4-39,1 3 0-3,5 0 1 1,1 0 0-1,0 0 4 0,0 0-1 39,0 0 5-38,0 0 5 0,22 8-3-1,14 18-8 1,4 2 1 0,2 4 10 46,0-7 5-47,3-3 6 1,-1-5 1-1,-4-6-4 0,-9-9 4 1,-2-2-14 7,-6 0-3-1,-1 0-4 37,-3 0-4-43,-3-19-1-1,-2-7 1 0,-4 2-2 1,-5-5 0-1,3 1-2 5,-8-1-14 33,3 2-36-36,2-3-28-2,10-5-111 0,-6 26-54 1,7 1-561 4</inkml:trace>
    </iact:actionData>
  </iact:action>
  <iact:action type="add" startTime="50568">
    <iact:property name="dataType"/>
    <iact:actionData xml:id="d10">
      <inkml:trace xmlns:inkml="http://www.w3.org/2003/InkML" xml:id="stk10" contextRef="#ctx0" brushRef="#br0">18450 10204 288 0,'0'0'230'2,"0"0"-102"-2,0 0-17 2,0 0-37-2,0 0-22 1,0 0 6 49,-19 180-7-49,13-133 3-1,5 4-13 0,1 6 2 1,0-5-3 0,0 7-21-1,0-5 12 43,0-1-6-43,10 1 2 0,9-9-9 0,6-1 5 0,5 0 5 49,0-7 5-49,11 3-12 1,5-3 1-1,7 3-10 0,3-1-5 0,5 4 0 1,0-11 7 3,-5 5-5 39,0-7 5-43,-12 0 1 0,1-3-7 0,-8-5 1 0,-7-7 1 2,-10 0 0 6,-7-11-3 1,-5 2-4-3,-3-3 1 42,-5-3-4-48,0 0 2 1,0 0-1 0,0 0-1 0,0 0-1-1,0 0 1 0,0 0-1 47,0 0-1-47,0 0 1 1,0 0-1-1,0 0 2 0,0 0-3 0,-13 0 3 45,-11 4 1-45,-5-4-1 0,1 0 0 0,8 0-2 0,1 0 1 1,6 0 1 4,9 0 0 46,-1 0 0-51,2 0-1 0,3 0 1 0,0 0-2 1,0 0 1-1,0 0 0 0,0 0 0 45,0 0 1-45,0 0-2 1,0 0-2-1,0 0 2 0,0 0 0 0,3 0 2 49,6 0 1-49,0 0 0 1,1-4-1-1,0-2 0 1,-3-1 0-1,6-3 0 1,-3 2 0 50,1-1-1-48,-6-1 0-3,0-2 0 1,3-1-2-1,-6 0 2 0,1 0-5 0,1-8 4 11,-4-3-4-8,0 1 3 3,0-1-2 46,0 1 0-51,-7 6-3-1,-3 5 6 0,3 4-3 1,-2 6 4-1,2-5-1 0,-1 5 2 5,0-4 0 43,0 1 0-48,4-5 0 0,-6 3 0 0,4-2-1 1,2 3-1-1,1 4 1 5,3-1 1 42,-3 3 0-47,3 0 0 0,0 0 0 0,0 0 0 1,0 0 0-1,0-3 0 49,-3 0-2-48,-1 1 2-1,1-4 0 0,-2 3 0 0,1 0 0 0,0 1-1 0,4 2 1 5,0 0 0 40,0 0 0-43,0 0 0-2,0 0 1 0,0 0 0 1,0 0-1-1,0 0 0 46,0 0 0-46,0 0 1 0,0 0 2 0,0 2-1 1,16 18-1-1,4 7 0 5,-4 5 2 2,0 1 7 37,0 7 0-42,-5-9 0-2,-6-4 2 0,-1 0-2 0,0-14-4 0,-4-1 2 9,0-7-1 35,0 2-1-41,0-2-4-3,-24 3-2 0,-20 6 4 1,-3-1-1-1,-10 2 0 0,-4-1-2 45,13-2 2-42,-4-1-3-3,16-4-1 0,8 3 0 1,4-5-7-1,8-1-29 8,4 0-42-5,12 5-80 42,0-9-49-44,0 6-447-1</inkml:trace>
    </iact:actionData>
  </iact:action>
  <iact:action type="add" startTime="52372">
    <iact:property name="dataType"/>
    <iact:actionData xml:id="d11">
      <inkml:trace xmlns:inkml="http://www.w3.org/2003/InkML" xml:id="stk11" contextRef="#ctx0" brushRef="#br0">25121 9954 478 0,'0'0'233'3,"0"0"-119"-3,0 0-14 0,0 0-46 43,0 0-28-42,0 0-1-1,-13 145 19 1,13-102-1-1,0 2 16 0,0 8-6 45,0 4 1-45,0 3-8 0,17 6-7 0,16-4-12 1,2-4-2-1,6-7-9 39,7 0 5-38,8-7-8-1,11 3-6 0,11-7 0 2,2 2 3-2,4-2 2 11,1 1 5-7,0-9 6 43,-4 3-10-47,-2-5 3 0,-5-1-8 0,-4-5 3 0,1-1-9 0,-4-3 7 7,-4-1-9 1,-2 1 6 1,-4-3-2-2,-14-2-2 39,-2-5-1-43,-11-3 1-3,-8-6 1 0,-12 3-3 1,-5-4-2-1,-1 0 0 0,-4 0 1 8,0 0-1 39,0 0-3-47,0 0 1 0,0 0-2 0,0 0-4 1,-23-21 2-1,-9-12 7 6,-17 0-1 2,4 2 0-3,-10-4-2 42,-1 3 0-45,3-2-2-1,4 3-1-1,8 5-1 1,11 9-1-1,3 4 3 8,13 7 0-7,8 2 5 9,6 4 1 35,0 0 1-44,0 0 0-1,0-2-1 0,0 2 0 1,0 0 0-1,0 0 3 42,6 0 3-40,19 15-2-2,2 15-1 0,5 2 3 1,-2-6 0-1,-2 0 10 5,-2-1 0 44,-10-4-1-47,-7-5 1-2,-5-2-4 1,-4 0 1-1,0 3-11 0,-11 0 2 0,-26 6-2 7,-12-3-1 1,-8-2 0 36,-12-1-1-43,-2-7 1-1,1-6-1 0,1-4 0 1,12 0-1-1,12 0 0 8,6 0 0 0,19 0-1-2,10 0-8 43,4 0-20-48,6 0-17 0,0 0-6-1,0 0-18 0,0 0-70 1,0 0-34-1,0 0-310 7</inkml:trace>
    </iact:actionData>
  </iact:action>
</iact:actions>
</file>

<file path=ppt/ink/inkAction37.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0-09-27T05:17:27.268"/>
    </inkml:context>
    <inkml:brush xml:id="br0">
      <inkml:brushProperty name="width" value="0.05292" units="cm"/>
      <inkml:brushProperty name="height" value="0.05292" units="cm"/>
      <inkml:brushProperty name="color" value="#FF0000"/>
    </inkml:brush>
  </inkml:definitions>
  <iact:action type="add" startTime="20274">
    <iact:property name="dataType"/>
    <iact:actionData xml:id="d0">
      <inkml:trace xmlns:inkml="http://www.w3.org/2003/InkML" xml:id="stk0" contextRef="#ctx0" brushRef="#br0">898 8644 346 0,'0'0'319'23,"0"0"-211"-23,0 0-29 0,0 0 31 8,0 0-25 1,0 0 6-4,0 0-7 3,0 0-7-3,5 3-6 4,9-3-14-1,6 0-16-2,3 0-2 3,6-3-11-2,7-7-4 1,5 0 3 1,2 0 0-4,5-5-3 3,1 5-6 1,8-6-2-5,2 6 1 11,2-1 0-10,6-1 1 3,-8 5 4-3,2-6-7 2,4 8 1 0,-7-4 0 4,0 4-5-6,8 2-2 2,-1 0 3 2,2 3 2-2,2 0-2-1,-1 0-1 2,5 0 0 0,2 0 0-1,1 0 0 1,-3 0-4 2,4 0-3-3,-10 0-1 0,3 0 4 0,-4 0 0 2,-1 0-3-5,5 0 0 5,-6 0 5-2,2 6-2 1,3 2-3-1,-4 1 2 2,0-1-3-1,5 1 0 1,-8-2 0-4,-1-1 2 2,-3-1-3 1,-2 1 0 0,1-2 0 2,1-4 1-7,6 2-1 7,-1-2-1-2,10 0 4 0,-5 0-1-4,2 0-4 5,-1 0 3-2,-2 0 0 1,-8 0-3-2,-7 0 2 3,1 0-2-1,-1 0 5-3,4 0-2 4,4 0 2-1,1 7-4 1,1-2 3-4,5 0 0 2,-6 2-1 2,2-6-1-1,1 2 0-1,-7 3-2-1,6-3-1 3,-6-1-2-2,0 2 3 1,-2-4-1-1,1 0 1 2,4 0-1-2,5 0 2-1,0 0-2 2,15 0 1-1,-5 0 0 2,8 0-1-3,1 0 1 3,3 0-3-2,-3 0 2 3,0 0-1-4,-1 0-1 0,-1 0 3 6,-1 0 0-7,-1 6 0 1,1-3-2 0,2 4 1 4,-2-1 1 0,-1-2-5-6,1-4 3 3,2 0-2 0,-2 5-3 1,-4-5 5-1,4 2-2 0,1 1 3 2,4 0 1-1,2-1-3 0,-4 2 2-3,-2 1 0 3,-10-2-1 2,-1 0-3-5,-1-3-2 3,-2 0 4 0,-4 0-1-1,-1 0 1 1,5 0-1-1,1 0 3 2,3 8-1-1,-7-2 2-3,-1 2 0 2,0-3 0 1,-8 3 0 1,4-2 0-1,-7-2-1 0,-2-4-2-1,1 0 0 0,2 0 1-1,1 0-2 3,2 0 3-2,2 0-3 2,-1 0-1-3,6 0 4 3,-2-4 0-3,5 2 0 2,-3-3 1-1,-1-2 1 1,-3 2-1-1,-2-3-1 2,1 2-1-2,-2 0 1 0,4 4 1 0,-2-1 1 1,-4 3 0-3,5-3 0 4,-2 3-1-2,5 0 0 2,3 0 1-2,-1 0-1 2,-1-3 0-3,-2 1-1 1,-4-4-2 0,-2 3-1 1,1-2 1 0,-3 0-1-1,-4-2 3 0,0-3-1 1,-4-3 2 0,-1 6-4-1,1-5 1-1,1 7 3 4,6-7-1-3,-2 7 1 0,-5-5 0 0,2 3 2 1,-1 1-2 0,-1 1 0 2,2 3 0-6,4-2 3 3,-4 1-2 1,4 0-1 2,-10 0 2-4,2 3-2 0,1-5 0 3,-5 1-3 0,1-1 3-4,2-3-3 3,-2 2 2 0,2 0 1-1,-2 6 4 0,1 0-1 1,-2 0-1 2,1 0 0-4,3 0-2-1,-1 0 1 4,0 0-1-1,4 0 1-1,-7 0-1-1,1 3 0 3,-2 3 0-1,5 0 1 2,-4-1-1-6,5 0 0 4,7 2 0-1,-4-2 0 0,7 5 0 2,6-3 1-3,4 5-1 3,8-1 1-1,4-1 0 1,0-1 0-3,-4-2 0 0,-3-7-1 1,-6 0 0 1,-16 0-4-1,-2 0 0 1,-11 0 2 0,-3 0-1-2,-5 0 2 2,-6 0 1 1,-8 0 0-3,-6 0 0 2,-1 0-6 1,-6 10-25-3,0 25-53 0,-18 17-69 4,-34 15-17-3,-9 14-36 2,31-47-35-5,12 6-273 5</inkml:trace>
    </iact:actionData>
  </iact:action>
</iact:actions>
</file>

<file path=ppt/ink/inkAction38.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0-09-27T05:17:27.268"/>
    </inkml:context>
    <inkml:brush xml:id="br0">
      <inkml:brushProperty name="width" value="0.05292" units="cm"/>
      <inkml:brushProperty name="height" value="0.05292" units="cm"/>
      <inkml:brushProperty name="color" value="#FF0000"/>
    </inkml:brush>
  </inkml:definitions>
  <iact:action type="add" startTime="24120">
    <iact:property name="dataType"/>
    <iact:actionData xml:id="d0">
      <inkml:trace xmlns:inkml="http://www.w3.org/2003/InkML" xml:id="stk0" contextRef="#ctx0" brushRef="#br0">24980 16274 525 0,'0'0'167'23,"0"0"-77"-23,0 0-9 0,0 0-14 7,0 0-13 1,0 0 9-1,0 0 6 0,0 0-8 0,-7 7-19 2,7-7-15-4,0 0 28 4,0 0-9-1,0 0-1 1,0 0-5-5,0 0-11 4,14 0-12 1,4 0 0-1,2 0 5-2,8 0-1 3,-7 0 0-2,7 0-4-2,-5 0-3 5,10 0 6-4,-9 0-3 2,2 0-1 0,1 4 0-2,-1-4 5 4,5 3-5-2,-1 2-4 0,4-5-3-1,-4 0-3 1,3 0 2 1,-1 0-4-2,3 0 8-2,-4 0-3 3,-1 0 2 0,6 5 1 0,-2-5 3 3,5 7-4-8,-7-4-3 5,1-1 0-1,2 5 1 0,-6-5-3 0,3 4 2 1,2-6 1 1,-2 0-4-4,3 5-1 5,-2-5-3-1,1 2 5-3,5-2-4 0,-1 4 2 4,-2-4 0-4,-1 2 0 1,-2-2-1 1,-1 4 6-2,-8-4-4 3,0 3 2-1,0-3 1 1,-3 5-4-4,6-5 3 4,-2 0-2-2,2 5 0 1,2-2 0-2,2 2 0 1,-2-1-1 2,0-2 0-4,0 1 1 6,-6 0 2-6,0 3-1 2,0-6-3 2,-1 2 0-1,7-2 2-1,-6 3-4 4,9-3 0-8,0 0-1 5,-4 0 2 0,5 0-1-1,-1 0 1 1,0 0 1 0,8 0 1 0,-1 0-1 2,6 0-2-7,-6 0-1 6,-2 0 0-3,0 0 1 2,0 0 0-2,-1 0-2 3,-1 0 1-2,1 0 0 2,-3 0 0-4,-2 0 1 5,2 0 0-3,3-3 0 1,3 1-1-2,2-7-3 1,4 4 3 2,-2 0 0-2,14-2 0 1,4-3 0-2,5-5 0 3,4 4 0 2,-6 2 0-1,0 0 0-8,-1 6 2 4,-6-2-1 1,2 0-2 2,-8 2 2-3,-5-1-1 3,-2-1 0-2,1 3 0 0,1-4 0 1,-20 1 0-1,-2 5 0 1,-20 0 1-2,2 0 0 4,-6 0 0-3,0 0-1-2,0 0 0 3,0 0 0 0,0 0-2 1,0 0-2-2,0 0 2 1,0 0 0-2,0 0-6 4,-37 0 3-4,-16 0 4 0,-23 0 1 2,-8 0 1 2,-1 0 0-3,-12 0 0-1,-6 0-1 3,-4 0 0-3,7 0 0 0,1 0 1 4,3 0 1-4,6 0-2 2,-5-2-1 4,-4-2 0-9,1 4 1 5,-1 0 0 0,5 0-3-1,5 0-1 0,1 0 1 0,-3 0 0 1,7 0 1 1,0 0 2-2,4 11-4 0,-3-5 2 1,5 1 0 0,4 5 0 0,-1-7-2-3,4 2 1 3,1-4 2 1,2 2 0-3,1-5-4 2,8 0 5 0,4 0-4-2,2 0 3 2,9 0 0 0,4 0-3 0,13 0 2-2,5 0 0 5,11 0 1-4,3 0 0-2,2 0 1 2,6 0-3 0,0 0 2 1,0 0 0 0,0 0 0 0,0 0 1-2,0 0-3 4,0 0 3-4,0 0 0 4,0 0-2-6,0 0 1 4,0 0-3 1,0 0 0-4,0 0-1 3,0 0-2 2,11 0 5-3,32 0-6 1,17-5 7-3,18-2 0 3,17 4 0 1,13 3 1-1,14 0 1-2,8 0-1 2,13 0 1-1,1 0 0 2,4 0 2-2,-8 0-2 0,-2 3 2 1,-7 1-2 0,-5-4-1-3,-18 0 0 3,-8 0-2 1,-7 0 1-1,1 0 2-3,1 0-2 3,-3-7 2 2,3-6-1-4,-5 8 2 0,-2-1 2 4,-13 0-2 0,-5 6-1-8,-15-5 3 10,-10 5-4-7,-9 0 2 3,-16 0 0-1,-4 0 1 0,-3 0 1 1,-10-2-3-1,2 2 1 1,-2 0 0-2,-3 0-3 5,2 0 2-3,-2 0 0-2,0 0-1 1,0 0-1 1,0 0-1 0,0 0-2-1,-14 0 2 1,-38 0-2-1,-19 0 4 0,-15 0 0 0,-9 0 0-1,-11 0 0 3,-6 0-1-2,-8-4 1 3,2-7 0-4,-11 0 2 2,-5 3-2 1,-13-2 1-5,-5 5-1 6,-5-7-3-5,-2 11-1 3,-2-3 2-1,5 4 1 2,11 0 0-2,4 0 0 1,13 0 0 0,11 0 0-3,8 0 1 3,14 5 1 1,5-1-1-2,3-2 2 1,10 4-2-1,-3-1 0 0,12-5 1 0,16 6-1 4,7-6 0-5,16 4-1 0,9-4 0 4,8 2 0-5,1-2 0 5,3 0 0-3,1 0 1-1,1 0-1 1,-1 0 0 0,4 0 1 2,3 0 0-4,0 0 0 6,0 0 0-4,0 0 0-1,0 0 0 0,0 0-2 2,0 0-4 1,0 0-2-2,0 0-3 0,0 0 2 0,0 0-18 3,0 6-36-2,0 5-45-4,0 11-37 4,0 11-103 4,0-15-107-8,0 1-506 2</inkml:trace>
    </iact:actionData>
  </iact:action>
</iact:actions>
</file>

<file path=ppt/ink/inkAction39.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0-09-27T05:17:27.268"/>
    </inkml:context>
    <inkml:brush xml:id="br0">
      <inkml:brushProperty name="width" value="0.05292" units="cm"/>
      <inkml:brushProperty name="height" value="0.05292" units="cm"/>
      <inkml:brushProperty name="color" value="#FF0000"/>
    </inkml:brush>
  </inkml:definitions>
  <iact:action type="add" startTime="29835">
    <iact:property name="dataType"/>
    <iact:actionData xml:id="d0">
      <inkml:trace xmlns:inkml="http://www.w3.org/2003/InkML" xml:id="stk0" contextRef="#ctx0" brushRef="#br0">24518 119 91 0,'0'0'756'8,"0"0"-697"-3,0 0-19 2,0 0 18 39,0 0-38-42,0 0-7-3,0 0 20-1,0 0 20 0,0 0 16 0,-99-1 3 1,62 12-14 41,-7 13-14-42,-1 14-1 0,-3-1-22 1,0-1-15 0,4 3 8-1,1 1-11 45,6 1 4-45,1 7 0 0,-1 6 7 0,-3 3 3 1,3 1 3-1,-2 0-12 7,10 2 20 1,6-4-18 44,3-3 0-49,4-5 1-3,3-8-3 0,1-3 3 0,4-10-1 0,5 4 3 0,3 3 5 6,0 2 0 43,0 4 4-46,0 4-1-3,11 8-3 0,11 0-3 0,4-3 1 0,7-4 0 1,-2-1 6 43,7-5-5-42,5 4-5-2,-2-4-2 0,4-2-1 0,-2-4-2 0,-2-2 1 8,6 1-2-5,-3-7-2 45,2-3 3-48,4 0 2 0,-8-2 0 1,13-6-3-1,-7-1 2 0,8-1 3 5,8-3-5 4,3 2-3-4,-5-2 2 50,-1 5 0-53,0-3 0-1,-5-3 8 0,-5 4 1-1,1-2-3 0,-7 3-4 1,9-6 1 51,-1 3-1-50,4-8-3-2,-1 3-1 0,1-2 2 0,-1-3 0 1,0 3-2-1,0-3 2 0,1 0 0 6,-4 0-4 2,-2 6 7-1,-2-3 0 0,-1 2-8 7,4-2 0-8,-7-3 0-2,2 2 0 6,2-2 0-5,-1 4 0 49,4-3 0-51,-7-1 0-3,3 0 0 0,-1 4 0 0,-3-4 0 0,1 0 0 1,7 0 0 1,-7 0 0 50,3 0 0-50,0 0 0-2,0 0 0 0,-1 0 0 0,7 0 0 0,-2 0 0 1,2 0 0 4,-1 0 0-1,-3 0 0 53,5 0 0-56,1 0 0-1,8 0 0 0,3-4 0 0,-3 3 0 0,2 1 0 0,-5 0 0 5,-7 0 0 3,-1 0 0 40,1 0 0-45,-2 0 0-3,0 0 0 1,1 0 0-1,0 0 0 0,-3 0 0 0,7 0 0 5,10 0 0 48,3-6 0-53,-6 0 0 0,-1 1 0 1,-5-1 0-1,2 0 0 1,-7-1 0-1,2-3 0 48,1 5 0-44,-3-1 0-4,-2 0 0 1,3 1 0-1,-2 3 0 0,0-4 0 0,-4-3 0 50,-3 4 0-47,2-3 0-3,-3 1 0 0,5 5 0 0,6-1 0 0,-2-2 0 1,0 5 0 6,-2 0 0 42,1 0 0-45,2 0 0-4,-4 0 0 1,7 0 0-1,-5 0 0 0,0 0 0 1,-2 0 0 5,-7 0 0-3,8 0 0 6,-8 0 0 54,8 0 0-62,-2 0 0-1,2 0 0 0,-2 0 0 2,-1-3 0-2,-4-7 0 1,2-3 0-1,0-8 0 0,5 3 0 59,0-8 0-55,-2 1 0-4,-2-3 0 0,0-3 0 0,-6 0 0 0,-2-3 0 1,-1 7 0-1,-8-2 0 4,4 7 0 65,-11 2 0-66,1-2 0-2,0-4 0-1,5-2 0 0,-6-2 0 0,7-5 0 0,-7 5 0 0,4 1 0 1,-6-1 0-1,0-4 0 8,2-3 0 1,-3-5 0 3,3-8 0-10,-5-4 0 6,-2 4 0 1,-3 7 0 51,-3 10 0-56,-2-1 0-3,0 7 0-1,-4-1-3 0,-1-1 1 0,-3 9 0 0,0-2-1 0,0 5 0 1,0 0 1 63,0-3-1-61,0 0-2-3,0-4 3 0,-17-7-4 0,-1-5 4 1,-5-5 2-1,1 3 0 0,3-2-1 1,-2 3 0 3,-3 0 0 5,-3 5 1-1,-1 0 1-2,4-1-1 1,-4 4 0 69,-1 5 1-74,2 0-1-2,-1 4 2 0,2 4-4 0,3-1 2 1,-2 0 0-1,5 6 1 0,-3 0 0 0,2 1-2 0,-2 3 3 6,3-1-4 2,-3-1 3 50,-8 1-1-55,5 3 0-3,-4-5 0 0,-6 8 2 0,5-3-2 0,1 1 0 1,-1 1 0-1,-8 0 0 5,6 0 0 64,-5 1 0-65,-1 2 2-4,4 0-2 0,-5 0 0 0,-1 0 1 0,-1 0-1 0,1 0-1 0,5 0 0 1,-2 0 0 0,7 0-1 4,-4 0 2 4,4 0 0 1,-8 0 0-4,3 0 2 53,-2 0-2-57,-1 5 0-2,9-2 0 1,-1 0 0-1,1 1 1 0,-4-2-1 0,4-2 0 0,-3 0-1 4,-8 0 2 51,2 0-2-55,3 0 2 0,-2 0-2 0,3 0 0 1,-1 0 1-1,0 3 1 0,0-1-1 7,-2 4 1 48,-1 0-1-51,4-1 0-4,-3 1 0 0,-1-2 0 0,3 1 0 0,-2-3 0 0,3 1 1 0,8 0-1 6,-1-1 0 1,2-2-1 46,3 0 1-50,-2 0 1-3,2 4-1 0,0-3 0 0,-6-1 0 0,1 4 0 0,-1-4 0 5,5 0 0 47,-4 0 0-49,-1 0 0-3,9 0 0 0,-5 0-1 0,2 0 1 0,4 0 0 1,-1 0 1 5,0 0-1-3,-1 0 0 52,-3 0 0-53,-4 0 0-2,-1 0 1 0,2 0-1 0,-5 0 0 0,-2 0 0 0,7 0 0 4,1 0 2 47,0 0-3-48,1 0 2-3,2 0-2 0,3 0 2 0,-6 0 0 1,-1 0-1-1,7 0-1 4,-5 0 1 49,-1 0 0-53,2 0 0 0,-8 0 0 0,4 0 0 0,-2 0 1 0,2 0-1 1,-1 0 0 68,2 0-1-67,-2 0 1-2,1 0 1 0,5 0-1 0,0 0 0 1,0 0-1-1,5 0 1 0,-8 0 0 2,3 0 0-2,0 0 0 49,-5 0-1-46,5 0 1-3,-3 0-2 0,3-4 2 1,1 3-1-1,-1-3-2 0,3-1 3 55,1 0 0-51,1 0 0-3,0-2-1-1,0 2 1 0,-2 0-1 0,2-2 0 1,-3-1 1-1,-1 2 0 49,-4-3 0-48,1 5-1-1,2 1 1 2,-6 0 0-2,-3-2 1 0,3 1-2 1,6-4 1 4,-6 3 0 56,4 2 0-61,-1-3 1 0,2 6-1 0,-5-3 0 1,1 0 0-1,1 3 0 0,2 0 0 0,3 0 1 53,-1 0-1-51,3-2 0-2,-4 2 0 0,7 0 0 0,-2 0 0 0,3 0 0 1,2 0 1 1,-4 0-1 53,1 0 0-53,-2 0 0-2,-1 0 0 0,2-3 0 0,3 3-1 1,-4-4 1 0,4 4 0 0,-5 0 1 71,2-2-1-72,3 2 0 0,-6-4 0 0,4 4 0 0,1-2 0 0,0 2 0 0,-1 0 0 0,-1 0 0 1,5 0 0 4,-3 0 0 3,6 0 0 58,-3-2 0-66,-4 2 0 0,2 0 0 1,-4 0 0-1,-1 0 0 0,-3 0 1 0,0 0-1 1,2 0 0-1,1 0 0 4,0 0 0 50,1 0 0-54,-1 0 1 0,2 0 0 1,-1 0-1-1,5 0-1 0,-4 0 1 0,2 0-1 57,1 0 1-55,-3 0 0-2,-2 0 0 0,2 0 0 0,1 2 0 0,-2 0 0 1,-7-2 0-1,1 6 0 6,-1-6 0 53,6 0 0-59,-3 4 0 0,3-4 0 0,-1 3 0 0,-5 2 0 0,9-5 2 0,-6 3-2 0,2-3-1 60,-2 0 1-58,3 2 0-2,-3 2 1 0,5 0-2 0,-5 0 2 0,4 1 0 1,5 2-1-1,-5-2 0 56,0 1 0-56,3-2-1 1,-1 2 2-1,-2 1 0 0,1-2-1 0,0 3-1 1,-3 1 1-1,0-1 0 55,2 1 0-53,3-4 0-2,4 0 1 0,-1 0-1 0,3 3 0 1,-4-4 0-1,2-1 0 5,8-1-1-1,-4 2 1 49,5-4-1-51,3 3 0-2,-5-3 1 0,-3 0-1 1,0 3-1-1,-4 0 1 0,-1-3 0 4,1 2-1 48,1-2-5-52,-2 2-8 0,6 2-5 1,-9-1 3-1,4 0-12 0,-8 5-9 0,1 1-2 52,1 2-15-52,-5-2-28 3,6 1-9-3,-2-2-3 0,2 2-42 0,1-1-49 1,13-9-70 5,-2 1-446 45</inkml:trace>
    </iact:actionData>
  </iact:action>
  <iact:action type="add" startTime="37011">
    <iact:property name="dataType"/>
    <iact:actionData xml:id="d1">
      <inkml:trace xmlns:inkml="http://www.w3.org/2003/InkML" xml:id="stk1" contextRef="#ctx0" brushRef="#br0">5359 10929 511 0,'0'0'215'5,"0"0"-111"-5,0 0-12 0,0 0-13 8,0 0-26 39,0 0 19-47,0 0-6 0,0 0-13 1,0 0-1-1,21-3-11 0,-18 8-3 44,-3 10-6-43,0 0-9-1,5 4-2 0,-5 2-4 1,3 3-1-1,-1-2-5 43,1-5-2-42,1-4 1-1,-1 4 1 0,3-2 0 1,-3-4 1 0,1 0-1-1,-1-5 3 44,0 0 1-44,4-3-6 0,0 1 5 0,6 6-6 1,2-2 3 0,9 0-1 47,-6 1 5-48,-1-1-1 0,8-3-3 0,-9 2 1 0,8-2 0 1,1-3-5 51,3 1 0-50,1 0 0-1,-6 0 1-1,4 3 2 1,2-3 5-1,3 2-6 1,0 2-2 0,6-3-2 5,5-1 3 56,1 0-4-59,-1 0 1-3,4-1 0 0,-4 2 1 0,1-3 1 0,-1 6-5 0,2-4 3 1,3-1-1 6,-3 1 1-4,5-3-1 51,4 0-2-54,-2 0 3 0,9 0-2 0,-1 0 0 0,0 0 0 0,-6 0 3 1,0 0-1 4,-9 0-1 2,3 0 3 41,2 0-3-45,-3-3 1-3,3 3-3 0,-6 0 3 1,-4 0-5-1,-2 0 1 0,-2 0-1 55,5 0 3-53,-2 20-1-2,2 12 2 0,-1 0-1 1,-4 11 2-1,4 8-5 1,-11 3 1-1,7 4 4 56,-13 10-4-55,6-1-1 0,-10 4 2-1,0-2-1 0,-3-5 0 1,-3-2 0 0,-5-8 0-1,1-12 0 9,-5-7-1 38,2-18 1-47,-4-10 2 0,-2-4-3 0,4-3 0 1,-4 0-4-1,4 0-4 5,-1 0 0 44,-1 0 1-49,4-14-3 0,7-19-1 0,0-12 11 0,7-6 0 0,-3-3-1 5,7 1 0-1,-7 2-1 46,0 4 2-50,2 7-3 0,1 4 3 0,-2 6 0 0,5 3 3 1,-7 5-3 4,4 5 0 45,3 1 1-48,2-1 2-2,11-2-1 0,3 1 0 0,2 4 0 1,10 1-1-1,-2 0 5 8,8 0-3-4,-1 2 2 53,2-1-5-54,3 4 4-2,-2 1 0 0,-2 2-2-1,4 0 2 0,-2 2 2 1,5-2-1-1,-3-1-3 5,-2 3 2 47,2 0 2-49,0-2-6-3,-1 3 8 0,0-5-2 0,0-1-2 0,-1 1 3 0,2 2 1 4,3 0-2 4,-3 2 0 38,3 0 0-46,-8 0 2 0,-2 0-1 0,-1 0-5 1,5-2 8-1,-1 5-4 46,2-2-4-44,-5 2 2-2,0 0 2 0,2-3 0 0,2-1-3 3,2 3 4-3,-4-6-7 56,1-3 0-52,2 3 0-4,2-6 0 0,6 1 0 0,-2 4 0 0,-4-1 0 1,3 4 0-1,-2 2 0 7,2 0 0-1,-2 3 0 48,3-4 0-52,-1 3 0-2,6-5 0 0,-4 3 0 0,2 3 0 0,-2 0 0 1,-3 0 0 4,-2 0 0 50,3 0 0-55,-5 0 0 0,2 0 0 0,3 0 0 0,6 0 0 1,-2 0 0-1,4 5 0 6,-4 4 0 46,5-1 0-49,-6 0 0-3,9 4 0 0,-2 0 0 0,5-1 0 0,-3 3 0 1,-3-2 0 1,-5-7 0 57,2 3 0-56,-4-6 0-3,-5 1 0 0,-1-3 0 0,-7 0 0 0,1 0 0 1,-3 0 0-1,-4 0 0 5,-2-3 0 0,-1-4 0 49,-1-1 0-52,-2 1 0-2,7 5 0 0,-3-1 0 0,-2-2 0 0,2 5 0 1,3-3 0 3,-3 3 0 4,1 0 0 44,-4 0 0-51,-3 0 0 0,-2-4 0-1,0 2 0 0,-3-2 0 0,2 0 0 1,-3 1 0 3,-1-3 0 4,0 0 0-1,-1 1 0 3,-1-2 0-6,3-1 0 61,-2 3 0-65,1 2 0 3,0-2 0-2,1-1 0-1,3 0 0 0,0-1 0 0,5-3 0 0,-6 3 0 0,4-3 0 55,1 0 0-51,-3-2 0-4,0 4 0 1,0 3 0-1,-1-2 0 0,-6 7 0 1,7-2 0-1,-9-1 0 66,1 3 0-66,-1-4 0 0,1 3 0 2,-1 1 0-2,-1-3 0 0,2 3 0 1,7 0 0-1,-1 0 0 0,1 0 0 6,-2 0 0-1,-4 0 0 13,3 0 0-16,-1 0 0 2,3 0 0 6,1 0 0-6,2 0 0 47,-3 0 0-48,3 0 0-3,-4 0 0 0,5 0 0 0,-1 0 0 0,-2 0 0 1,4 0 0 7,-10 0 0-3,5 0 0 70,-3 0 0-75,-5 3 0 0,4-2 0 0,-4 6 0 3,9-2 0-3,-1-1 0 0,1 1 0 0,4-2 0 0,6 2 0 0,-3-3 0 5,1 1 0 3,-3 0 0 1,-5 1 0-3,1-1 0 58,3-3 0-62,-6 0 0-2,3 2 0 0,-4 0 0 1,-3 1 0-1,1-3 0 0,-5 0 0 0,0 0 0 0,-1 0 0 8,4 0 0 65,1 0 0-73,1 3 0 0,5-3 0 0,-6 0 0 0,-2 0 0 0,-1 0 0 0,1 0 0 0,-6 0 0 1,1 0 0-1,4 0 0 9,2 0 0 49,-1-8 0-58,1-1 0 0,-2-2 0 0,1-3 0 1,1 2 0-1,-2 4 0 0,0 0 0 0,-13 3 0 7,5-1 0 57,-2 0 0-64,2-1 0 0,-1-1 0 0,5 1 0 0,1 1 0 0,0 1 0 1,5-7 0-1,2 1 0 4,1-6 0 3,2 1 0 4,-4-1 0-7,8-3 0 3,-2-5 0 62,-3-1 0-67,5 1 0-2,-2-5 0 1,5-2 0-1,-2 7 0 0,-1 1 0 0,-2 6 0 0,-1 1 0 1,-3-3 0-1,-5 6 0 11,2 2 0 59,-9 7 0-67,1 2 0-3,-8 3 0 0,-9 0-48 0,-4 0-55 0,0 20-48 0,0 25-51 0,-13-21-72 1,-4 12-122-1</inkml:trace>
    </iact:actionData>
  </iact:action>
  <iact:action type="add" startTime="50032">
    <iact:property name="dataType"/>
    <iact:actionData xml:id="d2">
      <inkml:trace xmlns:inkml="http://www.w3.org/2003/InkML" xml:id="stk2" contextRef="#ctx0" brushRef="#br0">7671 18430 354 0,'0'0'360'5,"0"0"-265"-4,0 0-2-1,0 0-12 0,0 0-25 1,0 0 5 5,179-22 3 55,-150 14-5-61,-2 3-1 0,-4 1-10 0,6 4-10 0,-4-8-4 0,3 8-11 0,-1 0-9 1,-5-5 0 51,-3 5 1-52,-8 0 2 0,2 0-1 1,-5 0 11-1,12 13 1 0,-4 6-18 1,3-2 1 50,-2-4 3-51,3 4-6 0,1-9 1 0,6-8-5 0,12 7-3 1,12-7-1 0,0 0-1 4,5 0-1 1,1-7 1 1,-2-6 0 2,-3 1 0 42,-8 2 1-48,-7 1 0-3,-8 9 1 0,-10 0 0 0,-7 0 0 0,-7 0 3 0,6 0 2 7,2 0 0 61,-2 0 3-68,5 0 1 1,2 0-8-1,0 0-2 0,0 0 1 0,-2 0 0 0,1 6 1 0,1-6-2 0,8 0 1 4,4 0-2 4,6 0 1 61,5 0-2-65,0 0-1-3,-2 0 3-1,-3 0 0 0,-7-6 0 0,-10 6 1 0,-2 0 0 1,-1 0 0-1,0 0 4 0,-1 0 1 71,5 0-1-68,6 0-3-3,1 0 0 0,1 0 0 0,4 0-2 0,-5 0 2 0,7 0 0 0,-7 0 1 1,5 0-1-1,-4 0 1 8,1 0-3 53,-2 0 0-61,-2 0 1 0,0 6-1 0,-1-3-1 1,2-1 1-1,-5-2-1 1,2 3 1-1,-1 2 3 5,-4-5 0 1,3 0 1 58,-1 7-1-64,-3-7 6 0,7 0-4 0,-4 0-2 0,9 0-3 0,-3 0-3 0,1 0 2 0,0 0-1 4,-3 0 2 3,-8 0 0 47,0 0 3-52,0 0 5-2,3 0-1 0,4 0-4 0,3 0-1 1,2 0 0-1,-4 5-1 2,11-5-2 58,0 0 2-58,4 0 0-2,15 0 0 1,-1-12-1-1,1-7 0 0,-8 2 0 1,-8 8 0-1,-6-3-1 6,-15 7 1 52,-2 3 0-56,-4 2 3-2,-2 0-1 0,-3 0 0 0,-3 0 1 0,4 0 1 0,0 0 1 1,6 0 4 2,0 0-3 51,2 2-1-54,-2 3 2 1,7 3 2-1,3-4-7 0,6-4 1 0,12 0-3 1,2 0 0 3,8 0-1 53,6-4 1-54,-4-17-1-2,-5-1 0 0,1 8-1-1,-12 2 2 0,-3 9 0 0,-5-2 2 1,2 5-1 58,-1 0 0-57,1 0 0-2,2 0 0 0,-2 0-1 1,0 0 3-1,3 0-3 1,1 0 1 1,1 0-1-2,2 12 2 54,-2-4-2-52,0 4 0-2,-1-5 1 0,1-1 0 0,0 5-1 1,-2-8-1-1,-4 7 1 4,3-10 0 5,-2 8 1 37,-1 1-1-46,2-5 0 0,0 7-2 0,-4-5 4 0,1 0-3 1,-9-6 1 4,-7 0-1 49,-3 0-3-54,-6 0 4 0,1 0-1 0,-5 0 1 0,0 0-3 1,0 0 1-1,0 0 2 7,0 0-2 46,0 0-6-53,0 0-7 0,-25 0-2 0,-15 0 5 0,-13 0 3 0,-9 0 9 0,-12 0 0 5,-6 0 0 41,-12 0 0-46,-4 0 0 0,-10 0 0 0,-3 0-1 0,-4 0 0 1,3 0-1 50,4 0 2-49,2 0 1-2,4 0 0 0,9 0 3 0,1 0-2 0,10 0-1 1,12 0-1 49,7 0 0-48,15 0 0-2,12-6 0 0,5-7-1 0,2-4-3 0,2-1 1 1,-7-2 0 4,2 6 0 3,-4-6 1-4,1 10 1 52,-6 4 1-56,-2 0-1 0,-2 6 2 0,1 0 0 0,-7 0 1 1,-2 0-2-1,0 0 4 1,2 6-1 56,2 0-3-55,3-1 2-1,4 0 0-1,0-5-2 0,2 0 0 0,6 0 1 0,5 0-1 5,4 0-2 55,7 0-3-60,1-5 5 0,-4-12-3 0,-5 4-2 0,-8-2 0 0,-9 10 0 1,-7-1 3-1,0 6 0 5,-4 0 2 4,4 0 1 43,-1 0 2-51,6 0-2-1,-5 6-1 0,-1-1 1 0,-2 3 1 0,-1-8-2 0,4 7 0 6,-3-7 0 45,8 5 0-51,-1-5-1 0,3 0 1 0,5 0 0 0,10 0 0 1,0 0-2-1,12 0 1 45,5 0 1-43,5 0-2-2,-7 0 2 1,1 0-7 0,-6 0-1-1,-1 0 2 29,-9 0 6-27,-5 0 0-2,1 0 0 0,-6 0-1 0,8 0-1 54,-2 0 1-54,2 0 1 1,-1 0 1-1,-4 0-1 0,-3 0-1 0,-5 0 0 0,5 0 1 50,0 0-2-48,4 0 0-2,3 0-3 0,-2 0-1 0,-4 0 6 0,4 0-1 1,-4 0 1 6,3 0 2 39,7 0-2-46,9 0-1 0,9 3-2 1,3-1-9 0,4-2-15-1,0 3-19 5,0 9-5 50,0 1-19-55,0 13-134 1,0-15-56-1,0 0-432 0</inkml:trace>
    </iact:actionData>
  </iact:action>
</iact:actions>
</file>

<file path=ppt/ink/inkAction4.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0-09-25T23:12:37.637"/>
    </inkml:context>
    <inkml:brush xml:id="br0">
      <inkml:brushProperty name="width" value="0.05292" units="cm"/>
      <inkml:brushProperty name="height" value="0.05292" units="cm"/>
    </inkml:brush>
  </inkml:definitions>
  <iact:action type="add" startTime="5144">
    <iact:property name="dataType"/>
    <iact:actionData xml:id="d0">
      <inkml:trace xmlns:inkml="http://www.w3.org/2003/InkML" xml:id="stk0" contextRef="#ctx0" brushRef="#br0">25801 4957 628 0,'0'0'236'20,"0"0"-103"-16,0 0-37-4,0 0-48 5,0 0-3 2,168-6 20-2,-132 6 4 3,-3 0-11 1,2 0-6-4,7 0-18 3,2 0-9 1,2 0-5-3,5 0-1 1,-2 0-6 2,2 0-1-1,-5 0 1 0,2-3 12-1,1 3 12 0,-4 0 1-1,6 0-1 9,1-3-11-12,2 1-7 7,-3-3-2-6,2-2-7 4,-1 2 1 1,1 2-2 1,2 1 2-2,-8 2 0-3,3 0 1 0,-2-4 1 3,1 1-1-1,-6 0-2 0,2 2-4 0,-3-5-3 1,-1 0 5 1,2-3 1-4,-2 1 0 3,2 0-2 2,1-4 1-3,7 4 1 0,-2-1-3 2,5-2 2 0,-1 3-2-5,4-5 2 5,-1 0-4-3,4 2-1 2,-5 0 0-2,-2 6-1 4,-5-2 1-3,7 5 3-2,-4 2-1 4,0 0 1-2,10 0-1 0,-2 0 0 0,2 0-1 4,7 0-2-7,3 0 1 5,0 0-1 1,0 0-1-3,-1 0 1-1,-4 0 0 3,-6 9-1-3,-4-4 0 1,-3 0 4 0,0 1 0 4,-3-2 1-6,6-4-5 2,1 2 0 1,-4 1 1 0,4 3-1-1,-2 3 3 0,1 1-1 0,5-3 0 2,3-3-1-2,-2-1-2 3,-4 3-4-7,3-4 3 6,-1-2-2-1,6 0 2 0,-2 0-1-3,6 0 2 5,1 0-2-2,-5-5-12-3,7-5 10 4,-8 3 4-2,8 1 0 2,-2 2 0-3,1-1 0 5,5 1 0-7,3 0-2 6,4 2-1-6,8-3-1 4,1 1-2-1,4 1-2 1,-1 3-1 1,-12 0 1-5,-13 0 6 5,-13 0-3 1,-9 0 5-1,-15 0 2-5,-8 0-2 6,-6 0-1-3,-4 0 0 0,-4 0-4-1,-1 0 1 3,-6 0 0-3,-1 0 4 2,-1 0 0 2,-3 0 1-4,0 0 2 2,0 0-3-3,0 3 3 3,0-3-1-1,0 0-2 0,0 0-3 3,-10 4-7-5,-40 3-1 4,-28-1-5-1,-32 5 12 1,-18-2 4-5,-21-1-1 6,-12 1 1-3,-4-1 0 0,1-2 0 1,0-3 0 0,9-1-2-2,-7 4 0 1,0 0-3 1,-8-1-1-2,2 3 5 3,8 0-3-2,4 2-1 1,-2 0 4 2,1-3-3-5,2-2 4 6,-1-5-2-7,5 0 1 2,10 0-1 7,9 0 1-7,9 0 1 2,13-5 0-1,10-2 0 0,13 3 2-1,10 4-2 2,0 0 1-1,9 0 0 1,-4 0 0-2,4 0 0 5,4 13 0-6,4 2-1 4,7-2 0-2,5-4 0-1,9-1 1 1,3-2-1 1,15-1-1 1,1-2 1-5,7-3-7 6,-4 0-4-2,-2 0-3 19,-4 0 0-27,2 0 0 0,-1 0 5 4,-1 0 7 2,3 0 0 3,4 0 1-1,0 0 0-3,4 0 0 4,1 0 1-1,2 0 0-2,6 0-1 0,0 0 0 3,3 0 1 0,-2 0 1-4,2 0-1 2,0 0 1 5,0 0 0-10,0 0-2 8,0 0 1-1,0 0 0-2,0 0-2-1,0 0-3 3,40 0-5-1,30 0 0-2,20-7-2 1,7 0 11 2,3 4 1-3,-6 3 2 2,-7 0-2 1,7 0 6-3,12 0 0 4,29 0-4-6,24 0 4 5,34 0-5-3,27 0-2 1,14 0 2 3,-5 0 1-3,-19 0 4 1,-19 0 3 0,-17 0 9-1,-17 3 6-1,-7 16-3 2,-9-1-7 1,-12-4-12-3,-20-6-2-1,-9 1-2 5,-13-1-1-2,-9 0 3 2,-8-3 4-3,-11-1-2 1,-14-2 1-3,-6 2-3 1,-14-4 0 2,-6 0 3 47,-6 0-2-55,-6 0 2 0,-3 0-2 0,1 0 0 0,-5 0-1 0,0 0 0 1,0 0 0 4,0 0-4 11,-13 0-1-16,-47 6-4 6,-37 7 4 2,-19-2 5 0,-20-7 2 0,-21-4-1-2,-23 0 3 2,-14 0-1-1,-6 0-1-1,-1-4 0 2,1 0-1 4,3 0 0-9,8 4 2 5,12 0-2 4,12 0 1-6,4 0 1-2,9 12-1 5,11 1 1 0,9 1-2-4,19-4 4 3,9 2-3 1,10 3-1-2,4-1 0-3,6-1 1 8,7 2 0-6,20-6 0 0,21-1 0 3,16-6-2-1,13-2 1-3,2 0-2 3,5 0 2 3,0 0-2-7,0 0 1 3,0 0-3 3,9 0-3-4,20 0-2 3,6-2-3-4,-6-6 4 5,-6 1-7-4,2 7-18 2,-9 0-30 0,0 3-25-2,-9 45-67 2,-7-20-37 2,0 6-130-3</inkml:trace>
    </iact:actionData>
  </iact:action>
  <iact:action type="add" startTime="35185">
    <iact:property name="dataType"/>
    <iact:actionData xml:id="d1">
      <inkml:trace xmlns:inkml="http://www.w3.org/2003/InkML" xml:id="stk1" contextRef="#ctx0" brushRef="#br0">28877 16675 278 0,'0'0'294'13,"0"0"-99"-3,0 0-46-10,0 0-64 9,0 0-25-1,0 0 3 7,0 0-6-15,0 13-10 8,0-13 10-1,-3 0 7 2,-19 2-8-3,-6 1-2-2,-4-1-11 7,-7 1-7-6,-1-3-9 1,-1 0-8 2,5 0-7 2,0 0-5 0,7 0-1-7,-3 0-1 6,-3 0 1-2,2 0-1-2,-6 0 0 6,-5 0 4-5,3 0 0 5,-2 0-3-5,2 0-3 1,1 0-2 0,4 9 0 0,-2-4-1 2,6-2 0-4,7 2 1 6,-1 0 1-5,6 3-1 2,-5 1-1-2,-2-2 0 1,6-1 1 3,0 2-1-2,2-2 1-1,3-3-2-1,4 2 2 3,2-2-2-1,0 3 3-2,6 2-2 1,-5-8 0 0,5 5 0 1,-8 3 1-2,9 4 0 3,-1-1-1-2,-3 10 3-1,1-4-1 2,-4 2-1 3,5 6 1-4,-3 0-2-1,6 7 1 1,-1-2-1 0,3 4 0 3,-3 3 3-4,3-5-2 3,0 0 0-3,-4-4-1 3,4-6 0-3,0 1 0 4,-4-9 2-6,4-2 0 5,0-4-1 0,0-3 0-5,0-1 0 9,0-3 0-7,0 6 0-3,-2-2 0 8,2-5-1-5,-3 5 0 1,3-5 0 2,0 3 0-2,-4-3 0 0,4 0 1 2,-3 0-1-3,3 0-1 1,-3 0-1 0,-3 0-4 2,-5 0 1-3,-2-8 2 1,-8-14 2 1,5-1 1 0,6-9-2 1,-3 5-3-4,6 2-4 6,3 3-2-6,-2 5 5 4,6 2 0-4,0 5 6 4,0 3 0-2,0 7 0 0,0 0 0 3,0 0 2-5,0 0-2 4,0 0 4-3,0 0-1 1,0 0 2 1,0 12 1 0,0 15 2 0,6 10 0-1,1 5 0 0,0-5-3 1,-1-4 1 0,4 4-2-1,-6-11 3 1,8-8-2 1,0-1 2-4,-2-7 0 3,3-7 8 0,6-3 4 0,-5 0 2-1,4 0-6 0,2 0-7 0,-1-13-1 3,-3-9 4-2,-2 0-4-1,1-1-3 0,-2 4-4 1,0-1 1-1,-3 10-2-2,-1 1 1 3,-2 6 0 1,6 3-3 1,1 0-25-7,4 0-61 7,5 17-77-4,-17-5-92 2,1-4-265 0</inkml:trace>
    </iact:actionData>
  </iact:action>
  <iact:action type="add" startTime="36882">
    <iact:property name="dataType"/>
    <iact:actionData xml:id="d2">
      <inkml:trace xmlns:inkml="http://www.w3.org/2003/InkML" xml:id="stk2" contextRef="#ctx0" brushRef="#br0">29448 16444 341 0,'0'0'274'9,"0"0"-163"-2,0 0-16 5,0 0-40-10,0 0 3 5,0 0 6 1,0 0 1-2,7-5 12 6,-23 5-15-6,-7 0-13 0,-5 5-5 0,-2 19-9 5,2-4-15-9,-4 5-11 8,5 0-5-2,6-1 0-1,6 1-2 1,12-6 3-2,3 1 6 4,0-3 17-6,0 1 4 3,30 9-5 2,6-8-8 0,-2-1-5-2,-7-1-7-1,-4-4-3 1,-4-5-4 8,-6-8 0-14,-4 0-5 8,4 0-28-3,-4 0-37 6,1-14-64-7,-3-6-28 1,-7 9-142 2,0 5-445 3</inkml:trace>
    </iact:actionData>
  </iact:action>
  <iact:action type="add" startTime="37330">
    <iact:property name="dataType"/>
    <iact:actionData xml:id="d3">
      <inkml:trace xmlns:inkml="http://www.w3.org/2003/InkML" xml:id="stk3" contextRef="#ctx0" brushRef="#br0">29764 16549 320 0,'0'0'244'11,"0"0"-153"-5,0 0 26-6,0 0-56 9,0 0-3 3,0 0 15-11,-169 60-6 6,154-38-3 0,7 8 3 1,5-10-24 0,3 6-13-2,0-9-7 2,0-4-9 3,29-8-6-9,6-5 0 8,0 0-4-3,-3-13-4 1,1-21-1 0,-13-5 1-2,-4 9-1 2,-4-4 0 1,-12 12-1-3,3 4 1 1,-3 15-2 4,0-2-8-3,0 5-33-5,0 0-66 6,0 0-89-1,0 0-206-2</inkml:trace>
    </iact:actionData>
  </iact:action>
  <iact:action type="add" startTime="37683">
    <iact:property name="dataType"/>
    <iact:actionData xml:id="d4">
      <inkml:trace xmlns:inkml="http://www.w3.org/2003/InkML" xml:id="stk4" contextRef="#ctx0" brushRef="#br0">29920 16755 577 0,'0'0'212'7,"0"0"-134"4,0 0 18-2,0 0-46 2,0 0-1-11,0 0-2 8,54-146-11-1,-43 129-3-1,1 8-7 7,5 3-8-4,2 6-6-8,-1 0-3 10,-2 0-4-4,-2 0-1-3,-1 15-3 4,-3 19 3 1,-7-4 1-4,2 7-4 3,-5-5-1 1,0-5 0-2,0-10-10 4,0-12-14-9,5-5-30 9,4 0-42-2,7-11-70-7,-10-10-144 10,1 4-124-5</inkml:trace>
    </iact:actionData>
  </iact:action>
  <iact:action type="add" startTime="38032">
    <iact:property name="dataType"/>
    <iact:actionData xml:id="d5">
      <inkml:trace xmlns:inkml="http://www.w3.org/2003/InkML" xml:id="stk5" contextRef="#ctx0" brushRef="#br0">30432 16454 458 0,'0'0'203'13,"0"0"-86"-6,0 0 35-1,0 0-106 3,0 0 16-2,0 0-11 1,-116 90-15-2,91-64-6 4,5-2-11-5,7-4-11 6,6-3-4-7,4-4-2 3,3-1 4 2,0 3 3-1,0-5 10-1,11 2 0 1,5 2-3 0,-3-9-2-4,-5 3-5 7,-3 1 1-6,-5-1-3 6,0 1-4-6,0 2-3 2,-2 1-5 3,-23 5-7-2,-1-4-9-1,0-13-23-1,7 0-53 1,17 0-84 1,2 0-215 1</inkml:trace>
    </iact:actionData>
  </iact:action>
  <iact:action type="add" startTime="38447">
    <iact:property name="dataType"/>
    <iact:actionData xml:id="d6">
      <inkml:trace xmlns:inkml="http://www.w3.org/2003/InkML" xml:id="stk6" contextRef="#ctx0" brushRef="#br0">30736 16024 172 0,'0'0'445'7,"0"0"-307"0,0 0-10-4,0 0-67 3,0 0-6 4,-13 168 18-2,7-109-11-1,-7 0-19 1,5 3-5-2,-7 5-6 1,6-1-4 0,-2-1-6-1,4-21-11 1,1-7-10 3,-1-15-1-4,7-7 0 3,0-15-20-3,0 0-27 2,0 0-33 0,0-32-80-3,7 7-71 3,2 3-165 0</inkml:trace>
    </iact:actionData>
  </iact:action>
  <iact:action type="add" startTime="38712">
    <iact:property name="dataType"/>
    <iact:actionData xml:id="d7">
      <inkml:trace xmlns:inkml="http://www.w3.org/2003/InkML" xml:id="stk7" contextRef="#ctx0" brushRef="#br0">30877 16342 466 0,'0'0'245'6,"0"0"-146"2,0 0 14-2,0 0-35 3,-220 8-21-3,163 0-13 4,12 1-26-4,6-4-16 2,16 4-2-2,13-7-26 4,10 1-94-3,0-3-136-1,0 0-312 0</inkml:trace>
    </iact:actionData>
  </iact:action>
  <iact:action type="add" startTime="38998">
    <iact:property name="dataType"/>
    <iact:actionData xml:id="d8">
      <inkml:trace xmlns:inkml="http://www.w3.org/2003/InkML" xml:id="stk8" contextRef="#ctx0" brushRef="#br0">31025 16562 440 0,'0'0'117'8,"0"0"53"0,0 0-47-3,0 0-87 6,0 0 10-6,0 0 7 0,-105 44-12 4,73-19-6-3,8 0-3 3,5-6 5-3,10 4-3 5,9-3-2-6,0-5-16 2,0-11-5-1,15-4-9 5,20 0-2-5,4-19-5 1,-2-18-8 2,-5-1 5-3,-9 1 4 2,-11 10 2 0,-6 18-7-1,-6 0-6 1,0 9-1 2,0 0 11-6,0 1 5 3,0 26 0 2,0 1 6-1,-10 3 7-2,4-6-2 2,-3 0-7 1,3-3-3-4,4-5-1 5,-1-8-9-5,3-3-38 4,0-6-43-1,0 0-56-1,5 0-200 0</inkml:trace>
    </iact:actionData>
  </iact:action>
  <iact:action type="add" startTime="39412">
    <iact:property name="dataType"/>
    <iact:actionData xml:id="d9">
      <inkml:trace xmlns:inkml="http://www.w3.org/2003/InkML" xml:id="stk9" contextRef="#ctx0" brushRef="#br0">31145 16777 495 0,'0'0'101'12,"0"0"-5"-12,0 0-6 6,38-158-31 0,-22 131-9 7,1 5-5-8,-1 4-17 0,4 10-7 2,-10 8-7 4,3 0 0-5,-1 0-2 1,-3 5 0-1,-2 20 2 7,0 12 0-2,-1-4-14-11,-3 4-5 8,-3-6-2-2,0-18-10 2,0-1-6 0,0-12-38 0,13 0-19 0,7-13-99 0,-12-10-110 1,5 3-90-3</inkml:trace>
    </iact:actionData>
  </iact:action>
  <iact:action type="add" startTime="39747">
    <iact:property name="dataType"/>
    <iact:actionData xml:id="d10">
      <inkml:trace xmlns:inkml="http://www.w3.org/2003/InkML" xml:id="stk10" contextRef="#ctx0" brushRef="#br0">31667 16074 253 0,'0'0'242'14,"0"0"-95"-14,0 0-22 7,0 0-69-7,0 0-9 13,13 163 31-8,-13-95-6 1,0 8-12-1,0-3-9 4,0-2-7-1,-16-4-30 0,0-3-11-2,7-13-3 2,-2-12-3 0,11-13-29-2,0-16-38 3,0-10-15-2,0 0-58 0,0-10-188 1</inkml:trace>
    </iact:actionData>
  </iact:action>
  <iact:action type="add" startTime="39988">
    <iact:property name="dataType"/>
    <iact:actionData xml:id="d11">
      <inkml:trace xmlns:inkml="http://www.w3.org/2003/InkML" xml:id="stk11" contextRef="#ctx0" brushRef="#br0">31878 16431 552 0,'0'0'158'10,"0"0"-35"-4,0 0-34-3,-169-11-1 5,101 22-22 0,10-3-32-2,1 1-29 1,4-6-5 6,12-3-25-8,32 0-111 2,9 0-209 1</inkml:trace>
    </iact:actionData>
  </iact:action>
  <iact:action type="add" startTime="40529">
    <iact:property name="dataType"/>
    <iact:actionData xml:id="d12">
      <inkml:trace xmlns:inkml="http://www.w3.org/2003/InkML" xml:id="stk12" contextRef="#ctx0" brushRef="#br0">29830 17364 501 0,'0'0'156'10,"0"0"-22"-8,0 0-40 6,0 0-19-2,0 0-2 2,0 0-13 2,-10 169-13-6,3-146-10 8,3-3-11-9,-1-7-8 28,1-7-7-30,4-6-5-1,0 0-6 0,0 0-3 7,0-23-7 1,0-16-3 1,23-17 3-4,-1-1 4 4,7-1 3-4,-6 4 0 11,0 9 1-16,-3 15 2 8,-2 4-1 0,-5 13 2-1,-3 3 0 1,-6 10 0-3,1 0 2 4,-2 17 7-2,-3 23 9 2,0 7-8-4,0 5-6 4,0-5-3-1,0-8-1 0,0-7 0-3,0-19 0 59,0-2-1-64,0-11 0 0,0 0 0 0,17 0-3 0,11-24-4 0,8-25 0 0,-3 2 4 0,2 4 1 5,-3 12 2 5,-12 11 1-2,-2 15-1-1,-11 5 0-1,0 0 4 5,-7 0-2-4,0 32 3-4,0 5 2 4,0 10-4 4,0 5-2-5,0-1 1 0,0-6 0 2,0-3 0 3,0-11-2-5,0-17 0 0,0-2-1 0,0-12-1 4,0 0-8-3,9 0-20 0,14-18-57 2,2-9-1 0,-2 2-61-3,-13 13-153 0</inkml:trace>
    </iact:actionData>
  </iact:action>
  <iact:action type="add" startTime="41150">
    <iact:property name="dataType"/>
    <iact:actionData xml:id="d13">
      <inkml:trace xmlns:inkml="http://www.w3.org/2003/InkML" xml:id="stk13" contextRef="#ctx0" brushRef="#br0">30710 17268 186 0,'0'0'170'9,"0"0"-83"-2,0 0-2-3,0 0 12 5,0 0 0-1,0 0-3-5,-98-5-4 6,45 30-13 0,14-5-27-3,2 12-22 2,11-8-11 0,5 13-2 1,11-7 8-3,10-3-5 2,0-17-14-2,0-7-1 2,31-3-3 1,12-3-5-1,5-28-19 0,0 0 5 0,-11-5 12 0,-9 15 0-3,-12 12 2 5,-12 9-4-1,-4 0 4-3,0 0 5 5,0 16-1-11,0 15-10 9,0 2 9-2,-11-2 2 2,5-5 4-2,-1-13 8-1,4 4 2 3,1-12-11-4,2 2-3 7,0-7-2-7,0 0-34 5,0 0-55-3,0 0-123 3,2 0-149-3</inkml:trace>
    </iact:actionData>
  </iact:action>
  <iact:action type="add" startTime="41598">
    <iact:property name="dataType"/>
    <iact:actionData xml:id="d14">
      <inkml:trace xmlns:inkml="http://www.w3.org/2003/InkML" xml:id="stk14" contextRef="#ctx0" brushRef="#br0">31099 17216 259 0,'0'0'258'13,"0"0"-157"-10,0 0-21 2,0 0-42 6,0 0 3-4,0 0 4-3,-145 55-11 3,129-38-3 7,3-3 3-11,8 3 1 4,5 4-6 0,0-8-10 0,0 10-2 2,0 2-2-2,0 0-5 1,2 0 1 0,9-8 7 0,-2 3 19 0,-3-9-7-1,-6 2-9 1,0-9-5 2,0 2-12-6,0 5-4 11,-3 0-2-15,-32 1-5 7,-10 1-5 1,-3-10 3-1,-2-3-11 1,8 0-38 1,14 0-36-1,27 0-95-4,1 0-120 3</inkml:trace>
    </iact:actionData>
  </iact:action>
  <iact:action type="add" startTime="42040">
    <iact:property name="dataType"/>
    <iact:actionData xml:id="d15">
      <inkml:trace xmlns:inkml="http://www.w3.org/2003/InkML" xml:id="stk15" contextRef="#ctx0" brushRef="#br0">31355 17288 435 0,'0'0'140'4,"0"0"-20"2,0 0-52 0,0 0-40 2,0 0 20 2,0 0 4-5,-129 82-19 2,102-63-12 3,2 6-1-5,9-5 4 2,9 4 2 0,2-5-4 7,5-6 4-8,0 4-3-3,0-2-5 6,9 2-10-2,11-10-5 1,4 3 2 0,-4 3 1 0,3-5 3 0,-7 10 6-3,-7 1 1 2,-9 1-7 0,0 3-9 8,-22 2-2-15,-21-11-9 9,-14-3-13 0,-2-11-43-5,6 0-56 5,35 0-122 1,9 0-292-4</inkml:trace>
    </iact:actionData>
  </iact:action>
</iact:actions>
</file>

<file path=ppt/ink/inkAction40.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0-10-01T21:35:23.572"/>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
    <inkml:brush xml:id="br2">
      <inkml:brushProperty name="width" value="0.05292" units="cm"/>
      <inkml:brushProperty name="height" value="0.05292" units="cm"/>
      <inkml:brushProperty name="color" value="#0070C0"/>
    </inkml:brush>
  </inkml:definitions>
  <iact:action type="add" startTime="3401">
    <iact:property name="dataType"/>
    <iact:actionData xml:id="d0">
      <inkml:trace xmlns:inkml="http://www.w3.org/2003/InkML" xml:id="stk0" contextRef="#ctx0" brushRef="#br0">22936 5777 471 0,'0'0'236'28,"0"0"-101"-28,0 0-10 0,0 0-37 0,0 0 0 0,0 0-12 0,-4-5-2 1,-8-1 1-1,1 4-15 0,-5 0-17 0,-4 2-2 2,-1-5-1-2,-3 5-2 0,-2 0-7 52,-1 0-2-50,0 0-7-2,4 0-5 0,-11 0-4 0,7 0 3 0,-2 0-1 1,1 0-2 0,-1 0-1 4,2 0-2 222,-5 7 0-227,4 1 1 1,-2 1-2-1,-5 4 0 0,3-1-2 1,3 5-2-1,-6 5 1 0,2 0-1 0,-2 9 1 0,-1 3 0 0,0 3 1 1,-2-4-1-1,-1 8-3 0,3-9 1 0,1 1-3 0,2 4 0 0,-1-2 1 1,7-5-1-1,1 4 0 1,0-1-1-1,2 2 2 2,4-2 0-2,-5 1-1 0,2 0 0 0,3 3 2 1,-6 4-2 0,0 4 0-1,-2 0 1 0,4 2 0 0,-1-1 0 4,0-1 0-4,2-3-2 12,6-3 1-6,4 4 2-2,0-8-1 51,7 9 1-53,1-7 0-2,5 7 1 0,0-5 2 0,0-3-2 1,0-5 2 1,0-6 0 0,0 0-2 217,0-1 4-217,11-2-3-2,9 0 0 0,3 4 1 0,3-4 0 2,2 7 0-1,1 5-2-1,6 1 0 0,-9 5 2 0,7-1-4 1,-5-14 3-1,-1-5-2 0,6-9 2 0,7-2-4 1,3-4 1-1,8-5-1 0,-1 7-1 0,3-5 1 0,-8 6 0 0,-2 4 2 0,-4 0 0 0,5 1-1 0,-1-4 3 0,1-1-3 0,-4 1-1 1,-1 2 0-1,-1 3 0 1,-3-4-1-1,1 5 0 0,0-3 1 5,3 1 1 1,-5-5-2 1,1 4 0 49,1-4 2-56,4 1-1 0,1-4-1 0,3 1 0 0,5-3 0 1,-1-3 1 0,1 0-1 4,-3 0 0 1,-1 0 0 1,-3 0 0 2,-4 0 1-3,-2 0-1 3,2 0 1 231,4 0-1-238,-1 0 1-1,-4 0-2-1,-2 0 2 0,-3-3-2 0,7-8 1 0,-1-2 0 0,5-4 0 0,1 2-1 2,2 4 1-1,-5 0 0-1,2 1 0 1,1-4 0-1,-1 4 0 0,2-7-2 0,4 4 1 0,-5-4 1 0,-4 10 0 0,2-1 0 1,-11 3 0-1,-1-3 0 0,1 1 0 0,-8 2 0 0,3-7 1 0,2-1-2 0,2-11-1 0,3-1 1 0,-7-7-2 2,-1 2 2-2,1-1-1 0,-3-2 1 0,-2-9 0 0,-2-2 1 4,1-3-3 54,0 0 3-56,0-1 0-2,-1-3-1 0,-6 4 1 0,3-4-1 0,0 3 1 1,0-5 0-1,-4 1 0 5,-1 0 0 207,-2 7-1-212,-9-4 1 0,0 2-1 0,0 3 1 0,0-7-1 0,0 4 0 0,0-1 1 1,0-1 0-1,-7 0 0 0,-6-3 0 0,-3-1 0 0,0 5-1 0,-9 1 0 0,2 5 0 0,-5-5 2 0,-8 7-2 1,3-2 1-1,-5 2-2 0,-5 7 4 0,-1 1-2 0,-7 2 0 0,-2-2 0 0,-4 0 0 1,-2 5 0-1,-5-4 0 0,-4-3 1 0,-2 4 0 0,2 6 0 3,0 2 0 50,10 9 2-51,2 7-1-2,-1 0 3 1,3 1-1-1,-2 3 0 0,1-1-1 1,3-1 0 4,-9 4 0 191,4 0 1-195,7 0 0-1,-7 0 4 0,3 0-8 0,4 0 0 0,0 9 0 0,3-4 0 1,3 1 0-1,1 0 0 0,-1 3 0 0,2-5 0 0,4 5 0 0,4 4 0 0,-6 2 0 0,3 2 0 0,0 0 0 1,-3-1 0-1,1 3 0 0,-2-1 0 0,-2 8 0 0,-1 9 0 1,1 1 0-1,-4 2 0 2,4 6 0-2,2 3 0 1,-7 3 0 0,9-1 0 4,-1 3 0 2,2-1 0 1,6-4 0 42,2 2 0-49,4-3 0-1,1 0 0 1,2-1 0-1,2-1 0 3,-2 2 0-3,6-1 0 5,1-3 0 4,0-5 0 182,4 5 0-188,-4 0 0-3,3 3 0 0,3-1 0 0,-3 3 0 0,6-3 0 1,-2-2 0-1,5-5 0 0,-3-4 0 0,7 4 0 0,0-6 0 0,0 0 0 0,0-1 0 1,0-2 0-1,0 4 0 0,23-2 0 0,1-1 0 1,8-2 0-1,-1-1 0 0,-1-1 0 0,5-2 0 1,-2 4 0 4,9-1 0-5,0-1 0 0,11-1 0 0,3 3 0 0,1-1 0 7,1 0 0 1,0-2 0-1,1-1 0 44,2-4 0-51,-2-2 0 0,1-6 0 1,7-2 0-1,-9-4 0 0,-2 1 0 1,-2 2 0 195,-6 7 0-195,4-4 0-1,-4-1 0 0,1 4 0 0,-1-2 0 0,4 2 0 1,-4 0 0-1,13 1 0 0,1-5 0 0,5-1 0 0,-4-1 0 0,1 2 0 1,-16 0 0-1,1 0 0 2,-8 2 0-1,-5 0 0-1,-1-4 0 0,0-8 0 0,5 0 0 0,5 0 0 0,12-8 0 0,6-26 0 1,7-8 0 0,-8-3 0-1,-4-1 0 0,-4 1 0 0,-11 5 0 5,1-9 0 1,4-1 0 3,-5-4 0-2,5-3 0 0,-6-1 0 40,-6 4 0-43,-8 4 0-3,-12 8 0-1,-16 8-3 0,0 3-60 1,0 5-55 0,-23 13-86 185,8 13-137-183,1 0 56-3</inkml:trace>
    </iact:actionData>
  </iact:action>
  <iact:action type="add" startTime="6452">
    <iact:property name="dataType"/>
    <iact:actionData xml:id="d1">
      <inkml:trace xmlns:inkml="http://www.w3.org/2003/InkML" xml:id="stk1" contextRef="#ctx0" brushRef="#br0">30067 7321 358 0,'0'0'123'3,"0"0"-1"-2,0 0-14 0,0 0-24-1,0 0 12 0,0 0 3 2,0-34 6-2,-25 34-1 230,-7 0-11-230,-11 0 9 1,-14 0-34-1,-8 5-8 0,-16 12-18 0,-14 0-13 0,-5 2-9 0,-7-1-7 0,0-5-8 1,0 1-3 0,1-4-1-1,4-7-2 0,11 4 2 0,16-4-2 1,14 0 2-1,25 1-2 0,15 3 2 0,14-4-1 1,7 0 0-1,0-3 1 0,41 0 0 0,38 0 2 0,26-3 0 0,8-7-2 0,-6 3 1 0,-3 7-1 3,-11 0 1-3,-4 0 1 1,-1 7-1-1,-4 8 5 0,-7 2-2 2,3 0 1 3,-20-4 3 53,-12-4 4-56,-16-3-5-2,-14-6 2 0,-14 0-1 0,-4 0-5 0,0 4-2 1,-13-1-2 0,-41-1-4 6,-17-2 4 201,-13 0-2-208,-13 0 2 1,1 0 0 0,11-5-1 0,9 1 1-1,23 4-1 0,15 0 0 0,21 0-1 0,12 0 2 0,5 0 1 0,19 0 0 1,39 0 2-1,22 0-2 0,4 0 0 0,-7 7 1 0,-8 11 0 0,-15 6 0 0,-21-11 0 0,-9-2 3 1,-14-3-1-1,-10-3-3 0,0-1 5 2,0 7-5 0,-34 1 1-1,-22 5-2-1,-15-4 1 1,-9 7 3-1,2 0-1 2,8-3 0 2,14 0-3 3,18-6-1 0,19-5 0 50,18-4 1-53,1 1 3-4,24-3-1 0,40 3 4 0,19 4 2 0,4 0-6 1,-6 1-1 0,-17-3 0 4,-25-1-1 1,-25-1-3 3,-14 2-8 214,0-1-19-223,-30-4-61 0,-28 5-66 0,16-5-83 0,4 0-164 0</inkml:trace>
    </iact:actionData>
  </iact:action>
  <iact:action type="add" startTime="12493">
    <iact:property name="dataType"/>
    <iact:actionData xml:id="d2">
      <inkml:trace xmlns:inkml="http://www.w3.org/2003/InkML" xml:id="stk2" contextRef="#ctx0" brushRef="#br1">29784 13677 560 0,'0'0'88'2,"0"0"7"-1,0 0-38-1,0 0-49 0,0 0 9 0,0 0 30 0,9-7 31 2,-6 3 21-2,-3 4-7 0,0 0-16 0,0 0-11 2,0 0-6 4,0 0-17 42,0 0-12-47,0 0-1-1,0 0-8 0,-6 0 0 1,-17 0 4 0,-4 0-4-1,0 0-5 213,-1 0 1-212,-1 0 3-1,-1 0 2 0,-1 0-5 0,-8 0-2 0,6 0 0 0,-5 0-2 1,1 0-6-1,3 0-5 0,2 0 2 0,5 6-4 0,4-1 3 2,8 1-3-1,2 0 1 0,0-1 12-1,0 3 9 0,6 4-1 0,-9-2 0 0,3 7-6 0,-2 6-3 0,2-1 2 1,0 12-1-1,-1-1-4 0,-2 5 1 1,3 5-6-1,1-5 0 0,1 5-1 0,3-1 4 1,1-2-5 10,-6-2 3-9,4 1-2 3,2-5 1 57,-3 1-1-60,6-1 2-2,-2 1-1 0,1-1 0 0,0-1 3 0,-3 2-1 1,5-4 1 2,3 4 2 0,0 6-3 3,0-2-3 2,0 4-2 218,0-7 2-226,0-3-1 0,0-1-2 0,0-5 3 0,0-2-3 0,0 0 2 1,0-1-2-1,0 3 2 0,0 8 0 0,0 2 1 0,0 10-1 0,-1 0-1 0,1-5 0 0,-3-8 0 0,-3-12 0 1,3-4-1-1,3-10 2 0,0 1-2 0,0-7 1 0,0 6 0 0,0-8 0 1,-2 3 2-1,2 2-1 0,0 1 1 0,-2-3-2 0,2-3-1 1,0 0-1-1,0 0 0 0,0 0-1 0,0 0-2 4,-3 0 0 4,-6 0-3-5,-6 0 0 54,-12-9-2-57,-12-16 8 0,-1-8 1 0,-4-6 0 0,5-7-2 0,-1-1-1 1,8-4 1 5,7 6-1 0,5 9-2 0,5 7 2 4,6 12 3 200,2 4 0-209,3 3 0-1,-2 5-1 0,6 3 2 0,0 0-2 0,0-2 2 0,0 4 0 1,0 0-1-1,0-3 3 1,0 3 0-1,0 0 1 1,0 0 0 2,0 0 2-3,0 0 3 0,0 0 6 1,0 26 5-1,20-1-12 1,6 5 0-1,-2-1 3 0,0-1 0 0,5 3 4 0,-6 0-3 0,-2 5 0 0,-1-5-9 1,-1 0-3-1,-5-4 0 0,1-7 0 0,1 1 0 1,0-7 0 6,-6-5 0-4,0 1 0 48,-3-3 0-51,1-6 0 0,-3 3 0 0,3 1 0 1,-3-2 0-1,6 3 0 1,-7-6 0 221,8 0 0-219,-1 0 0-3,2 0 0 0,6 0 0 1,6 0 0-1,2 0 0 0,7-23 0 0,9-13 0 0,6-12 0 0,-1-3 0 1,4-3 0-1,-4 2 0 0,-4 1 0 0,-5 12 0 0,-15 11 0 0,-6 9 0 0,-7 6 0 0,-6 2 0 1,2 3 0-1,-3 2 0 1,-2 1 0 0,1 3 0-1,1-2 0 1,-1 1 0-1,0 0 0 0,-3 1 0 1,3-1 0-1,-3 1 0 0,0-2 0 0,0 4 0 0,0-3 0 7,0 3 0 54,0-3 0-60,0 0-75-1,0 3-49 0,0 0-80 0,-9 0-99 0,-8 0-125 1</inkml:trace>
    </iact:actionData>
  </iact:action>
  <iact:action type="add" startTime="24248">
    <iact:property name="dataType"/>
    <iact:actionData xml:id="d3">
      <inkml:trace xmlns:inkml="http://www.w3.org/2003/InkML" xml:id="stk3" contextRef="#ctx0" brushRef="#br2">13851 5089 439 0,'0'0'310'7,"0"0"-76"-7,0 0-67 0,0 0-43 0,0 0-16 1,0 0-17-1,0 0-20 0,11 0-6 0,-11 0-15 0,0 0-8 0,0 0-5 1,0 0-14 0,0 0-7 0,-7 0 8-1,-22 0-7 2,-14 0 5-2,-2 0 16 0,-3 0-19 0,0 0-1 0,3-9 0 1,2 2-2-1,-5-3 3 0,0 4 0 0,1 5 0 1,-3-6-4 1,5 7-3 2,-7-2-1 4,4-1-8-2,4 3-3 2,2 0 0 52,5 0 0-60,3 0 0 1,2 0 0-1,-2 0 0 1,3 0 0-1,1 0 0 1,-7 0 0-1,7 0 0 4,-9 0 0 3,7 0 0 228,-4 0 0-233,2 0 0-2,4 0 0 1,-2 0 0-1,0 0 0 1,3 0 0 0,-1 0 0-1,-8-5 0 0,2 2 0 0,-5-1 0 1,2 2 0-1,6-1 0 0,-2 0 0 0,6 3 0 0,1 0 0 0,-3 0 0 0,3 0 0 0,-2 0 0 0,-1 0 0 1,5 0 0-1,-4 0 0 0,1 0 0 0,1 6 0 0,-2 0 0 0,4-1 0 0,1-2 0 0,-1 2 0 1,8-2 0-1,-8 2 0 1,0-1 0-1,-4-2 0 0,-8 2 0 8,-5-2 0-3,-7 2 0 46,-11 1 0-51,2 3 0 0,-2 0 0 0,5 6 0 1,1-2 0-1,10-1 0 2,1 0 0 3,6-3 0 2,1 1 0 1,3-3 0-1,-5-1 0 202,3 1 0-208,-5-3 0-1,1 3 0 0,1-4 0 0,5-2 0 0,7 3 0 0,4-3 0 1,8 2 0-1,-4-2 0 0,3 0 0 0,0 0 0 0,-2 0 0 0,0 0 0 1,-5 0 0-1,7 0 0 0,2 0 0 0,8 0-12 0,-2 0-3 0,8 0 2 0,0 0 13 0,0 0 0 0,0 0 0 1,0 0 2-1,0 0-1 0,0 0 1 1,-2 0 0-1,-1 10 1 0,-2 9-1 4,1 3 0 3,-3 12 0 53,-1 0 5-58,7 0-6-2,-2 5-1 0,-4-4 1 0,1 3 1 0,-1-2-2 2,2-1 1-2,-3-1-1 4,5-4 0 3,-1 1 4 208,1-1-3-211,3 8-1-4,-9 1 0 0,8 3 0 0,-2 0-1 0,-5 0 0 1,7-3 1-1,-6 1 0 1,-1-3 0-1,-2-1 0 0,6-1 3 0,-2-8-3 0,-1 1 0 0,1-2-2 0,2-1 2 1,-1 2 1-1,-6 3-1 0,4 5 2 0,-4-1-1 0,1 3-1 0,-3 3-2 0,3 7 2 0,-3-8 0 0,3-6 0 1,0-2 2-1,2-2-1 1,0 4-1 0,3-1 3 0,-2 5-3 0,1 4 0 4,-1 0 0 3,3 5 0 47,-8-4 0-53,8-2 0-1,-2 5 0 0,-4-6 0-1,3-3 0 2,2-2 0 1,1-3 0-3,0 0 0 6,1 4 0 213,1-3 0-212,-1 1 0-7,0 1 0 0,-2 6 0 0,2 5 0 1,3-1 0-1,0 0 0 0,0-8 0 0,0-8 0 0,0-8 0 0,0-1 0 0,0-6 0 0,0-6 0 1,0 8 0-1,0-2 0 0,0 8 0 1,0 4 0 0,0-1 0 0,0-1 0-1,0-6 0 0,0-4 0 0,0-1 0 0,0 0 0 0,0-1 0 0,0-1 0 0,0 2 0 0,0 0 0 0,3 4 0 0,2 7 0 1,-2 7 0-1,0 4 0 8,-1-6 0-4,-2-11 0 52,0-5 0-55,0-7 0-1,0-2 0 1,0 2 0 0,3 4 0 0,-3-1 0 1,4 1 0-2,-4-4 0 7,4 1 0 0,-2-3 0 218,5 4 0-224,0 9 0-1,5-3 0 0,1 2 0 1,-6-2 0-1,6 2 0 0,-1-6 0 0,-1 8 0 0,-2-7 0 0,0-1 0 1,-2-1 0-1,0-3 0 0,2 7 0 0,3-2 0 0,3 5 0 0,3 0 0 0,5-2 0 1,0 1 0-1,2-3 0 0,0 3 0 0,-1-5 0 1,-1-1 0 1,14-5 0-2,-4-1 0 0,10 3 0 2,5-1 0-1,2 2 0-1,3-3 0 0,-2-3 0 0,-5 6 0 3,1-6 0 0,-4 5 0 53,-2 1 0-53,2 0 0-3,5-5 0 0,0-1 0 1,4 0 0-1,2 0 0 1,-2 0 0-1,-4 0 0 4,-12 0 0 240,-1 0 0-244,-6 0 0 1,-2 0 0-1,5 3 0 0,2 1 0 0,3-1 0 1,7-3 0-1,6 0 0 1,7 0 0 0,-3 0 0-1,-1 0 0 1,1 0 0-1,-6 0 0 0,0 0 0 0,-5 0 0 0,-1 0 0 0,4 0 0 0,4 0 0 1,-5 0 0-1,5 0 0 0,0 0 0 0,-7 0 0 0,6 0 0 0,-8 0 0 1,3 0 0-1,-4 0 0 0,-1-3 0 0,6 3 0 1,-9-4 0-1,5 1 0 0,-2 3 0 0,-7 0 0 0,4 0 0 4,-2 0 0 66,2 0 0-69,-1 0 0 0,1 0 0-1,-3 0 0 2,6 0 0-2,-2 0 0 0,0 0 0 0,1 0 0 1,-2 0 0 4,0 0 0-1,-5 0 0 216,-1 0 0-220,4 0 0 0,-7 0 0 0,-1 0 0 1,8 0 0-1,-7 0 0 0,5 0 0 0,1 0 0 1,-1 0 0-1,5 0 0 0,2 0 0 0,1 0 0 0,-6 0 0 1,-4 0 0 0,3 0 0 1,-2 0 0-2,-2 0 0 0,0 0 0 1,-2 0 0-1,-5 0 0 0,-3 0 0 0,-5 0 0 0,2 0 0 0,-1 0 0 0,5-1 0 0,2 1 0 2,-5 0 0-1,1 0 0-1,-11 0 0 1,0 0 0-1,-1 0 0 50,-6 0 0-47,6 0 0-3,1 0 0 0,-1-6 0 0,5-9 0 1,2 4 0 0,3-6 0 7,-1 0 0 178,-2-2 0-184,-1-3 0-2,-4-1 0 0,-8-6 0 0,3-1 0 0,-3 0 0 1,0-7 0-1,3 0 0 0,4 3 0 0,-1-1 0 0,-2 3 0 0,5 0 0 1,-6 2 0-1,-1 1 0 1,0 4 0-1,6 3 0 1,-3 3 0 0,3-4 0-1,-4-2 0 0,-1-4 0 0,7-3 0 0,-3 4 0 1,5-9 0-1,-3-4 0 1,2 5 0-1,-4 0 0 6,2-1 0 1,-4 7 0 50,5-2 0-54,-3 0 0-3,3-5 0 1,2-7 0-1,-1 2 0 0,2-2 0 1,-8 1 0-1,6 4 0 7,-6 7 0-1,2 5 0 200,-7 9 0-203,3-3 0-3,0 1 0 0,0-3 0 0,1 4 0 1,-1-3 0-1,-3-8 0 1,0 3 0-1,0-4 0 0,0 3 0 0,0 3 0 0,0-3 0 1,0-1 0-1,1-1 0 1,2-4 0-1,3-3 0 1,-6-2 0-1,0 1 0 0,0-3 0 0,0 3 0 0,0-1 0 0,0 5 0 0,0-1 0 3,0 8 0-3,0 4 0 0,0-1 0 0,0 6 0 0,0-8 0 2,0-4 0 56,-6-4 0-55,2-4 0-3,-3-6 0 0,1 2 0 0,-4 0 0 0,5 0 0 0,-6 5 0 1,3-1 0 4,0 2 0 210,-5-5 0-214,1 5 0-1,2-3 0 0,-3 5 0 2,4-1 0-2,0 10 0 0,5 3 0 0,1 3 0 0,-5 1 0 1,5-1 0-1,1-1 0 0,-1 2 0 0,-1 1 0 0,1-7 0 0,-3 8 0 0,-1-5 0 1,3 8 0-1,4 6 0 1,0 2 0-1,0 3 0 2,0-1 0-1,-3 3 0 0,3 0 0-1,0 0 0 0,-6 0 0 0,6 0 0 0,-4 0 0 1,-7 0 0-1,-2 0 0 1,-7 0 0 5,-6 0 0 48,0 0 0-54,3 0 0 0,-5 0 0 0,-1 0 0 0,5 0 0 0,-4-8 0 1,-1 1 0 2,1-1 0 5,1-3 0-1,-2 3 0 2,4-5 0 6,-1 4 0-14,6 1 0 4,-6-1 0 205,0-2 0-208,-8-1 0-2,0 0 0 1,-7 4 0-1,5-1 0 1,-3-1 0-1,5-1 0 0,2 2 0 0,8-6 0 0,2 3 0 0,9 5 0 0,-3-4 0 0,6 2 0 0,6 1 0 1,-2 6 0-1,-1-5 0 0,1 2 0 2,-3-4 0-1,-7 2 0-1,3 1 0 0,-1-4 0 1,-2 9 0-1,0 1 0 0,-8-4 0 1,4 4 0-1,0 0 0 0,7 0 0 0,6 0 0 0,-4 0 0 7,9 0 0 44,-1 0 0-49,-8 0 0-2,0 9 0 0,-8 19-90 0,6 11-97 0,10-22-128 1,3 8-325 4</inkml:trace>
    </iact:actionData>
  </iact:action>
  <iact:action type="add" startTime="35837">
    <iact:property name="dataType"/>
    <iact:actionData xml:id="d4">
      <inkml:trace xmlns:inkml="http://www.w3.org/2003/InkML" xml:id="stk4" contextRef="#ctx0" brushRef="#br1">9485 14546 283 0,'0'0'105'3,"0"0"61"-1,0 0-24-2,0 0-30 1,0 0 7-1,0 0-19 0,0 0-25 0,20-12-1 0,-16 12-6 0,-4 0-5 0,3 0 0 0,0 0-16 0,-3 0-13 2,0 0-8 5,0-3-8-5,0 1-3 43,0 2-2-45,0-3-3 0,0 3-3 0,0 0-1 1,0 0-3 188,0 0-3-187,-19 0 15-2,-8 0-4 1,4 0-3-1,-2 0-4 0,8 0-2 0,-2 0 3 0,-2 0 0 0,4 0 4 1,4 0 2-1,-2 0 1 0,0 5-1 0,-1 1 2 0,0 5 0 1,0 3-3-1,0 1 4 0,-3 4-3 0,4-5-1 0,1-1-6 1,-1 6-4-1,2-9 2 0,-1 10 0 2,1-5-2-1,3 7 2 0,-2 3 0-1,3 7-1 2,-2 0 1 1,6 5-1 4,-2 5 0 2,3 6 1 44,-5 0-1-52,5 2 2 0,-2-6 0-1,0 0-1 0,3 3 1 0,2-2 1 1,-2 2-2 4,3 7 3 1,0-10-4 193,0 5 3-199,0-4 0 0,0-6 6 0,0-2-4 0,0 0 0 0,0 0-2 1,3-1-1-1,-2-3 0 0,2 0-2 1,3-2 2 0,0-1 1-1,-5-9-1 0,2 3 1 0,6-7 2 0,-5-2-4 1,3 9 3-1,-4-5-1 0,-1 4-2 0,2-3-2 0,0-7 3 0,-1-2-3 0,-3-8 2 0,0 2 0 1,5 4-1 0,-1-1 1-1,3 5-2 0,-5-6 0 3,1-1 0 45,-3 0 0-46,4-6 1-2,-4 0-1 0,0 0 0 0,3 0-3 1,-3 0 3 4,0 0-3 1,0 0 3 199,0 0 0-205,0 0 0 0,0 0-1 0,0 0-1 1,0 0 2-1,0 0-1 0,0 0 1 0,0 0 0 0,0 0-1 0,0 0 0 0,0 0-1 1,0 0-2-1,0 0 0 0,0 0-6 0,0-27 3 0,0-3 7 0,-23-1 0 0,0-2 0 0,-11 2 0 1,-1 6-1-1,-1 3 1 1,3 1-1 0,2 2 0 0,2 2 1 0,8-1 0-1,-3 11 0 0,13-5 0 1,2 9 0 5,3 1 0 48,1 2 1-47,5 0-1-7,0 0 2 1,0 0-1-1,0 0-1 0,0 0 1 3,0 0-1-2,0 0 2 1,0 0 0 3,0 0-1 236,0 0 2-241,0 0 1 1,0 0 4-1,0 2-1 0,20 18-7 0,5 5 5 0,-1 1 0 1,4 0 5-1,-1 4 1 0,1-3 1 0,-1 7 0 1,2 3-2-1,-4-2-6 1,-5-5 0 0,3-4-3-1,-7-4 4 0,-3-6-4 0,-1-5 3 0,1 2 1 0,-6-8 4 0,2-3 2 1,-6 1-1-1,-2-3-5 0,2 0 0 0,2 0-2 0,-5 0-1 0,0 0-2 1,0 0 1-1,0 0-1 0,2 0 0 0,7 0 0 0,3-10 1 0,4-14 1 8,7-9 0 0,-6-4-1 0,7-2 2-4,2-8-2 51,-6-5 3-54,7 3 1-1,-6 5-2 1,-2 9 5 0,-6 5 1 1,-2 6-3-2,-2 7-3 0,1 6-1 227,-8 2-2-225,-2 9 0-2,0-6 0 0,2 2 1 0,4-6-1 0,-3 2 0 1,-3 3 1-1,2 0-1 0,-2-2-1 0,2 2 0 0,-2-3-2 0,0 4-9 0,0-2-42 1,0 2-69-1,0 1-102 0,0-3-75 0,0 6-316 0</inkml:trace>
    </iact:actionData>
  </iact:action>
  <iact:action type="add" startTime="42151">
    <iact:property name="dataType"/>
    <iact:actionData xml:id="d5">
      <inkml:trace xmlns:inkml="http://www.w3.org/2003/InkML" xml:id="stk5" contextRef="#ctx0" brushRef="#br2">6697 5236 773 0,'0'0'207'3,"0"0"-82"-3,0 0-41 0,0 0-27 1,0 0 16 0,0 0 12-1,0 0-17 2,0 0-3 206,0 0 8-208,0 0-3 1,0 0-9 0,0 0-12 0,0 0-8-1,0-4-8 0,0-2-12 0,-23 1-6 1,-15-4-5-1,-5 1 31 0,-1 3-23 0,-1-4-5 0,-2 4 3 0,-4-4-5 0,0 3-4 1,5 1 5-1,-1-3 1 0,4 1-7 0,-1 2-6 0,1-2 0 0,-3 6 0 0,1-5 0 0,-2 0 0 0,-2 1 0 1,4 3 0-1,2-2 0 0,0 1 0 2,6 3 0 2,3-3 0 3,-6 3 0-1,1-2 0 48,-2 2 0-53,2-3 0-1,-2 1 0 1,4-2 0-1,-1 1 0 0,2-2 0 1,-3 0 0 4,1 1 0 2,5-2 0 204,-6 5 0-211,4 1 0 0,-3 0 0 0,-1 0 0 0,-2 0 0 0,5 0 0 0,-5 0 0 1,2 0 0-1,-1 0 0 0,-4 0 0 0,1 11 0 0,-6-2 0 1,-8 1 0-1,-4 1 0 0,0 0 0 0,2 1 0 1,7-1 0-1,-5-2 0 0,5-1 0 0,7 1 0 0,-1-1 0 0,5 0 0 1,0 1 0-1,2-1 0 3,3-3 0-3,0-1 0 1,-2 1 0-1,-1-2 0 2,-2-1 0 3,-2 4 0 2,7-6 0-1,8 0 0 2,11 0 0 45,4 0 0-53,0 0 0 1,2 0 0-1,1 4 0 0,-3-2 0 1,2 1 0-1,-10-1 0 6,0 4 0 227,-4 1 0-232,-1-3 0-1,9 5 0 1,1-5 0-1,5 6 0 1,1-2 0-1,3-2 0 1,-5 2 0 0,5 7 0 0,-6 2 0-1,2 8 0 1,-5 2 0-1,0 7 0 0,4 3 0 0,-4-4 0 0,3 7 0 0,1-4 0 1,-1 4 0-1,0 2 0 0,3 3 0 0,2 3 0 1,0-3 0-1,7 5 0 0,-5-5 0 0,0 3 0 0,3-1 0 1,-1 8 0 0,0 6 0-1,1 3 0 0,0 7 0 0,-3 7 0 3,-3-2 0-3,-4 6 0 8,0-1 0 0,0-4 0 0,0-2 0-2,6-5 0 48,3-5 0-52,-1 0 0-2,4-6 0 0,-2-4 0 0,3 2 0 1,0 2 0 1,0 8 0-1,0 1 0 6,0 0 0 2,0 2 0 0,0-8 0 211,0-4 0-216,0-2 0-4,0-7 0 0,0-5 0 0,0 1 0 0,0 4 0 0,0-2 0 1,0-2 0-1,0-8 0 0,0-3 0 0,0-6 0 0,0-2 0 0,0-5 0 0,0-1 0 1,0-3 0-1,0 6 0 0,0 3 0 0,0 4 0 0,0 6 0 0,0 3 0 0,0 1 0 1,0 2 0 0,0 8 0 0,0-4 0-1,0-11 0 0,0-12 0 0,0-14 0 0,0-3 0 0,0-4 0 0,0-2 0 30,0 4 0-30,0-4 0 0,0 0 0 1,0 0 0-1,0 0 0 55,0 0 0-52,0 0 0-2,13 0 0-1,14 0 0 0,10 0 0 0,13 3 0 1,-5-3 0-1,-3 0 0 10,2 0 0-2,2 4 0-4,5 0 0 226,-8-4 0-228,10 2 0-2,-3-2 0 0,8 0 0 1,-1 0 0-1,2 0 0 0,-2 0 0 0,1 0 0 0,4 0 0 0,-1 0 0 0,0 0 0 0,-2 0 0 1,-4-2 0-1,2 2 0 0,-2-4 0 0,-10 4 0 0,-4 0 0 1,-2 0 0-1,-6 0 0 0,3 0 0 0,-1 0 0 0,3 0 0 1,4 0 0-1,4 0 0 0,5 0 0 0,-2 0 0 1,-1 0 0-1,0 0 0 0,1 0 0 1,-5 0 0-1,1 0 0 3,7-4 0 3,-9 1 0 2,4-1 0 54,-1 2 0-62,-5 2 0 0,-1 0 0 0,-1 0 0 0,-4 0 0 0,6 0 0 1,5 0 0-1,1 0 0 5,-3 0 0 4,9 0 0-3,-7 0 0 1,-5 0 0 0,-1 0 0 273,-6 0 0-280,2 0 0 0,-6 0 0 0,8 0 0 1,-5 0 0-1,1 0 0 0,3 0 0 0,-1 0 0 0,-2 0 0 0,-4 0 0 0,2 0 0 0,-4 0 0 1,2 0 0-1,-4 0 0 0,2 0 0 0,1 0 0 0,-5 0 0 0,5 0 0 0,-3 0 0 0,2 0 0 1,5 0 0-1,5-4 0 2,4 4 0-2,-10-2 0 0,1 2 0 0,-5 0 0 0,-6 0 0 0,-4 0 0 0,-2-3 0 0,-3 1 0 1,0-2 0-1,5 4 0 0,-2-3 0 1,1 3 0-1,6-3 0 0,-2 3 0 0,-1 0 0 3,0 0 0 3,8 0 0 1,-4 0 0-3,4 0 0 51,1 0 0-53,-4 0 0-2,-7 0 0 1,-2 0 0-1,-4 0 0 0,1 0 0 3,-1 0 0-3,-4 0 0 9,3 0 0 0,-9-2 0 267,-2 2 0-276,3-3 0 0,-3 3 0 0,5 0 0 1,-1-2 0-1,5-5 0 1,-6-1 0-1,1-4 0 0,-1-1 0 1,1-4 0 0,-1 0 0 1,0 0 0-2,-3 0 0 0,3-1 0 1,-3-2 0-1,0-7 0 0,0-3 0 0,4-4 0 1,-4-5 0-1,0 0 0 0,0-4 0 0,0 4 0 0,0 2 0 17,0 6 0-17,0 7 0 2,3-2 0-2,0 3 0 0,-3-5 0 0,0-3 0 0,0-2 0 1,0-6 0-1,2 0 0 0,2 1 0 1,-4 11 0-1,0 2 0 0,0 2 0 0,0-3 0 2,0 2 0-1,0-8 0 0,0 0 0-1,0-3 0 2,0-2 0 11,0 6 0-9,0 3 0 1,0-1 0 55,0 2 0-58,0 4 0-2,0-1 0 1,0 7 0-1,0 2 0 0,0 2 0 1,0 1 0-1,0-4 0 6,0 0 0 3,0 3 0 211,0-1 0-216,4 0 0-4,-1 5 0 1,-1 4 0-1,-2-1 0 0,2 3 0 1,-2-2 0-1,0-4 0 1,0 5 0 1,0-3 0-2,0-1 0 0,8-1 0 1,-8-2 0-1,4-3 0 0,0 2 0 0,-4 4 0 0,0 0 0 0,0 3 0 1,0-1 0-1,5-3 0 0,-2-2 0 1,0-2 0-1,-1-4 0 0,6 0 0 0,-4 0 0 0,3-4 0 1,-2 7 0-1,-4-3 0 0,2 4 0 0,1 1 0 2,-1 4 0 0,-3-3 0 55,0 2 0-54,3-4 0-3,0-2 0 0,4-1 0 1,-4-4 0-1,-1-1 0 1,-2 3 0-1,0 1 0 8,3 2 0-1,2 5 0 211,-5-2 0-216,0 2 0-2,3-8 0 1,-3-1 0 0,3-5 0 0,-1 3 0-1,-2-3 0 1,7 2 0-1,-4 0 0 0,7 0 0 1,-4-4 0-1,-5 0 0 0,8 1 0 0,-6 3 0 0,-2-1 0 0,2 1 0 1,1-3 0-1,-1-7 0 0,2-3 0 0,-5-10 0 0,1 0 0 0,-1 0 0 1,0 5 0-1,0 9 0 1,0 1 0 0,0 6 0 0,0-6 0 0,0-1 0-1,0-2 0 0,0-10 0 2,0 4 0 4,0 2 0 2,-1 10 0-1,1-2 0 48,-5 7 0-55,5-1 0 0,-7-2 0 0,4 5 0 0,2 3 0 0,-7-3 0 2,0-4 0 5,1 0 0-3,-7-6 0 219,7 2 0-222,-4 1 0 1,6 10 0-2,1 8 0 0,1 5 0 0,3 2 0 0,0-1 0 0,0 1 0 1,-3-8 0-1,0 5 0 0,0-4 0 0,-4 1 0 0,1-1 0 0,-1 6 0 0,-7-4 0 1,-5 1 0-1,-9 1 0 0,-8-7 0 0,0 0 0 1,-1-1 0 1,-7-1 0-2,-3-3 0 1,-14-1 0 0,-3-1 0-1,-15 3 0 0,-5-5 0 1,-11-4 0-1,0 3 0 0,2-6 0 1,0 2 0 0,18 6 0 2,14 3 0 6,13 12 0 0,9 5 0-5,-2 0 0 50,-2 26 0-52,-8 27 0-2,-2 8-76 0,11 7-114 0,34-45-129 0,8-9-216 2</inkml:trace>
    </iact:actionData>
  </iact:action>
</iact:actions>
</file>

<file path=ppt/ink/inkAction41.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0-09-27T21:16:14.385"/>
    </inkml:context>
    <inkml:brush xml:id="br0">
      <inkml:brushProperty name="width" value="0.05292" units="cm"/>
      <inkml:brushProperty name="height" value="0.05292" units="cm"/>
      <inkml:brushProperty name="color" value="#0070C0"/>
    </inkml:brush>
    <inkml:brush xml:id="br1">
      <inkml:brushProperty name="width" value="0.05292" units="cm"/>
      <inkml:brushProperty name="height" value="0.05292" units="cm"/>
      <inkml:brushProperty name="color" value="#FF0000"/>
    </inkml:brush>
  </inkml:definitions>
  <iact:action type="add" startTime="11435">
    <iact:property name="dataType"/>
    <iact:actionData xml:id="d0">
      <inkml:trace xmlns:inkml="http://www.w3.org/2003/InkML" xml:id="stk0" contextRef="#ctx0" brushRef="#br0">3468 10367 522 0,'0'0'185'23,"0"0"-81"-22,0 0-14-1,0 0-29 5,0 0-13 3,0 0 7-1,0 0-1 1,120 0 4-3,-79 0 0 3,2 0 12 0,14 0-3 1,11 6-7-3,9-6-12 3,11 0-17-2,8 0-1 1,12-6-5-2,7-11-4 5,2-1 1-2,9 2 11-2,2-1 6-3,5-3-9 4,-4 3 4 0,10-2-9 1,-1-1-9-2,3 7-1 1,-5 4-3-3,-4 9-1 12,-3 0 3-16,-1 0-4 6,-1 0-2 0,1 0-1 6,6 5-2-11,0-5 1 5,-1 0-1 3,-1 0-3-3,-4 0 1 1,-4 0 1-1,-6-5 0 1,-7-5 0-1,-2-3-1 0,-13 4-2-2,-6 1 1 3,-8 3-2-1,-8 5 1 0,-3-3-1 2,-1 3 0-2,-4 0 2 2,-8 0 0-4,-3 0-2 2,-10 0 1 2,-4 0 3-1,-5 0-2-2,-5 0 0 1,-11 0 0 4,-4 3 1-5,-3 0-2 1,-6-1 3-1,-4-2-3 4,-3 0-1-2,0 0 0-3,0 6 0 3,-6 8-1 1,-55 6 0-2,-31 2-4 0,-36 2 5 1,-28-14 0-2,-49-5 0 4,-34-5 3-4,-34 0-3 2,-19 0 4-1,-1 0-4 2,12-2-5-2,15 2 5-2,21 0-1 4,25 0 2-2,30 0 1 1,18 6 2-2,12 3-1 5,5-5-2-4,4 0 2 0,6-2-3-1,19-2-3 1,16 3-7 2,13 2-3-4,20 7 4 4,13-1 5-2,18 1-3 3,17-3-1-2,15-5 7-4,8-1-4 5,6-3-1 0,0 0 0-2,3 0-6-1,50 0-3 2,27-3 12 0,32-10 3-1,28-2 0 0,33 4 3 3,12-3-1-4,5 9-2 0,2 1 2 1,5 0-2 4,16 4-1-5,11 0 1 1,4 0 5 3,-11 0-1-3,-12 0 1 1,-31 0 0-4,-29 0 1 4,-32 0-3-1,-36 0 4 4,-34 4 0-5,-17 2 1 2,-24-3-4-1,-2 8-3-1,-44 9-1 0,-57 15-3 3,-60 9-3 0,-39 0 5-2,-25 1 0-1,-13-8-1 4,18-9 2-5,23-11 5 4,33-8-5-2,38-6 1 0,35-3-2 0,34 0 1 3,25 0-34-5,28 0-75 4,4 0-73-2,29 0-58 0,17 0-106 0</inkml:trace>
    </iact:actionData>
  </iact:action>
  <iact:action type="add" startTime="13402">
    <iact:property name="dataType"/>
    <iact:actionData xml:id="d1">
      <inkml:trace xmlns:inkml="http://www.w3.org/2003/InkML" xml:id="stk1" contextRef="#ctx0" brushRef="#br0">12952 10487 336 0,'0'0'470'4,"0"0"-310"5,0 0-54-1,178 0-18-4,-115-8-28 6,18-1 3-6,13 4 13 6,16 0-9-4,9 5 0 2,9 0-6 0,12 0-1-1,11 0-5 0,10 0-18 1,6 0-3 0,2 0-14 0,-1 0 0 4,-5 2-7-5,0-2-4 0,4 0-2 0,4 0 1-4,9 0 1 6,1 0-1-1,0-7 0-2,-7-6 3 2,5 2-5 5,-10 5 1-8,-8 4 3-1,0 2-2 6,-13 0 1-5,-8 0-1 3,-11 6 1-2,-11 13-7 4,-24-2 0-3,-7-3 3 1,-16-2 3-1,-19-7-3-1,-14-5 1 3,-12 0 4-1,-22 0-2 2,-1 0-3-2,-3 0-3-1,-10 0-2 2,-51 0-3-2,-32-5-1 0,-31-21 4 1,-33-4 3-2,-24 5-1 2,-19 1 1 0,-20 7-3 2,-6 15-5-3,-15 2 5 0,-3 0-2 8,-1 0 2-11,12 0 0-1,8 0 2 6,8 0-2-3,7 0 2 2,8 0 3 1,11 0-1-3,14 0-4 1,21 7-4 4,18 3 0-4,18 0 2-5,28-1-2 6,28-2 1 1,28 1-1-2,20-6 1 2,9 3-3-2,7 1 0 1,0 3-2-4,0-7 0 4,10 4 2 0,50 1 2-2,34 6-1 3,36 4 5 1,40 2 0-2,41-4 0-4,20-4 2 5,11-2 1-3,-6-5-3 3,-14 0-2-2,-13 5 1 2,-14-1-2-3,-21 6 3 2,-23-6 2 0,-29 4 0 0,-29-7 3-1,-30-3-2-1,-32 4 0 4,-21-3 0-6,-10 1-1 5,0-4-2-1,-64 0 0 2,-56 0-1-3,-58 0-1-2,-38-7 2 3,-19-13 0-1,0 7 2 1,7 8 0-1,8 5 7 2,32 0-5-2,28 0 1-1,36 0-5 2,44 0-1 0,36 0 0 0,27 0 0-2,17 0 0 3,16 0-1 1,36 0 0-4,18-7-7 1,-7 7-10-1,-12 0-30 2,-15 12-47-1,-11 24-51 1,-25-15-66-1,0-1-132 2</inkml:trace>
    </iact:actionData>
  </iact:action>
  <iact:action type="add" startTime="14955">
    <iact:property name="dataType"/>
    <iact:actionData xml:id="d2">
      <inkml:trace xmlns:inkml="http://www.w3.org/2003/InkML" xml:id="stk2" contextRef="#ctx0" brushRef="#br0">11015 9747 661 0,'0'0'199'7,"0"0"-86"2,0 0-9-4,0 0-57 3,0 0-10 0,0 0 8-1,0 0-18 0,-178-49 4 0,124 32-7 2,1-5-7-2,4-4-4 0,1-4-3 0,9-6-4 2,11-4-1-2,2-8 0-1,14-8-2 2,4-8 0 0,8-5 5 1,0-4-1 6,0-2 1-15,0 4-5 6,0-3 1 2,13 7-4 0,-3 0 3-2,0 11-2 2,-6 14 0 3,5 13-1-4,-6 19 0-2,-3 10 0 4,0 0 1-2,0 0 0-1,0 0 3 4,0 9 3-4,-13 23 6 0,-18 8-2 2,-2 2-3 1,1 0-6-2,3-8 5 1,3-4-1 0,6-5-1-2,7-9-2 1,3-8 4 2,10-5-5-1,0-3 2-3,0 0-2 3,0-11 2 0,26-23 4-1,3-5-3 0,0 1-5 2,-3 2 0-2,-2 5 1 2,-5 6 1-3,-1 5-2 2,-2 7 1 0,-5 5 1-2,1 4-2 2,-8 1 3-1,1 3 2 3,-5 0 1-5,0 0-3 4,0 0 6-1,0 3 9 0,4 33 20-4,-3 9 22 4,9 0-46 0,1-4 5 1,-1-11 5 0,10-5-3-1,-7-5-13 1,3-6-3-5,-4-4-4 5,-1-3-1-5,-2-7-4 6,0 3-21-4,-4-3-48 1,-5 0-45 1,0 0-54-1,0 0-98 1</inkml:trace>
    </iact:actionData>
  </iact:action>
  <iact:action type="add" startTime="23991">
    <iact:property name="dataType"/>
    <iact:actionData xml:id="d3">
      <inkml:trace xmlns:inkml="http://www.w3.org/2003/InkML" xml:id="stk3" contextRef="#ctx0" brushRef="#br0">2608 16742 206 0,'0'0'577'7,"0"0"-416"0,0 0-53 3,0 0-27-4,0 0-27 1,0 0 3 1,170 21 18-1,-59-21-4-1,42 0-7 1,48 0-7 1,51-6 1 0,41-14-5-1,26 1-4 1,-10 8-8 7,-25-3-5-12,-28 2-20 3,-34-2 1 1,-32 3 4 2,-26-2-10-1,-37 4 0-1,-43 1 0 1,-37 8-5-2,-27-7-1 1,-20 7-4 1,-29 0-1-1,-91 0-10 1,-69 7 4-1,-72 6 6 0,-56-4 2 1,-38-6 1-1,-18-3-3 2,7 0-3-4,44 5 1 4,51 10-2-2,66 9-2 4,68 1-16-6,57-3-2 4,47-12 20-2,33-7 4 1,40-3 0-4,78 0-2 6,61 0 2-2,56 0 1-1,36 0-1 0,6 14 2 0,-23 11 2 2,-41 8 5-2,-41 4 2-1,-38 4-4 2,-53-14 3 0,-35-14 1 0,-30-1 1-3,-16-7-1 3,-55 2-11 1,-83 12 0-1,-66 0 0-1,-47-3 0 1,-4 5-2-2,19-10-2 4,42 4 3-6,50 2 1 7,60-4 0-4,48-8 1 2,36-5 0-4,36 0-2 2,77 0-4 3,48 0 0-6,13 0-13 6,-13 0-23-5,-28 0-29 5,-44 3-42-2,-30 26-38 1,-59-15-114-6,0-3-357 6</inkml:trace>
    </iact:actionData>
  </iact:action>
  <iact:action type="add" startTime="26167">
    <iact:property name="dataType"/>
    <iact:actionData xml:id="d4">
      <inkml:trace xmlns:inkml="http://www.w3.org/2003/InkML" xml:id="stk4" contextRef="#ctx0" brushRef="#br1">22126 16718 710 0,'0'0'250'6,"0"0"-136"3,177 7-25-3,-77-7-20 2,32 0-16 1,48-7 11-4,44-13 6 5,30-3-4-5,16-1-4 1,-4 7-1 5,-15 9 2-6,-6-1-12 3,-15 9-8 0,-14 0-14 0,-20 0-26 2,-22 0 10-3,-20 2-4-3,-27 5-3 4,-30-7-3 0,-37 0 2-1,-33 0-2 2,-16 0-1-3,-11 0-2 3,-14 0 0-2,-80 0-7 1,-67 0 7-3,-82 0 1 5,-76 0 0-4,-59-9 3 0,-37-25-4 3,-1 6-6-1,32 11 2 0,59 17 2-3,67 0-6 5,74 23-25-3,64 22-6 2,53-15 10-5,44-2 18 8,23-4 11-7,69-11-9 3,59 4-4 0,69-2 11-2,57-11-3 1,52-4 5 5,14 0 0-7,-21 5 0 1,-47 5 6 4,-48 12 11-3,-52 3 10 7,-38 0-1-12,-35-5-2 6,-37-11-2 0,-27-1-7-5,-15-1-3 6,-32 6-12-1,-88 1-2 0,-53 3 1-1,-49 3-2 0,-5-9 0 1,12 3 1-2,28-1 2 2,47-1 0-1,48-1 0 1,50-7 0 3,41-4 0-6,15 0 0 2,89 0 1 3,58 0-1-6,43 0 2 3,1 0-2 0,-33 0 3 2,-50 0 0-1,-58 0 0 0,-38 0-1 1,-26 0-2-2,-33 8-2 0,-72 5-8-2,-44 2 1 3,-39-4-18 0,-5 0-53 2,4 9-57-3,126-12-98 2,22 4-290-5</inkml:trace>
    </iact:actionData>
  </iact:action>
</iact:actions>
</file>

<file path=ppt/ink/inkAction42.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0-09-28T03:51:00.658"/>
    </inkml:context>
    <inkml:brush xml:id="br0">
      <inkml:brushProperty name="width" value="0.05292" units="cm"/>
      <inkml:brushProperty name="height" value="0.05292" units="cm"/>
      <inkml:brushProperty name="color" value="#FF0000"/>
    </inkml:brush>
  </inkml:definitions>
  <iact:action type="add" startTime="4874">
    <iact:property name="dataType"/>
    <iact:actionData xml:id="d0">
      <inkml:trace xmlns:inkml="http://www.w3.org/2003/InkML" xml:id="stk0" contextRef="#ctx0" brushRef="#br0">8974 9700 525 0,'0'0'121'26,"0"0"-23"-26,0 0 20 0,0 0-53 4,0 0 15 2,0 0 25 3,-20 3-13-3,20-3 0 1,16 0-11 1,23 0-20-1,12 0-9 1,11 0-8 0,8 0-8 0,15 0-5-2,10 0-5 2,9 0-5 0,21 0 2 2,1-8-8-3,13-6 1 7,6-2-8-11,9-1-3 2,1 2-1 8,1 3 2-11,-7 7 2 7,-21 3-3 0,-15-1 0-2,-20 3-1-3,-18 0 3 3,-17 0-2 1,-16 0-5-2,-14 0 3 6,-15 0-1-7,-9 0 2 0,-4 0-3 3,0 0-1 2,0 0 0-4,-4 10-3 1,-32 22 3 1,-15 5 5 3,-29-2-3-4,-21-10-2-4,-25-9 1 8,-25-11 0-3,-19-5-1-2,1 0 0 0,-7 0 2 5,8 0-1-3,12 0 1-3,2 0-1 5,13 11-2-3,20 10 1 1,23 0-2-3,27-1-2 4,28-3 4-3,17-9-3 3,16-2 1-3,10-6 0 2,0 0-6 0,61 0-1-1,36 0 9 2,43-8 5-3,37-11-5 2,23 4 0 0,9 4-1-3,-2 2-1 5,-33 9 1-3,-20 0 0 2,-27 0 2-4,-30 0 0 2,-10 0 1 3,-23 0-1-2,-26 5-1-1,-22-1 2 1,-16-4-2 0,-9 6-1 0,-63-3-9-2,-41-1-6 3,-43-2 16 0,-16 0 5-2,-5 0-3 1,16 0-1-2,13 2 2 4,24 7-2-2,22 0 3-5,27-1-4 4,24-2 2 3,29-1-2-4,15-5 0 2,7 0 1-1,44 0-1 4,35 0 0-6,21 0-1 1,2 0 1 4,-9 0 0-2,-19 0-1-1,-21 0 1 0,-17 0 0 2,-8 0-4-2,-12 0 3-1,-3 0-12 2,-3 3-30 0,-8 0-42-1,0 5-34 0,-2-8-81 0,0 0-85 3</inkml:trace>
    </iact:actionData>
  </iact:action>
  <iact:action type="add" startTime="6436">
    <iact:property name="dataType"/>
    <iact:actionData xml:id="d1">
      <inkml:trace xmlns:inkml="http://www.w3.org/2003/InkML" xml:id="stk1" contextRef="#ctx0" brushRef="#br0">13494 9636 190 0,'0'0'136'10,"0"0"-17"-5,0 0-4 4,0 0 22-4,0 0-12 6,0 0-11-5,0 0-27 2,-16 17-8-2,52-11-5 4,18 3-24-6,16-1 2 5,17-3 3-2,14-1-9 2,19-3-7-3,18-1-8 5,16 0-7-2,12 0 1-2,8 0 0-2,-1-8-2 2,-5-5-5 2,0 1-1-3,6-1 2 1,-9-3-9 1,-5 6 2 0,-15 0 0 1,-18 9-8-4,-9 1 11 5,-7 0-10-4,-11 0 4 1,-7 0-1 1,-7 0-4 1,-12 0-1-5,-8 0-1 4,-11 0 2 1,-3 0-3-2,-11-4 1-1,-12-1-1 1,-10 5 2 3,-13-3 0-3,-6 3 0-2,0 0-2 6,0 0 3-5,0 0-4 1,-18 0-5 4,-38 6-4-5,-36 18 9-1,-29 3 7 5,-29-7-5-3,-29 4-1 3,-18-4-1-5,-11-9 0 4,-11-4 1-2,6-5 2 1,2-2-1-2,0 2 0 1,3-2 2 4,5 3-2-6,6 0-1 2,15 4-2 1,22-4-4 0,23 9 4-2,20-3 0 1,33-3 0 0,36-1-2 2,19 0 2-2,22 2-1 1,7-7 0 2,17 0 1-4,45 0-3 1,36 0 4 2,26 2 1-2,33 9 3-1,27 10-2 3,25-1-1-3,5 7 2 3,6-7-1-4,-15-10-2 2,-11-3-3 3,-10-7 0-4,-11 0 3 0,-18 0 0 2,-15 0 0 0,-13 0 1 1,-16 0 0-1,-11-7 0 0,-23 4 0-3,-20-2 0 3,-30 5 0 0,-14 0 0 1,-13 0-1-5,0 0-2 8,-54 0-8-10,-46 0-5 9,-43 0 15-4,-34-11 0 2,-16-14 0-2,-4-8 0 1,20-4 2-1,21 8-2 1,31 10 4 1,28 10-4 0,30 5 1-6,24-1 0 4,28 5-1 1,15 0 1-2,0 0 1 1,57 0-3 5,41 0 2-7,43 0 3 3,27 12-4-1,16 1 0 0,-1 4-4-1,-28-2 4 2,-29-1 0 1,-35-6 1-1,-31 1 1 5,-30-6-2-11,-17-1 2 7,-13 4-2-3,-3 5 0 3,-81 12-7-6,-46 5-5 6,-44-2 12-1,-13-6 2-2,16-10 1 4,20-2-3-5,35 1 0 5,28-2-1-4,27-2-1 3,22-2-25-4,21-3-65 3,18 0-15 0,13 2-66 0,28-2-63 1,4 8-543-3</inkml:trace>
    </iact:actionData>
  </iact:action>
  <iact:action type="add" startTime="14146">
    <iact:property name="dataType"/>
    <iact:actionData xml:id="d2">
      <inkml:trace xmlns:inkml="http://www.w3.org/2003/InkML" xml:id="stk2" contextRef="#ctx0" brushRef="#br0">9144 12784 19 0,'0'0'26'19,"0"0"-23"-14,0 0-3-4,0 0-1 6,0 0 1-2,0 0 1 1,0 0 2 2,0 0 38 2,0 0 71-6,-4 0-19 4,4 0-6 0,0 0 0-2,0 0-9 2,0 0-13-1,0 0 8 1,-6 0-7 0,3 0-19-1,-1 0-8 0,4 0 14 3,0 0 22-3,0 0-5 0,0 0 11 0,0 0-19 1,0 0 4 0,0 0 2-2,0 0-1 2,0 0-18 0,10 0-11 0,30 0-3-2,18 3-2 2,28-3-16-1,24 0-2 6,18 0 3-10,12 0-1 4,8 0 0 2,3 0-4-1,5-3-5 0,-2-3 1 1,4 0-3-2,-10 3 6 1,-8-1 1-1,-3 4 2 0,-26 0-4-1,-14 0-2 2,-24 0 1-2,-22 0-6 3,-15 0 3-2,-20 2-4 1,-7 0 4-3,-9-2-2 3,0 3-1 1,0 0-3 0,0 0-1-1,-61 1-2-3,-31-4-1 3,-51 0 3 0,-35 0 4-1,-18-7-1 0,-3-10-1 2,-1 0 3-2,16 9-3 1,16 8 4 0,4 0-1 1,18 0 0-1,11 19 0-4,21 4-1 3,18 3-4 3,32-5-1-3,19-5-2-1,25-6 3 3,11-7 0-1,9-3 1 1,0 0-2-3,49 2 0 1,40-2-5 2,50 0 3-5,26 0 5 4,19 0-2 1,13 0 0 1,-11-5-7-6,-9-5 2 2,-25 6 4 3,-23 1 1-2,-20 3 0 1,-21 0 1-3,-25 0 1 3,-26 0-2 0,-18 0 0 3,-17 0 2-7,-2 0-2 5,0 0-2-2,-57 7-5 2,-34 6-5-3,-43 2 12 0,-14-8 1 2,-8-7 0 1,2 0 3-2,17 0-3-1,16 0 0 4,30 0 0-4,18 0 1 0,26 0-1 2,23 0 0 0,19 0-1 2,5-7-1-4,45-8-3 1,43-10-4 1,32-4 8 0,21 7 0-1,13 8-2 1,-15 5-2-1,-23 9-4 1,-31 0 7 1,-33 0 1-2,-15 0 0-2,-24 4 3 5,-13-2-1-5,0 9-2 4,-13 9-1-2,-56 5-1 1,-31 14-1 2,-26 1 3-6,-1 2 0 3,2 0 5 2,5-5-5-3,20-9 1 1,23-11 3 1,23-6-1 1,27-8-3-3,20-3-1 3,7 0 1 0,23 0-4-2,42-20-6-1,19-11 3 1,4 10 3 0,-6 1-15 3,-16 6-12-2,-5 11-6-3,-20 3-12 4,-9 0-28-1,-5 0-23-4,-7 0-73 5,-20 0-74-2,8 3-662 7</inkml:trace>
    </iact:actionData>
  </iact:action>
  <iact:action type="add" startTime="16198">
    <iact:property name="dataType"/>
    <iact:actionData xml:id="d3">
      <inkml:trace xmlns:inkml="http://www.w3.org/2003/InkML" xml:id="stk3" contextRef="#ctx0" brushRef="#br0">13481 12977 458 0,'0'0'139'7,"0"0"22"1,0 0-63 3,0 0-19-4,0 0 4-2,0 0 2 5,128 0-8-5,-72 0-8 1,17 0-2 1,15 0-2 2,21 0-22-1,20-2-10-1,23-9-2 2,13-1 1-2,12 5-2 0,4-3-6 4,-1 5-3-6,-3-1-4 1,11-5-3 3,1 0 2-3,8-3-3 3,-4-4-2-1,-11-1-4-1,-11-1-2 0,-30 7-1 1,-21-3 5-1,-23 9-2 1,-20 1-1 0,-13 1 2-2,-18 3-2 3,-20-2-3 0,-14 4 3-3,-12 0-3 0,0 0-2 3,-20 0-1-3,-53 24 1 3,-43 12-1-3,-47-8 0 2,-39-6-1 2,-43-20 0-7,-32-2 1 6,-4 0 0-1,7-2 2 1,17-1-1-3,18 3 5 2,28 0-3-1,22 34-3 2,28 1-2-4,34 3 1 3,30-4 0 0,29-9 0 0,31-9 1 0,24-7-1-2,13-9 0 3,26 0-15-2,48 0 0-1,39 0 15 3,32-20 0-3,45 10-1 1,26 0 2 1,17 5-1-1,-2-4-6 4,-21-2 2-4,-27 1 4 1,-28-2 0-2,-30 7 1 1,-31-2 1 2,-17 5 1-4,-21-1-2 3,-23 3 0-1,-12 0 2 2,-18 0-4-3,-3 0 2 2,-42 3-3 0,-53 19 1-1,-37 3 2-1,-24-5 0 3,-8-6 1-2,21-7 0 3,25-7-1-4,28 0 1 4,35 0-1-6,23 0 0 6,25 0-2-4,7 0 1 3,23-21-6-3,59-5 7 1,44-1-1 1,43 5 1-1,27 5-1 5,5 4 1-9,-18 11 0 5,-42 2 0-2,-41 0 1 4,-48 0 1-5,-29 0 0 5,-23 10-2-3,0 9 0-1,-52 1-3 3,-41 7 1 0,-34-2 1-3,-30-5 1 4,-11-6 1-4,-5-6 0 1,18 1-1 7,32-1 2-12,35-3 0 7,35-2-2-1,30-3 1-5,23 0-1 9,0 0-1-7,71 0 1 0,45 0 2 4,49-5-2 0,24 2 0-1,-4 3 0-4,-21 0 0 4,-48 0 0-1,-45 0 1 0,-40 5 0 1,-31 5-2 1,-13 3 0-1,-86-2-6 0,-47-5 7-1,-49-6 1 0,-3 0-1 1,12 0 0 0,34 0 0-3,33-2-1 3,41 2-29 1,34 0-88-2,44 0-40 1,12 0-129-2</inkml:trace>
    </iact:actionData>
  </iact:action>
</iact:actions>
</file>

<file path=ppt/ink/inkAction43.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0-09-28T03:51:00.658"/>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
  </inkml:definitions>
  <iact:action type="add" startTime="13158">
    <iact:property name="dataType"/>
    <iact:actionData xml:id="d0">
      <inkml:trace xmlns:inkml="http://www.w3.org/2003/InkML" xml:id="stk0" contextRef="#ctx0" brushRef="#br0">8698 16838 763 0,'0'0'172'11,"0"0"-162"-5,221-39 88 2,-109 17 13 0,29 0-51 1,28-4-14-4,18 4 34 2,-1 3-11 1,4 2-24 0,-19 10-5-1,-18 7 3 5,-12 0 1-6,-21 0-4-1,-28 3-10 2,-27 5 3 0,-22-2-13 3,-22-6-5-2,-14 0-4 1,-7 0-4-4,0 0-7 2,-32 0-10 0,-64 7-7 0,-47-5 17 1,-41 3 5-1,-31-5 0 3,-18 0 2-5,4 0-4 4,5 0 5-2,26 0-5 8,28 12-3-13,40 1-5 5,33 4 3 1,40 1-2-4,33-4 2 9,24-3 2-11,43 8 0 7,79 1 3-2,71 5 1 0,68-8-2 0,40-8 0 2,31-9 0-4,-10 0-2 5,-35 0-4-2,-42 0 1-1,-58-6 3 0,-45 0 1 1,-44 4 0 1,-44 2 2-3,-34 0 2 1,-15 0-3 0,-5 0-2 1,-105 0-4-2,-60 0-12 2,-79 14 16 2,-34-1 6-3,4 4-5 2,9-5 4-2,29 8 9 1,27-13-1-1,36-1-3-3,46 1-3 4,53-7-7 0,38 0 0 1,36 0-1-1,29 0 1-2,87 0 0 0,72-20 0 5,67-12 11-4,39 7-8 4,1 1-3-8,-23 3-9 4,-41 10 5 0,-60 3 1 2,-42 4 3 1,-55 4 4-6,-40 0-2 4,-25 0-2 0,-9 0 0-2,-17 0-3 1,-72 12-9-1,-54 7-1 5,-70 7 13-5,-34-3 4 2,-21 2-2-1,0 0-1 3,17 0 3-5,31 6 4 4,43-10-2-4,45-8-2 5,60-2-4-2,44-5-2-2,28-6 2 4,94 0 1-4,73-11 4 3,74-15 7-4,44 7-4 4,12 5-8-2,-20 9-2-1,-51 5-3 2,-70 0 4 1,-71 0 1-1,-46 0 3 2,-34 0-2-6,-5 1-2 2,-41 22-1 3,-63 2-7-1,-53 1 0 0,-40 0 9-1,-8-9 3 3,13-4-1-7,26-8-1 5,30 2 3 1,35 1-2-3,38-3-2 3,36 2 0-3,27-5-7 3,39-2-53-3,55 0-69 2,-24 0-50-1,-2 0-151 3</inkml:trace>
    </iact:actionData>
  </iact:action>
  <iact:action type="add" startTime="16393">
    <iact:property name="dataType"/>
    <iact:actionData xml:id="d1">
      <inkml:trace xmlns:inkml="http://www.w3.org/2003/InkML" xml:id="stk1" contextRef="#ctx0" brushRef="#br0">14719 16725 9 0,'0'0'411'7,"0"0"-256"-1,0 0 12 4,0 0-57-4,0 0-26 5,0 0-19-6,0 0 27 1,201-13 4 2,-90-1 0-3,19 9 1 5,21 0-33-1,14-10-1-2,21-2-19-1,9-13-9 4,8-9-4-5,-16 7-11 6,-29 7-6-3,-37 13 3-4,-30 4 11 4,-22 8 7 0,-21 0-6 3,-19 0-11-6,-16 0 1 5,-13 0-7-6,0 0-7 4,-33 20 1-2,-61 24-3 3,-60 8-3-1,-49-7-2 2,-39-23 0-7,-19-17 2 5,5-5 1-2,24 0-1 2,37 0 0 1,39 0 1-2,44 0 1 0,35 0 1 1,34 0-2 3,23 0 0-5,20 0-1 4,0 0 0-9,61 0-1 10,50 0-4-2,65 14 3-4,50-1 1 5,37-1-2-3,16 0 2 0,-30 2 1 1,-47-14 1-1,-55 6 1-2,-49-6 0 2,-39 0-1 1,-27 3 0 1,-21-1 2-2,-11 1-3 1,-7 6 0 1,-88 11-1-4,-74-2 0 2,-71 2-3 3,-39-20 4-4,3 0 2 0,25-8-1 2,55-9 1 1,47 4-1-2,60 6 1 3,42 7 1-3,39 0 0 1,11 0-2-3,94 0 2 2,73 0 6 3,68 20 3-4,56 5-11 4,7 6-1-3,-24-1 0 1,-68 2 0-4,-80-7 0 5,-61-5 2 0,-43-9 3-1,-25-3-4-3,-5 9-1 2,-61 9 0 3,-56 0-4-4,-34 4 2 3,-24-10 0-4,-10-8 2 2,22 7 0 0,20-6 1 3,35 7 2 1,42-3 1-7,30-5-1 4,35-12-1 0,6 3 0-4,13-1 0 3,38 4 2 2,16 8-1 0,2-6-1-5,-8 9-2 4,-4-9-2 2,-1 1 2-4,-5-1-3 1,-7-1-7 1,-2-7-15-2,-10 2-32 4,-6 1-47-3,-12-3-44 3,-11 8-38-6,-3-2-113 3,0 7-678 3</inkml:trace>
    </iact:actionData>
  </iact:action>
  <iact:action type="add" startTime="27347">
    <iact:property name="dataType"/>
    <iact:actionData xml:id="d2">
      <inkml:trace xmlns:inkml="http://www.w3.org/2003/InkML" xml:id="stk2" contextRef="#ctx0" brushRef="#br1">5380 17662 591 0,'0'0'276'6,"0"0"-117"1,0 0-41 3,0 0-54-3,0 0 23-2,-209 15 0 8,89 4-19-10,-9-6-21 5,-12 10-13 0,0-3-12-2,7-3-10 3,7 2-10-1,23 1-2-2,13-8 0 1,20 1 0 1,21-6-4 0,17-2-1-2,13-5-29 2,7 0-27 0,3 0-26 1,8 0-44-5,-1 3-22 7,3-1-132-5,0 1-515 2</inkml:trace>
    </iact:actionData>
  </iact:action>
  <iact:action type="add" startTime="27720">
    <iact:property name="dataType"/>
    <iact:actionData xml:id="d3">
      <inkml:trace xmlns:inkml="http://www.w3.org/2003/InkML" xml:id="stk3" contextRef="#ctx0" brushRef="#br1">5323 18013 149 0,'0'0'598'9,"0"0"-446"-2,0 0-26 2,0 0 6-1,-193 0-17-2,60 0-8 2,-19 8-35-3,-8 12-21 3,7 9-8 2,15-4-21-3,25-1-11 0,26-3-11 1,23-4 0-1,28-8 0 0,16-9-13-1,20 0-42 6,0 0-33-6,36-15-39 0,-6 4-25 1,-4-3-136 2</inkml:trace>
    </iact:actionData>
  </iact:action>
  <iact:action type="add" startTime="28079">
    <iact:property name="dataType"/>
    <iact:actionData xml:id="d4">
      <inkml:trace xmlns:inkml="http://www.w3.org/2003/InkML" xml:id="stk4" contextRef="#ctx0" brushRef="#br1">5138 17213 640 0,'0'0'260'4,"-69"146"-145"1,-3-47 15 6,-15 19-51-5,-10 18-20 1,1 17-3 0,-2 3-9 1,8-1-1 0,9-17-18-3,11-25-15 6,16-24-9-7,18-27-4 4,11-25-2 3,12-25-28-4,13-12-50-3,0 0-54 5,16-32-79-1,13-5-209 1</inkml:trace>
    </iact:actionData>
  </iact:action>
  <iact:action type="add" startTime="28481">
    <iact:property name="dataType"/>
    <iact:actionData xml:id="d5">
      <inkml:trace xmlns:inkml="http://www.w3.org/2003/InkML" xml:id="stk5" contextRef="#ctx0" brushRef="#br1">6457 17621 419 0,'0'0'233'6,"0"0"-107"3,0 0 31-2,0 0-87 1,0 0-62-2,0 0 8 1,0 0 59-1,-206-7-24 3,83 38 7-2,-4 20-8 0,4 11-4 2,4 25-4-3,19 6-8 2,21 10-4-2,19 2 3 2,33-4-1 1,27 0-4 5,0-2-8-13,79-13 1 7,39 1 16 0,35-16-23-2,26-21-1 2,-5-33-8-2,-8-17 1 3,-32-30 2-1,-27-58 0-2,-26-24-6 4,-34-25-2-5,-30-17 0 5,-17 14-3-4,-7 14-1 4,-50 30-1-4,-14 18-1 2,-14 22-33 1,-8 27-63-4,-10 24-74 2,62 5-70 0,5 15-387 0</inkml:trace>
    </iact:actionData>
  </iact:action>
  <iact:action type="add" startTime="29079">
    <iact:property name="dataType"/>
    <iact:actionData xml:id="d6">
      <inkml:trace xmlns:inkml="http://www.w3.org/2003/InkML" xml:id="stk6" contextRef="#ctx0" brushRef="#br1">5743 17300 457 0,'0'0'285'7,"0"0"-134"2,0 0-12-3,0 0-68 1,0 0-10 1,0 0 25-2,157-5 1 3,-87 5-20-2,22 0 3-1,21 0-10 3,18 0 0 1,7 13 0-4,2 4-4 2,-11 7-12-3,-17-3-11 3,-15 5 7 3,-20-16-13-1,-22 2-8-6,-19-4 0 1,-20-3-5 5,-10-5-5-3,-6 0-9 0,0 0-2 0,0 0-4 2,-31 0-4-3,-25-22 9 1,-20-3 1 0,-5-3 0 3,3 3 0-3,1 2-4 1,-3 3 1 1,11 0-29-3,9 2-75 2,13 1-76-3,42 8-57 5,5 3-155-4</inkml:trace>
    </iact:actionData>
  </iact:action>
  <iact:action type="add" startTime="31600">
    <iact:property name="dataType"/>
    <iact:actionData xml:id="d7">
      <inkml:trace xmlns:inkml="http://www.w3.org/2003/InkML" xml:id="stk7" contextRef="#ctx0" brushRef="#br0">10436 13922 562 0,'0'0'169'7,"0"0"-45"-1,0 0-40 4,0 0-33-5,0 0 39 6,-189-12-42-3,86 12 0-5,-17 9-2 5,-18 25-2 1,-15 9-1-3,2 13-6 2,-6 8-12-2,9 9-4 3,5 8 8-3,8 7-5 4,9-1-5-4,19 9 1 5,14 5-5-5,18 13 1 4,9 14 3-4,19 11 2-3,10 7-3 7,21 6 2-4,16 6-6 4,9 2 3-4,58 8-2 2,17 1-5 0,26-3-1 1,13-7 0-5,5-9 2 4,12-22 6 1,14-14-2-3,14-25 0 3,10-18-8-3,11-19-7 4,-1-20 0-4,5-20-5 4,-7-12 5-5,8 0 1 3,-7-29-1 2,-3-33 2-2,-10-22 0-4,-13-23-1 3,-10-22 1 3,-18-20 2-2,-8-13-1-3,-21-8-3 1,-16 1 4 5,-15 4-4-3,-5 2-1 1,-20 6-1-6,-12 8 2 5,-19 9-3 0,-17 2 1 0,0 2-4 1,-30 7 4-4,-37 14-1 3,-23 6-1-3,-28 1-3 4,-27-1 7-1,-21 3-4 0,-18-1 3-1,-9 14 0 1,5 18 1 0,4 24 0-1,13 29 1 1,7 22-1 0,19 0 2 1,9 30 1-5,16 15 2 2,-1 3 1 3,-3-1 1-2,-5 3-1 3,4-2-1-3,5 1 2 2,8-4-1-4,3 0-4 6,-2 2-1-7,-2 9-1 5,-5 14 0-3,-2 14 1 4,16 22 4-4,8 14 3-1,22 11 5 5,16 5-2-5,9-1-1 5,12-9-2-1,16-8 2 1,15-3-5-8,6 1 3 4,13 4 0 2,49 7 2 1,27 2-4 1,31 6 4-5,25 0-4 3,25-6-3-1,27-5 0 2,23-19 1-1,8-21-1 1,6-26-1-5,1-24-2 7,-13-28-4-4,-2-6 2-3,-7-17 1 4,-11-37 1 0,-5-18-1-1,-9-24 1 0,-15-17 0 3,-12-19 1 0,-13-11-1-7,-24-12-1 5,-18-2 1 3,-25-4-3-7,-27 7 2 1,-21 2-4 4,-17-8 2-1,-16-8-1 1,0-13-2-1,-32-1 0-3,-20-1 1 2,-20 15 1 2,-17 19-4-2,-19 22 3 3,-17 23 1-3,-11 16 0 0,-16 14 1 0,-15 12 3 1,-7 15-1 1,-3 6 1-4,12 13 0 5,7 9 1-5,10 2 0 1,13 6-1 1,8 9 0 1,3 2 3 3,0 0-2-6,0 7 1 4,4 25-1-3,-2 0-1 0,6 15-1 3,-4 2 1-4,-5 18 0 5,1 20 1-3,-5 19 1 6,8 14 6-11,10 11 4 8,11 8-5-5,10 3-1 6,13 6 4-6,16 3-1 1,15 4 2 4,18-2 0-1,18 0-1-5,10 5 4 3,41 1-4 1,56 18 4 0,41 6-4 1,33-1-6-4,29-4 2 5,21-15-2-1,26-28 1-5,8-29-3 4,19-55-2 3,0-45-4-8,4-12-2 6,6-84 2-2,-8-34 0 0,-23-27 1 5,-35-20-1-9,-38-15 0 24,-40-8-12-23,-38-6 1-4,-34 10-8 0,-32 7-13 6,-36 23-21 6,0 14-38-9,-48 18-39 7,-29 22-23-2,24 100-125-3,9 6-428 2</inkml:trace>
    </iact:actionData>
  </iact:action>
</iact:actions>
</file>

<file path=ppt/ink/inkAction44.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0-09-28T04:00:03.550"/>
    </inkml:context>
    <inkml:brush xml:id="br0">
      <inkml:brushProperty name="width" value="0.05292" units="cm"/>
      <inkml:brushProperty name="height" value="0.05292" units="cm"/>
      <inkml:brushProperty name="color" value="#FF0000"/>
    </inkml:brush>
  </inkml:definitions>
  <iact:action type="add" startTime="9480">
    <iact:property name="dataType"/>
    <iact:actionData xml:id="d0">
      <inkml:trace xmlns:inkml="http://www.w3.org/2003/InkML" xml:id="stk0" contextRef="#ctx0" brushRef="#br0">25325 5828 695 0,'0'0'229'40,"0"0"-134"-38,0 0 1-2,0 0-41 0,0 0-28 0,0 0 55 0,0 0-6 6,0 0-30 4,-223-132-12-7,142 132 0 6,-19 19 3-2,-8 49 5-1,-6 25-1 2,4 22-12 3,13 12-5-7,20 1-2 4,23 8-15 5,27 1-3-7,27 9 11-3,0 9 2 5,77 1 6 2,52-6-3-3,39-9 1 1,11-14 0 0,14-37-1-1,-4-40-18 1,-2-50-2-1,-6-39-1 2,-26-71-3-2,-33-31-4-2,-41-22 4 3,-39-13 3-1,-41-14-1 2,-1 2 1 1,-58 6 1-5,-37 11-3 2,-26 16 1 2,-16 20-7-4,-11 23-54 5,7 36-60-1,18 33-53-4,90 43-92 1,17 30-261 7</inkml:trace>
    </iact:actionData>
  </iact:action>
  <iact:action type="add" startTime="10412">
    <iact:property name="dataType"/>
    <iact:actionData xml:id="d1">
      <inkml:trace xmlns:inkml="http://www.w3.org/2003/InkML" xml:id="stk1" contextRef="#ctx0" brushRef="#br0">25395 11055 517 0,'0'0'166'4,"0"0"-46"5,0 0-16-5,0 0-52 6,0 0 16-6,0 0 21 6,-157-42 21-5,60 42-2 1,-16 12-32 2,-10 25-25 1,-11 25-14-4,-5 19-6 3,13 31-2 3,19 23-5-7,26 16-15 2,24 17-1 9,30 4 0-11,27-2 11 5,27-7 11 2,70-15 3-9,40-14-4 4,26-15-8 2,11-31-8 0,2-31-6 1,-15-33-7-2,-11-24-2 4,-13-20 0-8,-26-59-2 5,-18-39 1 0,-25-35-2-2,-23-34-1 5,-26-26-5-2,-19-4-3-4,-7 20 3 4,-54 32-15-1,-16 32-33-3,-10 26-30 0,1 26-66 5,52 81-90-5,3 0-197 3</inkml:trace>
    </iact:actionData>
  </iact:action>
  <iact:action type="add" startTime="15866">
    <iact:property name="dataType"/>
    <iact:actionData xml:id="d2">
      <inkml:trace xmlns:inkml="http://www.w3.org/2003/InkML" xml:id="stk2" contextRef="#ctx0" brushRef="#br0">26685 17055 639 0,'0'0'164'15,"0"0"-71"-15,0 0-22 7,0 0-35 1,0 0-1-2,-171-32 37 1,77 32-26 5,-8 0-3-7,-11 21-9 1,3 35 18 2,7 21-17 1,7 17 14-2,11 19-6-2,14 10-5 4,11-2 3 1,17 3-1-4,12-1 0 3,27 5-6-2,4-5 5-1,38 9 0 5,59 5-4-5,35 7-7 0,32-11-10 5,17-22-1-6,16-23-10 2,9-55-2-1,2-33 3 5,6-33-3-6,-10-80-5 3,-33-35-1-1,-33-30-3 4,-35-7-1-6,-37 8 2 0,-43 9-2 5,-23 18-5-3,-2 28-2 1,-59 25-27-2,-19 15-40 3,-22 27-48 0,-22 21-39 1,60 34-110-7,-4 14-315 4</inkml:trace>
    </iact:actionData>
  </iact:action>
</iact:actions>
</file>

<file path=ppt/ink/inkAction45.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0-09-27T21:51:29.505"/>
    </inkml:context>
    <inkml:brush xml:id="br0">
      <inkml:brushProperty name="width" value="0.05292" units="cm"/>
      <inkml:brushProperty name="height" value="0.05292" units="cm"/>
    </inkml:brush>
  </inkml:definitions>
  <iact:action type="add" startTime="17315">
    <iact:property name="dataType"/>
    <iact:actionData xml:id="d0">
      <inkml:trace xmlns:inkml="http://www.w3.org/2003/InkML" xml:id="stk0" contextRef="#ctx0" brushRef="#br0">11275 12913 133 0,'0'0'66'22,"0"0"6"-21,0 0-1-1,0 0-33 6,0 0-4 2,0 0 32 0,0 0 13-2,-28 15 0 5,28-15-10-4,0 0-8-4,0 0 18 5,0 0 16 5,0 0-3-8,0 0-12 1,0 0-15 3,0 0-14-3,12 0 21 1,26 0-18-1,11 0-35 5,15-13 8-6,10-9 0 1,15-1-1 6,16 4-2-4,-1 8 5-1,9 11 9-2,0 0 4 3,6 0-11-1,0 0-12 1,-2 16-10-2,1-2 0 4,-8 1-6-4,0-7 1 3,-5-5-3-3,-8-3 2 1,-13 0-3 1,-15 0 2-1,-12 0-1 1,-18 0 6 2,-7 0-6-5,-13 0 0 4,-15 0 4-2,-4 0-2 1,0 0-1-2,0 0-2 1,0 0 0 2,0 0-2-3,-17 0-5 2,-40 6 7 0,-27 7 6 0,-19-4-4-2,-20-1-1 4,-6-5 0-3,-12 7-1 0,-11-3 0 0,0-1 0 1,-2 0 0 0,5-3-2 0,14-1-12-1,11 6 9-1,8 0 5 3,18 8-1-2,17-6-3-1,22 5 4 2,18-5-2 2,21-4 2-3,7 3 0-2,10-7 0 4,3-2-1-2,44 0 1 2,58 0 2-1,52 0 1-2,24 0-1 2,9 0 1-1,-5 0-1 1,-13 0-1 0,-21 0-1 0,-12 0 0-2,-14 0 1 0,-9 0-1 3,-14 0 0-2,-17 0 5-1,-31 0-2 4,-18 0-2-1,-17 0-1-4,-13 0 2 1,-3 0-2 4,0 0-7-5,-48 0-3 4,-47 0 9-3,-39 0 0 3,-19 0 2-2,-8 0 0 1,1-2 0-2,8-10 3 3,14 2-4-2,27-3-2 0,22 11-3 1,30-1 4-1,21 3 0 2,19-2 1-1,19 2 1 0,0-3 1-3,47-2-1 3,43 1 4-2,42 4-3 4,4 0-1-2,0 0 1 0,-18 17-2 0,-27 0-1-1,-26-2 1 0,-27-8 1 1,-18-1 3-2,-14-2-4 2,-6 3-1-1,0 13-5 1,-55 5 3 0,-31 9 3-1,-27-6 0 0,-14-9 1 0,6 1-1 1,21-8 0 1,32-1-2-4,32-5 2 3,16-5 1 1,20-1 3-2,0 0 6 2,40 0 17-4,65 0 6 3,31 0-27 1,16 0-6-3,-19 0 0 2,-43 0 0 1,-39 0 0 0,-31 0 1-5,-20 0-1 5,0 10-2-1,-4 9-14-3,-50 13-37 6,-25 1-24-2,-19-1-34-3,-16-10-40-2,57-18-97 3,8 2-377 3</inkml:trace>
    </iact:actionData>
  </iact:action>
</iact:actions>
</file>

<file path=ppt/ink/inkAction46.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0-09-27T21:51:29.505"/>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
  </inkml:definitions>
  <iact:action type="add" startTime="6118">
    <iact:property name="dataType"/>
    <iact:actionData xml:id="d0">
      <inkml:trace xmlns:inkml="http://www.w3.org/2003/InkML" xml:id="stk0" contextRef="#ctx0" brushRef="#br0">6641 6405 493 0,'0'0'127'3,"0"0"-60"-3,0 0 20 0,0 0-40 1,0 0 28 0,0 0 34 3,0-9-29 0,0 9-17 38,0 0-3-41,0 0-1-1,0 0-4 1,0 5-22 0,0 15-10-1,0-6-9 40,0-9-3-40,0-1-3 0,0-2 3 1,0-2 2-1,0 0 0 1,0 0 2 42,0 0 1-42,0 0 4-1,0 0 1 0,0 4-11 0,0-2 22 42,20 1-23-41,6-3-2-1,0 0 5 0,2 0 5 0,-1 0 12 1,2 0 0 44,2 0-6-45,2 0-5 0,8 0-2 2,2 0 4-2,6-3-2 1,-5-9-4 0,4 5-3 8,1-5 8 1,-4 4 1 65,1 0-1-74,7-1-3-1,-13 1-4 0,1-1-1 0,-5 1-5 0,-1 1 1 1,-5 2 0-1,-1-2-1 0,-1 6 1 1,1-1 2 3,-5 2-3 73,5 0 4-76,-4 0-2 0,4 0-2-1,-2 0-1 0,-6-4-2 0,2 4 0 0,0-3-1 0,3 3 3 0,-1 0-3 0,4 0 4 0,-2 0-3 74,2 0-1-70,2 0 1-3,-1 0 1-1,7 0 0 0,-4 0 4 0,2 0-3 0,-5 0-1 1,1 0-2 0,-8 0 0 0,-6 0-1 2,-2 0 1 4,-11 0-1 40,2 0 0-47,-6 0 0 0,0 0 1 0,3 0-1 0,-3 0-1 1,1 0 2 4,-1 0-1 47,3 0-1-51,-3 0 0-1,4 0 0 0,-1 0 0 0,7 3 0 1,-2-3 1-1,3 6-1 5,-3-5 0 45,2 3 1-47,3 2-1-3,4 1 0 0,6-3 0 1,-2 2 0-1,2-1 0 0,-6-1 0 6,6-2-1 39,1 1 1-45,-4 0-1 0,3 0 1 0,0-1 0 0,2 3 0 1,1-2 1 3,0 1-1 46,-7 1 0-49,-8-2 0-1,3-1 1 0,-10 1-1 0,5-3 0 1,-5 0 1 1,-1 0-1 8,4 4-1 34,-4-4 1-40,-3 0 0-4,0 0 0 0,0 0-4 0,0 0 2 1,0 0-1-1,3 0-3 47,4 0 1-47,0-14-2 0,5-18 6 0,-3 0-1 0,-4 4-1 1,6-4-5 4,2 3-23 1,-2 4-31 3,1 6-30 39,11 19-70-48,-19 0-30 0,7 0-124 0</inkml:trace>
    </iact:actionData>
  </iact:action>
  <iact:action type="add" startTime="8202">
    <iact:property name="dataType"/>
    <iact:actionData xml:id="d1">
      <inkml:trace xmlns:inkml="http://www.w3.org/2003/InkML" xml:id="stk1" contextRef="#ctx0" brushRef="#br0">7979 9359 787 0,'0'0'112'7,"0"0"-30"-6,0 0-6 0,0 0-57 50,4 178 0-49,-4-144 12-2,0-1 10 0,0-4 9 0,0-3 8 0,0 0 0 0,0-5-4 44,0-4-15-42,0-8-14-2,7-4-4 0,-1-5-8 0,9 3 20 1,3 4-3 40,13-4-13-39,2 3 5-2,5 0 13 0,10-2 4 1,0-3-7 0,12 9 4 3,4-1-3 3,6 1-4 49,9 1-6-56,3 4-3 0,2-2 1 0,6 0-6 0,-1 6 2 0,4-8 0 1,-4-5 4 7,-1-6-5-4,-2 0-1 4,-7 0-1-4,1 0 1 5,-7 0 1-4,-1 0-4 48,-1-4 2-52,-4 4-5 0,-1 0 2-1,-5 0-11 0,-1 0 0 0,-7 0 0 1,-2 0 0 3,-2 0 0 6,-1 0 0 35,-4 0 0-44,-4 0 0-1,-4 0 0 0,1 0 0 0,-4 0 0 1,-7 0 0 3,-4-2 0 43,-6-1 0-45,-2 0 0-1,7-2 0-1,11-1 0 0,5 0 0 1,7-1 0-1,4 3 0 62,4-2 0-60,4 1 0-2,1 3 0 0,-2-1 0 0,1-1 0 0,5 2 0 1,2-2 0-1,6 2 0 49,2-1 0-48,7-3 0-1,5 3 0 0,4-2 0 0,-3 2 0 0,-4 1 0 1,-3-5 0 4,-3 2 0 4,0-6 0 32,5 0 0-40,2-2 0 0,6 0 0-1,3 0 0 1,2 1 0-1,-3 1 0 41,-4-2 0-37,-1 6 0-4,-2-3 0 0,-1 7 0 1,2-3 0-1,0 2 0 45,5 2 0-43,2-3 0-2,-3-1 0 0,6 0 0 0,-6 1 0 1,-2-2 0 6,-1 4 0-3,2 1 0 2,-2 2 0 5,0 0 0-4,3 0 0-1,6 0 0 1,-5 0 0 40,8 0 0-47,-2 2 0 0,-4 8 0 0,7-5 0 1,0 1 0-1,5 0 0 3,0-6 0 48,0 2 0-47,-9 1 0-4,-2-1 0 0,-3-2 0 0,-2 0 0 2,13 0 0-2,2 0 0 5,6 0 0 41,8-5 0-46,1-3 0 1,1 2 0-1,-7 6 0 0,5 0 0 0,-5 0 0 5,0 0 0 1,0 0 0 4,3 0 0 35,-7 6 0-45,0-4 0 0,1 2 0 0,-2 1 0 1,11 3 0-1,1-1 0 6,0 10 0 38,4-4 0-42,-7 4 0-2,2-7 0 0,-1-1 0 1,8-6 0 0,2-3 0 4,5 3 0 38,-2 0 0-42,-2 4 0-1,-2 3 0 0,3-3 0 1,-10 5 0-1,6-5 0 38,-1-2 0-36,-3-5 0-2,-6 0 0 0,7 0 0 0,-4 0 0 3,-1 0 0 37,5 0 0-38,-13-4 0-2,-2 3 0 0,-10-8 0 1,-2 3 0 6,0 1 0-2,-2-5 0 35,3 3 0-39,6-2 0 0,5 3 0-1,3-3 0 1,4 1 0-1,-8 0 0 43,-2-1 0-40,-2 4 0-3,-7 0 0 0,1 0 0 0,0-2 0 0,3 5 0 45,-4-6 0-43,-2 8 0-2,2-3 0 0,-6-3 0 0,1 6 0 1,5 0 0 4,3 0 0 40,1 0 0-45,-1 0 0 0,-6 0 0 0,-6 0 0 1,-2 0 0-1,-1 0 0 45,3 0 0-43,2-4 0-2,2-9 0 1,5-1 0-1,-1 0 0 1,3-1 0 0,-5 2 0 45,-2 7 0-44,-1 0 0-1,3 6 0-1,6-3 0 0,-3 3 0 0,4 0 0 6,-1 0 0 36,-2 0 0-40,0 0 0-2,-10 0 0 1,-4 0 0-1,21 0 0 1,-1 0 0 48,3 0 0-48,4 0 0-1,-15 0 0 0,3 0 0 0,3 0 0 1,-9 0 0 6,-4 0 0-3,-1 0 0 3,0 0 0 2,-2-2 0 29,-1-5 0-38,-1-1 0 0,-3-3 0 0,-13 0 0 1,0 2 0 3,-11 1 0 5,-4 3 0-4,2 0 0 40,-2 5 0-44,2 0 0-1,0 0 0 0,3 0 0 1,6 0 0-1,0 0 0 45,5 0 0-42,0 0 0-2,3 0 0-1,-1 8 0 0,-2 6 0 0,-4-4 0 1,-6-1 0 41,-2-1 0-42,0 0 0 0,-2-3 0 1,5-1 0 0,4-1 0 0,1 3 0 40,3 0 0-39,-4 2 0-2,4 1 0 0,-1-4 0 1,0 6 0 7,-3-2 0-6,-5 3 0 41,-9-4 0-42,5-6 0-1,-5 3 0 0,-2-1 0 1,7-2 0 0,-7 5 0 3,0-7 0 44,1 4 0-47,-2-4 0-1,7 0 0 1,-7 0 0-1,-2 0 0 0,-9 0 0 4,0 0 0 41,-5 0 0-44,-2 0 0-1,-4 0 0 1,0 0 0-1,5 0 0 0,4 6 0 49,4 1 0-46,3 0 0-3,2 1 0 0,-8-2 0 0,-2 0 0 1,-12-6 0-1,-5 3 0 5,-3-3 0 39,-7 0 0-43,0 2 0-1,1-2 0 0,5 0 0 0,-5 4 0 1,-3-4 0 6,0 0 0 32,2 0 0-39,-2 0 0 0,0 0 0 1,0 0 0-1,0 2 0 42,0-2 0-42,0 0 0 0,0 0 0 1,0 0-9-1,0 0 0 1,0 0 0 41,10-25 1-42,0-25-2 0,0-12-1 0,3-1 5 0,0 10-1 1,-1 8-1 44,2 9-4-43,-9 14-4-2,4 10-7 0,-8 9-28 0,6 3-26 1,-4 0-42 7,1 34-65-4,2-9-124 41,0 15-521-42</inkml:trace>
    </iact:actionData>
  </iact:action>
  <iact:action type="add" startTime="18097">
    <iact:property name="dataType"/>
    <iact:actionData xml:id="d2">
      <inkml:trace xmlns:inkml="http://www.w3.org/2003/InkML" xml:id="stk2" contextRef="#ctx0" brushRef="#br1">8966 14233 287 0,'0'0'509'7,"0"0"-325"-7,0 0-68 6,0 0-31-4,0 0-40 38,0 0 7-38,0 0 22-2,4 10-13 0,-4-13-4 0,0-21 10 5,0-3-8 37,0-3-13-41,0-5-19-1,0 1-8 1,4 1-9-1,5 2-2 0,1 3 0 41,0 5-6-41,1 3 0 1,-1 6 3-1,3 3-1 1,0 3-1 0,7 0 1 39,0-4 10-40,1 4 14 0,2-1-1 0,-3 1-8 1,6 1 1 45,-3 5-2-46,5-3-6 1,4 2 0-1,-3 0 3 0,7-2-5 1,0 1 3 4,4 2-2-2,-3-1 2 41,4 0 0-44,5 1 2 0,-2 2-3 1,-1-3-7 0,-1 3 2 3,0 0 1 32,2-2-4-35,-1 2 0-1,-4-4 0 0,-1 4 2 1,-3-3 0 4,1 3 2 40,-3 0 1-45,-2 0-9 0,5 0 0 1,-3 0 0 0,4 0 0 0,-3 0 0 5,6 3 0 0,0 1 0 2,4-2 0 0,2 1 0-5,2-1 0 43,-5 1 0-46,-2 0 0 1,4-1 0-1,-10-2 0 0,5 4 0 0,-1-4 0 47,-5 0 0-45,2 0 0-2,-4 1 0 0,4 3 0 0,-3-4 0 1,4 3 0 2,-3 0 0 36,6-3 0-36,0 0 0-3,1 0 0 0,-1 0 0 1,1 0 0-1,-5 5 0 43,5 4 0-42,-2-4 0-1,-3 2 0 1,0-5 0 1,-2 4 0-2,-2-3 0 38,2-3 0-36,4 2 0-2,3-2 0 0,-5 0 0 1,-1 0 0 3,-3 0 0 5,-5 0 0-3,-2 0 0 37,-6 0 0-42,-3 0 0-1,-6 0 0 1,-7 0 0 0,-2 0 0-1,-1 0 0 38,3 0 0-38,1 0 0 0,-4 0 0 0,0 0 0 0,0 0 0 5,0 0 0 42,3 0 0-47,3 0 0 0,6-5 0 0,4-12 0 0,4-11 0 0,-4-6 0 6,-5-3 0 2,2-3 0 35,-1 6 0-43,-2 4 0 0,-5 8 0 0,3 5 0 0,-6 8 0 1,1 3 0 41,-3 6 0-41,0-2 0-1,0 2 0 0,0 0 0 0,0 0 0 4,0 0 0 41,0 0 0-42,0 0 0-2,0 0 0-1,0 0 0 1,0 0 0 0,0 34 0-1,0 8 0 43,4 8 0-41,2-8 0-2,-3-5 0 0,7-10 0 1,0-7 0 0,-3-8 0 6,5-3 0 40,-4-6 0-44,8-3 0-3,2 0 0 0,12 0 0 0,6 0 0 1,5 0 0-1,5 0 0 42,5-6 0-40,1-8 0-2,2-3 0 0,3 0-4 0,-4 0 4 5,-8 3-3 34,1 5 2-38,-12 7 1-1,-4-1 1 0,4 0-1 0,5 0 0 7,-2 0 0-3,0 0 1 36,3 3 0-38,-1 0-1-1,2 0 1-1,-3 0 0 0,-4 0 2 2,6 0-3 41,0 0 0-39,1 0 0-3,-2 0 0-1,1 9 0 0,-3-3 0 1,-1 2 0 4,-3 3 0 3,-2 2 0-1,-7-3 0 52,1 0 0-58,-5-3 0-1,-5 1 0 0,-2-6 0 0,0 5 0 0,-6-4 0 1,6 2 0 0,-3 1 0 4,3 3 0 3,-5-1 0 37,5 6 0-45,-2-1 0 0,1 5 0 0,-5 1 0 1,2-2 0-1,-5 9 0 39,1 13-4-39,-5 6-3 1,0 7-10-1,0-4-4 0,0-19-7 7,0-12-24-3,0-17-19 41,-12-20-40-43,12-54-96-2,0 27-120 0,0-3-128 0</inkml:trace>
    </iact:actionData>
  </iact:action>
  <iact:action type="add" startTime="20395">
    <iact:property name="dataType"/>
    <iact:actionData xml:id="d3">
      <inkml:trace xmlns:inkml="http://www.w3.org/2003/InkML" xml:id="stk3" contextRef="#ctx0" brushRef="#br1">17156 14052 160 0,'0'0'227'5,"0"0"-117"-4,0 0-21 3,0 0 15 52,0 0-14-54,1 10 9-2,-1-10-11 0,0 0-24 0,0 0-14 0,0 0-1 1,0 0-1 40,3 0-4-39,-3-26 0-2,6-12-6 0,0-5 14 0,-2-2-26 1,9 3-8 0,-1 9 3 41,1 1-3-42,1 10 1 0,-5 8 2 0,-1 1-2 1,3 6-5 0,-7-1-4 42,9 3-1-43,7-1 4 0,1 0 8 0,6 1 7 1,2-1-2 1,2 2 5 39,-2 2 2-40,2 2-3-1,3 0-2 0,2 0-2 0,0 0-7 6,-1 0-2 44,1 0-5-47,1 0-1-3,-1 0 4 0,-1 0 3 0,-2 0 0 0,6 0-2 1,-1 2 1 46,2 5-6-44,-1-4-6-3,5-1 1 0,1-2-4 0,-6 0 2 0,-1 0-1 1,-6 3 1 6,-5-1 4 35,2 2 1-39,-1 2-1-3,-1-1 5 0,2-3-8 0,3 2 1 2,3-2-2 0,3 2-3 7,2-4 0 51,-4 0 0-58,4 0 0-2,-9 0 1 0,6 3-1 0,-1-3 1 0,0 2 1 0,2-2 0 1,5 0-1 5,-2 0 0 47,2 0-2-53,-2 0 1 0,-2 0 3 0,2 0-1 0,-2 0 0 1,-6 0-1-1,2 0 6 6,3 0-2 0,-2 0-3 2,0 0-3 37,-3 0 0-45,-2 0 0 1,-4 0 0-1,7 0 0 0,-11 0 0 1,3 3 0 44,-3 2 0-41,0-2 0-4,1 2 0 2,0-1 0-2,-3-1 0 1,-1-1 0 0,0-2 0 5,-1 3 0 43,1-3 0-49,-4 0 0 0,-7 2 0 0,4-2 0 0,-1 0 0 1,2 0 0 3,6 0 0 1,6 0 0 40,2-22 0-45,-5-3 0 1,3-7 0-1,-8 2 0 0,-5 2 0 0,-6 8-7 8,-4 7-1-1,-3 5 0 39,0 1 1-45,0 7 0-1,0 0 1 0,0 0 3 1,0 0 1 1,0 0 1-2,0 0 1 54,0 0 2-52,0 0-1-2,0 0 1 1,3 20 0-1,4 2-2 0,-3 5 1 1,5-8-1 4,-3-3 1 0,-5-2-1 3,7-3 0 0,0-2 1 39,4-3-1-47,4-4-1 0,13-2 1 0,8 0-4 0,10 0 0 1,4 0 1 5,5 0 0 1,-2-2 0 0,-3-2 3 1,2 0 0 38,2-3 1-46,-5-1-1 0,-3 0-1 0,-3-1-2 0,-2 1 1 0,0 0-1 5,0-4-1 5,0 1 0-4,-4 0 2 39,2-1 0-42,-5 5 2-3,-3-3 0 0,4 7 0 0,-5 1 0 0,3 2 0 2,1-3 0 7,-4 3 0 39,8 0 1-48,-7 0-1 0,8 0 0 0,2 0 1 1,-4 0 0-1,-2 0-1 6,-2 0 1 38,-1 0 0-44,-3 3-1 0,7 2 0 0,-7 5 0 1,-1-3 1-1,-4-1-1 41,-5 0 2-38,3 2-2-3,-5 1 0 0,2-1 0 0,-1 1 0 1,-3-1 1 7,1 0-1 35,-3 4 1-42,4 1 0-1,-7 4 0 0,1 0 0 0,0 5-1 1,-1 1 0 7,-1 1 0-4,-2-4 0 6,3-3 1 30,-8-7-1-38,-1-1 0-1,-2-9-2-1,0 0 2 0,0 2-1 1,2 7-8 49,7 5-17-42,-4 7-29-7,12 5-38 0,9 2-43-1,-9-16-44 1,11-4-155-1</inkml:trace>
    </iact:actionData>
  </iact:action>
  <iact:action type="add" startTime="22684">
    <iact:property name="dataType"/>
    <iact:actionData xml:id="d4">
      <inkml:trace xmlns:inkml="http://www.w3.org/2003/InkML" xml:id="stk4" contextRef="#ctx0" brushRef="#br1">25221 14070 327 0,'0'0'227'2,"0"0"-98"-2,0 0-14 1,0 0-29 0,0 0-22 0,0 0-2 1,0 0 0 33,-3-42-7-35,3 0 26 0,0 0-5 1,0-2-20 34,0 1-14-34,12 6-16-1,1 1-7 0,-2 11-7 2,1 0-2-2,1 8-2 39,-3 7 3-39,6 0-2 0,-2 3 3 1,12 2 7 0,-5 0 6 37,5 5 7-37,1 0-3-1,-1 0 4 0,5 0 10 1,-4 0-6 40,5 0-5-41,0 0-10 1,4 0-3-1,5 0-1 0,1 0-4 1,4 3-3 4,-1-1-3 36,2 3 8-38,2 5-1-2,2-3 3-1,0 0-1 0,-1-2 1 1,7 0-7 5,-1-1-6 32,1-4-1-38,-6 2-1 0,-8-2-1 1,-2 7 0-1,-5-5 5 49,0 4 4-47,5-4-2-2,-1 5-1 0,4-2-1 0,1 0-4 2,3-2-2-2,-1 1 0 7,3-4 4 39,0 1-4-46,4-1 3 0,-6 0 1 0,1 0-5 0,-5 0 9 0,-4 0-8 66,7 0 6-65,-4 0-4 0,-5 0 1-1,5 0-4 0,-11 0 1 0,-3 0-1 0,3 0 3 0,-4 0-2 1,1 0 1 5,-5 0-2 51,2 0 2-57,-5 0-1 0,9 0-1 0,-10 0 1 1,6 0 0-1,-1 0-1 0,0 0 1 8,10 0-1-5,-2 0 1 4,0 0-1 0,1 0 2-1,-5 0-2 41,-5 0 0-43,-1 0 0-4,8 0 0 0,-8 0 3 1,3 0-3-1,-4 0 0 0,-2 0 0 49,3-1 0-46,-4-3 0-3,3-4 0 0,-2-4-3 0,8-1 1 0,-1-7-2 0,4-9-1 47,-1-3-6-45,4-8 0-2,-11 1-5 0,1 2 3 0,0 9 4 0,-9 5 2 7,-1 7 1 38,-3-1 2-44,1 0-1-1,-5 2-1 0,3 2-2 0,-4 3-6 0,-5 3-3 2,2 1 7 49,-3 3 5-47,0 3 3-4,0 0 2 0,0 0 4 0,0 0 0 0,0 0 1 0,0 0-1 44,0 0 3-44,0 16-2 0,0 14 0 0,0 2-2 0,9 5-2 0,-5-6 1 53,4-5-2-50,-3-6 1-3,6-10 0 0,-1-2 0 0,0-1-1 1,7-2 0-1,-1 0-4 7,4 4-1-4,4-4 4 52,-7-2 1-54,9-3-1-1,-1 3 0 0,7-3-1 0,1 0 0 1,8 0 0-1,2 0-1 6,5-3 0 0,0-7 1 1,-3 2 0 37,3-1 2-43,-8 1 0 0,-1 1 1-1,-1 2 0 0,-2 2 0 0,-5 1-1 7,-2-5-1 0,-2 5 0 0,-4 2-1 35,3 0 2-42,6 0 1 0,3 0 0 0,-2 0 0 1,5 0 3 4,-5 6-3-1,1 7 0 33,-4-1 1-34,-1 1-1-3,0 1 0 0,3 3-1 2,-4 3 1-1,1 3 1 41,-2 1-2-41,1 6 0 0,-4-3 0-1,-6-2-1 0,5 2 3 5,-9 0-2 39,4 7 0-42,-5 3-3-2,-3 2 2 0,-4 4 0 0,1-3 1 1,-3-6-1 5,5-7 1-2,-2-8 1 45,1-17-1-47,-3 1 0-1,-5-3-7-1,0 0-8 0,0 0-16 1,0 0-27-1,0 0-50 47,0 0-50-45,8-11-54-2,-3 5-182 0,-5 4-538 0</inkml:trace>
    </iact:actionData>
  </iact:action>
  <iact:action type="add" startTime="26724">
    <iact:property name="dataType"/>
    <iact:actionData xml:id="d5">
      <inkml:trace xmlns:inkml="http://www.w3.org/2003/InkML" xml:id="stk5" contextRef="#ctx0" brushRef="#br1">3391 14009 684 0,'0'0'210'4,"0"0"-98"-3,0 0-6-1,0 0-34 1,0 0 0 1,0 0 35 42,0 0-11-42,4-13-18-2,17-8 15 0,3-1-12 0,8-9-15 1,4-11-18 57,5-3-10-58,5-9-1 1,1 3-6-1,-1 4 0 0,-1 0-2 0,4-1-2 1,-1-1-6-1,9-4-13 48,-1-5-8-48,8-11 0 0,-2 0 0 0,-1 5 0 0,3 3 0 1,-10 11 0 3,-4 0 0 0,4 1 0 51,2 0 0-51,0 1 0-4,-9-3 0 1,7 1 0-1,-6-7 0 0,-2 1 0 0,1-6 0 1,0 6 0 49,1 0 0-48,0 5 0-2,3 3 0 1,-5-6 0-1,6 4 0 0,3-6 0 0,2-9 0 6,1-2 0 50,1-5 0-56,5-5 0 0,0 2 0 1,0 4 0-1,-6 4 0 0,1 2 0 0,-2 1 0 6,-7 2 0 0,-3 2 0 4,-4 4 0-2,-4 9 0-4,2 1 0 42,-9 7 0-46,-3 2 0 0,-2 7 0 0,0 2 0 1,-10 9 0-1,3 2 0 7,-7 4 0-2,-5 8 0 41,0 0 0-44,-5 5 0-2,-3 0 0 0,0 0 0 0,0 0 0 0,0 0 0 51,0 0 0-51,0 0 0 0,0 0 0 0,0 0 0 0,0 0 0 0,0 0 0 0,0 0 0 46,0 0 0-46,0 0 0 0,-11 0 0 0,-30 0 0 0,-14 5 0 0,-6 10 0 5,2-8 0 43,6 2 0-48,10-3 0 0,12 2 0 0,11-5 0 1,13-3 0 0,4 0 0 4,3 0 0 0,0 0 0 39,0 0 0-43,0 0 0-1,0 0 0 0,28-3 0 1,19-17 0-1,8-5 0 73,2 6 0-71,0-2 0-2,-13 8 0 0,-4 4 0 0,-11 5 0 0,-18 0 0 0,-6 4 0 0,-5 0 0 1,0 0 0-1,0 8 0 8,0 44 0 37,0 10 0-45,-8 5 0 1,-12-12 0-1,4-11 0 1,2-7 0-1,1-11 0 6,8-15 0 2,5-7 0 49,0-4-53-55,0 0-37-2,0 0-21 0,20-32-29 0,31-15-107 0,9-9 12 1,-39 31-38-1,0 1-541 4</inkml:trace>
    </iact:actionData>
  </iact:action>
  <iact:action type="add" startTime="27813">
    <iact:property name="dataType"/>
    <iact:actionData xml:id="d6">
      <inkml:trace xmlns:inkml="http://www.w3.org/2003/InkML" xml:id="stk6" contextRef="#ctx0" brushRef="#br1">6661 10899 591 0,'0'0'82'5,"0"0"-10"3,0 0 63 59,0 0-64-67,-174-17-2 1,107 44 22-1,9 10-12 0,5 8 9 1,12 6-2-1,12-1-20 0,16 1-16 0,13-4-13 52,0-7-2-50,57-8-14-2,33-12-9 0,21-11-4 0,12-9 0 0,3 0-2 1,-17-22 2 6,-13-17 2-2,-25-3 1 54,-25-7-7-58,-25-4-4-1,-21-6-2 0,-13 2-2 0,-53 4-3 1,-22 11-2-1,-8 12-4 0,-4 15-57 5,0 15-91 5,64 0-121-2,16 34-810 1</inkml:trace>
    </iact:actionData>
  </iact:action>
  <iact:action type="add" startTime="32586">
    <iact:property name="dataType"/>
    <iact:actionData xml:id="d7">
      <inkml:trace xmlns:inkml="http://www.w3.org/2003/InkML" xml:id="stk7" contextRef="#ctx0" brushRef="#br1">9180 16383 598 0,'0'0'121'3,"0"0"-70"-3,0 0-4 0,0 0 13 0,0 0-3 1,0 0 12 36,0 0 11-37,0 0-9 0,-100 80-8 0,80-42-15 1,-6 10-17 34,3 3-11-35,5 5-8 0,-1 12-3 0,8 7-4 1,2 9-1 37,9 3-1-36,0 6 4 0,0 0-1-2,28-8 7 0,4-7 0 1,8-10 1 38,9-10 9-38,2-8-10-1,3-1-5 0,1-4 1 1,-3-6-2 7,-7 3 1-5,-4-10-3 43,-9-2 2-44,-1-4-1-2,-7 0-1 1,-7-7 0-1,-5-2-2 0,-4-9 0 6,-3-3-2 28,-2-5 0-32,-3 0-1-2,0 0 0 0,0 0 0 1,2 0 3 43,4 0 2-44,-6 0 2 0,0 0-1 0,0 7-3 0,3-7-3 1,-3 0 1 36,2 0 0-37,0 0-1 0,-2 0-3 0,0 0 3 1,0 0 2 5,0 0-2 31,0 0 0-37,0 0 1 1,0 0 0-1,0 0 0 0,0 0 0 39,0 0 0-39,0 0 0 0,0 0 0 0,5 0-1 1,-5 0 0 3,0 0 0 45,0 0-1-49,0 0 1 1,0 0-1-1,0 0-2 0,3 0 2 0,-3 0 1 1,0 0 0 41,0 0 0-42,6 0 0 0,1 0 4 0,0 0-4 1,6 0 3 42,0 0-2-43,-3 0 1 0,-5 0-2 0,3 0 0 0,-5 0 0 0,-1 0-1 5,5 0 1 39,-3 0 0-44,5 0 1 0,-3 5 0 0,0-5 0 0,-2 0 1 0,-1 0 0 40,-3 3-2-38,3-3 0-2,-3 0 0 0,0 0 0 0,0 0 0 36,0 0 0-32,0 0 2-4,0 0-3 0,0 0 1 1,0 0 0-1,0 0 0 48,0 0 1-48,0 0-1 1,0 0 1-1,1 0-1 0,-1 0 0 0,0 0-1 38,0 0 1-38,0 0-3 0,0 0 0 0,0 0 1 1,0 0-3 39,0 0 3-38,0 0 2-1,0 0 0-1,0 0-2 0,0-3 2 0,0-9-2 41,0-7 0-39,-16-7 2-2,-4-4-3 1,-8-1 3-1,4-9-1 0,-5 4 1 43,6-1-2-43,5 4 2 0,4 8 2 0,5 8-2 1,5 2 0-1,-2 3 2 5,0-1-2 40,5 8 0-45,1-1-1 1,-3 6 3-1,3 0-1 0,0 0-1 0,0 0 4 7,0 0 1 33,0 0 2-40,0 0 4 0,0 2 11 0,0 20-17 1,13 10 2 36,14 5 3-37,2 8 1 1,2-1-3-1,-2 1 2 0,-2 3 6 5,1-10-5 1,-11 1 4 34,3-9-1-39,-4-5-1-1,-8 1-9 0,2-9 16 1,-10-4 1 7,0-1-10 30,0 2 2-35,0-3-9-3,-10 9-1 0,-18-8-2 1,1 1 3-1,-5-5-4 6,4-5-1 1,2 1-1 29,6-4-1-34,5 0-2-1,2 0-13-1,2 0-37 0,11-4-62 7,0-13-23 35,0 11-96-41,0 5-341-1</inkml:trace>
    </iact:actionData>
  </iact:action>
  <iact:action type="add" startTime="34579">
    <iact:property name="dataType"/>
    <iact:actionData xml:id="d8">
      <inkml:trace xmlns:inkml="http://www.w3.org/2003/InkML" xml:id="stk8" contextRef="#ctx0" brushRef="#br1">17293 16386 479 0,'0'0'268'3,"0"0"-188"-3,0 0-17 0,0 0 1 0,0 0-26 0,0 0-6 40,0 0 5-40,-127 132 3 0,89-95 1 0,2 8-2 0,4-6 1 36,7 10 1-35,5-4-17-1,7-4 4 1,7 4 0-1,6-3-4 42,0 2-9-40,0 0 5-2,3 6 0 0,26 1-2 0,12 1-2 1,2 2 3 3,5 3-6 3,6-7-7 3,1-5 10-3,0 0 2 33,1 3-5-38,-2-12-7-2,-2 4 2 0,-1-18-5 1,-6 1 7 4,0-6-8-3,0-6 3 7,-6-2 4-3,-2-4-6 40,3 0-2-46,-10-2 6 0,-5 1-4 0,-5-4 3 1,0 0-3-1,-7 1 1 38,-1 3-1-36,-5-4 1-2,-4 0 2 0,-1 0-3 1,-2 0-3 1,0 0-1 51,0 0-1-53,0 0 0 0,0 0-6 1,0 0 2-1,0 0 0 0,-8-35 6 0,-21-4 0 6,-6-5 0 43,2-6 0-48,-5-1-2-1,-1 8 1 0,6 4-3 0,5 10 3 1,5 11-1 5,10 6-1-2,6 9 3 41,7 3 0-43,0 0 4-1,0 0 2-1,0 0 2 0,0 0 16 1,0 0 7 37,4 15 5-37,25 15-28-1,6 7 0 0,1 3 2 0,3-4 3 7,-1 1 1-3,-7-5 2 4,-5 0 5 4,-9-2-1-10,-4-10 0 46,-11-3-5-44,-2 3-1-4,0-3-7 0,-2 8-6 1,-31-1 1-1,-8 3-1 0,-5-2-1 6,7-5 0 3,4-7-1 2,6 4-2-9,4-8-5 7,12 2-23 49,6-5-28-56,4-1-26-2,3 3-33 0,0-8-40 0,0 5-175 0</inkml:trace>
    </iact:actionData>
  </iact:action>
  <iact:action type="add" startTime="35992">
    <iact:property name="dataType"/>
    <iact:actionData xml:id="d9">
      <inkml:trace xmlns:inkml="http://www.w3.org/2003/InkML" xml:id="stk9" contextRef="#ctx0" brushRef="#br1">25602 16437 411 0,'0'0'212'4,"0"0"-68"-1,0 0-33-3,0 0-26 3,0 0-23 4,0 0-3 33,0 0-3-38,-26 71-18-1,-5-22-7-1,-3 5-9 0,-1 8-5 0,2 7-5 44,-1 8 2-44,11 4-4 0,0-5 9 0,8 6-3 0,5-8 4 1,10-10 6 58,0-2 3-59,0-15 4 0,5 1-14 0,26-5-6 1,4-2 3-1,15-7-3 0,-3 7-7 0,6-3 2 7,3 1-1 3,-4 2-2-6,5 6 5 5,-1-12-5 36,-8-1 0-42,4-5-1-3,-7-3-2 0,-3-4-1 0,-8-5 2 2,-2-9-2 4,-6 1-1-3,-8-1 0 5,0-8 1-2,-5 5 1 40,1-5 5-46,2 0-7 0,0 5 2 0,-1-2-1 1,-2 0 1-1,0 1 0 40,-3 0-2-38,-6-4 1-2,5 6 0 1,-6-6-1 0,-3 0 0-1,0 0 1 8,0 0-1 38,0 0-1-46,0 0-2 0,0 0-2 0,0 0-6 0,0 0-1 1,-16 0 1 42,-16-17 11-43,-6-11 3 1,1-2-3-1,-7-6 0 0,4-2-1 0,3 1-1 6,1 10 0 2,9-4 0 3,5 10 0-8,3 5 1 43,10 6 0-44,-1 6 2-2,4-1-3 0,2-1 2 0,4 6 0 0,0-6 0 8,0 6 0 46,0 0 1-51,0 0 0-3,0 0 2 0,0 0 0 1,0 0 0-1,0 0 3 0,0 0-3 0,0 0 8 68,0 0 5-68,0 0 15 1,13 6 2-1,15 13-16 0,-2 7 4 0,4 2 1 0,-2 0 3 1,-2-3 5-1,0 4-5 4,-9-7-6 44,-4 0 0-45,-5-7-5-2,-5-4-3-1,-3-2-4 0,0 8-2 1,0 1-5-1,-16 5 1 62,-21 5 3-60,-8-5-2-2,-5 1 2 0,-7-9 0 0,4-3-2 0,9-4 3 0,8-5-2 2,8-1 0-2,5-2-1 57,7 0-1-53,6 7-1-4,6-7 1 0,-2 0-3 0,6 0 1 0,0 0-2 0,0 0-19 1,0 0-37 44,0 0-36-43,0 5-40-2,0-5-34 0,0 5-142 0</inkml:trace>
    </iact:actionData>
  </iact:action>
</iact:actions>
</file>

<file path=ppt/ink/inkAction47.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0-09-30T02:46:31.083"/>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B050"/>
    </inkml:brush>
    <inkml:brush xml:id="br2">
      <inkml:brushProperty name="width" value="0.05292" units="cm"/>
      <inkml:brushProperty name="height" value="0.05292" units="cm"/>
      <inkml:brushProperty name="color" value="#7030A0"/>
    </inkml:brush>
    <inkml:brush xml:id="br3">
      <inkml:brushProperty name="width" value="0.05292" units="cm"/>
      <inkml:brushProperty name="height" value="0.05292" units="cm"/>
    </inkml:brush>
  </inkml:definitions>
  <iact:action type="add" startTime="1109">
    <iact:property name="dataType"/>
    <iact:actionData xml:id="d0">
      <inkml:trace xmlns:inkml="http://www.w3.org/2003/InkML" xml:id="stk0" contextRef="#ctx0" brushRef="#br0">4840 3968 385 0,'0'0'442'36,"0"0"-303"-36,0 0-14 0,0 0-62 0,0 0-42 4,0 0 3 5,32-20 31-4,-32 20-3 2,0 0 17 0,0 0-12 3,-3 0-5-4,-5 0 3 1,-8 0-14 0,-12 0 1 3,1 0 5-3,-4 0-16-2,1 0-4 3,-6 0 0 2,2 0-2-4,1 0-6 0,-5 3 0 2,2-3-2 4,0 0 0-7,-8 0-4 3,1 0 2-2,-2 3 0 5,0-1-5-4,4 2-1-1,1-4-4 0,5 0-2 4,-7 0 0-3,4 0 4-2,-7 0-7 4,5 0 3 0,-4 0-2-2,-1 2 3-2,-1 4-4 3,-8-3 1 1,2-1 0-2,4 1 1-1,5-3-1 4,2 0 0-2,5 0-1-2,8 0-1 1,8 0 1 1,-6 0 0 2,3 0 1-5,2 0-1 1,-2 0 1 2,3 0-1 2,0 0 3-3,4 0-3-2,4 2 0 4,-1-2 0 0,4 3 0-2,-2-3 0 14,-1 0 0-19,1 0-1-2,-2 0 1 6,-3 0 0 2,4 0 0-1,3 4-2 2,2-1 2-3,4-3 0 2,3 0 0-2,0 0-2 5,0 0 0-6,0 0 2 2,0 0 0 0,-1 10 1 3,-8 4-1-4,2 9 1 0,-3 11 0 3,0 3 0 0,-2 5 0-3,3 0-1 2,2 5 1-2,1-2-1 5,0 1 0-6,-1-2 0 1,1 9 0 2,-1 4 1 2,3 2 0-4,-5 2-1 0,6-4 0 3,2-1 1 1,-7 1-1-4,3 0 1-1,2 0-1 4,-5 0 0 0,6-1 0-2,0-3 0-2,-1 1 0 6,-3-1 0-3,4 4 0-2,-3-7 1-1,2 4-1 3,-1 1 0 2,0 6 0-4,-1-6 0 1,1 9 0 0,1-10 1 4,2 0-1-5,-4 4 0 0,-2-4 1 1,4-3 0 4,2-4-1-6,-7-5 0 1,3-5 0 2,-1 0 0 2,1-7 0-4,3 4 0 0,-1 3 1 3,0-2-1 2,-2 11 0-5,2 2 0 1,2-4 0-1,-2 1 0 3,-6-2 1-3,7-4-1 0,0 4 1 5,-5-2-1-4,1 2 1-1,3-4 0 0,0 1-1 2,3-3 1 5,0 1-1-8,0-4 1-1,0-1-1 4,0-7 1 2,0-1-1-4,0-1-2 0,0 0 2 3,0-1 0 0,0-5 3-2,0 3-2-2,0-1-1 5,0-4 0-1,0 1-3-4,0 0 3 1,0-3 0 2,0 0 0 2,0 1 3-4,0-7-3 3,0 0 0-3,0-3 0 4,0-1-2-5,0 1 4 1,0 0-4 3,0 5 5 1,0-3-3-4,0 7 1-1,0-5-1 5,0-1 1-2,9 1-1-2,3-1 0 1,3-2 0 1,6 2 0 1,-1-2-1-3,3-4-1 1,6 5 1 0,-6-5 1 3,5 1 0-4,5 3 1 1,-2-4-1-1,6 2 0 5,3 1 0-5,7-2 1 0,0 0 1 2,4-3-3 3,-12 0 3-5,7 2 2 0,-5-2-2 2,2 0 0 1,5 0 1-2,7 0 2-2,2 0-1 4,1 0 2 0,1 0-5-2,-4 4 3-2,-3 0 3 3,-7 3-5 2,-6-2 2-4,-5 0-1 0,3-1-3 2,2 1 0 3,2-2 2-5,3-3-1-1,2 0-1 3,8 0 0 2,4 0 0-4,8 0 2 0,-5 0-2 4,-1 0 0-1,-7-3 0-3,-9 1 0-1,-5-1 1 4,-10-1-2 0,0 4-1-3,-3-3 2 0,-6 1 0 2,5-3 4 2,2 2-6-4,-5-1 2 1,-3 1 0 0,-5 3-1 4,-1-1 3-6,-4-3-2 1,-2 4 2 2,-7-2-1 4,2 2-1-7,-2 0 0 1,3-3-2 1,-3 0 1 3,4 3-2-2,2-14 1-3,4-9 2 2,-3-13-5 5,11-17-1-7,-10-6 6 3,3-12-1-2,2-8 1 3,-6-5 0-3,6-3 0 1,-2 2 0 7,3 8-2-10,0 3 0 1,-2 9 0 2,-7 1 2 0,6-3 0 7,-1-1-2-10,-3-8 2 1,5-9-1 3,-4-4 1 2,-3-4-4-4,3 9 3 0,0 2 0 2,3 11 1 1,-2 7-1-2,-3 0 0-2,-1 4 1 4,0-1-1 0,-1-1 0-2,-1 0-1 0,1-5 1 0,1-3-2 3,-1-1 1-5,-1-2-2 1,7 6 4 2,-3 8-3 3,-1 3-1-6,-1 6 2 2,0 8-2 0,-5-2 3 3,3 6 1-3,-3 1-1-1,0 1 1 9,0-2-1-12,0-1 1 2,0 2-2 3,0 7 1-1,0-1 0 2,0 3-1-4,0 6 1 4,0-1-1-1,0 3-2 0,0 3 3-4,-3 6 0 4,3 3-1 2,-5 3 1 0,2-2-2-8,-2 2 2 6,-2 0-4 2,4-2 3-2,-7-1 0-4,7-1-1 4,-6-1 0 2,-2-5 3-2,1 7-1-2,-1 0 1 0,3 4 0 4,-4-1 0-2,-4 0-2-4,-4 0 2 5,0-5 0 0,-8 3 1-1,-1-5-1-4,-1 3 0 4,-4 0 1 2,-2 5-1-2,-2-5 2-4,-4 3-2 4,2-2 0 3,8 3 0-4,-4 1 0-3,7 1 0 4,6 0 0 4,-2 3 0-6,5 0-1-1,-1 0-1 2,2 0 1 4,-5 0-47-4,-5 0-66-3,9 15-82 5,15-3-50 0,5 1-249-1</inkml:trace>
    </iact:actionData>
  </iact:action>
  <iact:action type="add" startTime="4628">
    <iact:property name="dataType"/>
    <iact:actionData xml:id="d1">
      <inkml:trace xmlns:inkml="http://www.w3.org/2003/InkML" xml:id="stk1" contextRef="#ctx0" brushRef="#br0">2407 7973 325 0,'0'0'386'7,"0"0"-229"0,0 0 0 1,0 0-77 0,0 0-35-2,0 0-9 2,0 0-15-1,0 0-4 1,0 0-7-2,0 0 1 2,0 0 1 2,0-8 24-4,0-16 9 0,0-4-20 2,0-3 7 1,0 0-9-1,10-3-7-3,0 4-9 4,-3 4 2-1,2 4-7 0,0 8 6-3,5 0-6 3,-1 4 5 0,-1-3 1 0,4 0-1-2,0 2 7 2,1 1-1 0,3 3 0 0,-5-3 3-2,2 5-4 2,2 0-5 0,4-2-1 0,-5 6-1 0,5-3 4-2,3 2-4 5,-6-1 2-5,6 0-3 0,-1 0 4 2,-8 1 1 0,9 2 3 0,-8-6 0-2,5 6 0 2,3-3-3 2,-6 0-1-4,6 0-1 0,-5 1-2 3,3 0 0-2,5-5-3 1,-3 7 7-1,2 0-6 0,1 0 4 1,-4 0 0 0,2 0-4-2,5 0 2 2,-1 0-5 4,-4 0 2-7,1 0 1 2,1 0 7 0,1 0 1 0,-1 0-3 2,3 0-1-4,0 0-2 4,-2 0-5 0,1 0 2-2,2 0-1-2,-3 0 3 5,2 0-3-4,0 0 1 2,7 0 2 3,-1 0-1-7,-6 0 0 4,-3 0 1-1,-3 0-1-1,-3 0 3 4,-8 0-5-2,4 0 4-2,-5 0-2 0,1 0 0 2,-1 0-3 0,1 0 0 0,1 0 1-2,-6 0-1 2,3 0 1 0,-3 0-1 1,-3 0 0-3,6 0 0 2,2 0 0-1,3 0-4 3,6 0 0-6,2-20 1 5,1-5-3-2,-6-5 0 1,2-4 1 0,-7 8-4-2,-6 1 3 3,-3 9-2 8,0 4 0-16,-1 3-1 3,-1 6 0 3,-3-2 0 1,-2 2 5-2,0 3 3 2,0 0 1 0,0 0 0 0,0 0 1-2,0 0 1 1,0 0 0 2,0 0 2-2,0 0 2 0,0 8 1 1,0 10-3 0,0 4-3 1,0-3-1-3,0 4 1 1,5 4 1 2,8 2-1-1,0-5-1-3,0-6 2 3,-3-1-1 0,5-5-1 0,3-4 0-2,11-5-2 3,9-1-4 1,-3-2 4-5,14 0 2 1,-2 0 1 3,-4 0 1-2,-2 0-1 1,-4 0 0-1,0 0-1 1,3 0-2-1,-1 0-1 1,-3-5 3 0,2 2 0-2,-3-2 0 4,0-2-2-4,-5 2 3 0,5-3-2 3,-2 2 1 1,-1 0 0-5,-4 4 1 2,-1 2 0 0,2 0 2 1,-4 0-1 0,4 0 2-1,-3 0-4 1,2 0-1 0,1 0-1 0,0 0 3-3,2 0-1 4,4 0 0-2,1 0 1 2,-2 0 1-3,-1 0-1 1,2 0 0 3,-6 0 1-4,4 0-2 1,-2 0 1 0,-1 0 0 3,6 0-1-4,-2 0 0 1,6 0 0 1,1-5-1 1,-5-2 1-3,0 6 4 16,-5 1-1-22,-4 0 2 0,-1 0-5 13,-5 0 4-11,-7 0-2 7,-1 0 0-1,3 0 0-2,3 0-2 0,-4 0 0 2,2 0 2 2,-1 0-1-5,1 0 2 5,-4 4 4-3,-3 7-3-1,1 1-2 4,-6-1 1-3,3 6-2-2,-3 3 1 4,0 4 1-2,-2-3-2-1,0 1-1 4,-2-5 0-4,2-3-1 3,-3-3 0-4,0-2 1 3,0-4-24 0,0 0-39 0,0-5-33-1,0 0-72 0,0 0-102 2,0 0-325-2</inkml:trace>
    </iact:actionData>
  </iact:action>
  <iact:action type="add" startTime="8370">
    <iact:property name="dataType"/>
    <iact:actionData xml:id="d2">
      <inkml:trace xmlns:inkml="http://www.w3.org/2003/InkML" xml:id="stk2" contextRef="#ctx0" brushRef="#br1">5316 7484 573 0,'0'0'260'22,"0"0"-110"-20,0 0-33-2,0 0-61 3,0 0-5 7,16-17 11-6,-16 17-5 5,0 0-2 0,0 0-1-4,-5 0-6 2,-24 0 14 1,-1 0-6 2,-6 0-23-6,-2 0-10 5,-3 0-7-2,2 7-7 1,6 4 4-2,-2-1 1 2,6 1 3 0,2 0-3 0,-2 1 0-2,6 1-4 2,-9 4 6 0,0 7 3 3,-2-3-3-5,0 7 1 1,-3 4-2 1,1-4-5-1,6 2-5-1,2-4-4 2,2 2 2 0,6 6-2 0,-3-4-1-2,2 4 6 4,1 0 4-4,4-7 1 0,-1 4-3 2,1 0-2 0,0 6-4 0,1 3-1 0,-2 1-1-2,1 4 3 2,0-2 2 0,4-7-4 2,-4 1 2-5,3-5 1 3,2-5-3-1,-5 1 0 1,0-1 0-2,3 0-1 2,1-5 1 1,4-3-1-2,-4 12 0-1,-1 9 1 4,0 11-1-3,-2 10 0 1,-1 3 0-2,0 1 3 1,-4-1-3 2,4 0 1-2,2-7 2-1,-2 5 1 2,6-1-2 3,0 4 2-6,-1 1-3 1,1-4 5 2,0-4 1 1,6-1 4-2,-2 2-5 2,2-2 0-3,4 3 1 1,0-1-5 2,0-2 2-4,0-10-3 5,0-6 0-4,7-4 6 4,10-5-4-6,4 5 7 5,-1 5-1-2,10 1-2 1,-1 4-4-1,10-3 4 1,-1 5-7 0,-3-7 0 0,4-5 0-2,-1-3 0 2,-6-6 0-1,-1-6 0 2,1-3 0-3,5 4 0 2,-6-3 0 0,10-3 0 1,0 1 0-3,1-1 0 2,-5 2 0-2,0 2 0 3,-4-4 0 20,-5 7 0-29,3-9 0 1,-3 2 0-1,4 3 0 5,0-8 0 10,1 1 0-13,0 2 0 5,7-6 0 0,-9 8 0 0,6-4 0 2,-5-1 0-1,-8-5 0-2,-1 2 0 1,1-3 0 2,0-1 0-2,5 5 0-1,3-8 0 3,7-2 0-2,2 0 0 1,5 0 0-2,1 0 0 3,-2-12 0-2,-2-5 0 1,-4-5 0-2,-1 2 0 3,-2-3 0-1,-3 1 0 0,7-6 0-2,0-10 0 1,4-3 0 3,2-16 0-6,5-7 0 4,-5-3 0 0,2 0 0 0,-2 0 0 5,-5 1 0-1,-8 6 0-10,-4-4 0 3,-7 6 0 3,-3-4 0 2,-2 1 0-8,-1-5 0 6,3-2 0 0,-3 3 0-2,0-4 0 3,-3 0 0-2,-6-5 0-1,0 1 0 3,-1 0 0-2,-6 0 0 1,0 6 0-2,0-2 0 2,0 12 0 0,0-4 0 0,0 11 0 4,0-2 0-7,-6 0 0 1,-5 3 0 1,-5-5 0-1,0 0 0 4,0 6 0-4,-3-6 0 2,2 3 0-2,-2 7 0 3,3 2 0-2,-1 6 0 1,4-1 0-2,2 0 0 3,-6-2 0-2,5 3 0 9,-2-1 0-16,1-1 0 6,0 6 0 2,1-2 0 0,-1 2 0 2,-3 5 0-6,5 2 0 5,-2-1 0-1,-3-5 0-3,1-2 0 4,-4-6 0-2,-2-4 0 1,-7 2 0-2,1-8 0 3,2 4 0-1,-4-3 0 0,6 3 0 0,2 7 0 1,4 6 0-1,4 4 0 2,-4 3 0-8,1 3 0 4,-8-1 0 3,-2 6 0-1,3 0 0 1,-9 6 0-3,0 4 0 0,-1 0 0 2,-3 7 0-2,1 0 0 2,-3 3-3 0,2 31-25 0,0 1-29 0,5 6-35-1,10-8-86 0,21-22-83 2,0-5-221-2</inkml:trace>
    </iact:actionData>
  </iact:action>
  <iact:action type="add" startTime="10850">
    <iact:property name="dataType"/>
    <iact:actionData xml:id="d3">
      <inkml:trace xmlns:inkml="http://www.w3.org/2003/InkML" xml:id="stk3" contextRef="#ctx0" brushRef="#br1">5058 10547 407 0,'0'0'299'13,"0"0"-147"-12,0 0-15 8,0 0-73-2,0 0-14 1,0 0 19-3,0 0 1 3,13 67-50 0,-13-27 16-2,-16 1-14 2,-1 5 3 0,-4 1-4 1,5 7-2-4,2-1 7 3,5 6-5 0,2-5 3 0,7 2-2-2,0-4-2 2,0 5-5 4,0-3-3-3,0 1 4-6,14 2-5 5,8-4-6 0,1 0 2-1,5-5-3-1,-2-3-2 2,-3-2 3-1,-4-9 0 4,-6-4-4-5,1-1-1 0,-5-7 1 2,0-5-1 1,-5-7 0-4,-1-2 1 3,0-8-1 0,-3 0 1 0,0 0 0-2,0 0-2 5,0 0-2-6,0 0 3 3,0-15-12-2,-14-17 5 1,-18-7 5 2,-5-8 2-1,8 4 0-2,-2 1-1 2,3 5-3 0,5 10 1 0,3 2-2-2,6 6 2 2,1 4-3 0,6 6-4 1,4 3 2-2,3 6-4 0,0 0 4 0,0 0 6 1,0 0 2-2,0 0 5 3,0 0 11-2,3 30 12 2,22 2-6-2,2 5-17 0,-2 0 9 2,3 3 5-3,-4 1 7 0,-2-1 3 2,-5-7 9 0,4-8-8 0,-5-5-6 0,-3-9-4 2,-6-5-2-6,6 0-10 4,-6-6 3 0,-3 0 0 2,5 0-1-6,-2 0-1 6,6 0 6-4,3-2-1 1,12-30-8 1,-3-5-5-1,2-10 1 2,-2 0-1-3,-6 0-2 2,-5 15 2-1,-7 8-2-1,-4 11 0 2,-3 6 0 1,0 4 0-2,0 3-4-1,0 0-8 3,0 0-9-2,0 0-42 1,8 0-47-2,12 0-47 5,-11 3-99-4,2 17-321 9</inkml:trace>
    </iact:actionData>
  </iact:action>
  <iact:action type="add" startTime="12132">
    <iact:property name="dataType"/>
    <iact:actionData xml:id="d4">
      <inkml:trace xmlns:inkml="http://www.w3.org/2003/InkML" xml:id="stk4" contextRef="#ctx0" brushRef="#br1">5171 11629 214 0,'0'0'287'8,"0"0"-151"-2,0 0-2 3,0 0-69 0,0 0-27-3,0 0-25 0,0 0-9 2,23 30 18-1,-21-24-10 2,-2-2 37-3,2-4 4 1,3 0-12 1,-5 0-25 0,4 0 12-2,-1 0 2 2,-2 0-1 0,2 0 4 0,-3 0 10-2,5 0-1 2,-5 0 16 0,0 0-8 0,0 0-2-2,0 0-20 2,0 0 0 0,-28 0-13 0,-12 0 8 2,-4 0-1-6,-1 0-12 4,-3-15-1 0,3 0-6-1,5 5-1 0,8 1-2 6,9 6 0-9,7 1 1 2,14 2-1 3,-1-3-1-2,3 3-3 1,0-4-19-2,0 3-46 2,0 1-70 0,13 0-62 0,2 0-382-2</inkml:trace>
    </iact:actionData>
  </iact:action>
  <iact:action type="add" startTime="14742">
    <iact:property name="dataType"/>
    <iact:actionData xml:id="d5">
      <inkml:trace xmlns:inkml="http://www.w3.org/2003/InkML" xml:id="stk5" contextRef="#ctx0" brushRef="#br2">4626 13258 444 0,'0'0'217'8,"0"0"-77"-2,0 0 7 3,0 0-56-1,0 0-11-2,3 54-3 0,-3-26-24 6,0 0-6-7,0-2 11 5,-3-4-20-6,3 0 2 3,0-7-9 1,0-5-5 1,0-3-4-4,0-4 5 4,0-1 16-2,7 3-6 1,29 5 9 1,11 0-14-4,9 1-16 3,10 0 21 0,-3 4-14 1,10 0 4-3,-7-2 9 2,1 1-8 0,-6 3-7-1,3 0 3 1,-5 3 1 1,5 0-3-3,3-1-9 0,-6-2-1 2,-1-1 1 1,-3 1 2-1,2-2-3-2,-1 2-3 2,9-4-3-1,6 4-4 3,8-3 1-4,6 6 0 0,7 0 1 4,3-1-4-2,3 1 0-3,-3-3 0 2,-6-3 0 1,5-3 0 2,1 0 0-6,-4 3 0 4,11-5 0 0,-1 2 0 0,-10-5 0-3,0-1 0 4,-12-1 0-1,-1-4 0 0,-11 0 0-2,-2 0 0 2,1 0 0 0,0 0 0 1,0 0 0-4,-4 0 0 3,3 0 0-1,-3 0 0 2,-4 0 0-3,4 0 0 2,-4 0 0 0,1 0 0 0,5 0 0-1,1-4 0-1,4 1 0 3,1 3 0-1,-1 0 0-2,3 0 0 3,-1 0 0-2,2 0 0 1,1 0 0-3,0 3 0 4,4-3 0-2,1 0 0 3,1 0 0-4,-3 0 0 1,14 0 0 0,-2 0 0 1,6 0 0-1,8 0 0 1,-8 0 0 0,-1-3 0-1,-2-5 0 2,-3-3 0-3,0-1 0 2,5 1 0 0,-3-2 0-1,8-4 0-1,4 6 0 3,-2-1 0-2,7 5 0 0,-3 5 0 1,-3-1 0-1,7 1 0 2,-4 2 0-3,-1 0 0 2,1 0 0 0,-6 0 0 0,-1 0 0 1,0 0 0-4,0 0 0 4,2 0 0-2,4 0 0 0,4 0 0 1,2 5 0 0,-2 0 0-1,-7 2 0-2,-3-5 0 4,-2-2 0-2,1 3 0 2,-1-3 0-4,2 0 0 4,0 0 0-2,0 0 0 3,5 0 0-5,-4 0 0 3,7 0 0 0,0 0 0 0,1 0 0-2,4 0 0 1,-1 0 0 2,-1 0 0 1,-9 0 0-3,-7 0 0-2,-2 0 0 4,-3 0 0-1,-3-3 0-1,6 1 0-1,-6 2 0 2,-2-3 0 0,-2 3 0-1,-11-4 0 1,-4 4 0-1,-7 0 0 3,-7 0 0-5,-8 0 0 2,-9 0 0 2,-8 0 0-2,-9 0 0 3,0-3 0-6,-5 1 0 9,1 2 0-3,-3 0 0-8,3 0 0 3,-2 0 0 3,8 21 0 1,-3 9 0-4,1 4 0 4,0 2 0-1,-4 3 0-1,-1 6 0-1,-1 0 0 3,-9 1 0-2,-5-2 0 2,0-9 0-4,0-11 0 3,0-7-4 0,0-11-5 2,0-6-1-6,0 0 4 7,0 0 4-5,7 0-5 2,3 0-1-2,0-23-1 2,10-14-4-1,1-10 10 1,2 6 2-2,-6 1-4 2,-1 5 4 0,5 11-4 0,-8 1 2 1,-3 4 1-3,7 1 2 2,-5 5 0 0,2-6 0-3,4 3 0 5,2 3 3-4,-4 1-3 1,7 6 0 4,-3 2 0-7,9-2 2 6,6 3 0-4,-2 1-1 1,8-2 1 0,-2 1-2 1,-1 1 0-1,-2-1 2 5,5-1-2-9,2 1 1 6,1-4 1-2,3 1-3-1,1-3 2 2,-3 1-1 0,3 1 0 1,1-3 2-4,-2 5 0 3,-2-1 1 0,0 0 0 0,5 1 2-2,7-4-4 1,4 3 2 2,3-1-2-1,5 0-1 0,8 6 4-2,7-3 1 2,6 1-3-2,4 3 1 4,6 0 0-4,-3 0 1 1,3 0-4 1,0 0 0-1,-4 0-3 1,7 0 3 0,7 0 0 1,0 0-1-3,2 0 1 1,4 0 1 1,1 0 0-1,3 0 1 4,5 0-2-7,3 0 0 5,1 0 2-2,3 7-1 1,-6 6 1-2,-2-2 2 3,-3 6-3-1,-5-3 2-3,4 3 0 3,2 0-1 0,4 0 1 0,-9-3-2-3,1-3-1 5,-7 1-1-3,5-2-3 2,-3 1 4-3,5 1-2 0,-4-1 2 4,7 3 0-3,-4 0 1-1,3 1 0 2,-2-5 0 0,-2-1-1 0,0-1 1 1,2-1 0-2,-3 3 1-1,-2 2-2 2,-1 4 3 3,-4 1-3-3,-3-3 2-5,8 0 3 4,-2-5-5 0,0-3 0 2,-1-1 0-2,-9-1-3 2,-4 0 3-4,3 1-5 3,5 5 4 0,1 1 0 0,5 0 1 2,2 1 0-5,-3-1 0 2,1-1 1 1,-7 2 0 1,3-7-1-3,-4 2 1 3,-1-4 0-2,-2-3 0 1,-6 0 0-1,-1 0-1-1,-14 0 4 3,1 0-4-4,-8 0 0 4,5 0 0 3,7 0 0-3,0 0 0-1,-4 0 0 0,-3 0 0 0,-25 0 0 4,-1 0 0-8,-5-3 0 7,-2-12 0-8,1 5 0 5,-6-2 0 1,-1 0-3 1,1 4 2-7,-9-1 1 3,1 3 0 2,-1-1 0 1,-1 1 0-2,3 0-1-1,1-1 1 3,-1 0 0-1,3 1 0 0,-6-2 0-1,-2 3 0 2,2-4 0-4,-4 4 0 3,6 0 0 0,-2-8 0-2,-2 2 0 2,5 0 0 39,-3-6-1-46,7 0 1-1,-4-2-1 0,0-7 1 0,4-2 0 0,0-3-1 5,5 1 1 2,-2-1 0 3,-1 3 0-3,-5-4-1 2,-2 0 1-2,2-2-1-4,0-6 0 5,5-2-1 0,-2-4 0 3,3 8 2-3,-5-2-1-5,-2 16 0 5,-9 3 1 1,-7 10-1-2,-3 6 2 1,-6 1-2-2,-3 1 1 2,5-2-3 1,-2-3-5-3,3-1-7 1,4-11-10 1,-1 7-9 0,-2-4-6 0,-5 5-5-1,1 9-29 0,-7 3-21 1,3 0-13-1,13 13-50 0,-15 7-118 2,11 12-581-4</inkml:trace>
    </iact:actionData>
  </iact:action>
  <iact:action type="add" startTime="19765">
    <iact:property name="dataType"/>
    <iact:actionData xml:id="d6">
      <inkml:trace xmlns:inkml="http://www.w3.org/2003/InkML" xml:id="stk6" contextRef="#ctx0" brushRef="#br3">2182 17362 566 0,'0'0'176'9,"0"0"-27"0,0 0-22-6,0 0-51 7,0 0 11-1,0 0 2-3,0 0-17-2,3 34 18 6,39-24-5-2,30-2-44-2,39 4-7 0,29-7 9 3,43-5-16 0,33 0 3-1,21 0-11-1,1 0 13 2,-20 0-11-2,-31 0 8-1,-40 6 2 2,-26 8-8-2,-44-2-5 3,-32-7-2-2,-27-2-9 2,-18 3-2-4,0-6-5 6,-71 5-4-6,-81 1-24 9,-74 0 26-13,-58 2 2 10,-13-3-4-6,20 0 3 1,52-1 1 3,54 2-1 0,60 5 2-3,44-5 0 0,38-6 3 4,25 0-2-4,4 0 6 2,60 0 3-3,48 0-4 5,48 0-7-4,10 0-3 2,0 0 3-1,-27 25 1 3,-34 0 3-3,-41 0 2-2,-31-13-5 2,-29-4 0 3,-4 3-1-4,-17 4-8 1,-56 7-5 0,-34 8 10 3,-15-3 0-4,-5-8 3 3,14-2 0-1,33-4 3 1,36-8-1-4,27-5-2 2,17 0 1-1,0 0 2 4,74 0 3-4,33 0 0 2,34 0-5 0,2 0 1 0,-12 0-1-1,-31 8-1 1,-36 11 4 0,-30-14-3 0,-28 3-1-3,-6-1-4 4,-8 1-16-2,-45 9-33 0,-23 3-8 0,-11-1-65 2,0 9-33-2,47-21-140 2</inkml:trace>
    </iact:actionData>
  </iact:action>
  <iact:action type="add" startTime="21126">
    <iact:property name="dataType"/>
    <iact:actionData xml:id="d7">
      <inkml:trace xmlns:inkml="http://www.w3.org/2003/InkML" xml:id="stk7" contextRef="#ctx0" brushRef="#br3">14019 16667 857 0,'0'0'121'5,"0"0"-7"5,0 0-34-2,0 0-36-2,0 0-2 0,193 40 29 4,-85-32-17-4,37-8 4 3,32 0 8-2,32 0-10-1,24 0-2 2,11 0-8 1,-7 0-5 1,-19 0-10-4,-30 0 6 2,-34 0-9 0,-37 3-2 0,-31 8 1-2,-31-3 6 3,-29 1-18-1,-19-3-3 0,-7-3-4-5,0 5-6 5,-79 9-2 0,-62 5-4 0,-63 6-5-2,-37-7 7 1,-20-11-1 2,12-7 2-3,27 1-2 1,39-2-1 2,53 3 0-1,49 1-7 0,37-6-8 0,44 0 7-2,21 0 0 2,76 0 9 1,48 0 0-4,31 0 2 5,13 0-1-4,-17 0 2 2,-40 0 0-2,-39 0 5 2,-45 0 9 0,-22 6 0 0,-26 2-1-1,-6 2 2-1,-78 5-11 4,-41 2-4-4,-38-2-5 1,2-5 5 2,14-7-1-2,36 6-1 1,43-1 2-2,33-2 0 2,29-6 1 0,6 0-1-1,57 0 1 2,35 0-3-2,32 0 3 0,3 0-3 2,-8 5 2-2,-23 1 0-1,-28-4 0 2,-26-2 1-2,-25 0-2 3,-11 4 1-2,-6-2-1 1,0 9-11 0,-41 4-44-2,-31 10-66 2,-22 19-46 0,47-21-49 1,-1 3-118-3</inkml:trace>
    </iact:actionData>
  </iact:action>
  <iact:action type="add" startTime="22701">
    <iact:property name="dataType"/>
    <iact:actionData xml:id="d8">
      <inkml:trace xmlns:inkml="http://www.w3.org/2003/InkML" xml:id="stk8" contextRef="#ctx0" brushRef="#br3">28153 16782 406 0,'0'0'475'6,"0"0"-337"3,0 0-3-3,0 0-20 1,171 12-34 1,-71-12-7 1,41 0-16-2,39 0-9-1,49 0 5 2,45-14 1 0,17-9-4-2,8 3 6 5,-15 7-16-5,-39 1-7 2,-32 12-11 2,-39 0 10-4,-40 0-7 0,-36 0-1 2,-33 0-9 0,-30 0-9-2,-27-5-5 2,-8 5 0 0,-5 0-2 0,-96 0-3-2,-70 0-8 1,-76 0-1 2,-40 13 12-3,-18-8 0 2,17-5 0 1,25 0 0-2,34 0 0 3,51 0-22-5,64 0-16 2,54 0 17 1,40 0 0 1,20 0 16-3,80 0 5 1,44 0 1 2,60 17 3-4,25 13 0 3,20 5-1 2,-14 9 0-5,-31-7-1 2,-41 1-2 3,-38-7 10-5,-37-14 12 4,-35-3-7-1,-19-9 0-2,-14-5-7 2,-23 8-5-1,-77 9-3 4,-61-2-4-5,-65-2-2 1,-29-13 6 1,1 0 0 3,23 0 1-7,46 0-2 2,58 0-16 3,54 0-6-4,47 4 6 6,26-4 7-6,80 0 10 2,48 0 1 2,48 0 9-4,19 0 0 4,0 0 3-2,-18 25 0 2,-41 0-6-3,-38-5 11 2,-32-6-2 0,-35-9-4-2,-18 1-4 2,-13 0-3 0,0 2-2 0,-54 2-3 0,-36 5-1 0,-30 2 1-1,-5-5 0 0,5-1 1-1,20-2 0 2,33-9-2 0,37 5-3 0,27-5-5-1,3 0 6 0,52 0 0 2,42 0 0-1,34 0 2-2,12 0-1 2,-3 0-3 0,-17 0-8 1,-29 0-11-4,-30 0-2 5,-25 0-16-5,-31 0-38 3,-5 5-52 0,-25 15-34-1,-15-12-73 0,0 16-495 3</inkml:trace>
    </iact:actionData>
  </iact:action>
</iact:actions>
</file>

<file path=ppt/ink/inkAction48.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0-09-27T23:18:10.151"/>
    </inkml:context>
    <inkml:brush xml:id="br0">
      <inkml:brushProperty name="width" value="0.05292" units="cm"/>
      <inkml:brushProperty name="height" value="0.05292" units="cm"/>
      <inkml:brushProperty name="color" value="#FF0000"/>
    </inkml:brush>
  </inkml:definitions>
  <iact:action type="add" startTime="8498">
    <iact:property name="dataType"/>
    <iact:actionData xml:id="d0">
      <inkml:trace xmlns:inkml="http://www.w3.org/2003/InkML" xml:id="stk0" contextRef="#ctx0" brushRef="#br0">16483 16875 332 0,'0'0'488'28,"0"0"-406"-28,0 0 39 0,0 0-26 0,-171 74-51 0,135-66-15 4,8-3-5 3,5-2 6 1,0 6-19 0,1 5 3-1,0-9 14 1,3 1 11 0,5 0-2-1,-3 3 10 1,8-5-2-3,-1-1-1 3,5 7 13 0,0-8 21 0,2 3-13-2,3-5-16 2,0 0-9 1,0 0-8-1,0 0 11-2,40 0-16 1,40-11 29 2,20-19-8-2,10-2-18 3,9-1-18 9,0 1-12-17,-5-4 0-2,-5 8 0 7,-4 5 0 0,-17 4 0 1,-8-1 0 1,-15 9 0-2,-13-3 0-1,-13 7 0 2,-11 2 0 2,-11-3 0-4,-4 3 0 1,-7-1 0 1,-6 6 0-1,0 0 0 0,0 0 0 0,0 0 0 2,0 0 0-1,0 0 0-3,0 0 0 4,-3 0 0-2,-42-3 0 1,-27-22 0-1,-28-9 0 0,-9-28 0 2,-17-19 0-2,-8-12 0 3,-13-10 0-4,-11-8 0 1,-15-1 0 0,-4 3 0 2,8 10 0-3,19 13 0 4,30 11 0-4,33 19 0 4,31 24 0-6,24 8 0 5,20 13 0-2,5 11 0-1,7 0 0 0,0 0 0 3,0 0 0 0,0 0 0-4,0 0 0 6,0 0 0-5,16 45 0 1,19 20 0-1,12 23 0 2,11 18 0 0,11 20 0 2,13 15 0-3,2 18 0 2,6 10 0-5,1 11 0 2,2-3 0 3,-4 3 0 0,-10-17 0 0,-9-20 0-1,-19-24 0 2,-15-32 0-8,-11-23 0 5,-10-21 0 1,-3-18 0 0,-10-11 0 0,0-8 0-2,3-6 0 2,-5 0 0 0,0 0 0 2,0 0 0-5,4 0 0 4,12-20 0-3,10-62 0 0,7-53 0 2,5-52 0 0,4-38 0 0,0-34 0-1,0-14 0 2,-1 9 0-5,-1 14 0 4,-3 30 0 0,0 43 0 0,-8 34 0-1,-1 39 0 3,-9 28 0-2,-2 23 0 1,1 19 0-5,-8 14 0 2,-3 9 0 6,-3 9 0-8,-4 2 0 7,0 0 0-8,0 0 0 5,0 0 0 1,0 2 0-2,-6 35 0-1,-37 28 0 2,-24 33 0 1,-17 20 0-2,-9 23 0 2,-12 16 0 0,-8 13 0-3,-11 10 0 1,-6 10 0 0,2-7 0 0,5-24 0 1,13-20 0 1,26-36 0-2,17-30 0 2,14-17 0-5,16-31 0 5,20-10 0-2,11-15 0-1,6 0 0 4,0 0 0-4,0 0 0 0,0 0 0 2,0 0 0 1,0 0 0-1,0 0 0-1,9 0-35-1,1 17-120 4,-9-10-120-5,-1 16-88 2</inkml:trace>
    </iact:actionData>
  </iact:action>
  <iact:action type="add" startTime="12582">
    <iact:property name="dataType"/>
    <iact:actionData xml:id="d1">
      <inkml:trace xmlns:inkml="http://www.w3.org/2003/InkML" xml:id="stk1" contextRef="#ctx0" brushRef="#br0">23065 18126 464 0,'0'0'274'24,"0"0"-169"-24,0 0 10 0,0 0-34 6,0 0-31 4,0 0-3-6,84-132 2 2,-43 85-10 5,7-11 12-4,4-6-12 1,5-3-2-1,2-6-7 1,2 9-2-2,0-5-8 7,-11 11-3-10,3 5-1 6,-11 8-3-3,-6 2-6 0,-6 9-1 1,-9-5-2 3,-1 9-2-3,-4-4 1 2,-9 4-3-1,2 12 0-2,-6 1 0 5,-3 5 0-5,0 7 1-1,0 3-1 3,0-5 0-2,0 2 0 3,0 0-1 1,0 2 1-4,0-1-2 0,0 4 2 0,-15 0 0 3,-27 0 1-3,-20 37 4 2,-15 8 5 0,0 8-6 0,-4 4-1-2,7-8-2 5,7-2-1-2,11-12 1-6,15-8-1 6,12-14 1 0,12-7-2-4,10-1 2 1,7-5-1 5,0 0 0-4,0 0-1 0,20 0 0 1,26-19-2 0,15-18 0-3,3-2 2 5,3 1 1-4,-8 3 1 2,-4-1 0-1,-5-4-1 1,0-2 0 1,-5 5 0-5,-9 3 0 9,-1-2 1-7,-7 10-1 0,-2 7 0 1,-6-2 0 4,-2 16 0-8,-11 1 1 6,0 4 0-2,-7 0 4-1,0 0 11 2,0 0 25-1,0 0 0 0,0 24 3 1,0 33-5 2,0 12-17-4,-20 10-13 1,4 3 4 0,-9-1 2 1,8-16-5 1,4-9 0-3,3-14-7 3,7-11-1-2,3-17 0 1,0-2-2 0,0-4 0 0,3-2 0-3,14-6-11 3,-1 0-30 0,-9 0-38-2,-7-14-47 3,0-6-80-2,0 14-67 0,-17 6-593 0</inkml:trace>
    </iact:actionData>
  </iact:action>
</iact:actions>
</file>

<file path=ppt/ink/inkAction49.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0-09-27T23:18:10.151"/>
    </inkml:context>
    <inkml:brush xml:id="br0">
      <inkml:brushProperty name="width" value="0.05292" units="cm"/>
      <inkml:brushProperty name="height" value="0.05292" units="cm"/>
      <inkml:brushProperty name="color" value="#FF0000"/>
    </inkml:brush>
  </inkml:definitions>
  <iact:action type="add" startTime="5790">
    <iact:property name="dataType"/>
    <iact:actionData xml:id="d0">
      <inkml:trace xmlns:inkml="http://www.w3.org/2003/InkML" xml:id="stk0" contextRef="#ctx0" brushRef="#br0">32258 314 763 0,'0'0'155'8,"0"0"-55"-3,0 0-13 3,0 0-39 23,0 0-9-31,0 0 9 0,2-33 10 1,-20 27 24 4,-1-2-34 1,-5-1-1 2,-8 1-4 0,-4-1-6 1,-5 5 8-1,-2-1-10-1,1 3-1 0,0 2 7 1,0 0-7-3,-2 0-4 3,2 0-9 0,-1 0-10 2,-4 0 1 1,-4 15-1-8,5-2-4 4,-2 1 1 2,9 3 0 2,-6 3 0-7,-1 2 1 5,-1 3 0 2,-3 1 2-8,3 2 1 2,4 2 2 3,2 2-8 1,2 2 0 0,1 3-1 3,2 4 1-10,6 2-2 6,-4-2 2-3,11 2 6 2,-2 4-5 1,2 2 6 0,6 1-4 0,1 1-2-2,3-6 0 3,3 2-1-1,1 0-3-2,2 2 5 2,5 1-1-1,-1-5 3 2,3 0 0-4,0 3-10 6,0 1 0-6,0 6 0 3,0 1 0-1,0 3 0 1,0 0 0-1,12-6 0 2,1-5 0-1,3-5 0-3,0-4 0 5,-2-12 0-2,2 5 0-4,5-7 0 5,5 4 0-2,-2-8 0 0,7 3 0 3,-2-5 0-2,6-1 0 3,11 9 0 1,8 1 0-6,-1-1 0 0,4 2 0 3,-14-9 0-1,-2-1 0-2,-2 1 0 1,6 3 0 4,-2-4 0-5,0 1 0 2,-3-3 0-2,-5-3 0 2,4-3 0-2,-3-3 0 2,5 1 0 1,8-4 0-3,-1-3 0 3,9-2 0-4,2 0 0 4,2 0 0-3,0 0 0 5,2 0 0-5,-3-9 0 1,-1-4 0 1,2 0 0-1,0 4 0 3,-4-5 0-6,-1 1 0 6,-12 1 0-4,-1-2 0-1,1 3 0 4,1-6 0-1,7-6 0 2,-4-1 0 0,-2-8 0-2,-3 2 0-2,-2-17 0 5,3 3 0-1,-8-10 0-3,0-1 0 3,-11 4 0-6,-7-5 0 2,3-2 0 1,-1-8 0 1,-4-4 0-1,-4-1 0 1,-4-1 0 2,-3-4 0-4,-5 2 0 2,0-3 0-2,0 3 0 1,0 2 0 0,0 1 0 0,-16 7 0 2,-6 7 0-1,-4 5 0 1,-3 11 0 0,-3 1 0-1,-7 2 0-4,-2-2 0 2,-5 3 0 2,-5-1 0 1,2 1 0-1,-3 0 0 0,0 3 0 2,4 6 0-3,-5 6 0-3,6 4 0 4,-3 5 0 2,0 4 0-6,0 4 0 6,7 2 0-5,-2 1 0 4,9 2 0-1,13 0 0-2,-2 0 0 1,6 0 0 0,-3 8 0 2,-7 29 0-2,-10 25 0 0,-9 26-129 0,25-39-135 2,3 1-151 0</inkml:trace>
    </iact:actionData>
  </iact:action>
  <iact:action type="add" startTime="14612">
    <iact:property name="dataType"/>
    <iact:actionData xml:id="d1">
      <inkml:trace xmlns:inkml="http://www.w3.org/2003/InkML" xml:id="stk1" contextRef="#ctx0" brushRef="#br0">2692 7635 36 0,'0'0'46'5,"0"0"-19"0,0 0-10 2,0 0-14 0,0 0 1-1,0 0-4 5,6-8 1-4,-6 8 3 0,0-4 47 1,0 1 61-3,0 3 14 3,0-1 19 0,0 1 15-2,0 0-24 3,0 0-40-2,0 0-29 2,0 0-14-3,0 0-8 1,0 0-3 1,0 0 7 2,0 0-1-6,-13 0-12 4,-7 0-4 0,-1 0-3-1,-3 4-2-1,-4 17-4 2,-1 1-9 1,-3 6 3-2,5 0-5-1,-9 3 4 2,5-1-1 2,4 2-1-3,-4 8-1 2,2-4 4-2,2 8-3 0,-2-4 1 1,1-1-8-2,-4 10 2 2,0-4-7 0,-1 5 5 0,2 1 1-2,5-6 1 2,0-4 6 0,9-1 2 0,1 5 5-2,9-3 3 4,5 0-7-3,-1-3 1 1,3-6 1-1,0-4-8 1,0 3 3-1,3 1-5 0,19 3 0-1,1 7-1 2,13 0-3-1,2-8 1 2,6 2 2-3,-5-7 1 3,1 1 0-2,1-5-3 1,-5 2 1-3,0-5-1 3,-1-1-4 0,-3-5 7 1,6-4-3-2,-2-1-7 1,5-4 2 0,-2-1 1-1,-3-2-3-1,-1-3 0 1,-2 2 1 1,3-4 1 3,-4 0 0-6,7 0-1 2,2 0-1 1,-3 0 1-1,1 0 0 0,6 0-1 1,-2 0 0-1,2 0 1 2,-9 0 0-2,-1 0-1-1,-6-6 4 4,-1 3-4-4,-1-3-2 1,-5 3 2 1,1 0 0 0,-1-4 1 0,-3-5-1-2,-2-4 0 1,3-10 0 3,-2-2 0-3,-1-3 0-2,-1 1-1 4,4 0 1-2,-6 3 0 2,4 4 3-4,-6-1-3 5,4 0 1-3,1-1-1 2,-1 0 0-4,5 0 1 5,-1-4-2-4,3-3 1 3,-3-3-2-2,-4-7 2 4,-4-9 0-7,-1-4 0 4,-6-11 0 1,2-1 1-5,-4-7-1 3,-3 5-1 1,0 2 0-1,0 3 1 1,0 7 0 1,0 3 1 0,-10 7-1-5,-8 1 0 4,0 1 0 0,-7 6 0 0,-3 1 0-1,-6-3-1 1,-3 4 3 0,0 1-1-3,0 2-1 3,0 3 0 0,-4 0 1 1,1 4 0-2,-1-4 0-1,2 5-1 2,1 2 1 1,2 4 0-1,3 2 0 2,-1 7 0-7,-2 3 1 4,3 3 1 2,-5 3-2-3,5 2 2 2,-1 0 0 0,1 0 1 1,0 0-1-2,-2 0 0 1,0 19 2-1,-1 1-2 1,1 5 2-3,0 5-2 3,-7-2 0 1,4 5-3 8,5-1 2-13,-6-4-1-4,9 1 0 11,1-5 0-7,4 4-1 3,2 1 2 2,1-2-1-2,-7 3-1 2,3-3 0-4,3 6 2 4,-2 4-1-1,5 5 3 0,1 6 4-1,-6 3-1-1,-1 5-4 2,3 3 1 1,-5 0 0-2,8 0-2 2,1 3 3-1,5-5-2-3,-2 5 2 2,6-10-1 0,-3-6-1 2,8-5 3-2,5-4-1 1,-3-1 2 1,3-2 5-5,0 1-7 5,0-3-5-3,21 5 0 3,9-4 0-3,14 4 0 4,8-3 0-5,3-4 0 5,-4 1 0-2,5-1 0 0,-7-5 0-4,-2-3 0 3,4-3 0 1,-5 4 0-2,2-6 0 3,-5 0 0-1,4-7 0 2,3 2 0-2,0-3 0-4,0-3 0 3,0-3 0 2,0 1 0-2,-5 0 0 0,10-2 0 2,-4-2 0 0,-4 3 0-1,-2 1 0-4,-5-4 0 3,-4 0 0 1,1 0 0 33,-1 0 0-40,4-17 0 0,-5-10 0-1,4-10 0 1,-1 2 0 0,-3-7 0 7,-2-4 0 1,-1 1 0-2,0-5 0-1,-5-1 0 2,1-3 0 1,-2 4 0 1,-6-1 0-7,4-2 0 6,-7-3 0-3,-1-6 0 4,-3 0 0-4,-6-5 0 0,-4-6 0 3,-3 1 0-1,0 3 0-2,0 5 0 2,0 4 0 0,-3 7 0 0,-20-2 0-2,-4 1 0 2,-4 6 0 1,-8-2 0-2,-5 7 0-1,-9 1 0 2,-8 3 0 0,-9 2 0-1,-4 0 0 0,1 10 0 1,9 4 0 0,0 3 0 0,12 7 0 0,1-2 0 1,5 4 0-4,-2 6 0 17,4 1 0-21,-1 4 0 0,0 0 0 5,2 0 0 3,-1 0 0-2,1 0 0 0,5 14 0 0,-2 13 0 1,-2-3 0-2,4 2 0 1,2 1 0 1,-2 2 0 2,3 3 0-4,-2 0 0 3,6 8 0-1,-5-1 0 1,5 6 0-6,4 0 0 5,-4-1 0 0,5-4 0 2,8-3 0-2,-6-9 0-3,17-5 0 2,7-5-57 0,0 5-39 1,0 0-39-1,7 3-89 0,2-20-82 2,-9-3-500-1</inkml:trace>
    </iact:actionData>
  </iact:action>
  <iact:action type="add" startTime="23473">
    <iact:property name="dataType"/>
    <iact:actionData xml:id="d2">
      <inkml:trace xmlns:inkml="http://www.w3.org/2003/InkML" xml:id="stk2" contextRef="#ctx0" brushRef="#br0">32103 10048 285 0,'0'0'335'8,"0"0"-197"-1,0 0-6 0,0 0-25-2,0 0-18 6,0 0-8-6,0 0-3 4,0 0-3-4,0 0-14 5,-113-61-13-6,84 58-7 5,-11 3-4-2,-4 0-6 1,-4 0 0 0,-4 0-6-2,-4 0-7 2,2 0-4 1,0 0-4-1,5 9 2-2,-5 2 1 8,1 6-4-11,-1 0 1 3,-2 5 2 1,8 4-1 1,1 0-2 0,1 1-1-1,5 3-1 4,5 2 2-5,-2 2 0 1,8 3 4-2,-2 1-3 5,5 6 3-3,2-9 1 1,-1 1-6 0,4-1 1-3,3 1-3 3,2 0 3 0,1 1 5-2,3-1-4 2,3 1-3 1,4 0 7-2,-1 3-6 0,2 7-1 0,2-2 1 1,3 0 0 0,0-1 5-2,0 4-8 2,0 0 11 0,0 5-4 1,0 4-7-2,3-3-3-1,12 1 3 5,-1-1 1-4,7 3-4-2,0 5 1 4,5-5 0-3,-1-5-2 0,3-11-1 4,1-6-1-1,-2-10 1-3,5-3 1 2,9 0 1-1,2 5-2 1,2-3-2-1,10 1 2 0,-7 3 1 1,8-4-1 1,-2-2 0-1,0 1 0-5,-4-4 0 7,-3 3 1-5,-7-5 1 4,-3 3-1-2,-4-4-1 0,-5-1 0 1,5-1 1 2,6-6-2-3,5-3 1 0,3-5 0 1,7 0 0 0,13 0-1-2,9-8 1 5,9-17 0-3,2-9-4-4,-8 1 4 4,-8 4-2 0,-7-1-2-3,-10 5 4 7,-11 2 1-4,-2-3-1-6,-5 4 0 9,0 0-3-4,-2 0 5 2,3-1-2-2,0-3 0-2,0 0 0 1,-1 0-1 2,-5-1-1 1,1-4 1-3,-3-8 1 6,0-3-1-6,-2-12 1 3,5-4-2-4,-7 0 1 0,-2-4-1 2,-3 2 4 4,-4 9-4-3,2 3 2 1,-11 3-1-4,2 4 1 1,-7 1-2 4,-2 1 2-2,0-6 0-3,0-6 0 3,0-3-1 14,0-2 1-20,-2 4 0-1,-14 1 0 4,-6 0 0 0,-6 0-1 5,-1 4 0-1,2-1 1-5,-2 3-1 4,-2 2 1 3,-5-1 0-4,6 0 1-3,-4 4-1 6,1 3 0-4,0 5 1 3,-1 8-1-2,-2 1 2-2,-4 1-1 4,-1 2 2-1,0 10 0-1,-5-6-2 0,-3 8 3 3,-8 0-3-4,-4 3 3 1,0-1 0 1,-2 6-1 0,2 0-1-1,-6 0 1 2,-3 0-2-3,-1 0-1 1,6 13 0 1,0 1 0-2,8 2 0 3,11-6 0-1,-2 1-1 0,3 3 1-3,2-2 0 6,2 5 0-4,-2 5 0 2,-1 1 0-3,2 7 2 1,-3 2 0 2,5 0 1-2,2 5-2-2,8-3 1 2,1 1 0 2,1 0-1-1,2 5 1 0,-2 3-1-1,7 9 3 1,-4 2-3 1,-1 4 6 2,9 7-3-8,-7 0 2 3,8 5 5 3,5-2-7-4,-2-1 0 2,4 2 0 1,-1-5-4-1,6 0 0 0,-1-5 0 1,5-2 0 1,0 0 0-2,0 7 0 1,0-7 0-3,0 2 0 5,0 1 0-4,12-7 0 1,4-8 0 2,8-3 0-1,8-10 0 1,6-1 0-3,8 2 0 4,11-1 0-5,7-2 0 2,-3-2 0 1,5-3 0 1,-5-2 0-1,3-1 0 2,5 0 0-8,5-1 0 6,12-4 0-1,-2-1 0 0,7-2 0 0,-4-5 0 2,-3-4 0-2,-7-5 0-1,0 0 0 5,-10 0 0-5,-4-3 0 0,-5-16 0 3,6-6 0-3,-7 3 0 2,-5-4 0 2,2 0 0-1,-8-6 0-6,5-12 0 5,-5-6 0 0,5-12 0-1,-8-6 0 2,-2 1 0-3,-3 0 0 2,-4-4 0 3,-5 2 0-7,-1-8 0 2,-11 1-11 4,-7-2-5-2,-10-4-4-2,0 5-9 3,0 6-18-1,-13 9-15-2,-24 5-42 4,-10 10-30-4,-6 2-9 1,-17 1-71 2,47 37-59-2,-2 1-462-2</inkml:trace>
    </iact:actionData>
  </iact:action>
  <iact:action type="add" startTime="27844">
    <iact:property name="dataType"/>
    <iact:actionData xml:id="d3">
      <inkml:trace xmlns:inkml="http://www.w3.org/2003/InkML" xml:id="stk3" contextRef="#ctx0" brushRef="#br0">3130 16824 640 0,'0'0'235'6,"0"0"-174"1,0 0 22 3,0 0-32-4,0 0 3 0,0 0 2 2,-164-55 3-1,111 49-2 2,0 6-6-4,-3 0-1 3,-1 0-5 0,-2 0-12 0,5 19-5-1,1 12-10 1,3 9-2-1,-2 2 6 2,4 6 4-4,0 6-3 3,4 4 0 1,-1 7-3-1,1-8-5-2,1 7 5 2,2-3-5 0,5-1-5-2,8-2-3 3,1 10-2-1,5 0-4-1,3 10 4 3,8 7 2-3,3 4 6 0,8 5 2 0,0-8-2 0,0 1-7 0,23-3 6 2,11-8-1-1,12-2 4-3,6-13 2 2,12-4-7 1,-4-12-2-1,2-8-2 0,-1-13-4 2,-3-3 3-1,7-12-2 0,-1-5 2-3,-5-4-3 3,-1 0-2 2,2 0 0-4,3 0 1 0,3 0 0 2,-3 0 0 2,1 0-1-3,-4 0 1 0,-7 0 2 0,-6 0-2 2,-4-9 0-2,1-21-1 0,-1-16 0 1,-2-9-2 0,-1-7 2 0,-1-14 0-3,-5-2-1 2,-4 7 2 1,-5 1-1 0,-1 8 0 0,-12 1 0-2,-3-1 0 2,-5-3 1 1,-4-9 0-4,0 5-1 4,0-8 1-1,0 10 0 1,-7-1-1-3,-8 4 0 2,-1 3 0 1,0-1 0-3,-7 2 1 2,3 1-1 1,-8 2-1-5,-1 5 1 7,-2 3 0-6,-3 5 1 1,-1-1-1 5,-2 8 0-2,-2 0-1-5,-2 6 2 3,-2 10-2 2,-2 4 2-1,1-3 0 0,-8 8 0-5,1-5 2 6,0 12-2-1,1 2 1 0,0 3 0 2,7 0-1-6,-1 0 0 5,4 12 2-2,4 6-1-1,2 3 2 2,0-2-4-1,5 12 4 2,-5 0-2 0,-3 8-2-2,0 2 4 0,-6 4 0 1,1 4 1 1,-6 3-4 0,3 3 0-6,-10 6-1 4,3 3 1 1,2 0-1 3,0 1 0-8,5 1 0 4,7 8 0 3,3-4 0-2,3 3-1 0,8 4 1 0,5-8 1-4,9-2 0 5,7 5 2 5,3-6-2-10,0-4 4 1,16 3 2 4,20 2 6-3,9 3 4 3,7 1-4-5,15 2-5 7,1-12-2-5,6-15 2 4,-2-7-5-7,8-11 2 7,4-8 3-3,3-7-4 0,4-7-4 3,5-6 0-6,8 0-1 6,4-11 1-4,5-28-2 3,-2-12 4-4,-2-10-2 6,-7-16 0-8,-5-4 0 5,-3-12-1 1,-13 1 2-1,-5-16-1-2,-16-1 2 2,-16-6-2-1,-8-5-2 1,-21-1 1-1,-15-4 1 0,0-9-2 1,-57 1 1 2,-28 13 0-3,-26 15-1 0,-5 27-1 0,5 23 3 1,8 4-3 0,13 11-6 4,18 6-13-10,12 9-21 5,15 8-26 2,9 9-38 2,7 8-54-8,29 0-59 4,0 0-169 0</inkml:trace>
    </iact:actionData>
  </iact:action>
</iact:actions>
</file>

<file path=ppt/ink/inkAction5.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0-09-27T02:08:31.143"/>
    </inkml:context>
    <inkml:brush xml:id="br0">
      <inkml:brushProperty name="width" value="0.05292" units="cm"/>
      <inkml:brushProperty name="height" value="0.05292" units="cm"/>
    </inkml:brush>
  </inkml:definitions>
  <iact:action type="add" startTime="13745">
    <iact:property name="dataType"/>
    <iact:actionData xml:id="d0">
      <inkml:trace xmlns:inkml="http://www.w3.org/2003/InkML" xml:id="stk0" contextRef="#ctx0" brushRef="#br0">5901 6843 601 0,'0'0'324'100,"0"0"-221"-100,0 0-3 1,0 0-29-1,0 0-33 0,0 0 18 0,0 0 5 0,0-3-7 0,0 3 4 0,14 0 12 0,16 0-35 0,19 0 6 0,2 0-7 0,19 0-8 3,9 0-7 5,5 0 1-1,11 0-1 6,-1-6-3-10,14-5-2 7,7 1 1-4,10 0 0 2,2 3 2-1,-2 4 0 0,-2-1-4 0,-13 2-4 1,-10-2-7-2,-10-1 5 3,-3 5 0 12,-7 0-3-19,-15 0-1-1,-13 0 4 4,-17 0-4 5,-9 0 4-3,-16 0-3-2,0 0 0 7,-7 0-1-6,-3-6-1 2,0 6-2-3,-5 0-4 6,-51 0-2-5,-23 0 4 0,-18 0 1 0,-12 9 1 2,-7 3 0 1,-13 1 3-3,-7 1-3 5,-5-2 0-6,5-1-2 4,13-3-9-3,12-2-7 2,23-1-2 0,13-2 4-2,14 7-1 3,17-3 4-1,15-1 12-1,15 0 1 0,11-3 2 0,3-1-2 1,0 4 1-1,46 4-2 0,37 2 0-1,28 0 0 2,17-2 2 1,11 4 0-1,-3 1 0 0,-18 2 3-3,-20-4-4 5,-27 4 1-3,-24-5 7-2,-22-2 2 3,-10-4-6 0,-10-2-1 0,-5 1-2 0,-12 6-1-3,-54 6-1 5,-32 0 1-3,-23-6 2 2,-4-8-1-3,13-3-1 7,15 0-5-7,20 0 4 5,25 0-1-10,17 0 1 6,18 0 1 1,10 0-3-1,7 3-5 0,0-1-22 2,0 6-23-2,10 10-65 2,12 6-54-1,-9-9-75-3,-10-3-165 2</inkml:trace>
    </iact:actionData>
  </iact:action>
  <iact:action type="add" startTime="16220">
    <iact:property name="dataType"/>
    <iact:actionData xml:id="d1">
      <inkml:trace xmlns:inkml="http://www.w3.org/2003/InkML" xml:id="stk1" contextRef="#ctx0" brushRef="#br0">11107 6910 806 0,'0'0'195'7,"0"0"-80"2,0 0-15-2,0 0-38-1,0 0-11 4,0 0 5-4,0 0-6 2,0 0 5-3,17 0 24 4,31 0-29-1,13-5-10 0,14-6-3-1,6-5-6 0,11 0-3 0,0-1 6 1,6 0-6 1,6 2-5 0,12-2-12-2,-2 2 5-1,13 0-5 0,-10 1-5 4,2 4-1-4,-6 4-1 0,-13 1 0 3,-13 5-1-1,-20 0-2 0,-27 0 0 0,-20 0 2-2,-12 0-3 1,-8 0-12 1,0 0-36-2,0 0-50 3,0 0-93-1,-21 7-103 3,4 11-422-9</inkml:trace>
    </iact:actionData>
  </iact:action>
  <iact:action type="add" startTime="17195">
    <iact:property name="dataType"/>
    <iact:actionData xml:id="d2">
      <inkml:trace xmlns:inkml="http://www.w3.org/2003/InkML" xml:id="stk2" contextRef="#ctx0" brushRef="#br0">16271 7267 480 0,'0'0'221'6,"0"0"-43"2,0 0-30 1,0 0-38-2,0 0-12 9,0 0-7-16,-18 0-13 10,54 0-9-5,20-5-33 0,24 0-12 2,22-2 4 4,37-3 0-5,26 1-10 3,12-2-5-5,1 1-2 4,-18 8 3 5,-26-1 0-9,-21 3-8 3,-27 0-5 2,-19 0-1-1,-22-2-15-3,-18-1-54 2,-14-6-54 1,-13 6-111 0,0 1-196 0</inkml:trace>
    </iact:actionData>
  </iact:action>
  <iact:action type="add" startTime="18044">
    <iact:property name="dataType"/>
    <iact:actionData xml:id="d3">
      <inkml:trace xmlns:inkml="http://www.w3.org/2003/InkML" xml:id="stk3" contextRef="#ctx0" brushRef="#br0">21640 6894 427 0,'0'0'238'5,"0"0"-88"4,0 0-8-2,0 0-58-1,0 0-35 3,0 0 2-2,11 0 7 2,32 0 2-5,21-4 18 7,30-8 4-6,29 1-23 3,31-3-12-1,11 1-6 3,5 7-2-5,-15 6-3 5,-19 0-3-2,-18 0-6 1,-23 9-15-5,-27 8-9 4,-18-7-3-1,-27-2-18 1,-19-4-54-1,-4-4-52 1,-4 0-114 3,-35 2-289-7</inkml:trace>
    </iact:actionData>
  </iact:action>
</iact:actions>
</file>

<file path=ppt/ink/inkAction50.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0-09-27T23:24:17.586"/>
    </inkml:context>
    <inkml:brush xml:id="br0">
      <inkml:brushProperty name="width" value="0.05292" units="cm"/>
      <inkml:brushProperty name="height" value="0.05292" units="cm"/>
      <inkml:brushProperty name="color" value="#FF0000"/>
    </inkml:brush>
  </inkml:definitions>
  <iact:action type="add" startTime="29498">
    <iact:property name="dataType"/>
    <iact:actionData xml:id="d0">
      <inkml:trace xmlns:inkml="http://www.w3.org/2003/InkML" xml:id="stk0" contextRef="#ctx0" brushRef="#br0">28324 8726 65 0,'0'0'457'43,"0"0"-277"-41,0 0-7-2,0 0-26 0,0 0-34 0,0 0-15 0,0 0 10 7,0 0-20 1,0 0-17-2,0 0-8 2,0 0-2 0,-7 0-14-1,-19 0-7 1,-7 0 1 1,-8 0-12-3,-5 0-3 1,-5 0-5 1,0 0-3 0,3 0-3 0,-4 0-1-3,4 0-3 7,-4 0-1-5,4 0 2 0,-8 0 0-2,2 0 2 5,-1 0-2-4,7 5-2 5,-3 7-2-7,2-2 0 4,1 2 1 1,-1 0-4-2,6 1 2 1,2 1-3 0,-3 0-1-2,-5 2 1 0,7 4-1 2,-1 0 1 0,4 4 2 2,8-2 4-3,-2 3-1-1,-1 7-1 2,4 3-5-1,0 7-3 1,2 0 0-2,2 4 0 2,9 1 0-1,3 1 0 4,9 3 0-7,-3 4 0 3,3 6 0 2,0-4 0-3,5 5 0 4,0 1 0-4,0-1 0 3,0-7 0-1,8 2 0-2,12-6 0 1,6-4 0 0,1-5 0 2,1-2 0-3,4-1 0 2,6-3 0 1,1 1 0 0,1-7 0-6,1-3 0 6,2-6 0-1,4-4 0-1,-1 0 0 0,-2-3 0 2,1 2 0-2,-2 0 0 1,-7-3 0 0,8 4 0-1,-8-6 0 2,2 4 0-2,-2-2 0 0,3 1 0-1,2 0 0 2,2 7 0 0,1-5 0-2,3 7 0 4,10-4 0-4,7 5 0 3,-3-5 0-3,4-3 0 3,-10 1 0-3,-1-3 0 3,-7 1 0-1,6 1 0-3,-6-2 0 3,6-3 0 0,6-2 0-2,2-3 0 2,4-6 0 1,6 5 0-1,-3-5 0-1,2 5 0 1,-6 4 0 0,-8-6 0-5,-5 1 0 5,0-3 0 1,-3-1 0-1,7 0 0-1,-3 0 0 0,0 4 0 1,2 1 0 0,-4-5 0 2,4 0 0-4,-3 0 0 1,4 0 0 2,-2 0 0-6,-5 0 0 7,4-5 0-3,-7-16 0 3,3-6 0-7,-9-4 0 6,2-13 0-2,-2-1 0 1,-1-15 0 1,-5-7 0 0,3 2 0-4,-8 0 0 3,-1 4 0 0,-5-5 0-1,1-1 0 2,-8 0 0-1,-6 3 0 2,-2 3 0-8,-7 6 0 6,0 2 0-1,0-2 0 1,0-3 0 1,-7-7 0 1,-17 1 0-4,-9-3 0 4,3 2 0-7,-1 4 0 5,-4 1 0 1,1 6 0-3,-3 5 0 1,3 2 0 1,-6 6 0-1,4-2 0 3,-7 11 0-3,-5-3 0-2,1 5 0 3,-6 1 0-2,-1 2 0 4,-5 2 0-1,-5-1 0-2,-1-1 0-3,-3 9 0 4,7-2 0 0,1 6 0 1,-3 1 0-1,-3 0 0 0,-3 2 0 0,-2 3 0 0,-6-1 0-5,-3 5 0 5,8 0 0 0,4-1 0 0,15 2 0 0,6-1 0 1,10-1 0 0,5 5 0-4,3 0 0 0,6 0 0 3,-4 5 0 0,1 30-130 0,1 10-100 1,22-20-170 0,0 2-850-4</inkml:trace>
    </iact:actionData>
  </iact:action>
  <iact:action type="add" startTime="31358">
    <iact:property name="dataType"/>
    <iact:actionData xml:id="d1">
      <inkml:trace xmlns:inkml="http://www.w3.org/2003/InkML" xml:id="stk1" contextRef="#ctx0" brushRef="#br0">28543 11999 181 0,'0'0'417'11,"0"0"-286"-4,0 0 21-3,0 0-15 4,0 0-16-1,0 0-14 2,0 0 5-3,-125-19-25 2,85 16-18-1,-4 0-13 3,-1 3-2-6,-11-3-2 6,-1 3-9-4,-5 0-10 3,1 0-7-1,2 0-7-1,2 0-5 0,5 0-4 1,0 0 0-3,0 0-4 7,-1 0 1-7,6 0 0 3,-3 17 2-2,4 3 0 3,4-1 1-1,-2 1-2 1,0 3 0-3,3-4-4 4,2 6-2-5,10 1 2 4,0 2 1-5,-5-1-1 5,4 9 2-2,4-1 2 1,-2 5 0 2,2 5 1-5,2 6 1 3,0-4-2-1,4 0-1-2,1 5-1 4,-1-2 0 1,3 3-2-4,-2 1 0 2,1-3-2-3,8-1 1 4,3 7 2-1,4-5-2-3,-4 5 1 6,7-3 3-4,-3-7-2 0,3-5 0-1,0-5 0 2,0-7-1 0,0-3 0 0,3 0 1 0,20 3 0 1,-1 7-5-3,0-3 0 3,-1-3 0-6,8-1 0 6,2 0 0-1,6-3 0 0,3-2 0-3,9 2 0 4,-4-6 0-1,6-1 0 2,-2 3 0-6,-3-2 0 7,3 3 0-6,-5 3 0 3,-2 0 0 1,4-3 0 0,-2 1 0-4,2-5 0 2,2 0 0 1,7 0 0-2,2-4 0 4,8-2 0-4,-1 0 0 3,13 3 0-4,-1-4 0 2,8 2 0 2,-1-3 0-3,-6 2 0 4,-5-4 0-3,-12 5 0 1,1-4 0-1,-2 3 0 0,-2 0 0 0,9-2 0 3,1-1 0-4,4-3 0 0,3-5 0 4,6-3 0-5,-6 0 0 3,-5 0 0 0,1-11 0-1,-9-12 0 1,2 0 0 0,1-10 0 0,3-1 0 0,-6-5 0 0,0-6 0-2,-9-2 0 3,6-10 0-1,-12-2 0 0,1-10 0-5,-4-13 0 7,-2-6 0-3,-7-4 0 2,-5-2 0-3,-10 5 0 2,-7 8 0 0,-9 5 0-1,-3 2 0 1,0-5 0-3,-18 9 0 4,-34-1 0-1,-16 4 0-3,-19 15 0 2,-23-2 0 5,-23 10 0-5,-11 4 0-2,-10 3 0 5,7 0 0-4,6 5 0 4,12-9 0-7,13 4 0 6,19 2 0-3,24 0 0 5,21 13 0-4,13 5-35 2,9 17-39-5,4 0-65 5,26 3-84-2,0 25-138-1</inkml:trace>
    </iact:actionData>
  </iact:action>
  <iact:action type="add" startTime="32975">
    <iact:property name="dataType"/>
    <iact:actionData xml:id="d2">
      <inkml:trace xmlns:inkml="http://www.w3.org/2003/InkML" xml:id="stk2" contextRef="#ctx0" brushRef="#br0">28058 15400 164 0,'0'0'436'4,"0"0"-268"5,0 0-10-3,0 0-33-1,0 0-52 7,0 0-11-7,0 0 6 3,-21 5-11-3,1-5 6 4,-8 0-3-2,-8 0-16 1,0 0-8-3,-9 0-7 3,-1 0 0 0,1 0-10 1,-5 0 2-3,3 0 4 2,-6 0 0 0,3 0-2-1,-4 0-2 3,-5 12-6-3,-5-4-2 0,3 9-1 0,-6-5-2 2,5 1-2-2,-2 1-2 0,12 6-1 1,3-3 3 1,5 5 1-4,4 0 3 2,-1 8 2 2,-1 2-5-3,4 5-1 3,6-4-4 0,3 4-1-2,3 0 1-1,6-1 1 2,0 7 3-1,2-2 3-1,4 2-1 2,9-4 0-1,1 3 0 3,4-3-3-1,0 4 0-3,0 2-2 2,0 8 2 1,12 4-3-4,4 4-3 1,7 1 3 2,-1 3-4-1,1-9 2 3,6 3 3-3,3-2-4 1,0-2 3-3,1-4-2 4,5 3 1-1,7-12 1-1,-5 0-4 0,4-3 1 2,1 1 1-2,4-10 0-1,6 1 0 4,1-3-1-4,4-3 0 0,1 4 0 1,-2-4 2 4,-1 0 1-5,2-5-1 4,-4-1-1-7,4 1 1 5,-2 3-1 3,1-6-1-7,8 0 4 5,2 0-3 0,15-12 1-1,-3 0-2-3,1-2 4 4,-11 0-4-2,-8 1 1 0,-3 6 0 1,-6-3 3-2,-7-2-1 2,3 3 0 1,-7-2-1-2,9-1-1-1,-4-5-1 3,4 0 0 0,1 0-1-5,3 0 1 4,-4-5 0-1,0-14-1 3,3 2 0-3,-10-3 1 2,8 0-1 7,-6-5 0-12,3-2 0-3,-2 0 0 5,5-7 1 3,1-2 0-1,2-3-1 1,1-4 0-5,-1-2 0 8,2 3-1-7,-4 3-1 2,-5 2 0 0,-11 0 1-1,-8 2 0 3,-3-12-2 0,-4-7 0-2,-3-8 1-1,-10-3 1 3,0-3-1-4,-4-1 2 4,-6-8-1-3,0-4 0 4,0 5 1-5,0 8 1 3,0 7-1 0,-27 16-1 0,-2 0 1-2,-8 11 1 1,-6 0 1 4,-5 4-1-6,-11-2 0 4,-20-5 0 0,-8-2-1 1,-10 1-2-4,-3-5 1-1,7 6 1 1,-4 6 0 1,10 4 3 1,0 4 0 0,3 6 1 4,2 0 1-9,6 3 3 3,-3 4 3 4,5-5-11-2,1 0 0-1,2 8 0-1,2-3 0 2,2 3 0 0,13-1 0 1,6 1 0-3,8 2 0 1,1 0 0-1,5 2 0 4,4-3 0-4,1 3 0 0,7 3 0 3,8 0 0-1,-2 0 0-1,4 0-19 0,1 0-84 0,-5-5-80 2,14 2-106 2,-1 3-245-8</inkml:trace>
    </iact:actionData>
  </iact:action>
  <iact:action type="add" startTime="40839">
    <iact:property name="dataType"/>
    <iact:actionData xml:id="d3">
      <inkml:trace xmlns:inkml="http://www.w3.org/2003/InkML" xml:id="stk3" contextRef="#ctx0" brushRef="#br0">22065 8923 592 0,'0'0'180'8,"0"0"-130"-1,0 0 93 0,0 0-35 1,0 0-48-2,0 0-16 5,0 0 12-5,0 0 40 1,-38 2-9-1,4-2-25 1,-11 0 4 2,-7 0-1-4,-17 0-18 4,-13 0 4-4,-15 0-17 6,-12 0-1-5,-4 0-2 5,0 0-8-5,6 3-2 4,7-1 6-3,5-2 0 3,11 0-9-7,5 3 3 5,8-3-4-1,1 0-1 0,2 0-1 2,7 0-2-3,2 0 1 1,2 0-2 3,3 0-2-4,1 0-6 0,3 0 0 2,0 0-4 0,0 0 0-1,-6 0 0 1,-5 0 0 0,4 0 0 0,-3 3 0-1,5 0 0 3,-1 3 0-5,7-1 0 2,4 5 0 0,6 0 0 3,1-1 0-3,11 2 0 0,4 0 0 1,4-3 0-1,9-3 0-1,5-2 0 2,2 1 0 3,1-4 0-7,2 3 0 4,0-1 0 0,0 9 0-1,0 0 0-1,0 6 0 4,0 3 0-5,0 3 0 2,0 9 0 2,0 3 0 1,7 7 0-2,1 6 0-4,-5 5 0 4,-1 1 0 0,-2 2 0-2,3 1 0 3,4 4 0 4,-3 1 0-9,1 6 0 5,2 5 0-6,-3 0 0 6,5 5 0 5,-6 1 0-13,6 2 0 6,-5-2 0 2,-3 3 0-4,7-1 0 6,-8-5 0-6,2 1 0 1,4 0 0 2,-6-4 0 0,3 1 0 1,-3-4 0-4,0 9 0 5,0 5 0-3,0 5 0-1,0 2 0 1,0-7 0 1,0 2 0 0,-9 0 0-2,-1-2 0 5,-4 5 0-5,-5 7 0 2,2 0 0 2,1-4 0-3,1 4 0-3,-2-6 0 5,-2 0 0-2,-1 0 0-1,4 0 0 3,1 0 0 0,2 5 0-2,0 12 0 0,0 6 0 0,6-7 0-1,-6 5 0 2,1-2 0-1,1-6 0 5,3 4 0-7,-2 3 0 4,4-6 0-4,-1 0 0 1,1-1 0 3,6-2 0-3,0-2 0 4,0 0 0-4,0-6 0 3,0 2 0-1,0 10 0 1,0-6 0-5,0 6 0 6,-4 7 0-4,0 4 0 0,1 8 0 2,0 9 0 2,-3-2 0-4,5-18 0 2,-5-2 0 0,6 5 0-1,-5-4 0 0,1 11 0 1,-3 7 0-1,0-23 0 1,-4-4 0 0,4 4 0 0,0-8 0 0,4 2 0 0,3-3 0-4,0-2 0 5,0-9 0-1,0-6 0-1,3-12 0 1,9-15 0 0,-1-2 0 4,-6-2 0-10,-1-2 0 7,-1 17 0-3,1-1 0 0,-4 4 0 2,4-1 0 1,1-7 0-1,-2 2 0 0,0 9 0-2,4 6 0-1,-4-4 0 4,4-3 0 2,-3-9 0-2,-4 5 0-7,0-4 0 5,0 0 0 1,0-12 0 0,5-11 0-1,-5 3 0 1,0-2 0 0,0 2 0-2,0 0 0 3,0 2 0-1,0-6 0 1,0 7 0-3,0-6 0 1,0-3 0 0,0-4 0-1,0-7 0 3,0-6 0-2,0 4 0 1,0 1 0-1,0-3 0 2,1 5 0-3,2-13 0 0,-3 4 0 4,4-12 0-3,-4-2 0 0,3 0 0 0,2-3 0 1,-1 0 0 3,0 0 0-4,12 0 0-1,9 9 0 1,11-4 0 0,18 2 0 1,7-7 0 0,5 5 0-2,5-5 0 3,9 0 0-1,-3 8 0-1,7-2 0 1,6-1 0 1,1 3 0-4,8 5 0 1,2-4 0 3,-1-5 0-2,-6-1 0 2,2 0 0-1,-12 2 0-1,-3 1 0-3,-5 0 0 4,-8-1 0 2,0-5 0-4,9 0 0 5,16 0 0-6,4 0 0 3,3 0 0-2,-9 0 0 3,-11 0 0-1,-11-11 0-2,-9 0 0 4,-5 5 0-2,-4 2 0 0,-5 4 0-5,3-5 0 6,2 5 0-1,7-12 0-2,9 5 0 2,2-4 0 1,-1-1 0-2,-5-2 0 1,-7-3 0 0,-15 4 0 0,-8 1 0-1,-8 4 0-4,-9-4 0 9,0 7 0-7,-6 0 0 3,0 2 0 1,-3-9 0-1,0 5 0-4,-1-1 0 5,4-1 0 0,1-6 0-5,-6-2 0 5,6 4 0-2,-4-11 0 2,0 11 0-3,-1-4 0 4,1 2 0-3,-7-4 0-2,0-6 0 2,0-12 0 2,0-6 0-2,0-9 0 2,0-11 0-1,0 2 0-2,0-14 0 2,0 1 0-2,0-2 0 5,-10 1 0-5,0-2 0 1,5 10 0 1,3-3 0 1,-4-6 0-3,6 3 0 1,0-15 0 1,0-4 0-1,0-4 0 0,0-3 0 1,0 4 0 18,0-3 0-23,0 3 0-2,0-1 0-1,0 4 0 5,0 1 0 4,0 0 0-1,0 0 0 0,0-1 0-2,-3-4 0 4,3 5 0 2,-2-3 0-8,-1 2 0 2,1 4 0 3,2-6 0-2,0 5 0-1,-5 8 0 2,1-1 0-1,0 1 0 3,-4-7 0-2,7-11 0 10,1-10 0-15,0-12 0-3,0-8 0 6,0-9 0 2,0 0 0-1,0 0 0 0,0 6 0 2,-5 12 0-4,3 16 0 6,2 11 0-7,0 11 0 6,0 1 0-3,0 2 0 1,0-3 0 0,0-4 0-1,0-12 0 2,0-7 0-5,0-5 0 4,-8-4 0 19,4-4 0-24,-5 2 0-2,8 7 0 0,-2 13 0 6,3 17 0 2,0 7 0-5,0 4 0 5,0-6 0 1,0-7 0-3,13-14 0 0,1-15 0-1,-5-11 0 2,0-5 0-1,0-5 0 38,-7 3 0-43,1 1 0-2,-3 9 0 0,0 12 0 0,0 10 0 0,0 17 0 5,0 10 0 4,2 0 0 0,1 3 0-6,3-16 0 7,-6 1 0-5,0-11 0 19,0 0 0-22,0 8 0-2,0 6 0 7,0 2 0-2,0 11 0 3,0 1 0 4,0 0 0-7,0-5 0 4,4 2 0-5,3 1 0 5,-1 4 0-1,0 10 0 0,-2 3 0-1,0 0 0-1,-1-1-4 3,6-4 3-4,-6-1 1 5,-3 1-1-4,1 0 0 2,-1 9 0-2,0 11 0 2,0 9-2 2,3 3-3-5,-3 2 1 2,5 0 5 1,-2-4-1 1,2 6 0-5,0 1 1 10,-2 3 0-11,-1 3 0 5,-2 2-1 2,0 7 2-4,2-4-1 0,-2 2 0 4,0 4-1-4,0 0 1 0,0 0 0 1,0 0 0 4,0-1 0-5,0 1 0 1,0 0 0 0,0 0 0 2,0 0-2-4,0 0 1 4,-17 0 0-2,-27 0 1 2,-7 8 0-4,-5 1 1 5,-5-1 0-5,-12-3 2 4,-2 3-2-1,-5-1 0 0,-10-2-1-1,3 0 5 0,3-2-4 3,8 1-1-4,-1-2-2 21,3-2 1-25,3 0-2-2,1 0 2 0,8 3-2 7,13-1-8 34,7 2-71-39,14-4-37-1,22 6-133-1,6-3-68 0,0 1-462 1</inkml:trace>
    </iact:actionData>
  </iact:action>
</iact:actions>
</file>

<file path=ppt/ink/inkAction51.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0-09-27T23:24:17.586"/>
    </inkml:context>
    <inkml:brush xml:id="br0">
      <inkml:brushProperty name="width" value="0.05292" units="cm"/>
      <inkml:brushProperty name="height" value="0.05292" units="cm"/>
      <inkml:brushProperty name="color" value="#FF0000"/>
    </inkml:brush>
  </inkml:definitions>
  <iact:action type="add" startTime="21891">
    <iact:property name="dataType"/>
    <iact:actionData xml:id="d0">
      <inkml:trace xmlns:inkml="http://www.w3.org/2003/InkML" xml:id="stk0" contextRef="#ctx0" brushRef="#br0">15847 18140 575 0,'0'0'274'6,"0"0"-145"-2,0 0-7 30,0 0-53-34,174 0-12 0,-79 11-10 1,17-5 31-1,5 3-18 67,8-9-17-67,11 0 7 0,2 0-8 0,-3 0-10 0,2 0-4 0,-21 0-7 1,-20 0-4 0,-25 0-1 0,-24-7-7 5,-23 1 1 77,-14 6 0-75,-10 0-7-8,0 0-3 0,-10 0-9 0,-64 0 2 0,-46 0-2 0,-40 0 9 1,-9 0 12-1,-4 0-4 0,12 6-7 0,21 1-1 0,24-7 0 7,27 5 0 3,29-5 0-8,31 0 0 35,21 0 1-35,8 0 0-2,3 0 0 0,62 0-1 1,38 0 0 6,25 0 4 27,8 5 0-32,-15 7 3-2,-14 2-6 1,-22-5 7-1,-19 1-5 51,-27-10 2-49,-16 0 2-1,-22 7 0-1,-1-7-1 0,0 5-6 0,-40-1-2 1,-44 6 1 1,-22 1-5 60,-14 0 6-60,8-3 1-2,9-1-1 0,26-2 0 0,19-2 0 0,26-1 0 0,28-2 1 1,4 0 0 5,7 0 3 62,70 0-1-66,29 0-2-2,34 0 13 0,8 0-12 0,-14 0 6 0,-27 0-3 0,-39 0 4 0,-32 0 7 1,-26 0 0 2,-10 0 5 5,-33 9-10 60,-55 2-10-65,-25 9 0-3,-8-8-2 0,11-10-2 0,13 3 2 1,23 1 0-1,22-6 0 0,27 6-3 1,18-6 0 4,7 0-15-2,0 0-22 29,17 8-11-32,21 10-27 0,-2 6-38 1,-7 13-34 5,-21-17-82 2,-8-4-266 27</inkml:trace>
    </iact:actionData>
  </iact:action>
  <iact:action type="add" startTime="25611">
    <iact:property name="dataType"/>
    <iact:actionData xml:id="d1">
      <inkml:trace xmlns:inkml="http://www.w3.org/2003/InkML" xml:id="stk1" contextRef="#ctx0" brushRef="#br0">17735 18539 877 0,'0'0'164'6,"0"0"-14"1,0 0-42-2,0 0-49 0,0 0-8 35,0 0 13-39,3 51-23-1,-3-31 0 0,0-3 21 1,0 1-8 2,0-8-7 30,0 0-18-33,0 2-4 0,0-10-10 1,0 4-2 4,0 0-2 29,0-1 1-34,0-5-3 0,0 0-2 1,0 0 1 0,0 6 4 39,0 8 0-40,0-2-1 0,8 7-1 0,-6-6-10 1,1 5 3 33,2-6-3-34,-5-5 0 0,3-1 1 0,-3-6-1 1,3 0 0 36,-2 0-2-37,-1 0 2 0,4 0-5 0,-4 0 1 1,5 0 4 41,-5 0 1-41,3 0 3-1,-3 0 4 0,2 6-1 1,0-1 0-1,1-5-2 34,6 6-3-32,-5 2-2-2,3-1 1 0,-4 2 1 2,4-9-2 31,-4 4 0-33,4 2 0 0,2-6 0 2,-2 0-1 0,11 5-1 28,1 1 0-30,2-6 1 0,1 6 1 1,3-6 1 54,1 0 0-52,-3 0-1-3,5 0 0 0,5 0 0 1,-3 0 0-1,-1 0 0 0,-1 0 5 0,1 0 2 9,-2 0 3 23,1 0-1-29,5 0-2-3,6 0-3 0,-1 0-1 1,6 0 1 47,3 0-2-48,8 0 3 0,-1 0 1 0,6 0 3 1,-8 0-2-1,1 0 1 6,0 0-2-2,-10 0-4 5,8 0 2 54,-5 0-1-63,5 0-1 0,5 0-1 0,-8-6 1 0,6 0 0 0,-8 1-1 0,1 5 0 1,-4 0 1 4,1 0 2-1,-11 0-2 33,-1 0-2-34,-3 0 1-2,-9 0 1-1,3 0 0 1,1 0 0 5,0 0-2 1,-1 0 1-1,3 0-1 31,-5 0 0-37,2 0-1 1,-3 0 1 0,-4 5 1-1,-4-5-1 39,-4 0-2-37,-5 0 2-2,-3 0-2 0,0 0 2 2,0 0 0-1,0 0 0 31,0 0-1-32,0 0 2 0,0 0-2 1,0 0 0 30,0 0 1-27,0 0-1-4,0 0 0 1,0 0-1-1,0 0-1 36,0 0 0-35,0 0 2-1,5-19-3 0,6-18 1 0,-2-13 2 31,4-7 2-28,-6-5-3-2,6-5 4 0,-3 9-4 0,-7 1 1 36,0 15 1-37,0 15 0 0,-3 14 0 0,5 8 0 1,-5-1-3 33,0 6 1-32,0 0-15-1,0 0-23-1,2 0-28 0,11 0-33 6,12 32-56 41,-15-8-30-45,15 8-277-2</inkml:trace>
    </iact:actionData>
  </iact:action>
  <iact:action type="add" startTime="32269">
    <iact:property name="dataType"/>
    <iact:actionData xml:id="d2">
      <inkml:trace xmlns:inkml="http://www.w3.org/2003/InkML" xml:id="stk2" contextRef="#ctx0" brushRef="#br0">844 18058 713 0,'0'0'317'4,"0"0"-266"1,229-14 86 29,-141 14-11-27,14 0-77-7,2-3-8 0,5-5 4 2,-15-4 3 0,-14 4-2 28,-29 3 15-30,-28 5-3 1,-16 0-26-1,-7 0-6 33,-40 0-2-29,-87 13-23-4,-58 31-1 1,-51-7-1-1,-4 7 1 7,17-7-1 2,42-7-1 34,40-6 1-43,53 3 1 0,43-19 1 1,31-3-1-1,14-5 1 0,4 0-1 10,73-13 3 41,53-23 0-50,44-9 11-1,18 13-11 0,-5 21-1 0,-24 11 3 0,-29 0 13 1,-43 0 12 5,-45 0-4 27,-31 0-6-30,-15 11 0-3,-29 14-4 0,-54 6-12 1,-30-1-4 4,-13 0-3 26,10-13 3-30,13-4-5-1,25-1 4 1,26-2 0 6,29-7 1 0,15 1 1 27,8-4-1-33,0 0 2-1,64 0-2 0,33 0 2 7,38 0-2-5,19 0 0 5,-2 0 2 28,-25 0-1-33,-37 0 2-2,-39 0 1 1,-34 3 6 0,-17 2-2 6,-27 7-5 31,-63 7-3-38,-35 7-6 0,-24 4 3 1,6 1 1-1,22 2 2 7,28-2 1-1,34-8-1 3,30-16 1-1,20 1 0 23,9-8-1-27,5 0 2-4,45 4 0 0,20 1 1 1,-2 2-3 29,-14-4 0-30,-27 2 0 0,-15-5-2 1,-12 6-4 4,0 0-23 31,-12-1-61-33,-37 15-66-3,17-7-76 0,2 4-180 1</inkml:trace>
    </iact:actionData>
  </iact:action>
  <iact:action type="add" startTime="33819">
    <iact:property name="dataType"/>
    <iact:actionData xml:id="d3">
      <inkml:trace xmlns:inkml="http://www.w3.org/2003/InkML" xml:id="stk3" contextRef="#ctx0" brushRef="#br0">21975 18383 465 0,'0'0'167'3,"0"0"-38"-3,0 0 43 0,0 0-50 1,222-32 2-1,-86 32 1 3,41 0-17 30,44 0-42-32,41 14 2-1,32-9-3 1,21-2-6 9,-5-3-11-10,-27 3-10 9,-33 4 0 28,-48 5-23-34,-46-3 10-3,-45-3 13 0,-43-1-25 1,-36 1-1 5,-25-6-1-2,-7 0-8 30,-97 0-3-30,-74 6-6-4,-83-3 5 1,-52-1 1-1,-30-2 0 31,11 0-2-30,26-5-2-1,43-14-1 1,63 6 2 5,55 13 3 29,59 0-7-30,45 0 3-5,34 0 4 0,31 0 1 2,89 0 0 3,64 15 0 0,58 2-1 3,25-4-1 30,-9 7 1-38,-36 2 1 0,-50 5-1 0,-56-3 4 2,-51-3 4-1,-38-12 2 41,-27 1-3-41,-53 1-5-1,-77 3-2 0,-64 3-8 4,-47-12 4-3,-7-2 1 5,10 1 2 30,37 3-2-34,49-1 3-2,59 9 0 1,50-5 1-1,43-3-1 6,15-2 1 32,94-5 1-37,52 8 2-1,51 3-2 0,5 1-2 1,-12 8 0 5,-36-7 4 28,-51-1 2-30,-55-5 14-4,-39-3-4 1,-24-2-4 0,-37 10-8 5,-60-7-4 39,-30 2-2-42,-27 0-2-2,9-7 2-1,9 6 2 0,21 0-3 1,25-1-18-1,19 1-28 9,15 2-49 24,27-1-67-32,29-7-55-1,0 5-135 1</inkml:trace>
    </iact:actionData>
  </iact:action>
</iact:actions>
</file>

<file path=ppt/ink/inkAction52.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0-09-27T23:44:46.768"/>
    </inkml:context>
    <inkml:brush xml:id="br0">
      <inkml:brushProperty name="width" value="0.05292" units="cm"/>
      <inkml:brushProperty name="height" value="0.05292" units="cm"/>
      <inkml:brushProperty name="color" value="#FF0000"/>
    </inkml:brush>
  </inkml:definitions>
  <iact:action type="add" startTime="4400">
    <iact:property name="dataType"/>
    <iact:actionData xml:id="d0">
      <inkml:trace xmlns:inkml="http://www.w3.org/2003/InkML" xml:id="stk0" contextRef="#ctx0" brushRef="#br0">26249 8226 16 0,'0'0'18'40,"0"0"-3"-38,0 0 9-2,0 0-2 0,0 0-13 0,0 0-7 1,0 0-1 6,13-29 2-1,-9 26-3 3,0 1 11-2,-1 2 16 0,3-2 26 3,-6 2 4-3,3 0-17-1,-3 0-15 4,0 0-10-3,0 0-7-2,0 0-7 3,0 0 1-1,0 0 10 1,-12 0 1 1,1 0-9-2,1 2-2 0,-4 3 0 1,4 1-2-1,3 2 2 0,-5-2-1 1,8-3-1 0,-6-1 1-2,4 2 0 3,2 0-1 3,-1-4 1-12,1 4-1 9,-3-1 0 0,3-3-1-2,-4 0-5 0,8 0-29 2,0 0-29-1,0 0 8-3,0 2 50 5,0-2 6-3,0 0 0-2,0 0 9 4,0 0 25 0,0 0 1-4,0 0-1 2,0 0 18 4,0 3-3-5,-5-1-2 0,2 5-13 4,-5-4 4-4,5 2 14-1,1-5 6 6,2 0 16-3,-3 2 4-2,-2-2 8 2,5 4 3-1,-3-2-16 0,3-2-20 1,0 4-4 0,0-2-11-2,0-2 2 2,0 0-7-1,0 3 5 0,0-3-2 1,0 0-11 2,0 2 5-3,0-2 13-3,0 0-13 8,0 0-4-8,0 0-12 5,19 6 9-1,4-3-11 4,2-3-4-10,-5 4 3 5,9-4 2 2,6 0 4-4,6 4 0 6,1-4 2-5,1 0-5 2,4 0-1-2,-2 0 2 4,11 0-4-2,5 0 4-3,1 0-1 6,5 0-1-7,-3 0 1 5,0 0 4 5,-1 0-1-14,7 0-1 9,1 0-4 1,6 0-3 2,0 0-5-10,4 6 3 4,4 1-2 0,-1 1-1 5,8-1 0-3,-2 2 4 4,7-1-3-10,3-2-1 5,1 3 0-1,8-1 0 11,0 2 1-17,-2 2-1 5,3 8-4 5,-3-1 5-3,-4 2 0 1,-9-4-2-5,-4-1 1 5,2 1-2 3,-5-3-1-4,2-3 2 0,3 2-3 1,3-6 1 0,10 1-1-3,1 1 0 5,1-3 0-4,-7-4 0 1,-6 1-7 1,-7-3 0-1,-13 0 2 1,-7 0-1-1,-6 0 3 1,-9 0-1-2,0 0 4 4,-4 0 0-3,-8 0 2 1,-8 0-1-1,-9 0-2 2,-9 0 2-3,-10 0 0 0,-1 0 1 5,-3 0-2-6,0 0-1 1,0 0-4 3,0 0-2 0,-32 0-7-4,-30-5 11 4,-28-1 3-2,-15 1 4-1,-19 1-1 3,-26-2-2 1,-11 6 1-5,-18 0 1 1,3 0-3 4,-14 0-2-2,-7 0 2 0,-4 0-3 0,-8 0 2-1,-3-9 0-3,11-15 1 4,10-4 0 0,9 5 0-2,13 4 0 3,11 4 1-1,4 10 3 0,14 3-3-2,6 2 0 5,14 0-1-6,16 0-1 3,6 0-1 0,10 0 0 0,13 5-1-2,14 3 1 3,17 1-2-2,15-3-2 0,18 0 4 1,2-3-2-2,8 5 3 0,1-8-1 3,0 0-5-2,30 0-5-1,34 0 10 3,20 0 2 0,13 0 2-3,16 0-1 1,10 0 3 2,15 0-3 0,16 0 1-3,11 5 0 3,12 9-2-3,14-3-3 1,9 0 2 3,-3-3 0-4,-6 7 1 4,-17-1 0-6,-10-1 2 4,-7-1 1-3,-5 0 0 3,7-4-2 3,-1-4 1-3,6-4-2-5,-7 0 1 7,-20 0-1-1,-22 0 2-4,-16 0-2 3,-18 0-2 1,-13-7 1-2,-4-2-1 0,-12 1 2 3,-9 0 1-6,-2 3 0 4,-16-1-1 1,-5 0 0-3,-9 1 0 2,-8 5 0 2,-3-2 1-2,0-2-1-4,0 4-3 4,-19 0-3 1,-49 0 1-4,-37 0 5 3,-40 0 2 3,-31 0 2-5,-33 0-2 1,-24 0 1 1,-22-20-3-2,-7-11 0 2,5 0-4 0,6 6 4-3,22 3 0 3,22 2 1 1,21 6 1-3,26 5-2 1,12 7 4 2,27 2-1-2,11 0-2 1,26 0 1-2,28 0-2 4,15 5-1-4,24-2 1 2,11-3-1 2,6 0 0-5,0 0 1 5,46 0 0-2,34 0-6-2,40 0 6 2,32 3 0-3,35 3 0 3,41-5-3-2,23 6-1 2,18-2 3 1,-6 0 0-1,-26 5 1-3,-22-5 2 6,-34 4-1-5,-11-6 1 2,-18-3 3 1,-11 0-4-3,-8 0 2 0,-21 0-3 1,-24 0-3 1,-11 0 0-2,-26 0 3 2,-15 0 0 1,-19 0 3-2,-14 0-1 0,-3 0 1 3,0 0-3-6,-20 5-3 4,-64 27 3 2,-53 12-1-4,-44-6 1 2,-23-9 4 3,-19-9-1-6,-12-8-3 0,7-7 0 5,4-3 0-4,9-2 0 2,18 0 0-2,26 0 1 3,17-19-1-1,21 2 1 0,28 2 0 0,19 8 1-2,19 3 3 0,20 2-5 3,17 2 2-2,17 0-1 0,9 0-1 3,4 0 0-4,0 0 1 1,7 0 0 1,47 0-1 0,22 0-3-1,32 0 3-1,19 17-3 4,11 3 3-4,-5 0 0 2,-12 0 0 1,-24-7 0-1,-15 4 2-5,-9-6-2 8,-5 3 0-4,-3-8 1 0,-10 2 0 1,-14-6-1 1,-21 1 0-4,-13 4 0 2,-7-7-1 1,-7 1-1-1,-67-1 1 1,-37 0-5-1,-42 0 5 1,-10 0 1 0,-1-16 0 4,17 3 1-7,15-4 1-1,32 3 1 6,29 2-2-3,28 2-1-1,17 10 0 2,16-3 0 2,10 3 0-5,0-6-2 2,37 2 0 2,16-1-29-3,3-1-14 3,-8 2-53-1,-8 0-13-3,0 4-15 4,-36 0-79 0,-1 0-150-3</inkml:trace>
    </iact:actionData>
  </iact:action>
  <iact:action type="add" startTime="11051">
    <iact:property name="dataType"/>
    <iact:actionData xml:id="d1">
      <inkml:trace xmlns:inkml="http://www.w3.org/2003/InkML" xml:id="stk1" contextRef="#ctx0" brushRef="#br0">9275 6702 652 0,'0'0'209'22,"0"0"-128"-22,0 0-27 0,0 0 1 12,0 0-36-9,0 0 38 3,-201-52-4 2,133 43-14 0,-8 1 11-1,0 3-9-1,-5 5 7 4,-3 0-12-4,0 0 5 0,-6 0-9 2,6 15-4 0,1 10-2 0,6 1-8-2,6 5 0 7,2 3 1-6,-2 7 4 1,1 4-2-4,2 0-1 3,1 9-8 4,11 2 8-3,-1 6-5-4,-1 10-3 4,-1 7 1 0,-2 12 4-2,5-1-8 3,0 1 5-3,7 2 5 3,-2 9-6-4,7 5-1 6,-1 5 2-5,1 6-1 2,8-7-3-1,3-12 1 0,6-3-1 2,10-5-4-3,1-4 3 2,4 5-7-2,1 1 9 6,7 8-5-7,-1-5-1 1,5 1 0 1,0-6 0 3,0-9-1-4,0-1 1 1,0-8-4 1,18-6 1 3,0 0 2-5,3-3 0 4,6 8 1-1,9 1 1-3,-2 0-1 2,1-2-4-4,-2-7 3 3,-1-3-1 2,3-4 2-2,-5-3-3 1,6-4 0 4,-2-8 3-7,-1-3-2 1,5-2 2-2,4-4 1 5,0 4-2-1,4 2 2-1,6 1-1-1,1-3 0 4,3-1 1-3,-2-8-2 1,-2 0 2-2,-4-5-3 4,-2-1 0-6,-2-2-1 5,2 3-1-1,6-1 2 0,5 0-1-2,9 1 1 2,8-4-2 1,10-4 3-3,16-5-3 0,9-6 1 4,6-4 2-3,-2 0 0 1,-8 0-1-3,1-14-3 4,-6-9 0 0,0-5 0-4,5 0 0 3,-1-1 0 1,9-9 0-3,-1-11 0 0,-9-11 0 3,-6-11 0-2,-7-8 0 1,-11 0 0-2,-3 3 0 3,-7-3 0-2,-2 2 0 3,-3-9 0-5,-6-6 0 3,1-7 0 1,-5-11 0-3,-3-4 0 4,-4-5 0-6,-6-6 0 6,-12 4 0-2,0 0 0-2,-6 3 0 1,-7 9 0 3,-9-5 0-5,-2-1 0 2,-5 3 0 1,0-11 0 0,0 1 0-2,0 7 0 2,-24 7 0 0,0 14 0 0,-8 10 0 0,3 2 0-1,-10 3 0 2,-5 0 0-1,-9-2 0 0,-8-3 0-5,-6-2 0 7,-5 4 0-3,-2 1 0 0,-6 7 0 2,-1 6 0-1,-3 17 0-1,1 15 0 0,-5 5 0 1,2 10 0 0,5 1 0 3,-2-4 0-9,5 4 0 6,-6-2 0 1,-6 5 0-4,-3 1 0 3,-4 7 0 1,0 4 0-1,6 5 0-4,-6 0 0 3,1 0 0 3,11 14 0-2,-2 6 0-1,7-2 0-1,6 6 0 3,-3-4 0 0,6-7 0 0,2 1 0-4,5-4 0 4,4 5 0-2,-1 2 0 1,9 5 0-2,-3 5 0 3,2 1 0-3,0 2 0 2,3 1 0 1,0 2 0-1,5 8 0-5,-5 0 0 6,0 10 0 1,0 8 0-5,0 5 0 2,3 2 0 1,3-2 0 2,-5 1 0-2,1 2 0-2,-1 3 0 2,8 6 0-2,2 9 0 2,7 1 0-1,3-2 0 2,-1-2 0-1,3-7 0-5,4-1 0 6,6-3 0-2,-2 0 0 2,0 1 0-2,6 2 0 0,-3 12 0 0,5 4 0 3,2 2 0-5,-4 2 0 5,3-2 0-4,2-4 0 1,1-6 0-1,1-7 0 3,2-4 0 3,4-5 0-6,0 4 0-3,0-2 0 6,10 0 0 3,19-7 0-7,7 3 0 10,12-4 0-12,4-1 0 9,14 0 0-9,2 0 0-2,4 2 0 7,4 1 0 1,-4-2 0-1,-7-4 0 0,4-9 0-2,-6-4 0 2,-2-2 0-2,3-7 0 3,-3 6 0 0,6-3 0 0,-1 2 0-7,1 1 0 7,7-3 0 0,0-1 0-2,3-1 0 1,8-5 0 0,6 0 0 2,-4-2 0-7,10-7 0 5,-2-2 0-1,5-8 0 3,3-6 0-4,2 0 0 1,4-5 0 1,11 0 0 0,11-3 0-1,10-27 0-1,6-4 0 4,-6-8 0-3,-13 0 0-1,-15-3 0 0,-13-5 0 5,-12-5 0-3,-4-9 0-2,2-18 0 3,-2-29 0-1,-2-40 0-1,0-53 0-2,-7-48 0 4,-10-34 0-2,-18-22 0 1,-23 0 0-2,-19-13 0 4,-5-1 0-4,-19 1 0 0,-31 28 0 2,-9 51 0 2,-6 60-12-4,-12 55-49 0,-13 54-40 4,-17 51-63-1,-1 22-49-3,68 54-74 0,4 13-249 1</inkml:trace>
    </iact:actionData>
  </iact:action>
</iact:actions>
</file>

<file path=ppt/ink/inkAction53.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0-09-28T02:00:17.110"/>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B050"/>
    </inkml:brush>
  </inkml:definitions>
  <iact:action type="add" startTime="5379">
    <iact:property name="dataType"/>
    <iact:actionData xml:id="d0">
      <inkml:trace xmlns:inkml="http://www.w3.org/2003/InkML" xml:id="stk0" contextRef="#ctx0" brushRef="#br0">16121 8929 75 0,'0'0'900'35,"0"0"-856"-31,0 0 3-3,0 0 61-1,0 0-60 0,0 0-31 3,-185-36 25 4,120 13 18-1,0 1-11 2,13 5-5 0,-2 5-5-1,3 1 2 2,9 9-8-1,-10 2 7-1,6 0-6 0,-1 0-5-1,-3 0-6 2,-9 0 3 0,-1 10-6 0,-10 5 12-3,-3-2-12 7,-7 2 0-2,-6-1-5-7,-15-1 1 5,-13 1 1-1,-21-9 0 2,-15 2-2-1,-17-7-1-4,-2 0-3 6,1 0-5-4,-7 0 0 3,-2 3-1-3,-4-3 0 5,1 0-2 4,13 0 1-11,10 0-2-4,11 0 1 10,5 0 0-3,11 0 0 0,5 7-1 2,10 4 1-4,5 0 0 4,8-2 0-1,9-5 0 0,-3-1-2 1,8 1 1-4,0-1 2 2,4-3-3 66,6 0 1-71,8 0-1-1,4 0-1-1,13 0-3 0,1 3 3 0,14 1 0 0,1 2-1 0,11-2 0 0,9-1 1 1,0-1 0 3,2 3 1 6,-3-3-1-3,-7 1 0-2,-4-3 0 5,-4 4 0-4,-2-1 0 2,-8 0 0-2,-11 0 0 6,-8-3 0-7,-13 0 1 4,-8 0-1-1,-4 0 0-4,-6 0 3 5,-1-3-3-3,-3-10 4 4,-6-7-1-4,-4-3-1 3,-5 3 2-3,-3-1-2 3,-5-1 2-1,0 2-2-2,3 3 5 2,12 3-6-2,15 11 5 4,13 3-5-4,25 0 1 1,16 0 1 0,9 0-2 3,10 0-1-4,2 0 1 0,0 0-1 1,2 0 2 1,3 0-2 1,-2 0 0-1,5 0 0 0,4 0 0-1,3 0 0-2,0 0 0 4,0 0 0-1,0 0 0-1,0 2 1 0,0-2-1 1,0 1 0 0,0-1 0-1,0 0 0-1,0 9 1 2,0 2-1 2,-7 11 0-4,2-1 0 1,-3 6 0-1,3 1 0 3,-2 4 0-1,1 13 2-1,4 11-2 0,-1 16 0 2,3 5 1-2,0 11-1 2,-4 6 0 5,-2 2 0-11,1 8 1 4,-2 5 0 5,2 11-1-10,3 0 1 3,-4 6-1 5,-6 4 0 3,0 2 1-11,-3 5 0 6,2-1-1-2,0-10 0 0,-2-2 0 5,0-3 1-7,5-1-1 3,3 2 1 1,7 6 0-2,-4-2-1 4,-2-7 2-3,4-6-2 1,-1-10 1 0,3-13-1 0,0-4 1-1,0-9 0 0,0 2 0-1,0-3 0 2,0-1-1 0,0 3 0 0,0-2 0 2,0 2 0-7,0 0 0 7,0 1 0-2,0-2 1-2,3-6-1 2,-1-1 1-1,4-8-1 1,-6-4 0-2,4-8 0 6,-4-12 1-8,0-5-1 6,0-15 0-5,0-1 0 1,0-11 0 3,0-3 0-2,0-3 0-1,3 0 0 4,1 0 0-3,-4 0 0 0,0 0 1 0,0 0-1 1,0 0 0 0,6 0 0 0,4 0 1-3,10 11 0 5,5-3 1-4,10 6-1 4,5-4-2-4,0 0-1 3,10-1 1-2,-1 3 1 2,11 5 0-4,3-1 0 5,2-6 0-4,6 0 0 4,2 0 0-7,4 0 1 4,-6 2-1 1,0-4 0 1,2 1 2-1,-1-1 1 0,3 3-2 0,5-8 2-3,7 0-1 2,6 0-1 5,1-3 2-5,2 0-3-3,1 0 0 4,-5 0 0 1,3 0 0-1,-8-6 0-1,-10-5 0 0,8 6 0 1,-10-1 0 0,0-2 0 1,-7 7 0 17,1-7 0-24,-2 5 0-2,6-4 0 0,4 5 0 7,-2-8 0-1,7 6 0 4,-2 4 0-4,-5 0 0 2,5-3 0-1,-2 0 0 0,6-4 0 0,1-3 0 2,0 2 0-2,7-1 0 0,-2 1 0 2,7 1 0-4,0-3 0 2,4 7 0 1,3 0 0 0,1 3 0 0,2 0 0-1,-2 0 0 1,-2 0 0-1,-2 0 0 0,0 0 0 0,-4 3 0 3,5 5 0-3,-9-3 0 1,8 2 0-2,-5-4 0 2,6 0 0 1,0-1 0-1,5 2 0 1,-7 1 0-6,-3 0 0 13,-1-5 0-14,-5 3 0 6,7 0 0 1,-1-3 0-7,3 0 0 6,3 0 0 0,6 0 0 1,3 0 0-2,0 0 0 3,-1 0 0-4,-4 0 0-1,-2 0 0 5,-1 0 0-3,4 0 0-1,-1 0 0 2,5 0 0 1,-4 4 0-2,1 3 0 0,-4-1 0 1,-7-3 0 1,4-3 0-6,-5 0 0 7,1 0 0-3,3 0 0 3,-5 0 0-5,9 0 0 1,-8 0 0 2,2 0 0 1,-4 0 0-2,-5 0 0 0,-7 0 0 2,4 0 0-2,-5-3 0-1,0-7 0 3,5 0 0 0,-1 5 0-4,-1-3 0 3,1 8 0 0,-5-4 0-2,3 4 0 4,-2 0 0-3,4 0 0 2,-1 0 0-1,7 0 0-2,-2 0 0 36,7 0 0-41,-7 0 0-1,4 0 0 0,-9 0 0 0,-5 0 0 0,-8 0 0 8,-7 0 0-1,-9 0 0 1,-5 0 0-1,-1 0 0 1,0 0 0 0,5 0 0-3,-2 0 0 5,6 0 0-3,-3 0 0 2,6 0 0-5,0 0 0 6,-4 0 0-3,-4 0 0 1,-8 0 0-2,-7 0 0 2,-3 0 0 2,-2 0 0-4,11 0 0 3,-2 4 0-5,-1 6 0 5,6 0 0-3,-1 3 0 3,3-4 0 0,-1 5 0 0,4-5 0-6,-8-3 0 5,3 5 0 0,-1-11 0-1,-3 3-3 2,-9-1 2-1,1-2-4 0,-7 0 3-2,-9 0 2 2,0 0-5-2,-10 0 5 1,5 0-1 2,-10 0-1 14,6 0-3-21,1 0 2-2,-5 0 0 6,4-2 0 1,3-12 3 0,-6-7-6 0,2-13 3 0,5-5 0 2,-8-9-1-4,5-7 1 4,-7-6 1 0,3-5-3-1,-5-11 4-2,1-10 0 1,-1-14-1 0,5-10 0-1,-4-13 2 3,2-5-1 0,-6-1 1-1,5 10 0 1,-1 10-1-4,-1 4 1 1,-3 5 0 8,0 4 0-11,0 0 0 6,0 3-1-2,0 0 0 2,0 1 1-1,0-4 1-5,0 3-1 5,0 0 0-1,0-5-1 2,0-5 0-3,0-10 1 2,-18-6 0 0,3 1 0 0,-5 3 0-1,1 5 0 0,4 11-1 2,2 2-1-2,5 4 2 1,1 5 1-2,3 1-1 4,4 3 0-3,0-1 0 2,-3 5 0-3,-5 4 0-1,-2 5 0 4,1 10 0-3,3 11 0 2,-4 6 0-1,-4 8 0 1,6 8-1-1,0 7 1 4,-2 2 0-6,3 5 0 2,4 5-2-1,-7 0 2 3,8 0 0-1,-5-2-2 1,-4-2 2-2,-1-9-1 1,-6 3 1-2,3-5 0 2,6 2 0-1,-9 2-1 10,5 3 1-15,-2 2 0 5,0 3 0-3,3 4-1 5,7 0 1-3,0 2 0 2,-2 0-1-3,4 4 1 4,-4 1 1-2,0 2-1 1,6 0 0-2,1 0 0 3,0 0 0-2,-7 0-1-1,-3-5-3 4,-12 0 0-3,-8 1 4 1,-1-2 0-2,-6-2 1 4,-1 2-1-4,-14 0 0 3,-2 0 0 0,-11 0 0-3,-3-1 1 1,-11-5 3 0,-11 1-4-2,-13-1 0 4,-2-5-1 0,-4 7 1 0,6 3-1-1,-6 7 0-4,-7 0 1 3,2 0 0 1,-1 0 0 1,8 0 0-1,2 0 0 1,5 0 0 0,6 0 2-6,-1 0 0 5,7 0-2 0,4 0 3 2,6 0-1-3,1 0 0 0,5-3-1-2,2-3 4 3,4-2-2 1,-6 0-3-2,-2-4 3 1,8 9-1-2,-6-11 0 0,0 8 1 4,0-5 3-1,-1-5-3-2,-7 4 1-3,-2-8 0 5,-10 5 3-3,-6-2-4 3,-6 0-1-2,-8 4 2 3,-1 1-3-3,3 1-1-2,0 5 5 5,-2 0-1-2,-8-1 1-1,-5 5-2-1,3-3 2 3,0 5-5-3,7-3 0 1,6 3 0 1,2 0 0 1,6 0 0-4,4 0 0 2,3 0 0 2,11 17 0-2,1-1 0 1,7-4 0-2,8-1 0 4,-1-5 0-2,15-3 0 6,2-3 0-13,11 0 0 5,10 0 0 2,7 0 0-2,1 0 0 2,2 10 0 0,0 17 0-1,4 13 0 0,1 23-52 2,8 14-57 0,7 10-75-6,0-52-76 5,0-1-127 0</inkml:trace>
    </iact:actionData>
  </iact:action>
  <iact:action type="add" startTime="11011">
    <iact:property name="dataType"/>
    <iact:actionData xml:id="d1">
      <inkml:trace xmlns:inkml="http://www.w3.org/2003/InkML" xml:id="stk1" contextRef="#ctx0" brushRef="#br1">26942 8737 506 0,'0'0'251'14,"0"0"-198"-11,0 0 46 1,0 0 11 4,0 0-48-2,0 0-22 3,-82 23 1-3,57-10 3 0,-5-1 6 2,-2 5-3-1,-13-8-5 2,0 1-5-4,-10 0 0 5,-2-3-11-4,-8 3-1 3,2 0-2-1,-11-9-3-1,-7 6-1 0,-6-7 2 6,-7 0-9-8,-9 0 1 0,-2 0 4 5,-4 0 5-4,2 0-6 2,-4 0-7-2,-1 0 1 2,0 0-1 0,-3 0 0-1,3 0-1 2,0 0 2-4,5 0-3 5,2 10 4-5,5 0-1 5,7 0-1-4,-4-4-2 3,3 4-1-1,4-4 2-3,4-2 2 4,-1-1 6-2,7-3-8 2,-2 0-7-4,0 0 2 4,-8-7 1-2,-7-11-1 0,-1-1 10 0,-4-3-7 0,4 2-4 2,1 2 8-2,3 3-4 0,-6-2-1 0,17 1 0 3,-7 0 1-2,3 1-3 0,15-2-1-3,10 6-2 4,12 5-3-4,7 6 2 3,8 0 1 0,-5 0 0 1,0 0 0-1,0 3 2 6,1 8 0-11,3 1 11 3,0-1-9 2,3 1-2-4,-2 1 1 5,-5-1 0 0,0-2-2 4,-7 0 9-10,6-1-9 2,7 4 0 4,4-6 0-5,13 0 1 5,-1-6-1-1,3 4-1-1,0-5 2 0,-2 4-2 3,-4-1 1-4,-6 4 0 1,-5-6-1-1,-10 6-1 1,-8 0 1 3,-8 2 0-3,1-1 1 2,-1 2 0-2,4-5-1 1,8 0 0-2,-4-3 0 3,-4-2 0-4,4 3 0 2,-2 0 1 2,6-3-1-1,12 4 0 1,9-4-3-3,15 0 0 2,7 3 2-2,3-3 1 1,0 0 0 1,0 4 1-1,0-4-1 1,0 0 1-2,0 0-2 3,0 0 1-2,0 0-3 1,0 0 3 0,0 0-3-1,0 0 3 1,0 0-1-2,0 0-2 1,0 0 1 1,0 0 1 1,0 0-1-2,0 0-2 2,-3 4 4-4,-6 4 0 5,6 4 0-2,-7 5 1 1,2 2 5-5,-1 7-3 3,4 0-2 1,-5 3 1-2,5 1-1 3,-1 5 0-1,-1-2-1 1,-1-2 0-2,1 6 0 2,4-2 0-2,-1 7 2-3,-1 4-1 3,5 8 0 1,0 4 0 1,0 5-1-3,-5 4 0 2,3-9 0 1,-4 5 0-1,-3-9 1-1,3-3-1 0,2 8-1 0,-1-10 1 0,4-4 1 2,1-4 0-3,0-4-2 3,-4-3 4-2,4 2-3 3,0 3 0-5,0 3 1 3,0 5-1 0,0 4 1-1,0 0 1 1,0 12-1 1,0 3 0 0,0 7-1-7,4-2 2 8,-4-1-2-4,0 5 0 3,0-10 0-4,0-8 0 5,0-5 2-3,0-5-2 1,0-3 1-1,0 1-1-1,-9 0 4 2,4 4-3-1,4-1-1 2,-3 2 2-3,4-10-2 2,-3-6 2 0,0-2 0 2,3 0-2-5,-5-1-1 1,1 8 1 3,4 7 2-1,0 13-2 0,-3-1 2-2,0 4 0 3,-2-11-2-1,0-6 3-4,-4 1 0 5,4 2-1-1,4 14-1-2,-3 4 2 4,1 4 0-2,-4 1-3-1,6 0 3 0,-6-2-2 0,4-2 0 1,3-6 3-1,-5-5-3 1,5-2-1-2,0 9 0 1,0-9 2 1,0-3-2 0,0-8 0 0,0-17 2-2,-2-4-2 3,2-2-1-1,-5-3 1-2,5 3 1 3,0 11-1 0,0 1 0-2,0 10 1-2,0-2-1 3,0-6 0 5,0-4 1-11,0-15 0 7,0 2 0-3,0-7-1 2,0-3 1 0,0 2 0-3,0-3-1 5,0-3 0-3,0-3 0 1,0 0 0-2,0 0 0 2,0 0 0 1,0 0 0-4,0 0 0 4,15 0-4-2,13 0 1 1,9 10 3-2,5 7 1 2,5 3 1 0,1 9-1 0,0 9-1 0,2-2 4 1,2-1-3-3,7-3 0 3,-3-5 0-1,4-5-1-1,5-9-2 1,-3-3 2-3,5 2 0 4,6-4 3 0,7 4-3-6,9-4 2 6,9 1-1-2,11-4-1-1,1 5 3 2,5-3-3 1,4-1 0-1,1-3 1 0,-2 0 4 0,-3 8-5-2,-8-6 0 2,-8-1 0-2,-2-1 0 2,-1-3 4-1,4 0-3 3,9 0 5-3,6 0-3 1,4 0 1-2,7-9-3 0,-5-8 1 2,-1 8 2-1,-2 2-2 2,-6 7 0-1,0 0 5 0,-9 0-2-1,2 0 0 1,-1 0 2-1,-2 0-3-1,-6 0 0 1,1-4 0 1,0-4-2 1,-3 1 3-3,1-6-5 3,-2 6 0-2,-4-1 0 0,1-6 0 0,-4 3 0 0,-2-4 0 2,-2 4 0 0,-2 0 0-2,-8-3 0-1,4 1 0 3,1 8 0-5,13-9 0 4,9 4 0 1,7 3 0-1,13-1 0 0,1-4 0-2,2 10 0 2,-4 2 0-1,-2 0 0 1,-1 0 0 1,-7 0 0 0,2 0 0-3,-1 0 0 2,-1 11 0-4,4-3 0 4,-2 6 0 0,5-11 0-2,-3 3 0 4,7-6 0-4,11 0 0 4,0 0 0-5,5 4 0 5,7 3 0-4,-10-2 0 1,0 5 0 2,-9-10 0-4,-8 3 0 3,1 3 0 0,-5 2 0 3,4-2 0-7,4-1 0 4,-1 3 0-1,3 1 0 1,0-6 0-1,-5 11 0 2,2-8 0-2,-4 0 0 0,-8 2 0 1,-6-8 0-1,-14 3 0 1,-10-1 0 0,-1 5 0 0,-3 1 0-1,5 1 0 0,-4-4 0-1,1-2 0 1,4-3 0 2,-3 7 0 1,2-3 0-4,-7-1 0 2,0 6 0 0,-8-9 0-2,-5 3 0 2,1 1 0-3,-4-4 0 4,-4 4 0-2,1-4 0 0,3 0 0 2,-1 0 0-2,2 0 0 2,5 0 0-3,2 0 0 1,7 0 0 0,-1 0 0 2,7 0 0 0,-1-4 0-2,2-3 0 0,1 7 0 0,-5-6 0 1,-12 3 0-2,-7-8 0 2,-4 8 0 0,-3 0 0-1,4 1 0 0,7-1 0 7,0-1 0-10,1-6 0 3,-6 4 0 0,-10 0 0-1,-2 0 0 2,0 1 0 0,-10-1 0-1,0 0 0 3,3-2 0-1,-4 2 0-4,4-3 0 3,-4 2 0-1,2-2 0-2,-2 3 0 3,-3-2 0-1,-1-1 0 3,-3 3 0-4,-9 2 0-1,2 2 0 4,-6 2 0-1,4 0 0 0,0-3 0 1,2 3 0-3,0-5 0 1,7-1 0 3,-5 6 0-4,-2-3 0 0,-5 0 0 3,-5 3 0-2,-5-3 0-2,0 3 0 5,0-4 0-3,0 1 0 2,0-7-5-3,0-9-4 2,3-10 1 0,-3-11 2-2,0-8 4 3,0-3 1-4,0-4 1 3,0-13 0 1,0-7 0-3,0-6-1 3,0-13 2-2,0-12-2 2,0-8 0-4,0-14 0 4,-8-3 1-3,0 5 0 2,6 13-1 1,-1 11 1 16,3-3 0-23,0 5 0-2,0 6 0 5,0 3 0 0,0-7 0 3,-4 3 0-1,-7-9 1 3,-1-2-1-4,-3 1 0-1,-4 6-1 4,8-6 0-3,-4 2 0 2,5 7 0-1,-2-1 1 3,2 6 0-2,2 7 0 1,4 2-2-3,1 8 2 0,3 7 0 2,-3 2 0-2,3 0 0 2,-4-4-1 0,4 2 0-1,-3-7-1 0,-2 0 1 2,2-8 0-4,-2 1 0 3,3-6-1 0,-5 2 0-1,1 8 1 2,4 9-1-3,-5 14 2 3,4 15-2-2,-2 7-2 1,3 9 3-1,2 4 0-1,0 2 0 3,0 2 1-2,-5 1-2 0,2-3 2 1,-2 5-1 1,5-4 0-3,-2-1 1 3,-1 0 0-2,0 5-1 2,-2 0 0-3,0 1 0 3,3 3 0-4,2-2 0 3,-3 3 0 0,-1 4 1 1,1 3 0-4,-2 0-2 3,2 0 0 0,-4-4-1 0,-3 0-1 0,-5-5 1-3,-4 0 2 4,1-4 1-2,5 0-1 0,-6 6 1 1,4-3 0 0,-1 5 0-1,-6 0 1 1,-3 2-1 2,-12 3-2-4,-3 0 1 1,-8 0 1 1,-4 0 1-2,-8 0 0 2,2 0-2 0,-7 0 2-1,-1 0-1 0,-9 0 2 3,-8 0-2-6,-2 0 1 3,-4 0 1 2,1 0-2-2,-6 0 1 0,-6 3 1 9,-8 2-1-11,-7 0 3-2,-16-2-2 4,-10-3 1 0,-3 0-2 2,-3 0 1-2,0 0-2 2,1 0 0-3,-3 7 2 1,6 1 0 1,2 4-1 1,8-5 3-4,3-1-1 2,13 0-1 3,2-3 0-5,0-3 0 3,6 0 1 0,-3 0 0 0,5 0 0 1,2 0-1-4,2 0 0 3,4 0 0-1,3 0 3 4,2 0-4-5,-3-3 3 2,4-8-3 0,-4 3 3 1,-8-4-2-5,-4 4 3 3,1-2-4 5,-7 0 0-10,3 1 0 8,5 6-1-1,-5 3 2-1,7 0 0-5,-2 0 0 5,1 0 2 2,1 3-4-2,1 11 0-2,6-6 0 2,7 6 0-2,5-1 0 4,11-5 0-5,4 3 0 2,10-5 0 3,6 0 0-3,1 2 0 1,4-2 0-2,3-2 0 1,4-4 0 0,-2 0 0 0,7 0 0 1,-9 0 0 3,0 0 0-4,-6 0 0-3,-12 0 0 4,-7 0 0 0,-13 0 0-1,-2 0 0 0,0 0 0 1,-3 0 0 3,10 5 0-4,2 12 0-2,6 2 0 1,7-3 0 4,0-3 0 1,21-3 0-7,13-3 0 3,19-7 0-1,12 2 0 3,0-2 0-3,0 0 0 2,0 0 0-1,37-32-11 2,13-13-67-3,-4-3-47 5,-1 3-127 0,-30 32-62-7,-3 13-404 5</inkml:trace>
    </iact:actionData>
  </iact:action>
</iact:actions>
</file>

<file path=ppt/ink/inkAction6.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0-09-27T02:08:31.143"/>
    </inkml:context>
    <inkml:brush xml:id="br0">
      <inkml:brushProperty name="width" value="0.05292" units="cm"/>
      <inkml:brushProperty name="height" value="0.05292" units="cm"/>
    </inkml:brush>
  </inkml:definitions>
  <iact:action type="add" startTime="8622">
    <iact:property name="dataType"/>
    <iact:actionData xml:id="d0">
      <inkml:trace xmlns:inkml="http://www.w3.org/2003/InkML" xml:id="stk0" contextRef="#ctx0" brushRef="#br0">6765 4940 596 0,'0'0'268'5,"0"0"-212"2,0 0 24 1,0 0-15 1,0 0-33 0,0 0 22-4,0 0 3 2,0 0-13 1,0 0 10-2,0 0-11 0,180-137-12 2,-116 109-2 2,8 1-4-4,2 5-4 0,7 2-5 4,4 5-4-1,7-2 3-2,7 2-3-1,14 5 1 3,15 1-2-1,8 9-4-1,15 0-3-2,5 0 8 5,8 0-8-1,-6 17 4-1,6 7-3-4,-8 5 4 5,-11 2-6-2,-6 3 5 1,-10 3 2-2,0-5-9 7,-7 8 5 3,-9-3-5-13,-19 2 3-2,-17-3-4 6,-20-2 1 1,-9-7-1-3,-12 0 2 2,-10-8-1 4,1-2-1-1,-9-2 4-7,-5-8-4 4,-2-4 0 1,-9-3 3 0,1 0-3-2,1 0 0 2,-1 0-1 2,-3 0-3-4,0 0 3 2,0 0 1-4,0 0 1 5,0 3 0-1,0-3-1-1,0 0 0-1,0 0-2 4,0 0-1-2,0 0-3-2,0 0 0 0,0 0-2 4,-27-25-7-3,-14-9 6 0,-3 1 5 1,4 1-3 0,1 4 1 0,8 6 0 1,2 3-5-6,2-1 8 8,-4-1-1-5,-1-4 1 2,5-3-1-2,-2 0-3 4,7 2-1-1,3 4-3-4,9 12 1 1,6 3 7 3,4 4-2 0,0 3 2-4,0 0 1 0,0 0 2 8,0 0 3-7,0 0 1 0,11 0 1 2,24 3-1 1,3 21 1-4,5 6-5 4,1 9 3-2,-4 4 7 2,4-4-1-3,-8 5-3 2,5 1-4 0,-2-3 5-1,-9 2 1 2,-2-12-1-2,-12-6 0 2,-5-12 2-3,-5-5 1 2,-6-4 0-1,0 0-5 0,0 10 1 1,-30-3 0-3,-27 1-2 3,-9-2-1 0,-16-11-1 1,-5 0 2-4,6 0-2 6,12 0-1-5,14 0-2 2,20 0-1-1,15 0-6 0,11 0-33 0,9 0-30 3,0 0-58-5,11 0-65 2,21 6-140 2</inkml:trace>
    </iact:actionData>
  </iact:action>
  <iact:action type="add" startTime="9993">
    <iact:property name="dataType"/>
    <iact:actionData xml:id="d1">
      <inkml:trace xmlns:inkml="http://www.w3.org/2003/InkML" xml:id="stk1" contextRef="#ctx0" brushRef="#br0">11315 4906 355 0,'0'0'213'9,"0"0"-135"-2,0 0 33-3,0 0-12 4,0 0-39 4,0 0 6-6,0 0 14-1,105-64-13 1,-56 58-17 4,12-1 6-4,26-2-7 0,33 1-17 4,21-5-6-1,17 6-8-4,14 0-5 4,-8 7 3-1,1 0 0 0,-4 0 8-1,12 31 2-1,8 12-3 3,7 8-9-2,10-1-2 2,3 3-1 0,-5-3-8-3,-12 5 8-1,-15-5-7 2,-16 1 10 2,-13-1-12 0,-19 1 6-2,-14-4-2 0,-22-2 3 2,-8-6-7-2,-17-10 4 2,-11-9-2-5,-10-9 1 6,-14-4-1-3,-8-1 1 1,-7-2-5-2,-4-4 5 1,-3 0-3 2,-3 0 1-4,0 0-3 3,0 0 0 1,0 0-4-2,0 0-10-1,0-20-7 5,-6-8 1-4,-21-3 20 0,-8-4-2-2,-6 0-10 6,-2-6-2-4,-5 3-1-1,4 2-2 0,1 4 5 3,4 12 3-3,16 10 5 2,5 3 2 1,14 4 1-3,1 3 1 0,3 0 3 3,0 0 0 0,0 0 1-2,0 0-2-2,0 12 2 3,27 22 8 2,10 5-10-4,3 6 2 1,10 3 1 0,-7 1 3 3,-7 0 10-4,-1 0 1 4,-9-8 9-3,-11-7 3 2,-7-12-14-2,-8-10-4-3,0-7-5 5,-20-2-8-1,-32 0 0-2,-5-3-4 2,-1 0-3 1,-4 0-16-1,7 0-31 0,1 0-26 0,11 16-66-3,40-5-74 1,3 8-160 2</inkml:trace>
    </iact:actionData>
  </iact:action>
  <iact:action type="add" startTime="11045">
    <iact:property name="dataType"/>
    <iact:actionData xml:id="d2">
      <inkml:trace xmlns:inkml="http://www.w3.org/2003/InkML" xml:id="stk2" contextRef="#ctx0" brushRef="#br0">15764 4567 315 0,'0'0'169'5,"0"0"-37"2,183-71 28-1,-105 46-54 1,5-1-35 4,11 4-16-5,6-1-4 1,7 1-14-1,11 2-2 4,16 0-1-4,13 6-12 1,14 0 3 1,0 7-11 1,8 1-7-3,7 3 1 5,11 0-8-4,13-1 10 2,10 4-5-4,9 0-4 1,-2 0 2 3,-5 0 3-1,-8 0 0 0,-11 0-5-1,-13 23 9 2,-8 15-2-2,-7 9 0-1,-20 3 1 1,-13 1-1 1,-16-6-5-1,-11-11 3-1,-8-4-2 4,-8-1-3-3,-12-4 0 2,-7 0 3-2,-12-5-2 1,-10-3 0-2,-12-3-2 0,-10-6 3 2,-11-3 0 3,-1 2-2-5,-10 1 0-1,7-6-1 4,-1 5-2 0,3-2 1-6,-2 0 0 6,-2 1-3 0,3 3 4-3,2 1 0 1,-5-1 4 2,-1 0-3-1,-3-1 2 0,-2-5 0-3,-3-3-2 4,0 0-1 0,0 0 0-2,0 0-3-1,0 0-2 1,0 0-5 1,0 0-13-1,-12 0-2 1,-15-11 21-1,2-2 4 2,-3-5 0-4,-1-8-1 3,-2-11-7 2,-6-7-1-1,-6-3 1-5,-1-1 5 4,-2 4-1 1,2 3-3-3,8 13 6 1,16 11 0 0,8 9 1 4,8 4 1-4,4 4 1-1,0 0-1 3,0 0 8-2,0 0 20-1,29 10 8 1,14 17-18 2,11 7-16-1,6 6 6 3,3 4 1-7,3 4 15 4,0 3 2-2,-6 0-4 2,-10-3-7-1,-10-7 1 1,-16-7-2 0,-8-11-5-3,-9-13 0 5,-7-4-4-3,0 0 0-1,-24 6-2 3,-33 1-4-2,-14-1-5 0,-4-4 4 0,-4-6 0 2,4 3-1-1,0 5-6-2,5 1-18 3,6 6-27-2,8 2-28 0,17 12-55-1,39-16-69 1,0 0-365 5</inkml:trace>
    </iact:actionData>
  </iact:action>
  <iact:action type="add" startTime="12199">
    <iact:property name="dataType"/>
    <iact:actionData xml:id="d3">
      <inkml:trace xmlns:inkml="http://www.w3.org/2003/InkML" xml:id="stk3" contextRef="#ctx0" brushRef="#br0">22162 4650 53 0,'0'0'383'8,"0"0"-232"-2,0 0-31 2,0 0 4 0,0 0-41-3,168-41-21 2,-91 37-5 0,10 4-7 2,18 0-21-4,15 0-2 3,21 0-8 3,25 0-2-8,14 0-2 5,8 0 0 2,10 4-3-2,-4 12-5-1,-3 9 7 2,2 1 5-1,-2-1-8-2,-7-5 5 1,-2-6-5 3,-16-2-1-4,-14-1-7 0,-2 8 3 3,-7 9 5-2,-2 14 3-1,-9 9-4 3,-6 8 5 1,-9 0-1-5,-7-1-8 3,-10-7 1-1,-10-2-3 0,-11-14-2 0,-17-3 1 0,-11-9-3 5,-21-10 1-7,-10-4 0 4,-9-4 2-3,-11-5-1 4,0 0 2-8,0 0-3 8,0 0 2-2,4 0-3 0,-4 0-5-1,0 0 2 0,0 0 1 2,0-18-5-2,-12-12 0-1,-21-6 5 4,-3-6 1-4,-8-5-1 0,-7-8 2 3,-7 3-1-1,-1-2-3-2,3 3 2 2,2 12-4-1,13 8 4 0,15 15-3 0,10 8 3 3,15 3 2-4,1 5 0 1,0 0 2 0,0 0 1 4,1 5 8-8,36 30 20 4,9 7-18 5,12 4-8-5,9 4 4 0,5 4 4 0,2 0 0 2,-6-2 1-3,-4-2 4 1,-12-4 8 1,-8-10-12-2,-15-10 2 2,-14-9-4-1,-7-12-1 4,-8 1 0-6,0 0 0 2,-19 7-11 3,-45 4-3-5,-23 3 3 2,-11-3-2 5,5-2 1-8,3-2 1 4,10-9 0 0,16 3 1 1,14-4-2-2,13 0 0-1,11-1-13 3,9 1-13-2,0 3-22 0,4 2-28-2,13 15-53 5,0-13-76-3,0 13-306 1</inkml:trace>
    </iact:actionData>
  </iact:action>
  <iact:action type="add" startTime="19855">
    <iact:property name="dataType"/>
    <iact:actionData xml:id="d4">
      <inkml:trace xmlns:inkml="http://www.w3.org/2003/InkML" xml:id="stk4" contextRef="#ctx0" brushRef="#br0">905 18615 681 0,'0'0'152'10,"0"0"13"-2,0 0-46-4,0 0-39 3,0 0-11 1,0 0 15 2,0 0-27-6,13 151-15 4,-13-108-7 2,0 2-4-2,0-3-9-4,0-2-3 4,0-10-4 1,0-13-5 0,0-10-5-6,3-7-3 6,1 0-1-1,5 0 2 2,3 0-2-7,6 0 3 6,3 0 4-1,-1 0-2 2,3 0 5-6,-3 0 6 4,5 0 5 0,3 0-3 2,2 0-3-4,14 0-4 0,3 0-6 5,6 0-1-3,2 0 0 0,1 0 0-4,1 0 3 4,-4 0 4 2,1 0 4-6,0 0 2 4,-5-5-3-1,2-3-4 3,-8 3-3-5,1-1-1 2,-1 6-1 1,5 0-2 2,-2 0 4-5,8 0-1 2,2 0 6 2,5 0 2 2,3 0-4-7,-2 0-7 2,-4 0 1 2,-2 6-1 2,-9 5 0-3,1-4 1-2,-3 5 3 4,0-7-4 0,6-1 1-3,2 2-3 1,4-6 0 1,-5 0-2 2,-4 0 3-4,0 0-1 1,1 0-2 0,-5 0 2 3,2 0 3-4,0 0-4 0,2 0 3 2,0 0 2 3,4 0-5-8,-4 0 5 5,4 0 1 0,-4 0 3 3,9 5-2-6,3-5 2 2,1 0-5 0,7 0-2 3,-4 0 0-4,7 0 0 0,-1 0 1 1,-2 0-1 4,2 0-2-6,-4 0 0 3,2 0 1-1,2-5 1 3,-3-5-2-3,7 10 0-2,-1-5 2 3,1 5-1 2,6 0 0-6,-7 0 2 4,-5 0 1 2,-9 0-3-2,-8 0 1-1,-5 0-3-2,-2 0 0 5,1 0 0-1,4 0 0-5,-6 0 0 3,-6 0 0 3,-1 0 0-2,-7 0 0-4,10 0 0 4,-7 0 0 2,0 0 0-2,6 0 0-2,4 0 0 1,0 0 0 2,5 0 0 0,4 0 0-5,0 0 0 3,0 0 0 3,5-12 0-2,1 5 0-3,-4 1 0 2,-2-5 0 3,-15 3 0-2,-8 3 0-1,-8 5 0 0,-14 0 0 0,1 0 0 2,-7 0 0-4,0 0 0 1,0 0 0 4,0 0 0-1,0 0 0-5,0 0-6 4,0 0 2 1,0 0 0 0,0 0-1-5,0 0 3 3,0 0-2 4,0-7 1-3,0-18-2-4,0-17-2 4,0-23-6 2,0-8 11-3,0-3 1 1,0 9 1-3,0 8-25 4,0 17-55 0,0 10-52-2,0 32-42 0,0 0-56 1,3 20-256 0</inkml:trace>
    </iact:actionData>
  </iact:action>
  <iact:action type="add" startTime="22212">
    <iact:property name="dataType"/>
    <iact:actionData xml:id="d5">
      <inkml:trace xmlns:inkml="http://www.w3.org/2003/InkML" xml:id="stk5" contextRef="#ctx0" brushRef="#br0">10769 18427 628 0,'0'0'252'9,"0"0"-119"-3,0 0-39 0,0 151-48 2,0-109-20 0,0-7-3-2,-3 1 6 3,3-6 12-2,0 2 18 0,0-2 2 1,0-4-18 0,0 0-13-2,0-7-5 2,0-8-6 0,0-2-6 0,0-4-6-2,0 0-3 3,0-5 5-2,4 7 0 2,12-2-1-4,5-2 3 3,-2-3 1 0,-4 0-4 0,6 0-1-2,-2 0-4 2,2 0 2 0,1 0 1 0,4 0 2-2,2 0 5 2,5 0 1 0,8 0-2 0,6-8 3 3,1-4 0-5,0-8-1 1,4 9 1 0,-2 3 4 2,-4 3 2-1,3-2-1 1,-1 7 2-5,1 0 0 4,5-6-8 0,0 2 1-4,2 0-9 5,-4 4 3 1,1-5-5-2,-6 5 4-3,6 0 0 2,-3 0-1 1,10 0 3-1,4 0-4-1,-4-6 0 3,4 0-2-1,-1 6-2 0,-7 0-1-3,-1-6 1 3,-1 6 1-1,-1 0-2 3,-5 0 0-2,7 0 2-1,-1 0-3 0,-3 0 7 0,5 0-6 0,1 0 2 3,7 0 1-5,-4 0-3 3,13 0 1 1,-5 0-1-2,4 6-1 1,5-6 3-2,-4 6-2 1,2-6 4 3,-7 0-5-4,2 0 4 1,-3 0-2 1,2 0 0 1,-5 0 0-4,0 0-1 4,-6 0-1-2,-2-6 2 1,-2 0 0-2,2 5 0 3,1-6 1-2,-3 7-2 2,-7-5 1-2,8 5 3 0,-2 0-4 2,-1-5 2-2,4-2 0-1,5-1-1 1,-10 3-2 2,10-1 1-1,-2 0-1-3,-1 1 0 7,2 2 2-5,-4 3-2-4,-4 0 0 5,-7 0-1 1,-1 0 1-4,-5 0 0 5,-6 0 1-2,2 0-1 2,-4-5 0-7,5 5 0 4,-3-7 0 3,-4 7 0-5,0-5-3 3,7-2 6-1,-2 2-3 2,-1 3 1-1,0 2-1-1,-8-6 0 1,-6 6 0-1,-3 0 0 0,1 0 0-1,3 0 1 4,-1 0-1-4,3-5 0 3,-2 5 1-2,6-6-1 2,-1 6-1-4,-3-3 1 5,-5 3 0-4,6 0 0 2,-8 0 0-1,4 0 0 0,4 0 0 1,-9 0 1 0,7 0-2 0,-10 0 1-1,-1 0 0 0,-8 0 0-1,1 0 0 2,-3 0 0 1,0 0-2-2,0 0 0-1,0 0 1 3,0 0 0 0,0-3-1-3,0-11 0 0,0-17-2 2,0-13-2 3,0-18 4-5,0-9 1-1,0 9 2 5,0-4-2-4,0 6 1 2,0 4-6-2,0 14-17 4,0 2-31-4,0 18-29 0,0 15-76 2,0 7-66 0,0 12-120 1</inkml:trace>
    </iact:actionData>
  </iact:action>
</iact:actions>
</file>

<file path=ppt/ink/inkAction7.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0-09-27T02:28:25.585"/>
    </inkml:context>
    <inkml:brush xml:id="br0">
      <inkml:brushProperty name="width" value="0.05292" units="cm"/>
      <inkml:brushProperty name="height" value="0.05292" units="cm"/>
    </inkml:brush>
    <inkml:brush xml:id="br1">
      <inkml:brushProperty name="width" value="0.05292" units="cm"/>
      <inkml:brushProperty name="height" value="0.05292" units="cm"/>
      <inkml:brushProperty name="color" value="#FF0000"/>
    </inkml:brush>
    <inkml:brush xml:id="br2">
      <inkml:brushProperty name="width" value="0.05292" units="cm"/>
      <inkml:brushProperty name="height" value="0.05292" units="cm"/>
      <inkml:brushProperty name="color" value="#7030A0"/>
    </inkml:brush>
  </inkml:definitions>
  <iact:action type="add" startTime="4443">
    <iact:property name="dataType"/>
    <iact:actionData xml:id="d0">
      <inkml:trace xmlns:inkml="http://www.w3.org/2003/InkML" xml:id="stk0" contextRef="#ctx0" brushRef="#br0">6068 16651 719 0,'0'0'207'25,"0"0"-73"-25,0 0-20 0,0 0-51 4,0 0 16 6,0 0 9-3,0 0-5 0,33 16 37-1,37-16-46 2,27 4 6 0,26-4-17 1,27 0-9-4,22 0-13 5,17 0-10-3,3-10-11 1,-23-3-10 0,-29-1-3-1,-25 6-6 0,-17 8 5 1,-14-7-6-2,-16 2 0 3,-7-3-19 0,-11-6-71-2,-10-1-84 0,-40 12-94-1,0 3-138 2</inkml:trace>
    </iact:actionData>
  </iact:action>
  <iact:action type="add" startTime="5191">
    <iact:property name="dataType"/>
    <iact:actionData xml:id="d1">
      <inkml:trace xmlns:inkml="http://www.w3.org/2003/InkML" xml:id="stk1" contextRef="#ctx0" brushRef="#br0">12635 16701 571 0,'0'0'501'2,"0"0"-334"5,0 0-9 3,0 0-54-4,0 0 1 0,0 0-6 2,231 6-27-2,-91-12-23 4,31 6-16-4,26 0-2 2,7 0-8 0,-15 19-7 0,-30 10-3-2,-23 4-7 3,-34 4-4-1,-14-5-2-1,-23-8-58-1,-11-18-90 7,-54-6-111-8,0 0-160 4</inkml:trace>
    </iact:actionData>
  </iact:action>
  <iact:action type="add" startTime="5899">
    <iact:property name="dataType"/>
    <iact:actionData xml:id="d2">
      <inkml:trace xmlns:inkml="http://www.w3.org/2003/InkML" xml:id="stk2" contextRef="#ctx0" brushRef="#br0">19478 16634 49 0,'0'0'954'7,"0"0"-740"2,0 0-63-3,0 0-62 4,0 0-29-4,0 0-6 0,198 47 1 3,-95-40-4-3,38-5 0 0,39 6-7 2,28 1-13 3,14-4-10-5,3 8-4-1,-25-1-5 5,-29 0-2-4,-39-6-7 3,-37-6-3 0,-31 0-15-4,-30-6-125 4,-34-6-118-1,-18-5-140-1</inkml:trace>
    </iact:actionData>
  </iact:action>
  <iact:action type="add" startTime="6683">
    <iact:property name="dataType"/>
    <iact:actionData xml:id="d3">
      <inkml:trace xmlns:inkml="http://www.w3.org/2003/InkML" xml:id="stk3" contextRef="#ctx0" brushRef="#br0">26560 16720 761 0,'0'0'294'6,"0"0"-110"3,0 0-10 1,265 5-64-7,-121-5 13 4,36 0-23 2,31 4-31-3,27 4-27 2,10 7-10 1,-5 7-5 1,-14 10 4-4,-33-8-23 0,-51-1-1 2,-48-12-7-1,-53-7-7 1,-39-4-50-1,-5 0-80 1,-56 0-126-1,-1 0-123 2,-3 2-726-4</inkml:trace>
    </iact:actionData>
  </iact:action>
  <iact:action type="add" startTime="9614">
    <iact:property name="dataType"/>
    <iact:actionData xml:id="d4">
      <inkml:trace xmlns:inkml="http://www.w3.org/2003/InkML" xml:id="stk4" contextRef="#ctx0" brushRef="#br1">7236 9966 400 0,'0'0'220'21,"0"0"-124"-20,0 0 5 1,0 0-34 3,0 0-4 2,0 0 26 2,0 0-17-1,-13 0-7-2,-14 0-24 1,-2 0-4 1,-7 0-12 0,-1 0 7-2,-3 0-3 2,-2 0 15 0,1 10-15 1,8 5-2-3,-3 1-4 3,-1 3-5-3,-3 7 3 3,1 2-5-2,-2 4 1-1,0 0-5 5,5 2-6-5,-4 6 3 2,2-3-4 0,5 7-1-1,-1 4 0 1,4 3 3 0,1 2 2-3,4 3 3 5,9-2-1-4,6-1 1 3,3 0 9-2,4-1-5 0,3-3-8 3,0 1-1-4,0 7 3 2,0-1-1-2,17 6-2 3,9-6 1-3,1-2 2 3,0-1-3-3,5-8 3 1,-4-4-5 2,-1-9-4-3,6-6 3 3,11-7 1-3,8-2-2 3,5-5 0-3,1-2 1 1,5 2-3 2,-3-1 3-1,5-2 1 0,-3-7-1-2,7 1-2 2,3-3-1-1,-4 0-1 1,5 0 0-1,-15-14 0 2,-3-9-5-5,-6 1 4 4,-10-3 0 0,2-4 1 0,-2 2-2-1,-6-7 2 1,5-6 0 0,-8-2-2 1,4-5 1-3,-4-3-1 1,-1-1 1 0,-4-1 1 2,-6 3-1-3,-2 4-2 1,-4 1 2 1,-3 3-1 2,-6 0 2-4,-4-3-2 1,0-3 1 0,0-3 0 2,0-11-2-4,0-8-2 5,0 2 1-4,-11-1 4 4,-7 15-5-3,-5 11 4-1,2 8-1 2,-4 6 0 0,-1 2-1-1,-5 1 1-1,1 0-1 5,-9 0 2-5,3 0-1 1,-2 6 0 1,3-1 0-1,3 0 1 1,5 6 1-2,-4-3-1 2,-1 6 1-1,-5 5-1 3,-7 2 1-6,-2 2 1 4,-5 2-1 0,2 0 0 0,-1-3 0-2,6 1 0 2,3 0 0 1,8 2-2-2,-4 0 2 1,4 0 0 0,-2 0 0-2,2 22 1 2,-6 8 1-2,5 1 0 4,3-3-2-4,2-1 3 2,-2 2-3-1,2-1 0 2,2 11 1-2,-4 4 0 1,1 5 2-3,-7 2 2 3,4 4-4 0,3 0 5 0,1 4-4 0,4 0 4-1,-3 6 1 2,2 0 2 5,9 1 4-12,1 1-2 4,3-1-6 1,6-3 2 3,4-9-4-2,3-5 1-5,0 1-1 6,0-11-3-2,0 3 3-1,13-11 2 3,9-3-2-1,2 0 2-3,1-8 4 4,11 3 5-1,-5-2-5 0,2-3-1-1,8-1-2 0,2-1-1 0,12-6 2 2,6 1-4-2,11-10-1 2,4 0-2-3,1 0 1 1,2 0 0 0,0-2-1 2,-8-9 2-1,-6 1-1-2,-1 6-1 2,-11-5-1 0,-2-2-1 0,-3-1 2-1,0-4-1 1,-3-10 1 0,4-1-1-2,-6-13-4 1,1-2 4 1,-1 2 1 0,-5 3-1-1,-2 1 1 1,-5 3 0 0,2-1 0 3,-13-3 0-9,1-3 0 6,-8-1-3 0,-7-13 1 0,-6-1 2-1,0-10-3 1,0-1 0-1,0 4 0-1,-14-2 1 3,-16 12-3-2,-9-2-3 2,-2-5-3-4,-2 5-4 3,-4-2-1 2,4 3-11-3,-1 7-6-1,4 10-4 1,-4 2-22 2,-5 12-23-2,1 13-20 2,32 9-96-4,-4 0-137 4</inkml:trace>
    </iact:actionData>
  </iact:action>
  <iact:action type="add" startTime="11886">
    <iact:property name="dataType"/>
    <iact:actionData xml:id="d5">
      <inkml:trace xmlns:inkml="http://www.w3.org/2003/InkML" xml:id="stk5" contextRef="#ctx0" brushRef="#br1">6741 11573 624 0,'0'0'151'13,"0"0"-80"-11,0 0-19 9,0 0-24-7,0 0 26 6,0 0 4-5,0 0-6 4,-208 39 1-5,155-12-6 6,-4 5-8-4,1-2 1 2,1 0-11-1,-2 0-10 4,5 1-9-5,1 5-1 0,0 5 5 2,4 8 4 1,-1 1 9-3,3 1 0 2,1 0-11 4,5-3 0-6,4-1-7 0,2-2-2 3,0 4-3-3,-1 0 0 1,7 5 1-1,-5 6-4 3,4 1 6-4,4 1-3 3,-2-1 1 1,0 1 9 0,5-5-1-2,3 0-3 0,-7-1 0 0,5-4-2 1,1 8 0 1,4 1 1 0,1 10 2-5,1 4-2 5,0-1 2-2,7-2-1-1,-7-3 4 2,3-5-3 0,0-5-6-1,2-2 7 2,-2-5-7-3,4-7 0 2,6 0-4-1,-4-9 2 0,4 1-1 0,0-9 0 2,0-11 0-2,0-3-2 1,0-7 1-1,0-5 0 2,0-2 0-2,0 0-1-1,0 0 0 1,0 0 0 1,0 0 0 0,0 0-2-2,0 0 1 2,0 0 0 0,0 0 0 0,0 0-1-2,0 0-3 3,0 0-4 0,0-15-1-2,-3-16-4 0,-13-4 12 0,2-5-8 0,-10-4 1 1,1-8-10-2,-4 5-8 3,1 7-1-2,2 4 1 2,8 14 5-4,5 4 7 3,7 8 6 1,-1 3 7 0,5 5 1-3,0 2 1 0,0 0 1 3,0 0 0-1,0 0 1-3,0 0 4 4,0 0 4 0,0 0 22-2,0 0 10-1,5 11-6 1,9 15-18 2,1 1 5-1,3 4-2-3,3 5 8 4,-4 5-7-2,2-6 2-1,-2 2-4 2,-2-3 2 1,1-3-2-2,-3-5-6 3,3-8 1-6,-9-6 1 6,6-4-1-2,-6-5 3-1,-7-3 0 0,5 0 2 1,3 0 2-2,11 0-1 3,9 0-4-4,5 0-11 3,12-20-4 0,1-13 2 0,8-12-2-1,-3 1-1 1,-2-5 5 0,-13 10-2-2,-8 5 0 1,-5 8 2 2,-9 11-4-2,1 0-1 3,-14 6-1-3,2 3 0-1,-3 4-2 2,0 0-14-2,0-5-45 4,0 7-73-5,-3 0-92 3,-7 0-83-2,3 17-577 4</inkml:trace>
    </iact:actionData>
  </iact:action>
  <iact:action type="add" startTime="16769">
    <iact:property name="dataType"/>
    <iact:actionData xml:id="d6">
      <inkml:trace xmlns:inkml="http://www.w3.org/2003/InkML" xml:id="stk6" contextRef="#ctx0" brushRef="#br2">8134 12488 607 0,'0'0'267'8,"0"0"-136"-2,0 0-2 6,0 0-40-7,0 0-7 4,0 0 5-5,0 0-20 3,-41-5-21 1,-23 5-3 0,-7 0 33-2,-8 0-32 5,-3 0-3-1,-3 0-5-5,-2 0 0 2,-4 0-9 2,-6 0 3-5,-4 0 1 8,0 0-8-3,-11 0 3-6,1 0 0 5,-2 0-1-1,-2 0-6-1,-8 0-2 3,-5 0-1-2,-5 3-5 1,1 14-1-2,3-4-5 2,15 4-5 1,4-5 0-2,12 0 0 0,11-2 0 0,16-2 0 2,9 1 0-2,14-4 0 0,12 1 0 0,14-3 0 1,8-3 0-1,12 0 0 3,2 4 0-5,0-4 0 3,0 0 0-2,0 0 0 2,0 0 0 0,0 0 0 0,0 0 0-1,0 2 0 0,0-2 0 1,0 2 0 0,0 4 0-2,0 14 0 2,0 4 0 0,0 14 0 1,0 7 0-2,0 3 0 0,0 5 0 3,0 3 0-2,0 2 0-5,0 7 0 6,0 9 0-1,0 12 0-1,0 8 0 0,0 5 0 1,0 2 0 1,0 0 0-2,0 2 0 1,0 1 0-3,-3 9 0 3,-5 4 0 0,3 7 0-2,2 6 0 5,-4-4 0-4,1 4 0 1,-1 1 0-4,3 2 0 5,-6-2 0-2,0-7 0 3,1-11 0-5,-3-9 0 3,1-9 0 0,9-5 0 0,2-9 0 0,0-2 0-2,0 0 0 2,0-4 0-1,0 5 0 0,0 2 0 1,5-1 0 0,3 6 0 0,-3-3 0 0,2-3 0-1,-3-2 0-1,-2-2 0 3,-2-11 0-2,0 5 0 0,0-1 0 1,0 4 0-1,0-7 0 3,0-9 0-2,0-13 0-4,0-22 0 5,0-12 0-2,0-8 0-1,0-3 0 4,0 0 0-3,0 0 0 2,0 0 0-3,14 0 0 0,15 0 0 3,10 5 0-2,2 0 0 0,4-5 0 1,14 10 0 0,15-10 0 3,20 2 0-8,19 5 0 5,21-7 0 0,6 8 0 0,4-1 0-2,-2-1 0 1,1 6 0 2,11-7 0-3,3 2 0 1,8-6 0 2,-1 5 0-1,-16-6 0-1,-2 0 0-1,-13 0 0 2,-2 0 0 2,-10 0 0-4,-5 0 0 4,-8 0 0-2,-8 0 0-4,-12 0 0 2,2 0 0 3,-13 0 0-1,3 0 0 0,-9 0 0 1,-8 0 0-5,1 0 0 5,-7 0 0-1,1 0 0 0,1 0 0-2,5 0 0 2,-8 0 0-1,-2-7 0 2,-10 0 0-2,-11 2 0 0,-10 0 0 0,-11 5 0 1,-5-3 0-1,-7-1 0 1,0 4 0 0,0 0 0 0,0-2 0 0,0-4 0-3,0-11 0 4,0-3 0-4,0-12 0 10,0-12 0-8,-16-11 0 0,-7-19 0-4,-6-21 0 5,1-17 0 2,1-14 0-1,2-16 0-5,5 3 0 2,5-24 0 4,2-7 0-4,6-12 0 1,-3 4 0 1,3 15 0 1,-2 9 0-5,-1 8 0 3,5 2 0 2,0 6 0-2,2 6 0 4,3-1 0-6,0-9 0 1,0-7 0 2,0-8 0 1,0-1 0-2,-2-1 0 0,-11 1 0 1,-4 6 0 0,1 13 0 1,-7 14 0-4,5 21 0 5,2 15 0-2,6 12 0 3,7 4 0-10,0 6 0 6,3 3 0 2,-4-8 0-2,1 3 0 0,-1-8 0 0,-6 6 0 2,0 5 0-2,1 18-6 0,2 14 3 0,2 19-4 1,5 8 0 0,0 5-4-2,-8-1 3 4,-10 3 2-3,-12 0 4 1,-23 0 2-2,-10 0 0 2,-16 0 0 0,-16 5 0-1,-12 9 3-1,-21 0-2 4,-13 3-1-3,-12-8 1 1,-8-7 1 0,0-2 5-1,-9 0-1 0,5 0 1 0,-3 0 1 1,4-13-2-1,15 1-5 1,5 6-1 1,12 6 0-2,6 0 2 1,12 18 0-1,11 17 2 0,7 5-4-1,14-1 0 2,5 4 0 1,7-7 0 1,6 0 0-7,11-2 0 5,14-2 0 1,11-7 0 0,3-6 0-4,9 1 0 1,3-5 0 4,3 2-5-4,-3 1 2 1,2 2-1 2,-1 4-7-3,-8 3-10 3,2 0-2-4,-8 3-9 4,-4-5-12-1,2 3 1 2,-4 0-5-2,8 2 34-5,8 11 1 7,1 6 13 1,10 13 3-10,5 6 0 8,0 16 5-1,0 16-5 1,0 14 5-3,0 13-2 4,0 6-1-5,0 7 5 2,0 8-4-1,0 7 2 2,0 6 5 1,0 0-1-3,0 7 0 2,0 4 6 2,17 3-7-4,-5 7-2 0,-1 1-1 1,1 0 2 1,-8-6 0 0,0-5-3-2,-4-16 1 2,0-14-3 1,0-9-1-1,0-15-4-2,0-12 3 3,0-16-3-2,0-18 0 2,0-21 4-4,0-5-1 3,13-16-3 0,6-1 2-1,-1-7 1 2,8-3-2-3,4 0 2 7,-2-3-1-10,11-1-2 6,4-6 1 1,11-1-3-6,5 2 1 4,12-8 1-1,8 6 0 1,0-6 2-3,11 0-2 4,2 0 1-4,0 5 0 4,6 1 1-1,-4 0 0 1,12 2 2-4,5 0-2 2,10-3 3 1,23-5-3 0,6 0 2-1,1 0 0 0,-5 0-1 3,-5 0-3-4,-1-1 7 20,1-6-7-24,-6 2 3-2,-2-3 0 0,-11-1-1 9,-9 4 1-2,-10 2 2 5,-12 3-5-6,-6 0 0 2,-6 0 0-2,-17 0 0 4,-10 0 0 3,-11 0 0-12,-12 0 0 6,-6 0 0-1,-3 0 0 2,1 0 0-1,2 0 0 0,6 0 0 0,-5 0 0 1,0 0 0 0,-8 0 0-1,-8 0 0 2,4 0 0-3,-12 0 0 0,3 0 0 4,-2 0 0-4,2 0 0 2,1 0 0-2,-4 0-4 2,0 0 2 0,0 0 0-1,6 0 1 2,7 0 1-2,0-12 0 0,3-8-1 1,-4-16-1 0,-2-17 0-1,-7-25-3 1,-3-44-3 0,0-33 1 0,0-38 0-2,0-32 5 2,-13-28 1-1,3-34-1 2,-3-33-1-4,1-21 1 3,1-19 2 0,-10 4-2 0,1 21 2 1,-13 32 0-1,-7 36 0-2,4 36-1 0,7 47-1 3,6 46 1 0,16 40-1 1,-2 41-1-8,5 29-14 7,1 14-47 0,-7 14-26-3,-5 0-59 1,4 14-52-1,9 20-101 2,2 9-337 0</inkml:trace>
    </iact:actionData>
  </iact:action>
</iact:actions>
</file>

<file path=ppt/ink/inkAction8.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0-09-27T02:31:36.624"/>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
  </inkml:definitions>
  <iact:action type="add" startTime="33145">
    <iact:property name="dataType"/>
    <iact:actionData xml:id="d0">
      <inkml:trace xmlns:inkml="http://www.w3.org/2003/InkML" xml:id="stk0" contextRef="#ctx0" brushRef="#br0">32360 16836 634 0,'0'0'304'25,"0"0"-207"-25,0 0 27 1,0 0-31 3,0 0-27 2,-161-9 4 1,88 9-18 3,-15 0-3-5,0 0 0 2,-1 0 9 3,-7 0 0-2,-2 9-6-2,-15 6-5 2,-2-10-10 0,-5 0-1-3,4 2-12 4,7-5-4 3,1 3-1-4,0-5-4-5,4 6-4 5,7-6 4 0,3 6 1-2,7-1 2 3,-2 3-2-1,-4 1-7-1,1-1 2-1,3 1-2 5,7-3-1-4,8-1-1-3,4-5-3 8,12 0-2-7,-7 0 1 1,20 0-1 4,-1 0 1-3,-7 0-2-1,11 0 0 2,-7 0-1 2,3 0 0-5,5 0-2 2,6 0 1 2,3 0 0-2,-4 0 0-1,7 0 1 4,-6 0 0-3,-5 0-1-2,2 0 0 2,-8 0 1 6,-4 0-2-9,6 0 1 3,-13 0 1 3,3 0 0 0,1 0 0-5,5 0-4 2,-4 0 4 0,8 2-1-2,-1 8-2 3,0-2 0 1,-2 0 0-3,3 9-3 2,3-11 2 4,5 7-4-6,-3 4 4-2,1-2-4 4,2-2-1-1,1 4 0 0,3-5-3 1,8-7-1 3,8 2-1-5,3 1 1-1,6-8 0 5,-1 0-4 0,-5 5-8-7,0 0-4 5,-6 5 5 1,3 0-3-4,-10-3-6 4,0-5 2 1,6 6 4-3,0-5 18 0,12 3 9-1,3-1-13 2,2-5 9-3,3 3 0 4,-2 0 4 0,2 4 0-3,0 18 0 1,0-1 3 1,0 9-1-1,0 11-1-1,0-8 1 3,0 3-1 2,0 5-1-6,0 5 1 1,0 0 1 5,0 3 0-3,0-2 1-3,2 1 3 1,1 6 0 3,2 5 0-2,-2-6-1-1,-1 6-2 6,1-8 2-5,1 3 0 0,-1 0 0 1,-3-8 1-1,3-2 3-1,0 0-5 4,-3 7 1-3,3-2 0 0,4-6-1-1,-3-3-1 2,5-11-3 0,-5 0 4-3,4-12 0 3,-3 2-3 1,-2-3 1-1,2-6-1-3,-3 11 0 7,3 1 0-5,1-5 0 0,-3 5-1 1,-3-6 0 3,0-6 0-8,0-6-1 4,0 5 2 0,0-7-1 0,0 3 0-1,0 4 0 6,0-12-1-10,0 5 1 7,0-5 0 0,0 0-2-3,2 0 1 0,3 0 1 3,8 0-4 1,10 0 4-3,7 0-1-2,13 0 1 5,0-5 3-4,-1-2 0 2,0 7-2 2,-4 0 3-7,-2 0 1 7,7 0-3-2,2 0 4 1,2 0-3-4,-1 0 1 3,5 0 4-1,8 7-1-1,-1 5 1 2,6-12-3 3,0 5-1-5,5-5 4 2,2 0-5 0,-2 0 2-1,-4 3 1 0,-6 2 1 0,-2 1 2 2,-1 5 1-5,-1-9-3 9,-8 11-1-8,-1-8-1 2,-5 0-3-1,-1 2 2 5,4 0 2-6,-1-1-2 1,7 5 2 4,-5-7-1-4,10-2-3 1,-3 0-1 0,0-2 1 2,5 6-2-1,3 1 3-3,-3-7 1 5,2 5 2-5,-1-5-2 4,-3 0 0 1,2 0-4-2,0 0 3-4,-7 0-1 3,2 0 0 1,1 0 1-1,-4 0 0 1,0 0 1 0,-2 0-2-1,-7 0 1 0,1 0 1 4,-1 0-1-7,2 0 1 3,-1 4-3 2,0-4 2-2,2 0-3 0,3 4 2 3,8 2-2-2,3-1 0-3,-1 1 0 3,1 0 1 0,-2 2 0-3,1-3-1 5,-5 2-1-4,0-2 0 1,5-5 1 2,1 8-1 0,7-2 1-2,5 0 0 0,-2-1 0 1,10 0-1-2,-6-5 1 1,1 0 0 4,-2 0 0-5,-2 0-2 0,-9 0 0 2,-7 0 1-1,-2 0-6 0,-10 0 7 0,-1 0 0 5,-11 0-1-7,-3 0-1 1,-5 0 2 4,0 0 0-3,-4 0 1 0,-7 0 0 2,2 0-1-2,-2-5-2-1,-4 5 2-1,2 0-1 7,-1-5 1-5,-4 5-1-1,6 0 1 4,-5-6-1-7,-2 6 1 7,8-6-3-4,-6 3 2 2,0 3-2-1,-3-2 2 1,0 2-3-1,0 0 1 0,0 0 0 0,0 0-5 4,0-8 2-6,0-12-4 4,0-11-1-1,1-19 0-1,-1-12 8 0,0-21 0 1,7-8 1-1,-1-23 1-1,1-12 1 3,5-5 0-2,-5 6 0 0,2 14 0 1,-5 12 0 0,1 14 0-1,-5 12-1 1,0 9 1 1,0 7-1-5,0 0 1 5,0 3-1 1,0-3 1-4,0 0-1 3,0 8 1 3,0-8-1-3,0 0 0-9,-9-4 0 10,0-4-1-2,-2 3 1-3,3 1-1 5,1 4 2-3,-3 6 0-4,6 4-2 5,-2 12-1 2,0 5 0-4,3 11 1-1,2 7 0 7,-7 6-1-6,3 2 0 2,-6 0-2-3,-5-7 0 5,-8 6 3-4,-10-3 2 2,-9 1 3 2,-8 7-3-6,-8 0 3 4,-11 0-2 0,-7 0 4 1,-15 0-1-2,-17 12-2 3,-8 1 0-7,-10 1-2 4,1-1 0 0,-10-8 0 4,-5 0 1-5,-5-5-1-1,-5 0 0 7,3 0 4-5,1 0-1-1,6 0 1 2,5 0 3 1,5 0 0-4,11 0-1 2,13 0 1 5,14 0-2-8,12 0-3 6,0 0 3-2,5 0-1-2,5 0-2-1,-3 0-1 3,8 0 2-1,-11 0-3 1,9 3 1-1,-5 3-2 5,5-1 1-7,3 1-2-1,-6 1 2 8,1 10-1-6,4 4 1 1,0-10 0 1,7 9 0 2,2-1-3-6,4 2 3 4,9 1 0 1,12-8-3 0,3-1 2-5,6 4-7 5,3-12 7-2,4 7-5-2,-4 3 4 4,-1-2-6-1,-2 7 4-1,-4 3 0 0,0-6-5 2,0 1-5-2,4 3-3-1,-6-7 3 7,4 3 2-8,2-9 6 7,6 4 0-9,1-7-13 4,1-3 8-1,2 4-4 1,-6 1 2 4,2-2 4-7,1 0-10 5,1-5-1-2,2 7 8 2,0-7 4-4,3 2-2 3,1 1 1 0,5-3 0-2,0 0-3 2,4 0-6 4,0 0-8-8,0 2-2 2,0-2 6 4,0 3 13-3,0-3 7-2,0 3 2 3,-3 3 1 2,1 5 1-5,-5 11 0 6,3 7 0-3,-1 9 2-2,0 8-1 1,-3 1 2 0,3 10 0 2,0-7 7-4,2 6 3 3,2 1-2 1,-3 5 1-4,4 2 1 3,0 9 0 1,0-3 0-3,0 4-2 1,0 7-5 3,0-4 7-2,0 4-5-4,4 6 2 4,0-1-7 2,1-10-1-4,-5 1-2 3,5-10-2-1,-5-16 1-3,2-7-1 5,4-6 0-1,-3-8 0-3,-1-11 0-1,3 1 1 5,-1-8 0 11,3-5-1-20,2 6-1-1,-5-3 1 8,11 4 1-2,-2-2 2 0,-1 7-1 6,5-7 0-7,-1 7-1 0,4-7-1 7,-4-4 1-4,0 4 0-5,-1-4-1 6,-2 3-1-1,3 0 1-2,0-3 0 2,-5 4 4 1,2 0 1-4,-8-10 2 2,-3 3-2 4,3 1 4-5,1-6-6 2,-4 6-1-1,6-6-2 8,0 0-1-14,4 5 0 4,14-5-2 8,12 0 3-9,11 0 0 4,15 0 0-1,0 0 2-1,12 0 0 2,-3 0 1 0,-1 0-1 0,1 6 0-2,4-4 2 3,0 3-1-2,5 3 0 0,2-4 4 0,2-4-5 6,1 5 2-7,3 5-1-2,-11-10-3 5,-8 5 2 0,3 1-2-3,-7 0 0 1,3-3 5 1,6 2-2-2,6 0 0 0,4 2 1 5,7-2 1-5,7-5 0 0,-3 0 0 4,-2 0-2-4,-8 0 0 1,-9 0 0 5,-4 0 2-6,-3 0-3-1,-2 0 3 1,4 0-1 6,-4 0-1-7,2-5-1 3,-1-2-1-1,0-1 1-1,-2 6 1 3,4-1 2-1,-1-3-3 2,-6 0-2-4,-2 6 0-1,-10 0 2 3,4 0-1-1,0-5 0 1,3 5 2 4,1-10-3-9,2 10 1 4,-3-5-1 2,-6 1 0-2,-6 4-1 0,-13-8 1 1,-8 3-2 1,-1 3 0-4,-10 2 1 3,3-6 0 1,-1 6 0-4,-7 0 1 3,-2 0 0 1,2 0 1-1,-8-5-1-3,-3 5 0 5,0 0-1-2,0 0-1-2,0 0-1 1,0 0-1 0,0 0 1 0,0 0 0 2,0 0 1-1,0 0 1-4,2 0 0 7,-2 0-1-3,0 0 1 0,0 0 0-2,3-6-1 1,7 0 1 1,3 1-1 0,1-4-3-3,5 4 5 6,-1-10-1-5,-2 10 1 3,1 0 0 0,-3-1 1-5,2-3 0 3,-3 4-1 0,0 5 1 1,-7-5 0 0,-1 5-1-1,-2-7 0 6,-2 7-1-12,-1-5-4 6,0-3-18 3,0-15-38-2,0-11-46-1,0-7-39 2,0 26-71-1,-15 4-121-3</inkml:trace>
    </iact:actionData>
  </iact:action>
  <iact:action type="add" startTime="39373">
    <iact:property name="dataType"/>
    <iact:actionData xml:id="d1">
      <inkml:trace xmlns:inkml="http://www.w3.org/2003/InkML" xml:id="stk1" contextRef="#ctx0" brushRef="#br1">20265 3077 516 0,'0'0'222'12,"0"0"-109"-7,0 0-42 2,0 0 1 1,0 0 5-1,0 0-24 3,-187-4-1-5,113-6-4 5,-13-1 14-4,-10-3 2 0,-13-1-15 1,-8 0-1 1,-8 2-14 0,-12 2-2-2,-6 3-4 1,-16-1-1 9,-5 6 1-12,-2 0-2 0,9 1 11 3,6 2-14 1,11 0-3 0,9 0 2 0,6 0-4 1,5 5-3-4,2 9 1 2,-2-1-1 0,0 2 0 4,-11 0 1-6,-7 2-5 2,-2-7 3 2,-1 7-2 3,1-2-6-11,-4-2 0 7,2 4 1 1,-2 0 1-2,4 5-2-1,11 0-2 2,8 5 1 2,5 3 3-2,4 1 3-5,-3 7-3 7,-2 1-2-1,8 3-2-1,4 0 0-3,6 3-2 2,3 2 1 3,-1 7 0 0,-1 5 1-7,-4 0-1 7,-4 3-3-4,4 2 2 1,3-2 1 0,0 0-3 2,4 2 0-1,2-7 0-1,3-4-1 0,12-3 0 1,8-4 0-2,-1 2 1 2,4-1-1 0,5-2 1 0,2 0 0-3,15 0 0 5,3-2 0-2,2-4 1-1,0 6-1-2,8-4 0 4,0 1 0-1,10-2 1 1,2-6 0-4,4 3-1 3,-2-4 0 2,3 4 0-2,-4-1 0-1,2 4 0-3,-8 4 0 4,6 3 0-2,-5-3 0 2,-4 0 1 2,2 1-1-3,2-5 0 1,9-13-1 0,9-12 1 0,3-15 0-3,4 0-1 2,0 0 0 1,0 0-3 2,0 0-8-4,0-3 5 0,0-9 3 2,0-1 2 2,0-9 0-4,0-12 1-1,0-9-2 4,4-5 1-2,5-5 0 0,2 0-3 1,-8 3 2 3,-1 3-2-3,1 3 2-4,1 7-1 4,2 4-1 0,1 9 0 2,-1 3 1-5,-5 10 2 2,2 2 1 2,-3 9 1 0,0-1-1-6,0 1 1 6,0 0 1 0,0 0-1-4,0 0 0 2,0 0 0 4,0 0 0-3,0 0 1-3,0 17 1 1,0 13 1 6,0 12-2-6,0 2 1 0,-4 3-1 0,-9 5-1 4,3-5 2-1,2-1 0-3,-5-1-2 2,6-7 2-1,3-6-1 1,4-10 1-2,0-10-1 2,0-12 2 0,0 0 2 0,27 0 0-2,25-12-1 2,18-21 1-1,7-6-1-1,7-4 5 2,12-2 4 1,-8 4 0-1,-1 7 2 1,-6 8-3-4,-13 5-4 5,-16 8-3-3,-11 9-1-2,-9 4-3 6,-12 0-1-5,-2 0 0-1,-8 0-4 5,-10 0-32-3,0 0-68 1,0 0-76-3,0 8-58 3,-8-6-106 2</inkml:trace>
    </iact:actionData>
  </iact:action>
  <iact:action type="add" startTime="45983">
    <iact:property name="dataType"/>
    <iact:actionData xml:id="d2">
      <inkml:trace xmlns:inkml="http://www.w3.org/2003/InkML" xml:id="stk2" contextRef="#ctx0" brushRef="#br1">13501 8686 164 0,'0'0'148'5,"0"0"-73"6,0 0 32-6,0 0 4 2,0 0-26 0,0 0-4 4,0 0 4-5,-20 49-8-1,-21-39-9 3,-15 5-14-1,-11-5-13 0,-7-1-7 0,-10-4-10 4,0-2-8-6,-11-3-11 2,2 0 0 1,1 0-2 6,11 0-2-10,4 0-1 1,11 0 2 5,19 0 0-2,8 0-2-2,19 0 0 1,13 0 0 3,5-3 2-3,2 3-2 0,0 0 2-2,41 0 19 4,18 0-1 0,20 0-19-3,10 0-1 2,9 0 3 0,2 0 4-1,-11 0 3-1,-16 0 5 2,-21 0-1 1,-24 0-3-3,-17 0 5 2,-11 3-7 1,0 9-2-1,-48-1-7-2,-17 3-4 4,-10-4 3-2,-5 0-1-4,12-3 1 3,10 3 1 1,14-3 0-1,15 6 0 2,18-9 1 0,8 2-1 1,3-3 1-6,0 1 0 1,41 1 4 4,22 0 0-2,10-2-4 0,-1 2 0 0,-12 2 6 0,-24-5 12 2,-16 3 10-3,-15-2-2 2,-5 3-11 1,0 2-11-2,-44 5-5-2,-14-6-3 3,-6-1 2 3,3-2 1-5,6-1-2 1,15 4 1 1,19-4 0 1,11-1 1-3,10 2-3 0,0 1 3 4,15 3 1-1,34 0-1-2,11 4 0-1,-5-4-2 1,-2-2-3 0,-14-6-7 1,-5 0-14 1,-11 0-41-2,-6 0-53-1,-17 0-88 5,0 0-368-6</inkml:trace>
    </iact:actionData>
  </iact:action>
  <iact:action type="add" startTime="47833">
    <iact:property name="dataType"/>
    <iact:actionData xml:id="d3">
      <inkml:trace xmlns:inkml="http://www.w3.org/2003/InkML" xml:id="stk3" contextRef="#ctx0" brushRef="#br1">9633 6440 185 0,'0'0'177'8,"0"0"-88"2,0 0 15-4,0 0-22 1,0 0-3 1,0 0 4-1,0 0-16 0,53 30-16-1,-40-9-11 4,-3 5-8-2,-2-1 1-2,2 2-6 0,4 2-4 3,-5 6-3-2,-2-3 0 1,5 5 3-2,-11-1-4 4,2 9-4-4,-3 4-4 1,0 3-3 2,0 8-1 2,0-1-1-7,-4 0 2 5,-12-3-1-3,-7-5-3 2,2-4 0 1,-3-6 1-4,-8 3-2 5,1-6 0-3,-2-1 0-1,10-10-1 1,1-6-1 2,6-10-1-1,9-7 1-2,1-4-1 6,6 0-2-6,0 0 1 0,0 0 1-1,0 0-1 4,0 0 0-2,0 0 0 3,0 0 0-5,0 0 1 3,0 0 3 0,0 0-3-2,0 0-1 3,0 0-3-2,0 0 0 1,0 0 4-3,0 0 0 4,0 0 1-1,0 0-1 0,0 0 1-1,0 0-1-1,0 0 0 5,0 0 4-6,0 0-4 2,0 0-1 1,-6 0 1 0,-1 0 0 0,1 0 2-1,-1 5-2-1,3 3 1 5,1-2-1-4,-3 0 1-2,2-1-1 5,1 0 0-5,-4 5 0 3,5-3 0-1,-5 6 0 1,2-5 0-1,3 1 1 0,0-8-1 1,2-1 0 1,0 0 0 0,0 0 0-3,0 0-2 0,0 0 0 4,0 0 2-5,0 0 3 1,-3 4-1 2,-3-4-2 1,6 5 0-2,-4-2 1 0,1 1-1 1,-4 0 1 1,1 7-2-3,-4 2 1 1,0 6 0 2,4-8 3-3,2-3-3 2,-1-2 0-1,5-1 0 3,0-1 0-4,0-4 1 2,0 0 0-3,0 0-1 6,0 0-3-6,0 0 2 4,0 0 1-3,0 0-4 4,-4-15 3-4,4-6 2 2,0-3 0 1,0-1-1-2,0-1 0-2,0-5 0 3,0-2 0 2,0-4-2-4,0-4 2 1,0 1 1 2,0 3-1-3,0 10-1 3,4 5 1-3,1 9-3 2,-5 8 3-1,0 3-1 3,0 2 0-5,0 0 2 7,0 0 0-8,0 0-1 3,0 0 0-1,0 0 0 2,0 0-1 1,0 0 3-3,0 0-2 5,0 0 1-5,0 0-1 0,0 0 2 0,0 11 0 5,0 11-1-6,0-3 1 4,0-2 3-2,0-2 0 1,0 0 1 1,0-2 5-2,0 9-4-2,0 3 4 2,0 3-4 1,0 4 4-1,0-2-2 1,-10-2 1 0,7-3 0-1,-5-5-2 2,5-3-2-1,3-3 1 0,0-4-3-3,0-8-1 2,0 0 6 2,0 1-3 0,0 0 8-4,0 0 5 2,0-1-6 3,19 2-9-5,5-4-2 5,0 0 3-5,8 0 0 4,4 0-2-2,1-6-1 2,6-12 3-2,6 5-2 2,-5-1 10-1,-1 2 3-4,-5 2 3 5,-6-2-1-1,-8 3-2-1,-3 2-7 0,-5 1-5 0,-6 0-4 3,-9 2 0-3,2 4 0-1,-3 0-1 2,0 0-5 0,0 0-18-1,-32 0-58 1,9 0-118-3,-1 0-38 7</inkml:trace>
    </iact:actionData>
  </iact:action>
  <iact:action type="add" startTime="52697">
    <iact:property name="dataType"/>
    <iact:actionData xml:id="d4">
      <inkml:trace xmlns:inkml="http://www.w3.org/2003/InkML" xml:id="stk4" contextRef="#ctx0" brushRef="#br1">11991 7359 324 0,'0'0'218'5,"0"0"-59"4,0 0 32-1,0 0-53 2,0 0-50-4,0 0-7 3,12 26 15-5,-65 71-28 3,-15 19-12 2,-3 19-12-4,0-4-8 4,-9-3-9-3,14-18-8 4,5-27 0-4,14-24-3 2,21-27 1-2,12-17-3 3,14-11 1 0,0-4 3-3,38-44 1 0,38-47 6 6,33-35-18-7,16-9-3 6,2 1 1-6,-2 18 3 2,-19 30 8 0,-35 29 10 1,-25 28 1 0,-31 26 17 2,-15 3 0-6,0 68-19 4,-28 37-17 1,-33 38-5-4,-2 6 1 3,-7-9-4-1,11-16 0 3,11-32 0-3,14-21 3 2,8-32-1-5,12-22 2 6,11-12 1-5,3-5-5 3,33-10 1 0,48-50-1-3,35-38 2 5,22-33-1-3,3-19-1 1,-1 1-6 0,-30 25 0 0,-39 49 3-2,-33 38 3 2,-26 37 5 0,-12 20-2-2,-16 78 0 3,-41 38-3-1,-20 27 3-2,-10-3 0 1,-4-29-3 1,10-22 3 0,11-27 1 0,23-26-3-2,19-19-1 5,16-23 1-3,12-14-2-3,27-10-5 2,44-56-1-1,36-35 7 3,20-39-3-4,20-40-1 4,8-20-3-1,-9 9-5 1,-31 46 2-1,-46 63 4 0,-41 56 6-2,-28 37 8 1,-23 96-5 1,-61 63-3 0,-29 45 6-2,-9-4-3 3,4-17-2 1,11-37 2-7,23-36 3 6,23-37 1-2,26-35 3 2,18-29-6-3,17-20-4 1,45-35-2 2,48-41 2-2,47-30-1-1,27-27-2 2,14-15 0 1,-3 2-2-2,-41 30-7-1,-56 52 5 2,-49 57 7 1,-32 44 3-2,-49 89-3-1,-59 49 0 2,-32 16 3-1,-5-8-3 4,0-32 1-5,29-27 0 3,30-34 1-1,38-37 4-4,28-35-5 4,20-18-1-1,51-53-1 2,59-41 1-5,47-29 0 6,21-12-2-3,9-1-1 3,-16 17 2-6,-36 25-1 5,-51 38-2-2,-39 30 2 3,-41 26 2-6,-4 9 0 5,-41 59-6-3,-32 31 6 3,-23 19 2-1,0-4-2 3,8-16 3-2,20-16-2-7,18-32-1 7,26-21 1 0,21-21 1-5,3-8-2 4,40-28-6 0,40-38 6-1,29-23 0 0,17-15 1 3,4-9-1-1,-5-4-1-5,-9 2 1 4,-22 16-1 2,-30 30 0-4,-31 31 1 0,-20 27 0 5,-13 11 0-7,0 15 0 5,-7 39-10-4,-26 15-19 3,-14-2-47-1,-6-13-76 0,-11-15-25 3,38-31-59 1,-4-1-127-8</inkml:trace>
    </iact:actionData>
  </iact:action>
  <iact:action type="add" startTime="56328">
    <iact:property name="dataType"/>
    <iact:actionData xml:id="d5">
      <inkml:trace xmlns:inkml="http://www.w3.org/2003/InkML" xml:id="stk5" contextRef="#ctx0" brushRef="#br1">3529 9271 688 0,'0'0'260'5,"0"0"-155"-2,0 0-8 11,-177 208 4-11,52-51-16 9,-20 31-19-8,-7 18-16 2,11-5-16 1,12-1-19 1,16-26-6 0,18-25-7 1,11-24-2 0,20-28 0-1,10-21-7-2,24-22-44-1,22-21-50 3,8-33-90 0,15-8-168-1</inkml:trace>
    </iact:actionData>
  </iact:action>
  <iact:action type="add" startTime="57197">
    <iact:property name="dataType"/>
    <iact:actionData xml:id="d6">
      <inkml:trace xmlns:inkml="http://www.w3.org/2003/InkML" xml:id="stk6" contextRef="#ctx0" brushRef="#br1">8870 9451 570 0,'0'0'213'5,"-169"177"-66"5,53-55-23-3,-21 20-49 0,0 9-17 0,9 10-9 0,12 2-12 1,25-6 0-2,14-14-13 6,20-16-7-6,14-15-10 4,5-18-7-6,15-22-12 7,13-18-71-4,10-24-47 1,0-30-125-5,0 0-449 5</inkml:trace>
    </iact:actionData>
  </iact:action>
</iact:actions>
</file>

<file path=ppt/ink/inkAction9.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0-09-27T02:36:38.440"/>
    </inkml:context>
    <inkml:brush xml:id="br0">
      <inkml:brushProperty name="width" value="0.05292" units="cm"/>
      <inkml:brushProperty name="height" value="0.05292" units="cm"/>
    </inkml:brush>
  </inkml:definitions>
  <iact:action type="add" startTime="5359">
    <iact:property name="dataType"/>
    <iact:actionData xml:id="d0">
      <inkml:trace xmlns:inkml="http://www.w3.org/2003/InkML" xml:id="stk0" contextRef="#ctx0" brushRef="#br0">6119 8501 838 0,'0'0'138'19,"0"0"-38"-19,0 0-10 2,0 0-50 7,0 0 33-1,36 5 20-1,28 0-21-1,16 2-24 2,17-7 11 0,27 0-7-2,17 0-8 1,26 0-9 2,2 0-7-1,-3-3-3-3,-10-1 7 5,-15 4-12 1,-4 0 1-6,4 0-4 1,0 0-4 3,-5 0-4-2,-11 9 3 3,-14 6-2-4,-18-2 5 4,-22-2 1-5,-22-5-6 2,-21-3-5-1,-15 2 2 1,-10-5-3 3,-3 0 0-2,0 0-1-2,0 0-3 1,-8 0-1 2,-60 0-3-2,-36 0-1-1,-44 0 5 2,-21 0 2 0,-13-1-1 0,-3-14 2-1,-11 0-2 1,3-1 1-1,1 5-2 2,7-3 3-3,27 5-3 2,25 6-6 2,19 3 2-1,16 0 0-5,19 0 3 3,21 0 1 4,16 0-2 1,17 0 0-10,12 3 2 3,10 0-1 4,3 0 1-4,0 2 0 5,36 3-2-5,53 10 1 4,44-1 0 0,34 5 1-2,34 7 1-2,15-2 0 3,-4-4 3 0,-8-4-4-2,-15-7-1 4,-17-9-1 0,-20-3 1-5,-18 0-2 4,-34 0 3-5,-26 0 0 4,-25 0 1 1,-24 0 0-1,-12 0 1 0,-13 0-2-3,0 0-1 3,0 0 0-1,-54 10 0 2,-43 8-1-3,-47-1 1 1,-19-15 2-1,-23-2-1 3,-11 0 1-2,7-10 0 3,6-17 0-5,19 6 3 5,24 0-4-4,28 6-7 2,23 11 5-2,26 1-2 1,31 0 4 2,17 3-2-1,16 0-1-1,0 0 3-1,44 0 1 3,44 0-1-1,41 0 0-1,32 15-3-1,11 18 1 3,-3 6 1-1,-29 2 0 1,-30-11-7 0,-36-11 4-4,-27-2 2 2,-21-11 1 2,-16-3 1-2,-10-3 1 1,0 0-1 2,-49 0-3-6,-48 0-4 4,-40 0 1 1,-15-23 6-4,4 3 2 3,19 6-1-3,29 9-1 4,32 2-3-2,25 3 2 0,14-2-3 2,17 2-4-1,12 0-68-1,0 0-66-2,12 0-31 5,11 0-154-4</inkml:trace>
    </iact:actionData>
  </iact:action>
  <iact:action type="add" startTime="9363">
    <iact:property name="dataType"/>
    <iact:actionData xml:id="d1">
      <inkml:trace xmlns:inkml="http://www.w3.org/2003/InkML" xml:id="stk1" contextRef="#ctx0" brushRef="#br0">12614 8553 863 0,'0'0'239'10,"0"0"-117"-5,0 0 12 3,0 0-56-2,0 0-30 2,241 4 6-1,-109-4 1 2,40 2-1-4,43 2 3 4,33 5-5-1,13 8-12-3,-14 2 4 6,-36 3-21 0,-50 3-13-7,-41 1-3 2,-46-9-5 3,-31-6-2-3,-28-11-12 2,-9 0-70-1,-6 0-106 2,0 0-116-2,-27-4-118 2</inkml:trace>
    </iact:actionData>
  </iact:action>
  <iact:action type="add" startTime="10099">
    <iact:property name="dataType"/>
    <iact:actionData xml:id="d2">
      <inkml:trace xmlns:inkml="http://www.w3.org/2003/InkML" xml:id="stk2" contextRef="#ctx0" brushRef="#br0">19368 8863 705 0,'0'0'249'5,"0"0"-100"3,0 0-21 0,181-9-3-1,-81-8-23 1,27-2-7 1,40 0-3-2,39 2-16-1,30 5-27 3,27 12-15-4,-3 0-8 8,-19 14-5-6,-31 20-13-1,-36 7 2 4,-33-11-5-1,-27-4-5-6,-15-13-1 2,-31-13-32 6,-25 0-49-6,-19 0-71 3,-24 5-29-1,0-2-92 1,-37 6-520 0</inkml:trace>
    </iact:actionData>
  </iact:action>
  <iact:action type="add" startTime="10857">
    <iact:property name="dataType"/>
    <iact:actionData xml:id="d3">
      <inkml:trace xmlns:inkml="http://www.w3.org/2003/InkML" xml:id="stk3" contextRef="#ctx0" brushRef="#br0">26154 8655 681 0,'0'0'271'4,"0"0"-128"6,0 0-8-4,0 0-10 3,193 19-58-3,-54-19 1 3,35 4 11-2,48-4-5-1,32 3-17 1,24-3-9 2,9 0-21 1,-1 0-17-3,-27 0-2 1,-46 0-4 1,-45 0-4-3,-59 0-2 0,-48 0-7 1,-32 0-51 0,-29-3-64 1,-2 3-49 0,-50 0-120-1,4 0-320 2</inkml:trace>
    </iact:actionData>
  </iact:action>
  <iact:action type="add" startTime="22462">
    <iact:property name="dataType"/>
    <iact:actionData xml:id="d4">
      <inkml:trace xmlns:inkml="http://www.w3.org/2003/InkML" xml:id="stk4" contextRef="#ctx0" brushRef="#br0">18044 16463 656 0,'0'0'152'25,"0"0"-36"-21,0 0-36-4,0 0-32 0,197 8-6 8,-98-6 11 2,27-2-1-4,42 0 1-1,21 0 12 5,21 0 3-4,12-10-11 0,-11-16-25 1,-14 9-4 5,-17 4-20-5,-22 0 0 0,-10 5 8 1,-7-6-13-1,-18 4 2 1,-15-2-1-1,-22-8-3 1,-22 9 2-3,-28 2-2 5,-16 0-1-4,-11 6 6 1,-9 3-3 2,0 0 5-2,-59 0-8 0,-47 0 2 0,-55 27-2 1,-35-2 9 0,-37-13-6-2,-41-11 12 2,-19-1 5 3,-7 0 17-4,17 0-15-2,31 0-16 3,43 0-1-2,48 0-5 3,45 6-1-3,40-3-3 4,38 0 3-4,28-3 1 3,10 6 1-3,0-6 4 3,66 0-5-2,59 0-1-1,56 11 0 3,50 8 1-2,12 9 0 0,-11 9 0 2,-11-3 2-1,-40 0 0-2,-25-8 0 1,-25-4 2 1,-31-8-2-2,-32-9 1 2,-25-2 2 2,-16-3-4-4,-20 0-1 2,-7 0 7-1,-7 5-7-1,-63 7-7 3,-47 0-3 0,-40 1 10-3,-14-8 1 1,-7 1 3 1,18 0-4 3,20 2-2-6,27-1 2 1,28-2 0 1,33 0-1 2,23-2 1-2,26 3 1 0,3-6 0 1,6 5 4 0,55-2-2-1,13 2 2-1,6 4-3 3,-19-1-1-4,-22-3 0 6,-12-1-1-4,-14-1-4 0,-8-3-26-2,-5 3-56 5,0 8-34-3,-22-11-74 1,-6 9-99-2</inkml:trace>
    </iact:actionData>
  </iact:action>
  <iact:action type="add" startTime="24479">
    <iact:property name="dataType"/>
    <iact:actionData xml:id="d5">
      <inkml:trace xmlns:inkml="http://www.w3.org/2003/InkML" xml:id="stk5" contextRef="#ctx0" brushRef="#br0">23141 16510 484 0,'0'0'265'9,"0"0"-135"-2,0 0-20-2,0 0-25 3,0 0-24 0,0 0-6-2,0 0-2 4,166 0 8-4,-83 0-5 2,29 8-3-1,28-5-12 1,33 3-6-2,22-3 5 4,16-3-11-3,-1 0-7 0,-6 0-1 4,-12 0 1 2,-19 0 1-13,-7-12-11 6,-17 2 0 4,-17-3-1-3,-19 6-4 0,-26-8 3 2,-23 10-4-4,-24 0-1 2,-18-4 0 1,-15 6-2 0,-7 0 3-1,0 3-2 1,-20 0-4 0,-60 0-5-3,-50 20 5 4,-46 0 3-1,-29-10 2-3,-24-10-5 3,-19 0 1 0,-2 0-1 0,5 0 10 1,21 0-10-1,27 0-2-1,33 15 1-1,39 2-4 3,32-3 1-4,46-1 0 3,22 0 3 2,25-9 0-6,0 5-1 7,68 0-12-5,54-1-4 2,55 9 6-3,47-3-3 6,27-1 8-6,-16 4 0 5,-35-7 4-3,-52 0 1 1,-51 4 1 0,-29-2 1-2,-36-12 0 5,-12 0 2-7,-17 0 2 4,-3 0-1-1,-13 5 0-1,-61 20-2 2,-49 1-1 0,-51 0-2 0,-32-8 2-1,-10-1 4 3,10-7-4-3,31-6-1 1,34 2-1-2,37-6 1 0,43 0 1 2,35 0-1 3,26 0 1-7,13 0 0 3,73 0-2 3,38 0-9-4,17-6 10 0,-9 6-8 3,-19 0-34-1,-32 0 11-1,-26 0 0 1,-27 13-5-1,-18-8-29-1,-10-3-87 2,0-2-66 0,-6 0-425-2</inkml:trace>
    </iact:actionData>
  </iact:action>
  <iact:action type="add" startTime="25898">
    <iact:property name="dataType"/>
    <iact:actionData xml:id="d6">
      <inkml:trace xmlns:inkml="http://www.w3.org/2003/InkML" xml:id="stk6" contextRef="#ctx0" brushRef="#br0">26411 16521 287 0,'0'0'278'4,"0"0"-119"6,0 0-18-3,0 0-22-1,0 0-24 1,0 0-15 2,0 0-17-3,175 11-3 3,-89-8-7-1,37 6 2-3,31-4-14 3,22 7-5 0,22-3-3-2,9-5-10 2,2-1 0 0,5-3 6 2,-14 2 11-1,-14 2-12-3,-27 2-12 1,-37-3-13 1,-18 5 25-1,-33-8-18 1,-27 6-3-1,-18-6 1 4,-22 3-6-5,-4-1-1 0,0 1 3 1,-4 2-4 2,-71 7-2-4,-46 1-15 3,-57 4 17 0,-38-7 4-3,-26-10-2 8,-15 0 0-6,8-7-4-2,5-13-2 2,20 2 4 2,22 6 2-2,30 7-1-1,46 5-1 4,34 0-2-5,43 0-2 4,22 0 2-1,25 0 1-3,2 0 1 2,51 0-3 4,52 0 0-4,49 0 0-2,42 0 1 5,24 0 2-2,2 0-1-1,-20 2-4 0,-35 1-1 2,-42 2 0-4,-33 7 6 2,-33-7 2 2,-27-2 0-4,-20 1 1 4,-10-4-1-1,0 1 0 0,-23 6-2-3,-48 3-3 7,-29-7-3-7,-20 6 6 0,-3-1 1 5,1-1-1-3,6-7 1 1,16 5 0 1,19-3-1-2,24 4 2-1,21 0 0 1,22-6-2 2,14 5 1-3,0 3 1 4,40 14 0-1,40 8 1 3,23 5-2-10,5 2-1 7,-10-6-4-2,-14-11-1 3,-22-3-2-6,-27-9 4 4,-13-2-3 0,-18-6-6 0,-4 0-4-4,0 0-6 3,0 0-8 1,0 0 7 0,-3 6 13-1,-29-6 1-1,-17 0 5 4,-8 0 3-5,-2 0-3 4,-9 0-28 0,4 0-59-3,-3 0-67 2,53 0-58 1,-1 0-337-3</inkml:trace>
    </iact:actionData>
  </iact:action>
</iact:action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E0B6C6A-5332-4F83-A39C-121AB7CACF31}" type="datetimeFigureOut">
              <a:rPr lang="en-CA" smtClean="0"/>
              <a:t>2022-09-12</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75ACAEE-114A-4A39-974C-1C8CAF4D96B6}" type="slidenum">
              <a:rPr lang="en-CA" smtClean="0"/>
              <a:t>‹#›</a:t>
            </a:fld>
            <a:endParaRPr lang="en-CA"/>
          </a:p>
        </p:txBody>
      </p:sp>
    </p:spTree>
    <p:extLst>
      <p:ext uri="{BB962C8B-B14F-4D97-AF65-F5344CB8AC3E}">
        <p14:creationId xmlns:p14="http://schemas.microsoft.com/office/powerpoint/2010/main" val="18886919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video we’re going to talk about relativistic dynamics, which is how things like forces, energy, and momentum behave in special relativity. We’ll also derive the famous equations E = mc^2.</a:t>
            </a:r>
          </a:p>
          <a:p>
            <a:endParaRPr lang="en-CA" dirty="0"/>
          </a:p>
        </p:txBody>
      </p:sp>
      <p:sp>
        <p:nvSpPr>
          <p:cNvPr id="4" name="Slide Number Placeholder 3"/>
          <p:cNvSpPr>
            <a:spLocks noGrp="1"/>
          </p:cNvSpPr>
          <p:nvPr>
            <p:ph type="sldNum" sz="quarter" idx="5"/>
          </p:nvPr>
        </p:nvSpPr>
        <p:spPr/>
        <p:txBody>
          <a:bodyPr/>
          <a:lstStyle/>
          <a:p>
            <a:fld id="{5512C0CA-AE97-4221-A482-5911394D3DCC}" type="slidenum">
              <a:rPr lang="en-CA" smtClean="0"/>
              <a:t>1</a:t>
            </a:fld>
            <a:endParaRPr lang="en-CA"/>
          </a:p>
        </p:txBody>
      </p:sp>
    </p:spTree>
    <p:extLst>
      <p:ext uri="{BB962C8B-B14F-4D97-AF65-F5344CB8AC3E}">
        <p14:creationId xmlns:p14="http://schemas.microsoft.com/office/powerpoint/2010/main" val="28046260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when we take the derivative of 4-position big S with respect to proper time tau, we can expand S into its components. </a:t>
            </a:r>
          </a:p>
          <a:p>
            <a:r>
              <a:rPr lang="en-US" dirty="0"/>
              <a:t>When we have the derivative of a sum of terms, we can just give the derivative operator to each individual term.</a:t>
            </a:r>
          </a:p>
          <a:p>
            <a:endParaRPr lang="en-US" dirty="0"/>
          </a:p>
          <a:p>
            <a:r>
              <a:rPr lang="en-US" dirty="0"/>
              <a:t>Now something to keep in mind is that each of these terms involves the derivative of a product: a vector component times the basis vector. So we need to use product rule, which gives us one term with the derivative of the component times the basis vector, and another term with the components times the derivative of the basis vector.</a:t>
            </a:r>
          </a:p>
          <a:p>
            <a:endParaRPr lang="en-US" dirty="0"/>
          </a:p>
          <a:p>
            <a:r>
              <a:rPr lang="en-US" dirty="0"/>
              <a:t>But, in the case of inertial reference frames, the basis vectors are constant everywhere in spacetime, so since the basis vectors are constant everywhere, their derivative always goes to zero. In future videos when we deal with non-inertial reference frames, we’re going to see this derivative of the basis vector is non-zero. But for this video, we’re dealing with inertial frames, so the derivatives of basis vectors are zero.</a:t>
            </a:r>
            <a:endParaRPr lang="en-CA" dirty="0"/>
          </a:p>
        </p:txBody>
      </p:sp>
      <p:sp>
        <p:nvSpPr>
          <p:cNvPr id="4" name="Slide Number Placeholder 3"/>
          <p:cNvSpPr>
            <a:spLocks noGrp="1"/>
          </p:cNvSpPr>
          <p:nvPr>
            <p:ph type="sldNum" sz="quarter" idx="5"/>
          </p:nvPr>
        </p:nvSpPr>
        <p:spPr/>
        <p:txBody>
          <a:bodyPr/>
          <a:lstStyle/>
          <a:p>
            <a:fld id="{C75ACAEE-114A-4A39-974C-1C8CAF4D96B6}" type="slidenum">
              <a:rPr lang="en-CA" smtClean="0"/>
              <a:t>10</a:t>
            </a:fld>
            <a:endParaRPr lang="en-CA"/>
          </a:p>
        </p:txBody>
      </p:sp>
    </p:spTree>
    <p:extLst>
      <p:ext uri="{BB962C8B-B14F-4D97-AF65-F5344CB8AC3E}">
        <p14:creationId xmlns:p14="http://schemas.microsoft.com/office/powerpoint/2010/main" val="13435661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C75ACAEE-114A-4A39-974C-1C8CAF4D96B6}" type="slidenum">
              <a:rPr lang="en-CA" smtClean="0"/>
              <a:t>11</a:t>
            </a:fld>
            <a:endParaRPr lang="en-CA"/>
          </a:p>
        </p:txBody>
      </p:sp>
    </p:spTree>
    <p:extLst>
      <p:ext uri="{BB962C8B-B14F-4D97-AF65-F5344CB8AC3E}">
        <p14:creationId xmlns:p14="http://schemas.microsoft.com/office/powerpoint/2010/main" val="618863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C75ACAEE-114A-4A39-974C-1C8CAF4D96B6}" type="slidenum">
              <a:rPr lang="en-CA" smtClean="0"/>
              <a:t>12</a:t>
            </a:fld>
            <a:endParaRPr lang="en-CA"/>
          </a:p>
        </p:txBody>
      </p:sp>
    </p:spTree>
    <p:extLst>
      <p:ext uri="{BB962C8B-B14F-4D97-AF65-F5344CB8AC3E}">
        <p14:creationId xmlns:p14="http://schemas.microsoft.com/office/powerpoint/2010/main" val="22964594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C75ACAEE-114A-4A39-974C-1C8CAF4D96B6}" type="slidenum">
              <a:rPr lang="en-CA" smtClean="0"/>
              <a:t>13</a:t>
            </a:fld>
            <a:endParaRPr lang="en-CA"/>
          </a:p>
        </p:txBody>
      </p:sp>
    </p:spTree>
    <p:extLst>
      <p:ext uri="{BB962C8B-B14F-4D97-AF65-F5344CB8AC3E}">
        <p14:creationId xmlns:p14="http://schemas.microsoft.com/office/powerpoint/2010/main" val="17485628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the derivative of 4-position S is another 4-dimensional vector containing derivatives of </a:t>
            </a:r>
            <a:r>
              <a:rPr lang="en-US" dirty="0" err="1"/>
              <a:t>t,x,y,z</a:t>
            </a:r>
            <a:r>
              <a:rPr lang="en-US" dirty="0"/>
              <a:t> with respect to proper time tau. We can take the speed of light in a vacuum C, out of the derivative because it’s constant.</a:t>
            </a:r>
          </a:p>
          <a:p>
            <a:r>
              <a:rPr lang="en-US" dirty="0"/>
              <a:t>Let’s figure out what dt/d-tau is.</a:t>
            </a:r>
            <a:endParaRPr lang="en-CA" dirty="0"/>
          </a:p>
        </p:txBody>
      </p:sp>
      <p:sp>
        <p:nvSpPr>
          <p:cNvPr id="4" name="Slide Number Placeholder 3"/>
          <p:cNvSpPr>
            <a:spLocks noGrp="1"/>
          </p:cNvSpPr>
          <p:nvPr>
            <p:ph type="sldNum" sz="quarter" idx="5"/>
          </p:nvPr>
        </p:nvSpPr>
        <p:spPr/>
        <p:txBody>
          <a:bodyPr/>
          <a:lstStyle/>
          <a:p>
            <a:fld id="{C75ACAEE-114A-4A39-974C-1C8CAF4D96B6}" type="slidenum">
              <a:rPr lang="en-CA" smtClean="0"/>
              <a:t>14</a:t>
            </a:fld>
            <a:endParaRPr lang="en-CA"/>
          </a:p>
        </p:txBody>
      </p:sp>
    </p:spTree>
    <p:extLst>
      <p:ext uri="{BB962C8B-B14F-4D97-AF65-F5344CB8AC3E}">
        <p14:creationId xmlns:p14="http://schemas.microsoft.com/office/powerpoint/2010/main" val="1490365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Recall the Lorentz transformation between from a coordinate system </a:t>
            </a:r>
            <a:r>
              <a:rPr lang="en-US" dirty="0" err="1"/>
              <a:t>ct</a:t>
            </a:r>
            <a:r>
              <a:rPr lang="en-US" dirty="0"/>
              <a:t>-tilde and x-tilde to another coordinate system </a:t>
            </a:r>
            <a:r>
              <a:rPr lang="en-US" dirty="0" err="1"/>
              <a:t>ct</a:t>
            </a:r>
            <a:r>
              <a:rPr lang="en-US" dirty="0"/>
              <a:t> and x.</a:t>
            </a:r>
            <a:br>
              <a:rPr lang="en-US" dirty="0"/>
            </a:br>
            <a:r>
              <a:rPr lang="en-US" dirty="0"/>
              <a:t>Here, beta is just the fraction of the speed of light, v/c, and gamma = 1/sqrt(1-beta^2).</a:t>
            </a:r>
          </a:p>
          <a:p>
            <a:r>
              <a:rPr lang="en-US" dirty="0"/>
              <a:t>Also recall that the proper time tau between two events is the time measured between events in a coordinate system where the events are at the same position. Let’s take this frame to be the </a:t>
            </a:r>
            <a:r>
              <a:rPr lang="en-US" dirty="0" err="1"/>
              <a:t>ct</a:t>
            </a:r>
            <a:r>
              <a:rPr lang="en-US" dirty="0"/>
              <a:t>-tilde and x-tilde coordinate system. So x-tilde = 0 between these two events.</a:t>
            </a:r>
          </a:p>
          <a:p>
            <a:endParaRPr lang="en-US" dirty="0"/>
          </a:p>
          <a:p>
            <a:r>
              <a:rPr lang="en-US" dirty="0"/>
              <a:t>So given the Lorentz transformation equation for time, this means that if we set x-tilde = 0, then the time t-tilde is equal to the proper time tau.</a:t>
            </a:r>
          </a:p>
          <a:p>
            <a:r>
              <a:rPr lang="en-US" dirty="0"/>
              <a:t>So this term goes to zero and we can cancel c from both sides to get t = gamma *  tau.</a:t>
            </a:r>
          </a:p>
          <a:p>
            <a:r>
              <a:rPr lang="en-US" dirty="0"/>
              <a:t>So taking the derivative of t with respect to tau, we just get gamma.</a:t>
            </a:r>
            <a:endParaRPr lang="en-CA" dirty="0"/>
          </a:p>
        </p:txBody>
      </p:sp>
      <p:sp>
        <p:nvSpPr>
          <p:cNvPr id="4" name="Slide Number Placeholder 3"/>
          <p:cNvSpPr>
            <a:spLocks noGrp="1"/>
          </p:cNvSpPr>
          <p:nvPr>
            <p:ph type="sldNum" sz="quarter" idx="5"/>
          </p:nvPr>
        </p:nvSpPr>
        <p:spPr/>
        <p:txBody>
          <a:bodyPr/>
          <a:lstStyle/>
          <a:p>
            <a:fld id="{C75ACAEE-114A-4A39-974C-1C8CAF4D96B6}" type="slidenum">
              <a:rPr lang="en-CA" smtClean="0"/>
              <a:t>15</a:t>
            </a:fld>
            <a:endParaRPr lang="en-CA"/>
          </a:p>
        </p:txBody>
      </p:sp>
    </p:spTree>
    <p:extLst>
      <p:ext uri="{BB962C8B-B14F-4D97-AF65-F5344CB8AC3E}">
        <p14:creationId xmlns:p14="http://schemas.microsoft.com/office/powerpoint/2010/main" val="30442174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we’ve determined that dt/d-tau is gamma, and this helps us determine the first term in </a:t>
            </a:r>
            <a:r>
              <a:rPr lang="en-US" dirty="0" err="1"/>
              <a:t>dS</a:t>
            </a:r>
            <a:r>
              <a:rPr lang="en-US" dirty="0"/>
              <a:t>/d-tau… but what about the </a:t>
            </a:r>
            <a:r>
              <a:rPr lang="en-US" dirty="0" err="1"/>
              <a:t>x,y,z</a:t>
            </a:r>
            <a:r>
              <a:rPr lang="en-US" dirty="0"/>
              <a:t> derivatives?</a:t>
            </a:r>
          </a:p>
          <a:p>
            <a:r>
              <a:rPr lang="en-US" dirty="0"/>
              <a:t>Well, if we recall chain rule from calculus, if we have nested functions, where t is a function of tau and f is a function of t, we can calculate the derivative df/d-tau by multiplying df/dt by dt/d-tau.</a:t>
            </a:r>
          </a:p>
          <a:p>
            <a:endParaRPr lang="en-US" dirty="0"/>
          </a:p>
          <a:p>
            <a:r>
              <a:rPr lang="en-US" dirty="0"/>
              <a:t>As an example we can turn dx/d-tau into dx/dt times dt/tau.</a:t>
            </a:r>
          </a:p>
          <a:p>
            <a:r>
              <a:rPr lang="en-US" dirty="0"/>
              <a:t>Of course, dx/dt is just the familiar velocity in the x-direction we know from non-relativistic physics, which I’ll denote with </a:t>
            </a:r>
            <a:r>
              <a:rPr lang="en-US" dirty="0" err="1"/>
              <a:t>u_sub_x</a:t>
            </a:r>
            <a:r>
              <a:rPr lang="en-US" dirty="0"/>
              <a:t>. And we already know from before that dt/d-tau is just Gamma.</a:t>
            </a:r>
          </a:p>
          <a:p>
            <a:r>
              <a:rPr lang="en-US" dirty="0"/>
              <a:t>So the derivative of x with respect to the proper time tau is just the ordinary x-direction velocity times gamma.</a:t>
            </a:r>
            <a:endParaRPr lang="en-CA" dirty="0"/>
          </a:p>
        </p:txBody>
      </p:sp>
      <p:sp>
        <p:nvSpPr>
          <p:cNvPr id="4" name="Slide Number Placeholder 3"/>
          <p:cNvSpPr>
            <a:spLocks noGrp="1"/>
          </p:cNvSpPr>
          <p:nvPr>
            <p:ph type="sldNum" sz="quarter" idx="5"/>
          </p:nvPr>
        </p:nvSpPr>
        <p:spPr/>
        <p:txBody>
          <a:bodyPr/>
          <a:lstStyle/>
          <a:p>
            <a:fld id="{C75ACAEE-114A-4A39-974C-1C8CAF4D96B6}" type="slidenum">
              <a:rPr lang="en-CA" smtClean="0"/>
              <a:t>16</a:t>
            </a:fld>
            <a:endParaRPr lang="en-CA"/>
          </a:p>
        </p:txBody>
      </p:sp>
    </p:spTree>
    <p:extLst>
      <p:ext uri="{BB962C8B-B14F-4D97-AF65-F5344CB8AC3E}">
        <p14:creationId xmlns:p14="http://schemas.microsoft.com/office/powerpoint/2010/main" val="24707345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we’ve determined that dt/d-tau is gamma, and this helps us determine the first term in </a:t>
            </a:r>
            <a:r>
              <a:rPr lang="en-US" dirty="0" err="1"/>
              <a:t>dS</a:t>
            </a:r>
            <a:r>
              <a:rPr lang="en-US" dirty="0"/>
              <a:t>/d-tau… but what about the </a:t>
            </a:r>
            <a:r>
              <a:rPr lang="en-US" dirty="0" err="1"/>
              <a:t>x,y,z</a:t>
            </a:r>
            <a:r>
              <a:rPr lang="en-US" dirty="0"/>
              <a:t> derivatives?</a:t>
            </a:r>
          </a:p>
          <a:p>
            <a:r>
              <a:rPr lang="en-US" dirty="0"/>
              <a:t>Well, if we recall chain rule from calculus, if we have nested functions, where t is a function of tau and f is a function of t, we can calculate the derivative df/d-tau by multiplying df/dt by dt/d-tau.</a:t>
            </a:r>
          </a:p>
          <a:p>
            <a:endParaRPr lang="en-US" dirty="0"/>
          </a:p>
          <a:p>
            <a:r>
              <a:rPr lang="en-US" dirty="0"/>
              <a:t>As an example, we can consider x of tau to instead be a nested function, x-of-t-of-tau. We can then turn dx/d-tau into dx/dt times dt/tau.</a:t>
            </a:r>
          </a:p>
          <a:p>
            <a:r>
              <a:rPr lang="en-US" dirty="0"/>
              <a:t>Of course, dx/dt is just the familiar velocity in the x-direction we know from non-relativistic Newtonian physics, which I’ll denote with small u with subscript x. And we already know from before that dt/d-tau is just Gamma.</a:t>
            </a:r>
          </a:p>
          <a:p>
            <a:r>
              <a:rPr lang="en-US" dirty="0"/>
              <a:t>So the derivative of x with respect to the proper time tau is just the ordinary x-direction velocity times gamma.</a:t>
            </a:r>
            <a:endParaRPr lang="en-CA" dirty="0"/>
          </a:p>
        </p:txBody>
      </p:sp>
      <p:sp>
        <p:nvSpPr>
          <p:cNvPr id="4" name="Slide Number Placeholder 3"/>
          <p:cNvSpPr>
            <a:spLocks noGrp="1"/>
          </p:cNvSpPr>
          <p:nvPr>
            <p:ph type="sldNum" sz="quarter" idx="5"/>
          </p:nvPr>
        </p:nvSpPr>
        <p:spPr/>
        <p:txBody>
          <a:bodyPr/>
          <a:lstStyle/>
          <a:p>
            <a:fld id="{C75ACAEE-114A-4A39-974C-1C8CAF4D96B6}" type="slidenum">
              <a:rPr lang="en-CA" smtClean="0"/>
              <a:t>17</a:t>
            </a:fld>
            <a:endParaRPr lang="en-CA"/>
          </a:p>
        </p:txBody>
      </p:sp>
    </p:spTree>
    <p:extLst>
      <p:ext uri="{BB962C8B-B14F-4D97-AF65-F5344CB8AC3E}">
        <p14:creationId xmlns:p14="http://schemas.microsoft.com/office/powerpoint/2010/main" val="36451119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use this chain rule approach for all the derivatives of space coordinates with respect to proper time, and that gives us the ordinary non-relativistic velocities with respect to the t coordinate, times dt/d-tau, which is just gamma.</a:t>
            </a:r>
          </a:p>
          <a:p>
            <a:r>
              <a:rPr lang="en-US" dirty="0"/>
              <a:t>If we factor out the gamma that appears in every term, we see that the 4-velocity </a:t>
            </a:r>
            <a:r>
              <a:rPr lang="en-US" dirty="0" err="1"/>
              <a:t>dS</a:t>
            </a:r>
            <a:r>
              <a:rPr lang="en-US" dirty="0"/>
              <a:t>/d-tau equals gamma times the vector c </a:t>
            </a:r>
            <a:r>
              <a:rPr lang="en-US" dirty="0" err="1"/>
              <a:t>e_t</a:t>
            </a:r>
            <a:r>
              <a:rPr lang="en-US" dirty="0"/>
              <a:t> + </a:t>
            </a:r>
            <a:r>
              <a:rPr lang="en-US" dirty="0" err="1"/>
              <a:t>u_x</a:t>
            </a:r>
            <a:r>
              <a:rPr lang="en-US" dirty="0"/>
              <a:t> ex + </a:t>
            </a:r>
            <a:r>
              <a:rPr lang="en-US" dirty="0" err="1"/>
              <a:t>u_y</a:t>
            </a:r>
            <a:r>
              <a:rPr lang="en-US" dirty="0"/>
              <a:t> </a:t>
            </a:r>
            <a:r>
              <a:rPr lang="en-US" dirty="0" err="1"/>
              <a:t>ey</a:t>
            </a:r>
            <a:r>
              <a:rPr lang="en-US" dirty="0"/>
              <a:t> + </a:t>
            </a:r>
            <a:r>
              <a:rPr lang="en-US" dirty="0" err="1"/>
              <a:t>u+z</a:t>
            </a:r>
            <a:r>
              <a:rPr lang="en-US" dirty="0"/>
              <a:t> </a:t>
            </a:r>
            <a:r>
              <a:rPr lang="en-US" dirty="0" err="1"/>
              <a:t>ez</a:t>
            </a:r>
            <a:r>
              <a:rPr lang="en-US" dirty="0"/>
              <a:t>, where lower-case u denotes non-relativistic velocity.</a:t>
            </a:r>
            <a:endParaRPr lang="en-CA" dirty="0"/>
          </a:p>
        </p:txBody>
      </p:sp>
      <p:sp>
        <p:nvSpPr>
          <p:cNvPr id="4" name="Slide Number Placeholder 3"/>
          <p:cNvSpPr>
            <a:spLocks noGrp="1"/>
          </p:cNvSpPr>
          <p:nvPr>
            <p:ph type="sldNum" sz="quarter" idx="5"/>
          </p:nvPr>
        </p:nvSpPr>
        <p:spPr/>
        <p:txBody>
          <a:bodyPr/>
          <a:lstStyle/>
          <a:p>
            <a:fld id="{C75ACAEE-114A-4A39-974C-1C8CAF4D96B6}" type="slidenum">
              <a:rPr lang="en-CA" smtClean="0"/>
              <a:t>18</a:t>
            </a:fld>
            <a:endParaRPr lang="en-CA"/>
          </a:p>
        </p:txBody>
      </p:sp>
    </p:spTree>
    <p:extLst>
      <p:ext uri="{BB962C8B-B14F-4D97-AF65-F5344CB8AC3E}">
        <p14:creationId xmlns:p14="http://schemas.microsoft.com/office/powerpoint/2010/main" val="25644235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the derivative of the 4-position S with respect to proper time gives us a new 4-vector called capital U, which is called the 4-velocity.</a:t>
            </a:r>
            <a:br>
              <a:rPr lang="en-US" dirty="0"/>
            </a:br>
            <a:r>
              <a:rPr lang="en-US" dirty="0"/>
              <a:t>The components of the 4-velocity big U are given by big </a:t>
            </a:r>
            <a:r>
              <a:rPr lang="en-US" dirty="0" err="1"/>
              <a:t>U_t</a:t>
            </a:r>
            <a:r>
              <a:rPr lang="en-US" dirty="0"/>
              <a:t>,…. big </a:t>
            </a:r>
            <a:r>
              <a:rPr lang="en-US" dirty="0" err="1"/>
              <a:t>U_x</a:t>
            </a:r>
            <a:r>
              <a:rPr lang="en-US" dirty="0"/>
              <a:t>…., big </a:t>
            </a:r>
            <a:r>
              <a:rPr lang="en-US" dirty="0" err="1"/>
              <a:t>U_y</a:t>
            </a:r>
            <a:r>
              <a:rPr lang="en-US" dirty="0"/>
              <a:t>… and big </a:t>
            </a:r>
            <a:r>
              <a:rPr lang="en-US" dirty="0" err="1"/>
              <a:t>U_z</a:t>
            </a:r>
            <a:r>
              <a:rPr lang="en-US" dirty="0"/>
              <a:t>.</a:t>
            </a:r>
          </a:p>
          <a:p>
            <a:endParaRPr lang="en-US" dirty="0"/>
          </a:p>
          <a:p>
            <a:r>
              <a:rPr lang="en-US" dirty="0"/>
              <a:t>Remember small or lower-case u denotes the non-relativistic velocities with 3 components </a:t>
            </a:r>
            <a:r>
              <a:rPr lang="en-US" dirty="0" err="1"/>
              <a:t>xyz</a:t>
            </a:r>
            <a:r>
              <a:rPr lang="en-US" dirty="0"/>
              <a:t> with respect to t</a:t>
            </a:r>
          </a:p>
          <a:p>
            <a:r>
              <a:rPr lang="en-US" dirty="0"/>
              <a:t>The big or upper-case U denotes relativistic velocities with 4 components, </a:t>
            </a:r>
            <a:r>
              <a:rPr lang="en-US" dirty="0" err="1"/>
              <a:t>txyz</a:t>
            </a:r>
            <a:r>
              <a:rPr lang="en-US" dirty="0"/>
              <a:t> with respect to proper time Tau.</a:t>
            </a:r>
            <a:endParaRPr lang="en-CA" dirty="0"/>
          </a:p>
        </p:txBody>
      </p:sp>
      <p:sp>
        <p:nvSpPr>
          <p:cNvPr id="4" name="Slide Number Placeholder 3"/>
          <p:cNvSpPr>
            <a:spLocks noGrp="1"/>
          </p:cNvSpPr>
          <p:nvPr>
            <p:ph type="sldNum" sz="quarter" idx="5"/>
          </p:nvPr>
        </p:nvSpPr>
        <p:spPr/>
        <p:txBody>
          <a:bodyPr/>
          <a:lstStyle/>
          <a:p>
            <a:fld id="{C75ACAEE-114A-4A39-974C-1C8CAF4D96B6}" type="slidenum">
              <a:rPr lang="en-CA" smtClean="0"/>
              <a:t>19</a:t>
            </a:fld>
            <a:endParaRPr lang="en-CA"/>
          </a:p>
        </p:txBody>
      </p:sp>
    </p:spTree>
    <p:extLst>
      <p:ext uri="{BB962C8B-B14F-4D97-AF65-F5344CB8AC3E}">
        <p14:creationId xmlns:p14="http://schemas.microsoft.com/office/powerpoint/2010/main" val="27281078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special relativity, we’ve found that different observers disagree on many physical quantities like time, space, velocity, momentum, and kinetic energy. We knew from the start that all inertial observers agreed on the speed of light in a vacuum C, and in the last video we discovered the spacetime invariant s^2 for a vector, which all inertial observers also agree on.</a:t>
            </a:r>
          </a:p>
          <a:p>
            <a:endParaRPr lang="en-US" dirty="0"/>
          </a:p>
          <a:p>
            <a:r>
              <a:rPr lang="en-US" dirty="0"/>
              <a:t>In this video we’re going to introduce the idea of </a:t>
            </a:r>
            <a:r>
              <a:rPr lang="en-US" dirty="0" err="1"/>
              <a:t>minkowski</a:t>
            </a:r>
            <a:r>
              <a:rPr lang="en-US" dirty="0"/>
              <a:t> vectors, also called 4-vectors, which are vectors in spacetime that all inertial observers agree on.</a:t>
            </a:r>
          </a:p>
        </p:txBody>
      </p:sp>
      <p:sp>
        <p:nvSpPr>
          <p:cNvPr id="4" name="Slide Number Placeholder 3"/>
          <p:cNvSpPr>
            <a:spLocks noGrp="1"/>
          </p:cNvSpPr>
          <p:nvPr>
            <p:ph type="sldNum" sz="quarter" idx="5"/>
          </p:nvPr>
        </p:nvSpPr>
        <p:spPr/>
        <p:txBody>
          <a:bodyPr/>
          <a:lstStyle/>
          <a:p>
            <a:fld id="{2155BF4C-6CB5-4909-9E10-4286395E453C}" type="slidenum">
              <a:rPr lang="en-CA" smtClean="0"/>
              <a:t>2</a:t>
            </a:fld>
            <a:endParaRPr lang="en-CA"/>
          </a:p>
        </p:txBody>
      </p:sp>
    </p:spTree>
    <p:extLst>
      <p:ext uri="{BB962C8B-B14F-4D97-AF65-F5344CB8AC3E}">
        <p14:creationId xmlns:p14="http://schemas.microsoft.com/office/powerpoint/2010/main" val="119413454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the derivative of the 4-position S with respect to proper time gives us a new 4-vector called capital U, which is called the 4-velocity.</a:t>
            </a:r>
            <a:br>
              <a:rPr lang="en-US" dirty="0"/>
            </a:br>
            <a:r>
              <a:rPr lang="en-US" dirty="0"/>
              <a:t>The components of the 4-velocity big U are given by big </a:t>
            </a:r>
            <a:r>
              <a:rPr lang="en-US" dirty="0" err="1"/>
              <a:t>U_t</a:t>
            </a:r>
            <a:r>
              <a:rPr lang="en-US" dirty="0"/>
              <a:t>,…. big </a:t>
            </a:r>
            <a:r>
              <a:rPr lang="en-US" dirty="0" err="1"/>
              <a:t>U_x</a:t>
            </a:r>
            <a:r>
              <a:rPr lang="en-US" dirty="0"/>
              <a:t>…., big </a:t>
            </a:r>
            <a:r>
              <a:rPr lang="en-US" dirty="0" err="1"/>
              <a:t>U_y</a:t>
            </a:r>
            <a:r>
              <a:rPr lang="en-US" dirty="0"/>
              <a:t>… and big </a:t>
            </a:r>
            <a:r>
              <a:rPr lang="en-US" dirty="0" err="1"/>
              <a:t>U_z</a:t>
            </a:r>
            <a:r>
              <a:rPr lang="en-US" dirty="0"/>
              <a:t>.</a:t>
            </a:r>
          </a:p>
          <a:p>
            <a:endParaRPr lang="en-US" dirty="0"/>
          </a:p>
          <a:p>
            <a:r>
              <a:rPr lang="en-US" dirty="0"/>
              <a:t>Remember small or lower-case u denotes the non-relativistic velocities with 3 components </a:t>
            </a:r>
            <a:r>
              <a:rPr lang="en-US" dirty="0" err="1"/>
              <a:t>xyz</a:t>
            </a:r>
            <a:r>
              <a:rPr lang="en-US" dirty="0"/>
              <a:t> with respect to t</a:t>
            </a:r>
          </a:p>
          <a:p>
            <a:r>
              <a:rPr lang="en-US" dirty="0"/>
              <a:t>The big or upper-case U denotes relativistic velocities with 4 components, </a:t>
            </a:r>
            <a:r>
              <a:rPr lang="en-US" dirty="0" err="1"/>
              <a:t>txyz</a:t>
            </a:r>
            <a:r>
              <a:rPr lang="en-US" dirty="0"/>
              <a:t> with respect to proper time Tau.</a:t>
            </a:r>
            <a:endParaRPr lang="en-CA" dirty="0"/>
          </a:p>
        </p:txBody>
      </p:sp>
      <p:sp>
        <p:nvSpPr>
          <p:cNvPr id="4" name="Slide Number Placeholder 3"/>
          <p:cNvSpPr>
            <a:spLocks noGrp="1"/>
          </p:cNvSpPr>
          <p:nvPr>
            <p:ph type="sldNum" sz="quarter" idx="5"/>
          </p:nvPr>
        </p:nvSpPr>
        <p:spPr/>
        <p:txBody>
          <a:bodyPr/>
          <a:lstStyle/>
          <a:p>
            <a:fld id="{C75ACAEE-114A-4A39-974C-1C8CAF4D96B6}" type="slidenum">
              <a:rPr lang="en-CA" smtClean="0"/>
              <a:t>20</a:t>
            </a:fld>
            <a:endParaRPr lang="en-CA"/>
          </a:p>
        </p:txBody>
      </p:sp>
    </p:spTree>
    <p:extLst>
      <p:ext uri="{BB962C8B-B14F-4D97-AF65-F5344CB8AC3E}">
        <p14:creationId xmlns:p14="http://schemas.microsoft.com/office/powerpoint/2010/main" val="33630579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the derivative of the 4-position S with respect to proper time gives us a new 4-vector called capital U, which is called the 4-velocity.</a:t>
            </a:r>
            <a:br>
              <a:rPr lang="en-US" dirty="0"/>
            </a:br>
            <a:r>
              <a:rPr lang="en-US" dirty="0"/>
              <a:t>The components of the 4-velocity big U are given by big </a:t>
            </a:r>
            <a:r>
              <a:rPr lang="en-US" dirty="0" err="1"/>
              <a:t>U_t</a:t>
            </a:r>
            <a:r>
              <a:rPr lang="en-US" dirty="0"/>
              <a:t>,…. big </a:t>
            </a:r>
            <a:r>
              <a:rPr lang="en-US" dirty="0" err="1"/>
              <a:t>U_x</a:t>
            </a:r>
            <a:r>
              <a:rPr lang="en-US" dirty="0"/>
              <a:t>…., big </a:t>
            </a:r>
            <a:r>
              <a:rPr lang="en-US" dirty="0" err="1"/>
              <a:t>U_y</a:t>
            </a:r>
            <a:r>
              <a:rPr lang="en-US" dirty="0"/>
              <a:t>… and big </a:t>
            </a:r>
            <a:r>
              <a:rPr lang="en-US" dirty="0" err="1"/>
              <a:t>U_z</a:t>
            </a:r>
            <a:r>
              <a:rPr lang="en-US" dirty="0"/>
              <a:t>.</a:t>
            </a:r>
          </a:p>
          <a:p>
            <a:endParaRPr lang="en-US" dirty="0"/>
          </a:p>
          <a:p>
            <a:r>
              <a:rPr lang="en-US" dirty="0"/>
              <a:t>Remember small or lower-case u denotes the non-relativistic velocities with 3 components </a:t>
            </a:r>
            <a:r>
              <a:rPr lang="en-US" dirty="0" err="1"/>
              <a:t>xyz</a:t>
            </a:r>
            <a:r>
              <a:rPr lang="en-US" dirty="0"/>
              <a:t> with respect to t</a:t>
            </a:r>
          </a:p>
          <a:p>
            <a:r>
              <a:rPr lang="en-US" dirty="0"/>
              <a:t>The big or upper-case U denotes relativistic velocities with 4 components, </a:t>
            </a:r>
            <a:r>
              <a:rPr lang="en-US" dirty="0" err="1"/>
              <a:t>txyz</a:t>
            </a:r>
            <a:r>
              <a:rPr lang="en-US" dirty="0"/>
              <a:t> with respect to proper time Tau.</a:t>
            </a:r>
            <a:endParaRPr lang="en-CA" dirty="0"/>
          </a:p>
        </p:txBody>
      </p:sp>
      <p:sp>
        <p:nvSpPr>
          <p:cNvPr id="4" name="Slide Number Placeholder 3"/>
          <p:cNvSpPr>
            <a:spLocks noGrp="1"/>
          </p:cNvSpPr>
          <p:nvPr>
            <p:ph type="sldNum" sz="quarter" idx="5"/>
          </p:nvPr>
        </p:nvSpPr>
        <p:spPr/>
        <p:txBody>
          <a:bodyPr/>
          <a:lstStyle/>
          <a:p>
            <a:fld id="{C75ACAEE-114A-4A39-974C-1C8CAF4D96B6}" type="slidenum">
              <a:rPr lang="en-CA" smtClean="0"/>
              <a:t>21</a:t>
            </a:fld>
            <a:endParaRPr lang="en-CA"/>
          </a:p>
        </p:txBody>
      </p:sp>
    </p:spTree>
    <p:extLst>
      <p:ext uri="{BB962C8B-B14F-4D97-AF65-F5344CB8AC3E}">
        <p14:creationId xmlns:p14="http://schemas.microsoft.com/office/powerpoint/2010/main" val="3193206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also write the 4-velocity in array notation, with the basis vectors in a row and the vector component in a column.</a:t>
            </a:r>
          </a:p>
          <a:p>
            <a:r>
              <a:rPr lang="en-US" dirty="0"/>
              <a:t>If we multiply the arrays we get first entry time first entry, second times second, third times third, and forth times forth, which gives us the original vector big U.</a:t>
            </a:r>
            <a:endParaRPr lang="en-CA" dirty="0"/>
          </a:p>
        </p:txBody>
      </p:sp>
      <p:sp>
        <p:nvSpPr>
          <p:cNvPr id="4" name="Slide Number Placeholder 3"/>
          <p:cNvSpPr>
            <a:spLocks noGrp="1"/>
          </p:cNvSpPr>
          <p:nvPr>
            <p:ph type="sldNum" sz="quarter" idx="5"/>
          </p:nvPr>
        </p:nvSpPr>
        <p:spPr/>
        <p:txBody>
          <a:bodyPr/>
          <a:lstStyle/>
          <a:p>
            <a:fld id="{C75ACAEE-114A-4A39-974C-1C8CAF4D96B6}" type="slidenum">
              <a:rPr lang="en-CA" smtClean="0"/>
              <a:t>22</a:t>
            </a:fld>
            <a:endParaRPr lang="en-CA"/>
          </a:p>
        </p:txBody>
      </p:sp>
    </p:spTree>
    <p:extLst>
      <p:ext uri="{BB962C8B-B14F-4D97-AF65-F5344CB8AC3E}">
        <p14:creationId xmlns:p14="http://schemas.microsoft.com/office/powerpoint/2010/main" val="257526199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8378C2FF-A3AB-4060-8CFD-2ED46346B717}"/>
              </a:ext>
            </a:extLst>
          </p:cNvPr>
          <p:cNvSpPr>
            <a:spLocks noGrp="1"/>
          </p:cNvSpPr>
          <p:nvPr>
            <p:ph type="body" idx="1"/>
          </p:nvPr>
        </p:nvSpPr>
        <p:spPr/>
        <p:txBody>
          <a:bodyPr/>
          <a:lstStyle/>
          <a:p>
            <a:r>
              <a:rPr lang="en-US" dirty="0"/>
              <a:t>Let’s look at an example of how the 4-velocity capital U is invariant.</a:t>
            </a:r>
          </a:p>
          <a:p>
            <a:endParaRPr lang="en-US" dirty="0"/>
          </a:p>
          <a:p>
            <a:r>
              <a:rPr lang="en-US" dirty="0"/>
              <a:t>Let’s say Einstein is stationary in a spacetime diagram, and a car is moving off to the right in the x-direction at half the speed of light, so </a:t>
            </a:r>
            <a:r>
              <a:rPr lang="en-US" dirty="0" err="1"/>
              <a:t>u_x</a:t>
            </a:r>
            <a:r>
              <a:rPr lang="en-US" dirty="0"/>
              <a:t> ½ c.</a:t>
            </a:r>
          </a:p>
          <a:p>
            <a:endParaRPr lang="en-US" dirty="0"/>
          </a:p>
          <a:p>
            <a:r>
              <a:rPr lang="en-US" dirty="0"/>
              <a:t>For simplicity, we’ll say that the velocities in the y and z directions are zero, so we’re only concerned with the x axis and time axis.</a:t>
            </a:r>
          </a:p>
          <a:p>
            <a:endParaRPr lang="en-US" dirty="0"/>
          </a:p>
          <a:p>
            <a:r>
              <a:rPr lang="en-US" dirty="0"/>
              <a:t>The square of the total velocity of the car is normally </a:t>
            </a:r>
            <a:r>
              <a:rPr lang="en-US" dirty="0" err="1"/>
              <a:t>u_x</a:t>
            </a:r>
            <a:r>
              <a:rPr lang="en-US" dirty="0"/>
              <a:t> ^2 + u_y^2 + u_z^2, but since only the x-velocity is non-zero, this means that the total velocity u = </a:t>
            </a:r>
            <a:r>
              <a:rPr lang="en-US" dirty="0" err="1"/>
              <a:t>u_x</a:t>
            </a:r>
            <a:r>
              <a:rPr lang="en-US" dirty="0"/>
              <a:t> = 1/2c.</a:t>
            </a:r>
          </a:p>
          <a:p>
            <a:r>
              <a:rPr lang="en-US" dirty="0"/>
              <a:t>This means that beta, which is u/c, is just ½.</a:t>
            </a:r>
          </a:p>
          <a:p>
            <a:r>
              <a:rPr lang="en-US" dirty="0"/>
              <a:t>And for beta = ½, the corresponding gamma coefficient is 2 / the square root of 3.</a:t>
            </a:r>
          </a:p>
          <a:p>
            <a:endParaRPr lang="en-US" dirty="0"/>
          </a:p>
          <a:p>
            <a:r>
              <a:rPr lang="en-US" dirty="0"/>
              <a:t>The 4-velocity only has two non-zero components, gamma*c for time and gamma*</a:t>
            </a:r>
            <a:r>
              <a:rPr lang="en-US" dirty="0" err="1"/>
              <a:t>u_x</a:t>
            </a:r>
            <a:r>
              <a:rPr lang="en-US" dirty="0"/>
              <a:t> for x-position.</a:t>
            </a:r>
          </a:p>
          <a:p>
            <a:r>
              <a:rPr lang="en-US" dirty="0"/>
              <a:t>Subbing in 2/root-3 for gamma and ½ C for </a:t>
            </a:r>
            <a:r>
              <a:rPr lang="en-US" dirty="0" err="1"/>
              <a:t>u_x</a:t>
            </a:r>
            <a:r>
              <a:rPr lang="en-US" dirty="0"/>
              <a:t>, and cancelling these 2s… we get that big-U equals 2/root-3 c </a:t>
            </a:r>
            <a:r>
              <a:rPr lang="en-US" dirty="0" err="1"/>
              <a:t>e_t</a:t>
            </a:r>
            <a:r>
              <a:rPr lang="en-US" dirty="0"/>
              <a:t> and 1/root-3 c </a:t>
            </a:r>
            <a:r>
              <a:rPr lang="en-US" dirty="0" err="1"/>
              <a:t>e_x</a:t>
            </a:r>
            <a:endParaRPr lang="en-US" dirty="0"/>
          </a:p>
          <a:p>
            <a:endParaRPr lang="en-US" dirty="0"/>
          </a:p>
          <a:p>
            <a:r>
              <a:rPr lang="en-US" dirty="0"/>
              <a:t>We can see these components match up with the 4-velocity vector in our spacetime diagram.</a:t>
            </a:r>
          </a:p>
        </p:txBody>
      </p:sp>
    </p:spTree>
    <p:extLst>
      <p:ext uri="{BB962C8B-B14F-4D97-AF65-F5344CB8AC3E}">
        <p14:creationId xmlns:p14="http://schemas.microsoft.com/office/powerpoint/2010/main" val="44963827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8378C2FF-A3AB-4060-8CFD-2ED46346B717}"/>
              </a:ext>
            </a:extLst>
          </p:cNvPr>
          <p:cNvSpPr>
            <a:spLocks noGrp="1"/>
          </p:cNvSpPr>
          <p:nvPr>
            <p:ph type="body" idx="1"/>
          </p:nvPr>
        </p:nvSpPr>
        <p:spPr/>
        <p:txBody>
          <a:bodyPr/>
          <a:lstStyle/>
          <a:p>
            <a:r>
              <a:rPr lang="en-US" dirty="0"/>
              <a:t>Let’s look at an example of how the 4-velocity capital U is invariant.</a:t>
            </a:r>
          </a:p>
          <a:p>
            <a:endParaRPr lang="en-US" dirty="0"/>
          </a:p>
          <a:p>
            <a:r>
              <a:rPr lang="en-US" dirty="0"/>
              <a:t>Let’s say Einstein is stationary in a spacetime diagram, and a car is moving off to the right in the x-direction at half the speed of light, so </a:t>
            </a:r>
            <a:r>
              <a:rPr lang="en-US" dirty="0" err="1"/>
              <a:t>u_x</a:t>
            </a:r>
            <a:r>
              <a:rPr lang="en-US" dirty="0"/>
              <a:t> ½ c.</a:t>
            </a:r>
          </a:p>
          <a:p>
            <a:endParaRPr lang="en-US" dirty="0"/>
          </a:p>
          <a:p>
            <a:r>
              <a:rPr lang="en-US" dirty="0"/>
              <a:t>For simplicity, we’ll say that the velocities in the y and z directions are zero, so we’re only concerned with the x axis and time axis.</a:t>
            </a:r>
          </a:p>
          <a:p>
            <a:endParaRPr lang="en-US" dirty="0"/>
          </a:p>
          <a:p>
            <a:r>
              <a:rPr lang="en-US" dirty="0"/>
              <a:t>The square of the total velocity of the car is normally </a:t>
            </a:r>
            <a:r>
              <a:rPr lang="en-US" dirty="0" err="1"/>
              <a:t>u_x</a:t>
            </a:r>
            <a:r>
              <a:rPr lang="en-US" dirty="0"/>
              <a:t> ^2 + u_y^2 + u_z^2, but since only the x-velocity is non-zero, this means that the total velocity u = </a:t>
            </a:r>
            <a:r>
              <a:rPr lang="en-US" dirty="0" err="1"/>
              <a:t>u_x</a:t>
            </a:r>
            <a:r>
              <a:rPr lang="en-US" dirty="0"/>
              <a:t> = 1/2c.</a:t>
            </a:r>
          </a:p>
          <a:p>
            <a:r>
              <a:rPr lang="en-US" dirty="0"/>
              <a:t>This means that beta, which is u/c, is just ½.</a:t>
            </a:r>
          </a:p>
          <a:p>
            <a:r>
              <a:rPr lang="en-US" dirty="0"/>
              <a:t>And for beta = ½, the corresponding gamma coefficient is 2 / the square root of 3.</a:t>
            </a:r>
          </a:p>
          <a:p>
            <a:endParaRPr lang="en-US" dirty="0"/>
          </a:p>
          <a:p>
            <a:r>
              <a:rPr lang="en-US" dirty="0"/>
              <a:t>The 4-velocity only has two non-zero components, gamma*c for time and gamma*</a:t>
            </a:r>
            <a:r>
              <a:rPr lang="en-US" dirty="0" err="1"/>
              <a:t>u_x</a:t>
            </a:r>
            <a:r>
              <a:rPr lang="en-US" dirty="0"/>
              <a:t> for x-position.</a:t>
            </a:r>
          </a:p>
          <a:p>
            <a:r>
              <a:rPr lang="en-US" dirty="0"/>
              <a:t>Subbing in 2/root-3 for gamma and ½ C for </a:t>
            </a:r>
            <a:r>
              <a:rPr lang="en-US" dirty="0" err="1"/>
              <a:t>u_x</a:t>
            </a:r>
            <a:r>
              <a:rPr lang="en-US" dirty="0"/>
              <a:t>, and cancelling these 2s… we get that big-U equals 2/root-3 c </a:t>
            </a:r>
            <a:r>
              <a:rPr lang="en-US" dirty="0" err="1"/>
              <a:t>e_t</a:t>
            </a:r>
            <a:r>
              <a:rPr lang="en-US" dirty="0"/>
              <a:t> and 1/root-3 c </a:t>
            </a:r>
            <a:r>
              <a:rPr lang="en-US" dirty="0" err="1"/>
              <a:t>e_x</a:t>
            </a:r>
            <a:endParaRPr lang="en-US" dirty="0"/>
          </a:p>
          <a:p>
            <a:endParaRPr lang="en-US" dirty="0"/>
          </a:p>
          <a:p>
            <a:r>
              <a:rPr lang="en-US" dirty="0"/>
              <a:t>We can see these components match up with the 4-velocity vector in our spacetime diagram.</a:t>
            </a:r>
          </a:p>
        </p:txBody>
      </p:sp>
    </p:spTree>
    <p:extLst>
      <p:ext uri="{BB962C8B-B14F-4D97-AF65-F5344CB8AC3E}">
        <p14:creationId xmlns:p14="http://schemas.microsoft.com/office/powerpoint/2010/main" val="39444298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8378C2FF-A3AB-4060-8CFD-2ED46346B717}"/>
              </a:ext>
            </a:extLst>
          </p:cNvPr>
          <p:cNvSpPr>
            <a:spLocks noGrp="1"/>
          </p:cNvSpPr>
          <p:nvPr>
            <p:ph type="body" idx="1"/>
          </p:nvPr>
        </p:nvSpPr>
        <p:spPr/>
        <p:txBody>
          <a:bodyPr/>
          <a:lstStyle/>
          <a:p>
            <a:r>
              <a:rPr lang="en-US" dirty="0"/>
              <a:t>However, in the reference frame of the car, the car’s velocity is zero. And that means that beta = 0, and therefore gamma = 1.</a:t>
            </a:r>
          </a:p>
          <a:p>
            <a:r>
              <a:rPr lang="en-US" dirty="0"/>
              <a:t>In the car’s frame, the car’s 4-velocity equals c * et-tilde.</a:t>
            </a:r>
          </a:p>
          <a:p>
            <a:r>
              <a:rPr lang="en-US" dirty="0"/>
              <a:t>And this matches up with the vector big-U in our spacetime diagram.</a:t>
            </a:r>
          </a:p>
          <a:p>
            <a:endParaRPr lang="en-US" dirty="0"/>
          </a:p>
          <a:p>
            <a:r>
              <a:rPr lang="en-US" dirty="0"/>
              <a:t>So we can see that the 4-velocity big-U is an invariant vector. It has different components in different reference frames, but it is the same geometric vector in spacetime.</a:t>
            </a:r>
          </a:p>
          <a:p>
            <a:r>
              <a:rPr lang="en-CA" dirty="0"/>
              <a:t>Also, notice that even though the car’s ordinary non-relativistic velocity is zero m/s, it’s 4-velocity is not zero. The car still has a non-zero 4-velocity component in the time-direction. It’s just that the spatial components of the 4-velocity are zero.</a:t>
            </a:r>
            <a:endParaRPr lang="en-US" dirty="0"/>
          </a:p>
        </p:txBody>
      </p:sp>
    </p:spTree>
    <p:extLst>
      <p:ext uri="{BB962C8B-B14F-4D97-AF65-F5344CB8AC3E}">
        <p14:creationId xmlns:p14="http://schemas.microsoft.com/office/powerpoint/2010/main" val="369875682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8378C2FF-A3AB-4060-8CFD-2ED46346B717}"/>
              </a:ext>
            </a:extLst>
          </p:cNvPr>
          <p:cNvSpPr>
            <a:spLocks noGrp="1"/>
          </p:cNvSpPr>
          <p:nvPr>
            <p:ph type="body" idx="1"/>
          </p:nvPr>
        </p:nvSpPr>
        <p:spPr/>
        <p:txBody>
          <a:bodyPr/>
          <a:lstStyle/>
          <a:p>
            <a:r>
              <a:rPr lang="en-US" dirty="0"/>
              <a:t>Also, just as the components of the 4-position vector can be transformed to a different frame of reference using a Lorentz transformation,</a:t>
            </a:r>
          </a:p>
          <a:p>
            <a:r>
              <a:rPr lang="en-US" dirty="0"/>
              <a:t>the components of 4-velocity can also be changed to a different frame using a Lorentz transformation.</a:t>
            </a:r>
            <a:endParaRPr lang="en-CA" dirty="0"/>
          </a:p>
        </p:txBody>
      </p:sp>
    </p:spTree>
    <p:extLst>
      <p:ext uri="{BB962C8B-B14F-4D97-AF65-F5344CB8AC3E}">
        <p14:creationId xmlns:p14="http://schemas.microsoft.com/office/powerpoint/2010/main" val="330877962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8378C2FF-A3AB-4060-8CFD-2ED46346B717}"/>
              </a:ext>
            </a:extLst>
          </p:cNvPr>
          <p:cNvSpPr>
            <a:spLocks noGrp="1"/>
          </p:cNvSpPr>
          <p:nvPr>
            <p:ph type="body" idx="1"/>
          </p:nvPr>
        </p:nvSpPr>
        <p:spPr/>
        <p:txBody>
          <a:bodyPr/>
          <a:lstStyle/>
          <a:p>
            <a:r>
              <a:rPr lang="en-US" dirty="0"/>
              <a:t>We can see that if we take the Lorentz transformation, plug the gamma and beta coefficients in, and also the Ut and </a:t>
            </a:r>
            <a:r>
              <a:rPr lang="en-US" dirty="0" err="1"/>
              <a:t>Ux</a:t>
            </a:r>
            <a:r>
              <a:rPr lang="en-US" dirty="0"/>
              <a:t> components in Einstein’s frame, we get the expected 4-velocity components of Ut-tilde = c and </a:t>
            </a:r>
            <a:r>
              <a:rPr lang="en-US" dirty="0" err="1"/>
              <a:t>Ux</a:t>
            </a:r>
            <a:r>
              <a:rPr lang="en-US" dirty="0"/>
              <a:t>-tilde = 0 for the car’s reference frame.</a:t>
            </a:r>
          </a:p>
          <a:p>
            <a:endParaRPr lang="en-US" dirty="0"/>
          </a:p>
          <a:p>
            <a:r>
              <a:rPr lang="en-US" dirty="0"/>
              <a:t>But this still describes the same 4-velocity U.</a:t>
            </a:r>
            <a:endParaRPr lang="en-CA" dirty="0"/>
          </a:p>
        </p:txBody>
      </p:sp>
    </p:spTree>
    <p:extLst>
      <p:ext uri="{BB962C8B-B14F-4D97-AF65-F5344CB8AC3E}">
        <p14:creationId xmlns:p14="http://schemas.microsoft.com/office/powerpoint/2010/main" val="410377341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8378C2FF-A3AB-4060-8CFD-2ED46346B717}"/>
              </a:ext>
            </a:extLst>
          </p:cNvPr>
          <p:cNvSpPr>
            <a:spLocks noGrp="1"/>
          </p:cNvSpPr>
          <p:nvPr>
            <p:ph type="body" idx="1"/>
          </p:nvPr>
        </p:nvSpPr>
        <p:spPr/>
        <p:txBody>
          <a:bodyPr/>
          <a:lstStyle/>
          <a:p>
            <a:r>
              <a:rPr lang="en-US" dirty="0"/>
              <a:t>Another thing to notice is that the quantity big U dot big U is also invariant.</a:t>
            </a:r>
          </a:p>
          <a:p>
            <a:r>
              <a:rPr lang="en-US" dirty="0"/>
              <a:t>Recall that with a </a:t>
            </a:r>
            <a:r>
              <a:rPr lang="en-US" dirty="0" err="1"/>
              <a:t>minkowski</a:t>
            </a:r>
            <a:r>
              <a:rPr lang="en-US" dirty="0"/>
              <a:t> orthonormal, the time basis vector dotted with itself gives +1, a position basis vector dotted with itself is -1, and mixed basis vector dot products are zero.</a:t>
            </a:r>
          </a:p>
          <a:p>
            <a:r>
              <a:rPr lang="en-US" dirty="0"/>
              <a:t>So in our case, </a:t>
            </a:r>
            <a:r>
              <a:rPr lang="en-US" dirty="0" err="1"/>
              <a:t>bigU</a:t>
            </a:r>
            <a:r>
              <a:rPr lang="en-US" dirty="0"/>
              <a:t> dot </a:t>
            </a:r>
            <a:r>
              <a:rPr lang="en-US" dirty="0" err="1"/>
              <a:t>bigU</a:t>
            </a:r>
            <a:r>
              <a:rPr lang="en-US" dirty="0"/>
              <a:t> is Ut^2 – Ux^2. In Einstein’s frame, this gives us 2/root 3 c ^2 – 1/root3 c ^2, which is 4/3 c^2 – 1/3 c^2, which is just c^2.</a:t>
            </a:r>
          </a:p>
          <a:p>
            <a:r>
              <a:rPr lang="en-US" dirty="0"/>
              <a:t>In the car’s frame, we take the same formula, and plug in the 4-velocity components for the car, which are c for time and 0 for x. This gives us that same result c^2.</a:t>
            </a:r>
          </a:p>
        </p:txBody>
      </p:sp>
    </p:spTree>
    <p:extLst>
      <p:ext uri="{BB962C8B-B14F-4D97-AF65-F5344CB8AC3E}">
        <p14:creationId xmlns:p14="http://schemas.microsoft.com/office/powerpoint/2010/main" val="325251663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8378C2FF-A3AB-4060-8CFD-2ED46346B717}"/>
              </a:ext>
            </a:extLst>
          </p:cNvPr>
          <p:cNvSpPr>
            <a:spLocks noGrp="1"/>
          </p:cNvSpPr>
          <p:nvPr>
            <p:ph type="body" idx="1"/>
          </p:nvPr>
        </p:nvSpPr>
        <p:spPr/>
        <p:txBody>
          <a:bodyPr/>
          <a:lstStyle/>
          <a:p>
            <a:r>
              <a:rPr lang="en-US" dirty="0"/>
              <a:t>Another thing to notice is that the quantity big U dot big U is also invariant.</a:t>
            </a:r>
          </a:p>
          <a:p>
            <a:r>
              <a:rPr lang="en-US" dirty="0"/>
              <a:t>Recall that with a </a:t>
            </a:r>
            <a:r>
              <a:rPr lang="en-US" dirty="0" err="1"/>
              <a:t>minkowski</a:t>
            </a:r>
            <a:r>
              <a:rPr lang="en-US" dirty="0"/>
              <a:t> orthonormal, the time basis vector dotted with itself gives +1, a position basis vector dotted with itself is -1, and mixed basis vector dot products are zero.</a:t>
            </a:r>
          </a:p>
          <a:p>
            <a:r>
              <a:rPr lang="en-US" dirty="0"/>
              <a:t>So in our case, </a:t>
            </a:r>
            <a:r>
              <a:rPr lang="en-US" dirty="0" err="1"/>
              <a:t>bigU</a:t>
            </a:r>
            <a:r>
              <a:rPr lang="en-US" dirty="0"/>
              <a:t> dot </a:t>
            </a:r>
            <a:r>
              <a:rPr lang="en-US" dirty="0" err="1"/>
              <a:t>bigU</a:t>
            </a:r>
            <a:r>
              <a:rPr lang="en-US" dirty="0"/>
              <a:t> is Ut^2 – Ux^2. In Einstein’s frame, this gives us 2/root 3 c ^2 – 1/root3 c ^2, which is 4/3 c^2 – 1/3 c^2, which is just c^2.</a:t>
            </a:r>
          </a:p>
          <a:p>
            <a:r>
              <a:rPr lang="en-US" dirty="0"/>
              <a:t>In the car’s frame, we take the same formula, and plug in the 4-velocity components for the car, which are c for time and 0 for x. This gives us that same result c^2.</a:t>
            </a:r>
          </a:p>
        </p:txBody>
      </p:sp>
    </p:spTree>
    <p:extLst>
      <p:ext uri="{BB962C8B-B14F-4D97-AF65-F5344CB8AC3E}">
        <p14:creationId xmlns:p14="http://schemas.microsoft.com/office/powerpoint/2010/main" val="3790502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standard </a:t>
            </a:r>
            <a:r>
              <a:rPr lang="en-US" dirty="0" err="1"/>
              <a:t>newtonian</a:t>
            </a:r>
            <a:r>
              <a:rPr lang="en-US" dirty="0"/>
              <a:t> physics, we’re used to 3-dimensional vectors, which I’m doing to denote with small lower-case letters in this video.</a:t>
            </a:r>
          </a:p>
          <a:p>
            <a:r>
              <a:rPr lang="en-US" dirty="0"/>
              <a:t>We have 3-dimensional position, small r… velocity, small u, which is the derivative of position with respect to time, momentum, small p, which is mass times </a:t>
            </a:r>
            <a:r>
              <a:rPr lang="en-US" dirty="0" err="1"/>
              <a:t>melocity</a:t>
            </a:r>
            <a:r>
              <a:rPr lang="en-US" dirty="0"/>
              <a:t>,</a:t>
            </a:r>
          </a:p>
          <a:p>
            <a:r>
              <a:rPr lang="en-US" dirty="0"/>
              <a:t>acceleration, small a, which is the 2</a:t>
            </a:r>
            <a:r>
              <a:rPr lang="en-US" baseline="30000" dirty="0"/>
              <a:t>nd</a:t>
            </a:r>
            <a:r>
              <a:rPr lang="en-US" dirty="0"/>
              <a:t> derivative of position with respect to time, and force, small f, which is the derivative of momentum with respect to time, which is also mass times acceleration if mass is constant.</a:t>
            </a:r>
            <a:endParaRPr lang="en-CA" dirty="0"/>
          </a:p>
          <a:p>
            <a:endParaRPr lang="en-CA" dirty="0"/>
          </a:p>
          <a:p>
            <a:r>
              <a:rPr lang="en-CA" dirty="0"/>
              <a:t>In special relativity, most of these quantities aren’t very useful because the time variable is different in every inertial reference frame due to time dilation.</a:t>
            </a:r>
          </a:p>
          <a:p>
            <a:r>
              <a:rPr lang="en-CA" dirty="0"/>
              <a:t>This means that every frame will take derivatives with respect to a different time variable.</a:t>
            </a:r>
          </a:p>
        </p:txBody>
      </p:sp>
      <p:sp>
        <p:nvSpPr>
          <p:cNvPr id="4" name="Slide Number Placeholder 3"/>
          <p:cNvSpPr>
            <a:spLocks noGrp="1"/>
          </p:cNvSpPr>
          <p:nvPr>
            <p:ph type="sldNum" sz="quarter" idx="5"/>
          </p:nvPr>
        </p:nvSpPr>
        <p:spPr/>
        <p:txBody>
          <a:bodyPr/>
          <a:lstStyle/>
          <a:p>
            <a:fld id="{C75ACAEE-114A-4A39-974C-1C8CAF4D96B6}" type="slidenum">
              <a:rPr lang="en-CA" smtClean="0"/>
              <a:t>3</a:t>
            </a:fld>
            <a:endParaRPr lang="en-CA"/>
          </a:p>
        </p:txBody>
      </p:sp>
    </p:spTree>
    <p:extLst>
      <p:ext uri="{BB962C8B-B14F-4D97-AF65-F5344CB8AC3E}">
        <p14:creationId xmlns:p14="http://schemas.microsoft.com/office/powerpoint/2010/main" val="280689171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turns out that this is true for all 4-velocity vectors: all 4-velocity vectors have a </a:t>
            </a:r>
            <a:r>
              <a:rPr lang="en-US" dirty="0" err="1"/>
              <a:t>minkowski</a:t>
            </a:r>
            <a:r>
              <a:rPr lang="en-US" dirty="0"/>
              <a:t> length of c, the speed of light in a vacuum.</a:t>
            </a:r>
          </a:p>
          <a:p>
            <a:r>
              <a:rPr lang="en-US" dirty="0"/>
              <a:t>And we can prove it.</a:t>
            </a:r>
          </a:p>
          <a:p>
            <a:r>
              <a:rPr lang="en-US" dirty="0"/>
              <a:t>It we have some generic 4-velocity vector with components Ut, </a:t>
            </a:r>
            <a:r>
              <a:rPr lang="en-US" dirty="0" err="1"/>
              <a:t>Ux</a:t>
            </a:r>
            <a:r>
              <a:rPr lang="en-US" dirty="0"/>
              <a:t>, </a:t>
            </a:r>
            <a:r>
              <a:rPr lang="en-US" dirty="0" err="1"/>
              <a:t>Uy</a:t>
            </a:r>
            <a:r>
              <a:rPr lang="en-US" dirty="0"/>
              <a:t>, and </a:t>
            </a:r>
            <a:r>
              <a:rPr lang="en-US" dirty="0" err="1"/>
              <a:t>Uz</a:t>
            </a:r>
            <a:r>
              <a:rPr lang="en-US" dirty="0"/>
              <a:t>, and take the dot product with itself, we get 16 terms.</a:t>
            </a:r>
          </a:p>
          <a:p>
            <a:r>
              <a:rPr lang="en-US" dirty="0"/>
              <a:t>This gives us the familiar matrix equation for the squared length of a vector, with the familiar </a:t>
            </a:r>
            <a:r>
              <a:rPr lang="en-US" dirty="0" err="1"/>
              <a:t>minkowski</a:t>
            </a:r>
            <a:r>
              <a:rPr lang="en-US" dirty="0"/>
              <a:t> metric tensor matrix from the last video, which finally simplifies to Ut^2 – Ux^2 – Uy^2 – Uz^2.</a:t>
            </a:r>
          </a:p>
          <a:p>
            <a:endParaRPr lang="en-US" dirty="0"/>
          </a:p>
          <a:p>
            <a:endParaRPr lang="en-CA" dirty="0"/>
          </a:p>
        </p:txBody>
      </p:sp>
      <p:sp>
        <p:nvSpPr>
          <p:cNvPr id="4" name="Slide Number Placeholder 3"/>
          <p:cNvSpPr>
            <a:spLocks noGrp="1"/>
          </p:cNvSpPr>
          <p:nvPr>
            <p:ph type="sldNum" sz="quarter" idx="5"/>
          </p:nvPr>
        </p:nvSpPr>
        <p:spPr/>
        <p:txBody>
          <a:bodyPr/>
          <a:lstStyle/>
          <a:p>
            <a:fld id="{C75ACAEE-114A-4A39-974C-1C8CAF4D96B6}" type="slidenum">
              <a:rPr lang="en-CA" smtClean="0"/>
              <a:t>33</a:t>
            </a:fld>
            <a:endParaRPr lang="en-CA"/>
          </a:p>
        </p:txBody>
      </p:sp>
    </p:spTree>
    <p:extLst>
      <p:ext uri="{BB962C8B-B14F-4D97-AF65-F5344CB8AC3E}">
        <p14:creationId xmlns:p14="http://schemas.microsoft.com/office/powerpoint/2010/main" val="411025759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turns out that this is true for all 4-velocity vectors: all 4-velocity vectors have a </a:t>
            </a:r>
            <a:r>
              <a:rPr lang="en-US" dirty="0" err="1"/>
              <a:t>minkowski</a:t>
            </a:r>
            <a:r>
              <a:rPr lang="en-US" dirty="0"/>
              <a:t> length of c, the speed of light in a vacuum.</a:t>
            </a:r>
          </a:p>
          <a:p>
            <a:r>
              <a:rPr lang="en-US" dirty="0"/>
              <a:t>And we can prove it.</a:t>
            </a:r>
          </a:p>
          <a:p>
            <a:r>
              <a:rPr lang="en-US" dirty="0"/>
              <a:t>It we have some generic 4-velocity vector with components Ut, </a:t>
            </a:r>
            <a:r>
              <a:rPr lang="en-US" dirty="0" err="1"/>
              <a:t>Ux</a:t>
            </a:r>
            <a:r>
              <a:rPr lang="en-US" dirty="0"/>
              <a:t>, </a:t>
            </a:r>
            <a:r>
              <a:rPr lang="en-US" dirty="0" err="1"/>
              <a:t>Uy</a:t>
            </a:r>
            <a:r>
              <a:rPr lang="en-US" dirty="0"/>
              <a:t>, and </a:t>
            </a:r>
            <a:r>
              <a:rPr lang="en-US" dirty="0" err="1"/>
              <a:t>Uz</a:t>
            </a:r>
            <a:r>
              <a:rPr lang="en-US" dirty="0"/>
              <a:t>, and take the dot product with itself, we get 16 terms.</a:t>
            </a:r>
          </a:p>
          <a:p>
            <a:r>
              <a:rPr lang="en-US" dirty="0"/>
              <a:t>This gives us the familiar matrix equation for the squared length of a vector, with the familiar </a:t>
            </a:r>
            <a:r>
              <a:rPr lang="en-US" dirty="0" err="1"/>
              <a:t>minkowski</a:t>
            </a:r>
            <a:r>
              <a:rPr lang="en-US" dirty="0"/>
              <a:t> metric tensor matrix from the last video, which finally simplifies to Ut^2 – Ux^2 – Uy^2 – Uz^2.</a:t>
            </a:r>
          </a:p>
          <a:p>
            <a:endParaRPr lang="en-US" dirty="0"/>
          </a:p>
          <a:p>
            <a:endParaRPr lang="en-CA" dirty="0"/>
          </a:p>
        </p:txBody>
      </p:sp>
      <p:sp>
        <p:nvSpPr>
          <p:cNvPr id="4" name="Slide Number Placeholder 3"/>
          <p:cNvSpPr>
            <a:spLocks noGrp="1"/>
          </p:cNvSpPr>
          <p:nvPr>
            <p:ph type="sldNum" sz="quarter" idx="5"/>
          </p:nvPr>
        </p:nvSpPr>
        <p:spPr/>
        <p:txBody>
          <a:bodyPr/>
          <a:lstStyle/>
          <a:p>
            <a:fld id="{C75ACAEE-114A-4A39-974C-1C8CAF4D96B6}" type="slidenum">
              <a:rPr lang="en-CA" smtClean="0"/>
              <a:t>34</a:t>
            </a:fld>
            <a:endParaRPr lang="en-CA"/>
          </a:p>
        </p:txBody>
      </p:sp>
    </p:spTree>
    <p:extLst>
      <p:ext uri="{BB962C8B-B14F-4D97-AF65-F5344CB8AC3E}">
        <p14:creationId xmlns:p14="http://schemas.microsoft.com/office/powerpoint/2010/main" val="114696529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recall we determined the components of big U to be c*gamma, </a:t>
            </a:r>
            <a:r>
              <a:rPr lang="en-US" dirty="0" err="1"/>
              <a:t>ux</a:t>
            </a:r>
            <a:r>
              <a:rPr lang="en-US" dirty="0"/>
              <a:t>*gamma, </a:t>
            </a:r>
            <a:r>
              <a:rPr lang="en-US" dirty="0" err="1"/>
              <a:t>uy</a:t>
            </a:r>
            <a:r>
              <a:rPr lang="en-US" dirty="0"/>
              <a:t>*gamma and </a:t>
            </a:r>
            <a:r>
              <a:rPr lang="en-US" dirty="0" err="1"/>
              <a:t>uz</a:t>
            </a:r>
            <a:r>
              <a:rPr lang="en-US" dirty="0"/>
              <a:t>*gamma.</a:t>
            </a:r>
          </a:p>
          <a:p>
            <a:r>
              <a:rPr lang="en-US" dirty="0"/>
              <a:t>If we plug all these into our formula for </a:t>
            </a:r>
            <a:r>
              <a:rPr lang="en-US" dirty="0" err="1"/>
              <a:t>bigU</a:t>
            </a:r>
            <a:r>
              <a:rPr lang="en-US" dirty="0"/>
              <a:t>-dot-</a:t>
            </a:r>
            <a:r>
              <a:rPr lang="en-US" dirty="0" err="1"/>
              <a:t>bigU</a:t>
            </a:r>
            <a:r>
              <a:rPr lang="en-US" dirty="0"/>
              <a:t>, and factor out gamma^2 in front, we can combine small ux^2 small uy^2 and small uz^2 into the square of the total non-relativistic velocity, small u ^2.</a:t>
            </a:r>
          </a:p>
          <a:p>
            <a:r>
              <a:rPr lang="en-US" dirty="0"/>
              <a:t>Not if we factor out c^2 from these terms, we get 1 – small u^2/c^2, which is just the definition of beta^2.</a:t>
            </a:r>
          </a:p>
          <a:p>
            <a:r>
              <a:rPr lang="en-US" dirty="0"/>
              <a:t>And if we recall that gamma = 1/</a:t>
            </a:r>
            <a:r>
              <a:rPr lang="en-US" dirty="0" err="1"/>
              <a:t>srqt</a:t>
            </a:r>
            <a:r>
              <a:rPr lang="en-US" dirty="0"/>
              <a:t> 1-beta^2, then gamma squared cancels out with this and we get </a:t>
            </a:r>
            <a:r>
              <a:rPr lang="en-US" dirty="0" err="1"/>
              <a:t>bigU</a:t>
            </a:r>
            <a:r>
              <a:rPr lang="en-US" dirty="0"/>
              <a:t>-dot-</a:t>
            </a:r>
            <a:r>
              <a:rPr lang="en-US" dirty="0" err="1"/>
              <a:t>bigU</a:t>
            </a:r>
            <a:r>
              <a:rPr lang="en-US" dirty="0"/>
              <a:t> = c^2.</a:t>
            </a:r>
          </a:p>
          <a:p>
            <a:endParaRPr lang="en-US" dirty="0"/>
          </a:p>
          <a:p>
            <a:r>
              <a:rPr lang="en-US" dirty="0"/>
              <a:t>So therefore, the magnitude of all 4-velocity vectors is the speed of light in a vacuum, c.</a:t>
            </a:r>
          </a:p>
          <a:p>
            <a:endParaRPr lang="en-US" dirty="0"/>
          </a:p>
          <a:p>
            <a:endParaRPr lang="en-CA" dirty="0"/>
          </a:p>
        </p:txBody>
      </p:sp>
      <p:sp>
        <p:nvSpPr>
          <p:cNvPr id="4" name="Slide Number Placeholder 3"/>
          <p:cNvSpPr>
            <a:spLocks noGrp="1"/>
          </p:cNvSpPr>
          <p:nvPr>
            <p:ph type="sldNum" sz="quarter" idx="5"/>
          </p:nvPr>
        </p:nvSpPr>
        <p:spPr/>
        <p:txBody>
          <a:bodyPr/>
          <a:lstStyle/>
          <a:p>
            <a:fld id="{C75ACAEE-114A-4A39-974C-1C8CAF4D96B6}" type="slidenum">
              <a:rPr lang="en-CA" smtClean="0"/>
              <a:t>35</a:t>
            </a:fld>
            <a:endParaRPr lang="en-CA"/>
          </a:p>
        </p:txBody>
      </p:sp>
    </p:spTree>
    <p:extLst>
      <p:ext uri="{BB962C8B-B14F-4D97-AF65-F5344CB8AC3E}">
        <p14:creationId xmlns:p14="http://schemas.microsoft.com/office/powerpoint/2010/main" val="255596149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we’ve learned that the 4-velocity </a:t>
            </a:r>
            <a:r>
              <a:rPr lang="en-US" dirty="0" err="1"/>
              <a:t>bigU</a:t>
            </a:r>
            <a:r>
              <a:rPr lang="en-US" dirty="0"/>
              <a:t> is just the derivative of 4-position </a:t>
            </a:r>
            <a:r>
              <a:rPr lang="en-US" dirty="0" err="1"/>
              <a:t>bigS</a:t>
            </a:r>
            <a:r>
              <a:rPr lang="en-US" dirty="0"/>
              <a:t> with respect to proper time Tau. And these are its components, and its </a:t>
            </a:r>
            <a:r>
              <a:rPr lang="en-US" dirty="0" err="1"/>
              <a:t>minowski</a:t>
            </a:r>
            <a:r>
              <a:rPr lang="en-US" dirty="0"/>
              <a:t> length is always c.</a:t>
            </a:r>
            <a:endParaRPr lang="en-CA" dirty="0"/>
          </a:p>
        </p:txBody>
      </p:sp>
      <p:sp>
        <p:nvSpPr>
          <p:cNvPr id="4" name="Slide Number Placeholder 3"/>
          <p:cNvSpPr>
            <a:spLocks noGrp="1"/>
          </p:cNvSpPr>
          <p:nvPr>
            <p:ph type="sldNum" sz="quarter" idx="5"/>
          </p:nvPr>
        </p:nvSpPr>
        <p:spPr/>
        <p:txBody>
          <a:bodyPr/>
          <a:lstStyle/>
          <a:p>
            <a:fld id="{C75ACAEE-114A-4A39-974C-1C8CAF4D96B6}" type="slidenum">
              <a:rPr lang="en-CA" smtClean="0"/>
              <a:t>37</a:t>
            </a:fld>
            <a:endParaRPr lang="en-CA"/>
          </a:p>
        </p:txBody>
      </p:sp>
    </p:spTree>
    <p:extLst>
      <p:ext uri="{BB962C8B-B14F-4D97-AF65-F5344CB8AC3E}">
        <p14:creationId xmlns:p14="http://schemas.microsoft.com/office/powerpoint/2010/main" val="425941849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take a look at another 4-vector: the 4-momentum capital P, which is defined as mass times the 4-velocity U. This is similar to the definition in Newtonian physics where 3-momentum equals mass times 3-velocity.</a:t>
            </a:r>
          </a:p>
          <a:p>
            <a:endParaRPr lang="en-US" dirty="0"/>
          </a:p>
          <a:p>
            <a:r>
              <a:rPr lang="en-US" dirty="0"/>
              <a:t>So if we expand the 4-velocity big U, we can see the 4-momentum big P written in a basis.</a:t>
            </a:r>
            <a:endParaRPr lang="en-CA" dirty="0"/>
          </a:p>
        </p:txBody>
      </p:sp>
      <p:sp>
        <p:nvSpPr>
          <p:cNvPr id="4" name="Slide Number Placeholder 3"/>
          <p:cNvSpPr>
            <a:spLocks noGrp="1"/>
          </p:cNvSpPr>
          <p:nvPr>
            <p:ph type="sldNum" sz="quarter" idx="5"/>
          </p:nvPr>
        </p:nvSpPr>
        <p:spPr/>
        <p:txBody>
          <a:bodyPr/>
          <a:lstStyle/>
          <a:p>
            <a:fld id="{C75ACAEE-114A-4A39-974C-1C8CAF4D96B6}" type="slidenum">
              <a:rPr lang="en-CA" smtClean="0"/>
              <a:t>38</a:t>
            </a:fld>
            <a:endParaRPr lang="en-CA"/>
          </a:p>
        </p:txBody>
      </p:sp>
    </p:spTree>
    <p:extLst>
      <p:ext uri="{BB962C8B-B14F-4D97-AF65-F5344CB8AC3E}">
        <p14:creationId xmlns:p14="http://schemas.microsoft.com/office/powerpoint/2010/main" val="341192077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in some basis et, ex, </a:t>
            </a:r>
            <a:r>
              <a:rPr lang="en-US" dirty="0" err="1"/>
              <a:t>ey</a:t>
            </a:r>
            <a:r>
              <a:rPr lang="en-US" dirty="0"/>
              <a:t>, </a:t>
            </a:r>
            <a:r>
              <a:rPr lang="en-US" dirty="0" err="1"/>
              <a:t>ez</a:t>
            </a:r>
            <a:r>
              <a:rPr lang="en-US" dirty="0"/>
              <a:t>, the components of the 4-velocity look like this and to get the components of the 4-momentum, we just multiply by the mass m.</a:t>
            </a:r>
          </a:p>
          <a:p>
            <a:endParaRPr lang="en-US" dirty="0"/>
          </a:p>
          <a:p>
            <a:r>
              <a:rPr lang="en-US" dirty="0"/>
              <a:t>I should say that any time I refer to the mass m of an object, I’m referring to its mass when measured in. Some textbooks call this the “rest mass”, but I’m just going to call it the “mass”.</a:t>
            </a:r>
            <a:endParaRPr lang="en-CA" dirty="0"/>
          </a:p>
        </p:txBody>
      </p:sp>
      <p:sp>
        <p:nvSpPr>
          <p:cNvPr id="4" name="Slide Number Placeholder 3"/>
          <p:cNvSpPr>
            <a:spLocks noGrp="1"/>
          </p:cNvSpPr>
          <p:nvPr>
            <p:ph type="sldNum" sz="quarter" idx="5"/>
          </p:nvPr>
        </p:nvSpPr>
        <p:spPr/>
        <p:txBody>
          <a:bodyPr/>
          <a:lstStyle/>
          <a:p>
            <a:fld id="{C75ACAEE-114A-4A39-974C-1C8CAF4D96B6}" type="slidenum">
              <a:rPr lang="en-CA" smtClean="0"/>
              <a:t>39</a:t>
            </a:fld>
            <a:endParaRPr lang="en-CA"/>
          </a:p>
        </p:txBody>
      </p:sp>
    </p:spTree>
    <p:extLst>
      <p:ext uri="{BB962C8B-B14F-4D97-AF65-F5344CB8AC3E}">
        <p14:creationId xmlns:p14="http://schemas.microsoft.com/office/powerpoint/2010/main" val="315330755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 will warn you that some textbooks will use a definition called relativistic mass, which I’ve written as curly m, defined as gamma, times the rest mass.</a:t>
            </a:r>
            <a:br>
              <a:rPr lang="en-US" dirty="0"/>
            </a:br>
            <a:r>
              <a:rPr lang="en-US" dirty="0"/>
              <a:t>Remember, since gamma is always greater or equal to one, this means that the relativistic mass will increase with velocity.</a:t>
            </a:r>
          </a:p>
          <a:p>
            <a:endParaRPr lang="en-US" dirty="0"/>
          </a:p>
          <a:p>
            <a:r>
              <a:rPr lang="en-US" dirty="0"/>
              <a:t>Now the reason that Einstein and other physicists came up with this idea of relativistic mass is that it makes the components of the 4-momentum look more like the Newtonian momentum that we’re used to. We can see the spatial components of the 4-momentum are now just the relativistic mass times ordinary 3-velocity. However there are several reasons why this idea of relativistic mass is a bad way to think about things.</a:t>
            </a:r>
            <a:endParaRPr lang="en-CA" dirty="0"/>
          </a:p>
        </p:txBody>
      </p:sp>
      <p:sp>
        <p:nvSpPr>
          <p:cNvPr id="4" name="Slide Number Placeholder 3"/>
          <p:cNvSpPr>
            <a:spLocks noGrp="1"/>
          </p:cNvSpPr>
          <p:nvPr>
            <p:ph type="sldNum" sz="quarter" idx="5"/>
          </p:nvPr>
        </p:nvSpPr>
        <p:spPr/>
        <p:txBody>
          <a:bodyPr/>
          <a:lstStyle/>
          <a:p>
            <a:fld id="{C75ACAEE-114A-4A39-974C-1C8CAF4D96B6}" type="slidenum">
              <a:rPr lang="en-CA" smtClean="0"/>
              <a:t>40</a:t>
            </a:fld>
            <a:endParaRPr lang="en-CA"/>
          </a:p>
        </p:txBody>
      </p:sp>
    </p:spTree>
    <p:extLst>
      <p:ext uri="{BB962C8B-B14F-4D97-AF65-F5344CB8AC3E}">
        <p14:creationId xmlns:p14="http://schemas.microsoft.com/office/powerpoint/2010/main" val="216658710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of all, the idea of relativistic mass applies only to inertial mass, which is the mass used in newton’s 2</a:t>
            </a:r>
            <a:r>
              <a:rPr lang="en-US" baseline="30000" dirty="0"/>
              <a:t>nd</a:t>
            </a:r>
            <a:r>
              <a:rPr lang="en-US" dirty="0"/>
              <a:t> law f=ma. It does NOT apply to gravitational mass that we would use in the laws of gravity.</a:t>
            </a:r>
          </a:p>
          <a:p>
            <a:r>
              <a:rPr lang="en-US" dirty="0"/>
              <a:t>Normally we consider inertial mass and gravitational mass to be the same thing, and considering them to be the same is actually very important in general relativity. So making inertial and gravitational mass different is not a good idea.</a:t>
            </a:r>
          </a:p>
          <a:p>
            <a:r>
              <a:rPr lang="en-US" dirty="0"/>
              <a:t>Also, -------- TRANSVERSE/LOGINTUDINAL DISCUSSION --------</a:t>
            </a:r>
          </a:p>
          <a:p>
            <a:r>
              <a:rPr lang="en-US" dirty="0"/>
              <a:t>These complication make the relativistic mass a messy concept and Einstein eventually abandoned it. We won’t be using relativistic mass in this video series. Instead we will take mass m to be an invariant that is the same in all reference frames.</a:t>
            </a:r>
            <a:endParaRPr lang="en-CA" dirty="0"/>
          </a:p>
        </p:txBody>
      </p:sp>
      <p:sp>
        <p:nvSpPr>
          <p:cNvPr id="4" name="Slide Number Placeholder 3"/>
          <p:cNvSpPr>
            <a:spLocks noGrp="1"/>
          </p:cNvSpPr>
          <p:nvPr>
            <p:ph type="sldNum" sz="quarter" idx="5"/>
          </p:nvPr>
        </p:nvSpPr>
        <p:spPr/>
        <p:txBody>
          <a:bodyPr/>
          <a:lstStyle/>
          <a:p>
            <a:fld id="{C75ACAEE-114A-4A39-974C-1C8CAF4D96B6}" type="slidenum">
              <a:rPr lang="en-CA" smtClean="0"/>
              <a:t>41</a:t>
            </a:fld>
            <a:endParaRPr lang="en-CA"/>
          </a:p>
        </p:txBody>
      </p:sp>
    </p:spTree>
    <p:extLst>
      <p:ext uri="{BB962C8B-B14F-4D97-AF65-F5344CB8AC3E}">
        <p14:creationId xmlns:p14="http://schemas.microsoft.com/office/powerpoint/2010/main" val="143761656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looking again at the 4-momentum components, the spatial components of the 4 momentum look pretty familiar… they are just the Newtonian momentum (mass times velocity), but multiplied by the gamma factor. However the time component of the 4-momentum, gamma times mass times the speed of light, looks more mysterious.</a:t>
            </a:r>
            <a:endParaRPr lang="en-CA" dirty="0"/>
          </a:p>
        </p:txBody>
      </p:sp>
      <p:sp>
        <p:nvSpPr>
          <p:cNvPr id="4" name="Slide Number Placeholder 3"/>
          <p:cNvSpPr>
            <a:spLocks noGrp="1"/>
          </p:cNvSpPr>
          <p:nvPr>
            <p:ph type="sldNum" sz="quarter" idx="5"/>
          </p:nvPr>
        </p:nvSpPr>
        <p:spPr/>
        <p:txBody>
          <a:bodyPr/>
          <a:lstStyle/>
          <a:p>
            <a:fld id="{C75ACAEE-114A-4A39-974C-1C8CAF4D96B6}" type="slidenum">
              <a:rPr lang="en-CA" smtClean="0"/>
              <a:t>42</a:t>
            </a:fld>
            <a:endParaRPr lang="en-CA"/>
          </a:p>
        </p:txBody>
      </p:sp>
    </p:spTree>
    <p:extLst>
      <p:ext uri="{BB962C8B-B14F-4D97-AF65-F5344CB8AC3E}">
        <p14:creationId xmlns:p14="http://schemas.microsoft.com/office/powerpoint/2010/main" val="317995642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understand what this term gamma* mass * c is, we’re going to expand gamma out as a Taylor series in terms of Beta. </a:t>
            </a:r>
            <a:endParaRPr lang="en-CA" dirty="0"/>
          </a:p>
        </p:txBody>
      </p:sp>
      <p:sp>
        <p:nvSpPr>
          <p:cNvPr id="4" name="Slide Number Placeholder 3"/>
          <p:cNvSpPr>
            <a:spLocks noGrp="1"/>
          </p:cNvSpPr>
          <p:nvPr>
            <p:ph type="sldNum" sz="quarter" idx="5"/>
          </p:nvPr>
        </p:nvSpPr>
        <p:spPr/>
        <p:txBody>
          <a:bodyPr/>
          <a:lstStyle/>
          <a:p>
            <a:fld id="{C75ACAEE-114A-4A39-974C-1C8CAF4D96B6}" type="slidenum">
              <a:rPr lang="en-CA" smtClean="0"/>
              <a:t>43</a:t>
            </a:fld>
            <a:endParaRPr lang="en-CA"/>
          </a:p>
        </p:txBody>
      </p:sp>
    </p:spTree>
    <p:extLst>
      <p:ext uri="{BB962C8B-B14F-4D97-AF65-F5344CB8AC3E}">
        <p14:creationId xmlns:p14="http://schemas.microsoft.com/office/powerpoint/2010/main" val="23604711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Recall in the las video we defined the spacetime interval s^2 between 2 events. When s^2 was positive, we said s is equal to the speed of light c times the proper time tau.</a:t>
            </a:r>
          </a:p>
          <a:p>
            <a:r>
              <a:rPr lang="en-US" dirty="0"/>
              <a:t>Since all frames agree on the proper time tau between two events, they will also agree on derivatives with respect to proper time.</a:t>
            </a:r>
            <a:endParaRPr lang="en-CA" dirty="0"/>
          </a:p>
        </p:txBody>
      </p:sp>
      <p:sp>
        <p:nvSpPr>
          <p:cNvPr id="4" name="Slide Number Placeholder 3"/>
          <p:cNvSpPr>
            <a:spLocks noGrp="1"/>
          </p:cNvSpPr>
          <p:nvPr>
            <p:ph type="sldNum" sz="quarter" idx="5"/>
          </p:nvPr>
        </p:nvSpPr>
        <p:spPr/>
        <p:txBody>
          <a:bodyPr/>
          <a:lstStyle/>
          <a:p>
            <a:fld id="{C75ACAEE-114A-4A39-974C-1C8CAF4D96B6}" type="slidenum">
              <a:rPr lang="en-CA" smtClean="0"/>
              <a:t>4</a:t>
            </a:fld>
            <a:endParaRPr lang="en-CA"/>
          </a:p>
        </p:txBody>
      </p:sp>
    </p:spTree>
    <p:extLst>
      <p:ext uri="{BB962C8B-B14F-4D97-AF65-F5344CB8AC3E}">
        <p14:creationId xmlns:p14="http://schemas.microsoft.com/office/powerpoint/2010/main" val="117531995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recall, the </a:t>
            </a:r>
            <a:r>
              <a:rPr lang="en-US" dirty="0" err="1"/>
              <a:t>taylor</a:t>
            </a:r>
            <a:r>
              <a:rPr lang="en-US" dirty="0"/>
              <a:t> series of a function f of a variable x is a </a:t>
            </a:r>
          </a:p>
          <a:p>
            <a:endParaRPr lang="en-US" dirty="0"/>
          </a:p>
          <a:p>
            <a:r>
              <a:rPr lang="en-US" dirty="0"/>
              <a:t>You might already be familiar with the Taylors series of </a:t>
            </a:r>
            <a:r>
              <a:rPr lang="en-US" dirty="0" err="1"/>
              <a:t>e^x</a:t>
            </a:r>
            <a:r>
              <a:rPr lang="en-US" dirty="0"/>
              <a:t>, sin(x) and cos(x).</a:t>
            </a:r>
            <a:endParaRPr lang="en-CA" dirty="0"/>
          </a:p>
        </p:txBody>
      </p:sp>
      <p:sp>
        <p:nvSpPr>
          <p:cNvPr id="4" name="Slide Number Placeholder 3"/>
          <p:cNvSpPr>
            <a:spLocks noGrp="1"/>
          </p:cNvSpPr>
          <p:nvPr>
            <p:ph type="sldNum" sz="quarter" idx="5"/>
          </p:nvPr>
        </p:nvSpPr>
        <p:spPr/>
        <p:txBody>
          <a:bodyPr/>
          <a:lstStyle/>
          <a:p>
            <a:fld id="{C75ACAEE-114A-4A39-974C-1C8CAF4D96B6}" type="slidenum">
              <a:rPr lang="en-CA" smtClean="0"/>
              <a:t>44</a:t>
            </a:fld>
            <a:endParaRPr lang="en-CA"/>
          </a:p>
        </p:txBody>
      </p:sp>
    </p:spTree>
    <p:extLst>
      <p:ext uri="{BB962C8B-B14F-4D97-AF65-F5344CB8AC3E}">
        <p14:creationId xmlns:p14="http://schemas.microsoft.com/office/powerpoint/2010/main" val="141046259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understand what this term gamma* mass * c is, we’re going to expand gamma out as a Taylor series in terms of Beta. </a:t>
            </a:r>
            <a:endParaRPr lang="en-CA" dirty="0"/>
          </a:p>
        </p:txBody>
      </p:sp>
      <p:sp>
        <p:nvSpPr>
          <p:cNvPr id="4" name="Slide Number Placeholder 3"/>
          <p:cNvSpPr>
            <a:spLocks noGrp="1"/>
          </p:cNvSpPr>
          <p:nvPr>
            <p:ph type="sldNum" sz="quarter" idx="5"/>
          </p:nvPr>
        </p:nvSpPr>
        <p:spPr/>
        <p:txBody>
          <a:bodyPr/>
          <a:lstStyle/>
          <a:p>
            <a:fld id="{C75ACAEE-114A-4A39-974C-1C8CAF4D96B6}" type="slidenum">
              <a:rPr lang="en-CA" smtClean="0"/>
              <a:t>45</a:t>
            </a:fld>
            <a:endParaRPr lang="en-CA"/>
          </a:p>
        </p:txBody>
      </p:sp>
    </p:spTree>
    <p:extLst>
      <p:ext uri="{BB962C8B-B14F-4D97-AF65-F5344CB8AC3E}">
        <p14:creationId xmlns:p14="http://schemas.microsoft.com/office/powerpoint/2010/main" val="22870564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re-write gamma as 1-beta^2 to the power of negative ½, which is the same thing as taking the square root in the denominator.</a:t>
            </a:r>
          </a:p>
          <a:p>
            <a:endParaRPr lang="en-US" dirty="0"/>
          </a:p>
          <a:p>
            <a:r>
              <a:rPr lang="en-US" dirty="0"/>
              <a:t>It’s easy to check that when beta=0, gamma =1.</a:t>
            </a:r>
          </a:p>
          <a:p>
            <a:r>
              <a:rPr lang="en-US" dirty="0"/>
              <a:t>For the first derivative of gamma, we use power rule to bring the -1/2 out in front, and decrease the exponent by 1 to get -3/2. Then we use chain rule to take the derivative of the inner function and get -2*beta.</a:t>
            </a:r>
            <a:br>
              <a:rPr lang="en-US" dirty="0"/>
            </a:br>
            <a:r>
              <a:rPr lang="en-US" dirty="0"/>
              <a:t>And the negative ½ cancels out with the -2.</a:t>
            </a:r>
          </a:p>
          <a:p>
            <a:r>
              <a:rPr lang="en-US" dirty="0"/>
              <a:t>Because of this beta here, the entire term goes to zero when bet is zero.</a:t>
            </a:r>
          </a:p>
          <a:p>
            <a:r>
              <a:rPr lang="en-CA" dirty="0"/>
              <a:t>For the second derivative of gamma we need to use product rule, which gives us a sum of two terms… We get the derivative of this first part times beta… added with the first part times the derivative of beta, which his just one.</a:t>
            </a:r>
          </a:p>
          <a:p>
            <a:r>
              <a:rPr lang="en-CA" dirty="0"/>
              <a:t>And if we plug in beta=0 for this expression, we get 1.</a:t>
            </a:r>
          </a:p>
          <a:p>
            <a:endParaRPr lang="en-US" dirty="0"/>
          </a:p>
        </p:txBody>
      </p:sp>
      <p:sp>
        <p:nvSpPr>
          <p:cNvPr id="4" name="Slide Number Placeholder 3"/>
          <p:cNvSpPr>
            <a:spLocks noGrp="1"/>
          </p:cNvSpPr>
          <p:nvPr>
            <p:ph type="sldNum" sz="quarter" idx="5"/>
          </p:nvPr>
        </p:nvSpPr>
        <p:spPr/>
        <p:txBody>
          <a:bodyPr/>
          <a:lstStyle/>
          <a:p>
            <a:fld id="{C75ACAEE-114A-4A39-974C-1C8CAF4D96B6}" type="slidenum">
              <a:rPr lang="en-CA" smtClean="0"/>
              <a:t>46</a:t>
            </a:fld>
            <a:endParaRPr lang="en-CA"/>
          </a:p>
        </p:txBody>
      </p:sp>
    </p:spTree>
    <p:extLst>
      <p:ext uri="{BB962C8B-B14F-4D97-AF65-F5344CB8AC3E}">
        <p14:creationId xmlns:p14="http://schemas.microsoft.com/office/powerpoint/2010/main" val="252410096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recall, beta is just a fraction of the speed of light u over c, so we can sub that in for beta.</a:t>
            </a:r>
            <a:endParaRPr lang="en-CA" dirty="0"/>
          </a:p>
        </p:txBody>
      </p:sp>
      <p:sp>
        <p:nvSpPr>
          <p:cNvPr id="4" name="Slide Number Placeholder 3"/>
          <p:cNvSpPr>
            <a:spLocks noGrp="1"/>
          </p:cNvSpPr>
          <p:nvPr>
            <p:ph type="sldNum" sz="quarter" idx="5"/>
          </p:nvPr>
        </p:nvSpPr>
        <p:spPr/>
        <p:txBody>
          <a:bodyPr/>
          <a:lstStyle/>
          <a:p>
            <a:fld id="{C75ACAEE-114A-4A39-974C-1C8CAF4D96B6}" type="slidenum">
              <a:rPr lang="en-CA" smtClean="0"/>
              <a:t>47</a:t>
            </a:fld>
            <a:endParaRPr lang="en-CA"/>
          </a:p>
        </p:txBody>
      </p:sp>
    </p:spTree>
    <p:extLst>
      <p:ext uri="{BB962C8B-B14F-4D97-AF65-F5344CB8AC3E}">
        <p14:creationId xmlns:p14="http://schemas.microsoft.com/office/powerpoint/2010/main" val="395392800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if we multiply the time component of 4-momentum and multiply it by c, we get m * c^2 * gamma.</a:t>
            </a:r>
          </a:p>
          <a:p>
            <a:r>
              <a:rPr lang="en-US" dirty="0"/>
              <a:t>If we expand gamma using the </a:t>
            </a:r>
            <a:r>
              <a:rPr lang="en-US" dirty="0" err="1"/>
              <a:t>taylor</a:t>
            </a:r>
            <a:r>
              <a:rPr lang="en-US" dirty="0"/>
              <a:t> series we discovered above, we get this.</a:t>
            </a:r>
            <a:br>
              <a:rPr lang="en-US" dirty="0"/>
            </a:br>
            <a:endParaRPr lang="en-US" dirty="0"/>
          </a:p>
          <a:p>
            <a:r>
              <a:rPr lang="en-US" dirty="0"/>
              <a:t>And we can distribute the mc^2 to each term in the series.</a:t>
            </a:r>
          </a:p>
          <a:p>
            <a:r>
              <a:rPr lang="en-US" dirty="0"/>
              <a:t>Let’s ignore the first term for now. In the second term, we can cancel c^2 on  top with c^2 on the bottom. And the higher-order terms are not too important for now.</a:t>
            </a:r>
            <a:endParaRPr lang="en-CA" dirty="0"/>
          </a:p>
        </p:txBody>
      </p:sp>
      <p:sp>
        <p:nvSpPr>
          <p:cNvPr id="4" name="Slide Number Placeholder 3"/>
          <p:cNvSpPr>
            <a:spLocks noGrp="1"/>
          </p:cNvSpPr>
          <p:nvPr>
            <p:ph type="sldNum" sz="quarter" idx="5"/>
          </p:nvPr>
        </p:nvSpPr>
        <p:spPr/>
        <p:txBody>
          <a:bodyPr/>
          <a:lstStyle/>
          <a:p>
            <a:fld id="{C75ACAEE-114A-4A39-974C-1C8CAF4D96B6}" type="slidenum">
              <a:rPr lang="en-CA" smtClean="0"/>
              <a:t>48</a:t>
            </a:fld>
            <a:endParaRPr lang="en-CA"/>
          </a:p>
        </p:txBody>
      </p:sp>
    </p:spTree>
    <p:extLst>
      <p:ext uri="{BB962C8B-B14F-4D97-AF65-F5344CB8AC3E}">
        <p14:creationId xmlns:p14="http://schemas.microsoft.com/office/powerpoint/2010/main" val="84778577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we’ve found that we can write c times the time component of the 4-momentum like this. This 2</a:t>
            </a:r>
            <a:r>
              <a:rPr lang="en-US" baseline="30000" dirty="0"/>
              <a:t>nd</a:t>
            </a:r>
            <a:r>
              <a:rPr lang="en-US" dirty="0"/>
              <a:t> term in this series is the familiar kinetic energy from Newtonian physics, ½ * mass * velocity^2.</a:t>
            </a:r>
            <a:br>
              <a:rPr lang="en-US" dirty="0"/>
            </a:br>
            <a:r>
              <a:rPr lang="en-US" dirty="0"/>
              <a:t>This seems to imply that all these higher order terms are new kinetic energy terms that Newton didn’t know about. Note that because of the u/c terms here, these only become noticeable at speeds close to the speed of light.</a:t>
            </a:r>
          </a:p>
          <a:p>
            <a:endParaRPr lang="en-US" dirty="0"/>
          </a:p>
          <a:p>
            <a:r>
              <a:rPr lang="en-US" dirty="0"/>
              <a:t>And finally this first term doesn’t contain any velocities in it, so it is a rest mass energy. It’s an energy that all massive objects have even when they are at rest.</a:t>
            </a:r>
            <a:endParaRPr lang="en-CA" dirty="0"/>
          </a:p>
        </p:txBody>
      </p:sp>
      <p:sp>
        <p:nvSpPr>
          <p:cNvPr id="4" name="Slide Number Placeholder 3"/>
          <p:cNvSpPr>
            <a:spLocks noGrp="1"/>
          </p:cNvSpPr>
          <p:nvPr>
            <p:ph type="sldNum" sz="quarter" idx="5"/>
          </p:nvPr>
        </p:nvSpPr>
        <p:spPr/>
        <p:txBody>
          <a:bodyPr/>
          <a:lstStyle/>
          <a:p>
            <a:fld id="{C75ACAEE-114A-4A39-974C-1C8CAF4D96B6}" type="slidenum">
              <a:rPr lang="en-CA" smtClean="0"/>
              <a:t>50</a:t>
            </a:fld>
            <a:endParaRPr lang="en-CA"/>
          </a:p>
        </p:txBody>
      </p:sp>
    </p:spTree>
    <p:extLst>
      <p:ext uri="{BB962C8B-B14F-4D97-AF65-F5344CB8AC3E}">
        <p14:creationId xmlns:p14="http://schemas.microsoft.com/office/powerpoint/2010/main" val="281168371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really, what we’ve found is that c * the time component of 4-momentum gives us an energy term. It’s the rest mass energy + several kinetic energy terms.</a:t>
            </a:r>
          </a:p>
          <a:p>
            <a:r>
              <a:rPr lang="en-US" dirty="0"/>
              <a:t>In other words, Energy divided by the speed of light c gives us the time component of 4-momentum.</a:t>
            </a:r>
            <a:endParaRPr lang="en-CA" dirty="0"/>
          </a:p>
        </p:txBody>
      </p:sp>
      <p:sp>
        <p:nvSpPr>
          <p:cNvPr id="4" name="Slide Number Placeholder 3"/>
          <p:cNvSpPr>
            <a:spLocks noGrp="1"/>
          </p:cNvSpPr>
          <p:nvPr>
            <p:ph type="sldNum" sz="quarter" idx="5"/>
          </p:nvPr>
        </p:nvSpPr>
        <p:spPr/>
        <p:txBody>
          <a:bodyPr/>
          <a:lstStyle/>
          <a:p>
            <a:fld id="{C75ACAEE-114A-4A39-974C-1C8CAF4D96B6}" type="slidenum">
              <a:rPr lang="en-CA" smtClean="0"/>
              <a:t>51</a:t>
            </a:fld>
            <a:endParaRPr lang="en-CA"/>
          </a:p>
        </p:txBody>
      </p:sp>
    </p:spTree>
    <p:extLst>
      <p:ext uri="{BB962C8B-B14F-4D97-AF65-F5344CB8AC3E}">
        <p14:creationId xmlns:p14="http://schemas.microsoft.com/office/powerpoint/2010/main" val="63459050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 now know the formulas for the four components of the 4-momentum vector. The time component equals energy divided by the speed of light, and the space components equal the </a:t>
            </a:r>
            <a:r>
              <a:rPr lang="en-US" dirty="0" err="1"/>
              <a:t>newtownian</a:t>
            </a:r>
            <a:r>
              <a:rPr lang="en-US" dirty="0"/>
              <a:t> 3-momentum (mass times velocity) components times the gamma factor.</a:t>
            </a:r>
            <a:endParaRPr lang="en-CA" dirty="0"/>
          </a:p>
        </p:txBody>
      </p:sp>
      <p:sp>
        <p:nvSpPr>
          <p:cNvPr id="4" name="Slide Number Placeholder 3"/>
          <p:cNvSpPr>
            <a:spLocks noGrp="1"/>
          </p:cNvSpPr>
          <p:nvPr>
            <p:ph type="sldNum" sz="quarter" idx="5"/>
          </p:nvPr>
        </p:nvSpPr>
        <p:spPr/>
        <p:txBody>
          <a:bodyPr/>
          <a:lstStyle/>
          <a:p>
            <a:fld id="{C75ACAEE-114A-4A39-974C-1C8CAF4D96B6}" type="slidenum">
              <a:rPr lang="en-CA" smtClean="0"/>
              <a:t>52</a:t>
            </a:fld>
            <a:endParaRPr lang="en-CA"/>
          </a:p>
        </p:txBody>
      </p:sp>
    </p:spTree>
    <p:extLst>
      <p:ext uri="{BB962C8B-B14F-4D97-AF65-F5344CB8AC3E}">
        <p14:creationId xmlns:p14="http://schemas.microsoft.com/office/powerpoint/2010/main" val="322217652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Also, since we know that the 4-velocity dotted with itself gives c^2…</a:t>
            </a:r>
            <a:br>
              <a:rPr lang="en-US" dirty="0"/>
            </a:br>
            <a:r>
              <a:rPr lang="en-US" dirty="0"/>
              <a:t>It isn’t hard to calculate the 4-momentum dotted with itself… we just get m big U dotted with m big U, which is m^2 big-U dot big-U, which is m^2 c^2.</a:t>
            </a:r>
          </a:p>
          <a:p>
            <a:endParaRPr lang="en-US" dirty="0"/>
          </a:p>
          <a:p>
            <a:r>
              <a:rPr lang="en-CA" dirty="0"/>
              <a:t>We also know that we can calculate the dot product of the 4-momentum with itself using the </a:t>
            </a:r>
            <a:r>
              <a:rPr lang="en-CA" dirty="0" err="1"/>
              <a:t>minkowski</a:t>
            </a:r>
            <a:r>
              <a:rPr lang="en-CA" dirty="0"/>
              <a:t> metric where the time component squared gets a positive sign, and the spatial components squared get negative signs.</a:t>
            </a:r>
          </a:p>
          <a:p>
            <a:r>
              <a:rPr lang="en-CA" dirty="0"/>
              <a:t>We already know from above that big-P dot big-P equals m^2 c^2, and the time component of 4-momentum is Energy / c, and the position components are just the 3-momentum components multiplied by gamma.</a:t>
            </a:r>
          </a:p>
          <a:p>
            <a:endParaRPr lang="en-CA" dirty="0"/>
          </a:p>
          <a:p>
            <a:r>
              <a:rPr lang="en-CA" dirty="0"/>
              <a:t>PROBLEM… THREE MOMENTUM GIVES A NEGATIVE RESULT WITH THIS METHOD… EXPLAIN THIS.</a:t>
            </a:r>
          </a:p>
          <a:p>
            <a:endParaRPr lang="en-CA" dirty="0"/>
          </a:p>
          <a:p>
            <a:r>
              <a:rPr lang="en-CA" dirty="0"/>
              <a:t>And we can combine the squares of the individual 3-momentum components into the square of the 3-momentum magnitude, which his  small p squared.</a:t>
            </a:r>
          </a:p>
          <a:p>
            <a:r>
              <a:rPr lang="en-CA" dirty="0"/>
              <a:t>Now we can multiply all terms by c^2 to get this, then move this momentum term to the other side of the equation to get this.</a:t>
            </a:r>
          </a:p>
          <a:p>
            <a:endParaRPr lang="en-CA" dirty="0"/>
          </a:p>
          <a:p>
            <a:r>
              <a:rPr lang="en-CA" dirty="0"/>
              <a:t>And this is the Einstein Energy-momentum relation.</a:t>
            </a:r>
          </a:p>
        </p:txBody>
      </p:sp>
      <p:sp>
        <p:nvSpPr>
          <p:cNvPr id="4" name="Slide Number Placeholder 3"/>
          <p:cNvSpPr>
            <a:spLocks noGrp="1"/>
          </p:cNvSpPr>
          <p:nvPr>
            <p:ph type="sldNum" sz="quarter" idx="5"/>
          </p:nvPr>
        </p:nvSpPr>
        <p:spPr/>
        <p:txBody>
          <a:bodyPr/>
          <a:lstStyle/>
          <a:p>
            <a:fld id="{C75ACAEE-114A-4A39-974C-1C8CAF4D96B6}" type="slidenum">
              <a:rPr lang="en-CA" smtClean="0"/>
              <a:t>53</a:t>
            </a:fld>
            <a:endParaRPr lang="en-CA"/>
          </a:p>
        </p:txBody>
      </p:sp>
    </p:spTree>
    <p:extLst>
      <p:ext uri="{BB962C8B-B14F-4D97-AF65-F5344CB8AC3E}">
        <p14:creationId xmlns:p14="http://schemas.microsoft.com/office/powerpoint/2010/main" val="171329098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one special case of this formula is for stationary particles, when the momentum, mass times velocity is zero. In this case, the formula reduces to the famous E = mc^2 formula. Remember, this only applies to stationary particles.</a:t>
            </a:r>
          </a:p>
          <a:p>
            <a:endParaRPr lang="en-US" dirty="0"/>
          </a:p>
          <a:p>
            <a:r>
              <a:rPr lang="en-US" dirty="0"/>
              <a:t>Another special case is the case of a massless particle. If m = 0, the above formula seems to imply that energy is zero.</a:t>
            </a:r>
          </a:p>
          <a:p>
            <a:r>
              <a:rPr lang="en-US" dirty="0"/>
              <a:t>But we know that light, which is massless, definitely carries energy, since it heats the earth. So something is wrong here.</a:t>
            </a:r>
          </a:p>
          <a:p>
            <a:endParaRPr lang="en-US" dirty="0"/>
          </a:p>
          <a:p>
            <a:r>
              <a:rPr lang="en-US" dirty="0"/>
              <a:t>=======</a:t>
            </a:r>
          </a:p>
          <a:p>
            <a:endParaRPr lang="en-US" dirty="0"/>
          </a:p>
          <a:p>
            <a:r>
              <a:rPr lang="en-US" dirty="0"/>
              <a:t>WHY DO MASSLESS PARTICLES TRAVEL AT THE SPEED OF LIGHT???</a:t>
            </a:r>
          </a:p>
          <a:p>
            <a:r>
              <a:rPr lang="en-US" dirty="0"/>
              <a:t>-&gt; faster than light is impossible, because it breaks causality</a:t>
            </a:r>
          </a:p>
          <a:p>
            <a:r>
              <a:rPr lang="en-US" dirty="0"/>
              <a:t>-&gt; slower than light is impossible, because then we could always find a frame where it is not moving, and therefore it has zero momentum and zero energy…</a:t>
            </a:r>
          </a:p>
          <a:p>
            <a:r>
              <a:rPr lang="en-US" dirty="0"/>
              <a:t>-&gt; therefore it must always be moving… only conclusion is that it must travel at the speed of light</a:t>
            </a:r>
          </a:p>
          <a:p>
            <a:endParaRPr lang="en-US" dirty="0"/>
          </a:p>
          <a:p>
            <a:r>
              <a:rPr lang="en-US" dirty="0"/>
              <a:t>I GOTTA BE CAREFUL ABOUT HOW I DEFINED MOMENTUM!!! IT SHOULDN’T DEPEND ON MASS</a:t>
            </a:r>
            <a:endParaRPr lang="en-CA" dirty="0"/>
          </a:p>
        </p:txBody>
      </p:sp>
      <p:sp>
        <p:nvSpPr>
          <p:cNvPr id="4" name="Slide Number Placeholder 3"/>
          <p:cNvSpPr>
            <a:spLocks noGrp="1"/>
          </p:cNvSpPr>
          <p:nvPr>
            <p:ph type="sldNum" sz="quarter" idx="5"/>
          </p:nvPr>
        </p:nvSpPr>
        <p:spPr/>
        <p:txBody>
          <a:bodyPr/>
          <a:lstStyle/>
          <a:p>
            <a:fld id="{C75ACAEE-114A-4A39-974C-1C8CAF4D96B6}" type="slidenum">
              <a:rPr lang="en-CA" smtClean="0"/>
              <a:t>54</a:t>
            </a:fld>
            <a:endParaRPr lang="en-CA"/>
          </a:p>
        </p:txBody>
      </p:sp>
    </p:spTree>
    <p:extLst>
      <p:ext uri="{BB962C8B-B14F-4D97-AF65-F5344CB8AC3E}">
        <p14:creationId xmlns:p14="http://schemas.microsoft.com/office/powerpoint/2010/main" val="22706389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now define </a:t>
            </a:r>
            <a:r>
              <a:rPr lang="en-US" dirty="0" err="1"/>
              <a:t>minkowski</a:t>
            </a:r>
            <a:r>
              <a:rPr lang="en-US" dirty="0"/>
              <a:t> vectors, or 4-vectors, which are denote with big capital letters, using derivatives with respect to tau.</a:t>
            </a:r>
          </a:p>
          <a:p>
            <a:endParaRPr lang="en-US" dirty="0"/>
          </a:p>
          <a:p>
            <a:r>
              <a:rPr lang="en-US" dirty="0"/>
              <a:t>We start with the 4-position, written either as big R or big S, which is the 4-dimensional position in spacetime.</a:t>
            </a:r>
          </a:p>
          <a:p>
            <a:r>
              <a:rPr lang="en-US" dirty="0"/>
              <a:t>Then we have 4-velocity, big U, which is the derivative of 4-position with respect to proper time.</a:t>
            </a:r>
          </a:p>
          <a:p>
            <a:r>
              <a:rPr lang="en-US" dirty="0"/>
              <a:t>4-momentum, big P, is mass times 4-velocity.</a:t>
            </a:r>
          </a:p>
          <a:p>
            <a:r>
              <a:rPr lang="en-US" dirty="0"/>
              <a:t>4-acceleration, big A is the 2</a:t>
            </a:r>
            <a:r>
              <a:rPr lang="en-US" baseline="30000" dirty="0"/>
              <a:t>nd</a:t>
            </a:r>
            <a:r>
              <a:rPr lang="en-US" dirty="0"/>
              <a:t> derivative of 4-position with respect to proper time.</a:t>
            </a:r>
          </a:p>
          <a:p>
            <a:r>
              <a:rPr lang="en-US" dirty="0"/>
              <a:t>And 4-force, Big F, is the derivative of 4-momentum with respect to proper time, which is also mass times 4-acceleration if mass is constant.</a:t>
            </a:r>
          </a:p>
        </p:txBody>
      </p:sp>
      <p:sp>
        <p:nvSpPr>
          <p:cNvPr id="4" name="Slide Number Placeholder 3"/>
          <p:cNvSpPr>
            <a:spLocks noGrp="1"/>
          </p:cNvSpPr>
          <p:nvPr>
            <p:ph type="sldNum" sz="quarter" idx="5"/>
          </p:nvPr>
        </p:nvSpPr>
        <p:spPr/>
        <p:txBody>
          <a:bodyPr/>
          <a:lstStyle/>
          <a:p>
            <a:fld id="{C75ACAEE-114A-4A39-974C-1C8CAF4D96B6}" type="slidenum">
              <a:rPr lang="en-CA" smtClean="0"/>
              <a:t>5</a:t>
            </a:fld>
            <a:endParaRPr lang="en-CA"/>
          </a:p>
        </p:txBody>
      </p:sp>
    </p:spTree>
    <p:extLst>
      <p:ext uri="{BB962C8B-B14F-4D97-AF65-F5344CB8AC3E}">
        <p14:creationId xmlns:p14="http://schemas.microsoft.com/office/powerpoint/2010/main" val="65785878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turns out the formula mass * 4-velocity doesn’t work to get the 4-momentum of light.</a:t>
            </a:r>
          </a:p>
          <a:p>
            <a:endParaRPr lang="en-US" dirty="0"/>
          </a:p>
          <a:p>
            <a:r>
              <a:rPr lang="en-US" dirty="0"/>
              <a:t>The reason is, the 4-velocity big U isn’t well-fined for light-light 4-position vectors.</a:t>
            </a:r>
          </a:p>
          <a:p>
            <a:r>
              <a:rPr lang="en-US" dirty="0"/>
              <a:t>The proper time tau for a light-like position vector is always zero, so it doesn’t make sense to take a derivative with respect to tau.</a:t>
            </a:r>
          </a:p>
          <a:p>
            <a:endParaRPr lang="en-US" dirty="0"/>
          </a:p>
          <a:p>
            <a:r>
              <a:rPr lang="en-US" dirty="0"/>
              <a:t>We could try to define 4-velocity components by saying that big-U is a light-like vector with zero </a:t>
            </a:r>
            <a:r>
              <a:rPr lang="en-US" dirty="0" err="1"/>
              <a:t>minkowski</a:t>
            </a:r>
            <a:r>
              <a:rPr lang="en-US" dirty="0"/>
              <a:t> length, and so Ut = +/- </a:t>
            </a:r>
            <a:r>
              <a:rPr lang="en-US" dirty="0" err="1"/>
              <a:t>Ux</a:t>
            </a:r>
            <a:r>
              <a:rPr lang="en-US" dirty="0"/>
              <a:t>,</a:t>
            </a:r>
          </a:p>
          <a:p>
            <a:r>
              <a:rPr lang="en-US" dirty="0"/>
              <a:t>but this gives us multiple solutions for what the 4-velocity components could be.</a:t>
            </a:r>
          </a:p>
          <a:p>
            <a:endParaRPr lang="en-US" dirty="0"/>
          </a:p>
          <a:p>
            <a:r>
              <a:rPr lang="en-US" dirty="0"/>
              <a:t>So there really isn’t a good way to say what the 4-velocity of light is.</a:t>
            </a:r>
          </a:p>
        </p:txBody>
      </p:sp>
      <p:sp>
        <p:nvSpPr>
          <p:cNvPr id="4" name="Slide Number Placeholder 3"/>
          <p:cNvSpPr>
            <a:spLocks noGrp="1"/>
          </p:cNvSpPr>
          <p:nvPr>
            <p:ph type="sldNum" sz="quarter" idx="5"/>
          </p:nvPr>
        </p:nvSpPr>
        <p:spPr/>
        <p:txBody>
          <a:bodyPr/>
          <a:lstStyle/>
          <a:p>
            <a:fld id="{C75ACAEE-114A-4A39-974C-1C8CAF4D96B6}" type="slidenum">
              <a:rPr lang="en-CA" smtClean="0"/>
              <a:t>55</a:t>
            </a:fld>
            <a:endParaRPr lang="en-CA"/>
          </a:p>
        </p:txBody>
      </p:sp>
    </p:spTree>
    <p:extLst>
      <p:ext uri="{BB962C8B-B14F-4D97-AF65-F5344CB8AC3E}">
        <p14:creationId xmlns:p14="http://schemas.microsoft.com/office/powerpoint/2010/main" val="327373015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try to come up with a different way to define the 4-momentum for light.</a:t>
            </a:r>
          </a:p>
          <a:p>
            <a:endParaRPr lang="en-US" dirty="0"/>
          </a:p>
          <a:p>
            <a:r>
              <a:rPr lang="en-US" dirty="0"/>
              <a:t>We know that it should be a null vector with zero </a:t>
            </a:r>
            <a:r>
              <a:rPr lang="en-US" dirty="0" err="1"/>
              <a:t>minwoski</a:t>
            </a:r>
            <a:r>
              <a:rPr lang="en-US" dirty="0"/>
              <a:t> length. This makes sense because light’s mass is zero.</a:t>
            </a:r>
          </a:p>
          <a:p>
            <a:r>
              <a:rPr lang="en-US" dirty="0"/>
              <a:t>This means that the square of the time component of 4-momentum is equal to the sums of the squares of the position components of 4 –momentum.</a:t>
            </a:r>
          </a:p>
          <a:p>
            <a:r>
              <a:rPr lang="en-US" dirty="0"/>
              <a:t>We know that the time-components of 4-momentum is the energy E over c, and I’m going to right this combination of </a:t>
            </a:r>
          </a:p>
          <a:p>
            <a:endParaRPr lang="en-US" dirty="0"/>
          </a:p>
          <a:p>
            <a:r>
              <a:rPr lang="en-US" dirty="0"/>
              <a:t>So for light, which is massless, its energy comes from it’s momentum, not it mass. And if you know some quantum mechanics, you’ll know that light’s momentum is related to it’s frequency, which higher frequencies give higher momentum and energy.</a:t>
            </a:r>
            <a:endParaRPr lang="en-CA" dirty="0"/>
          </a:p>
        </p:txBody>
      </p:sp>
      <p:sp>
        <p:nvSpPr>
          <p:cNvPr id="4" name="Slide Number Placeholder 3"/>
          <p:cNvSpPr>
            <a:spLocks noGrp="1"/>
          </p:cNvSpPr>
          <p:nvPr>
            <p:ph type="sldNum" sz="quarter" idx="5"/>
          </p:nvPr>
        </p:nvSpPr>
        <p:spPr/>
        <p:txBody>
          <a:bodyPr/>
          <a:lstStyle/>
          <a:p>
            <a:fld id="{C75ACAEE-114A-4A39-974C-1C8CAF4D96B6}" type="slidenum">
              <a:rPr lang="en-CA" smtClean="0"/>
              <a:t>56</a:t>
            </a:fld>
            <a:endParaRPr lang="en-CA"/>
          </a:p>
        </p:txBody>
      </p:sp>
    </p:spTree>
    <p:extLst>
      <p:ext uri="{BB962C8B-B14F-4D97-AF65-F5344CB8AC3E}">
        <p14:creationId xmlns:p14="http://schemas.microsoft.com/office/powerpoint/2010/main" val="2423323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8378C2FF-A3AB-4060-8CFD-2ED46346B717}"/>
              </a:ext>
            </a:extLst>
          </p:cNvPr>
          <p:cNvSpPr>
            <a:spLocks noGrp="1"/>
          </p:cNvSpPr>
          <p:nvPr>
            <p:ph type="body" idx="1"/>
          </p:nvPr>
        </p:nvSpPr>
        <p:spPr/>
        <p:txBody>
          <a:bodyPr/>
          <a:lstStyle/>
          <a:p>
            <a:r>
              <a:rPr lang="en-US" dirty="0"/>
              <a:t>Let’s look at an example of how the 4-velocity capital U is invariant.</a:t>
            </a:r>
          </a:p>
          <a:p>
            <a:endParaRPr lang="en-US" dirty="0"/>
          </a:p>
          <a:p>
            <a:r>
              <a:rPr lang="en-US" dirty="0"/>
              <a:t>Let’s say Einstein is stationary in a spacetime diagram, and a car is moving off to the right in the x-direction at half the speed of light, so </a:t>
            </a:r>
            <a:r>
              <a:rPr lang="en-US" dirty="0" err="1"/>
              <a:t>u_x</a:t>
            </a:r>
            <a:r>
              <a:rPr lang="en-US" dirty="0"/>
              <a:t> ½ c.</a:t>
            </a:r>
          </a:p>
          <a:p>
            <a:endParaRPr lang="en-US" dirty="0"/>
          </a:p>
          <a:p>
            <a:r>
              <a:rPr lang="en-US" dirty="0"/>
              <a:t>For simplicity, we’ll say that the velocities in the y and z directions are zero, so we’re only concerned with the x axis and time axis.</a:t>
            </a:r>
          </a:p>
          <a:p>
            <a:endParaRPr lang="en-US" dirty="0"/>
          </a:p>
          <a:p>
            <a:r>
              <a:rPr lang="en-US" dirty="0"/>
              <a:t>The square of the total velocity of the car is normally </a:t>
            </a:r>
            <a:r>
              <a:rPr lang="en-US" dirty="0" err="1"/>
              <a:t>u_x</a:t>
            </a:r>
            <a:r>
              <a:rPr lang="en-US" dirty="0"/>
              <a:t> ^2 + u_y^2 + u_z^2, but since only the x-velocity is non-zero, this means that the total velocity u = </a:t>
            </a:r>
            <a:r>
              <a:rPr lang="en-US" dirty="0" err="1"/>
              <a:t>u_x</a:t>
            </a:r>
            <a:r>
              <a:rPr lang="en-US" dirty="0"/>
              <a:t> = 1/2c.</a:t>
            </a:r>
          </a:p>
          <a:p>
            <a:r>
              <a:rPr lang="en-US" dirty="0"/>
              <a:t>This means that beta, which is u/c, is just ½.</a:t>
            </a:r>
          </a:p>
          <a:p>
            <a:r>
              <a:rPr lang="en-US" dirty="0"/>
              <a:t>And for beta = ½, the corresponding gamma coefficient is 2 / the square root of 3.</a:t>
            </a:r>
          </a:p>
          <a:p>
            <a:endParaRPr lang="en-US" dirty="0"/>
          </a:p>
          <a:p>
            <a:r>
              <a:rPr lang="en-US" dirty="0"/>
              <a:t>The 4-velocity only has two non-zero components, gamma*c for time and gamma*</a:t>
            </a:r>
            <a:r>
              <a:rPr lang="en-US" dirty="0" err="1"/>
              <a:t>u_x</a:t>
            </a:r>
            <a:r>
              <a:rPr lang="en-US" dirty="0"/>
              <a:t> for x-position.</a:t>
            </a:r>
          </a:p>
          <a:p>
            <a:r>
              <a:rPr lang="en-US" dirty="0"/>
              <a:t>Subbing in 2/root-3 for gamma and ½ C for </a:t>
            </a:r>
            <a:r>
              <a:rPr lang="en-US" dirty="0" err="1"/>
              <a:t>u_x</a:t>
            </a:r>
            <a:r>
              <a:rPr lang="en-US" dirty="0"/>
              <a:t>, and cancelling these 2s… we get that big-U equals 2/root-3 c </a:t>
            </a:r>
            <a:r>
              <a:rPr lang="en-US" dirty="0" err="1"/>
              <a:t>e_t</a:t>
            </a:r>
            <a:r>
              <a:rPr lang="en-US" dirty="0"/>
              <a:t> and 1/root-3 c </a:t>
            </a:r>
            <a:r>
              <a:rPr lang="en-US" dirty="0" err="1"/>
              <a:t>e_x</a:t>
            </a:r>
            <a:endParaRPr lang="en-US" dirty="0"/>
          </a:p>
          <a:p>
            <a:endParaRPr lang="en-US" dirty="0"/>
          </a:p>
          <a:p>
            <a:r>
              <a:rPr lang="en-US" dirty="0"/>
              <a:t>We can see these components match up with the 4-velocity vector in our spacetime diagram.</a:t>
            </a:r>
          </a:p>
        </p:txBody>
      </p:sp>
    </p:spTree>
    <p:extLst>
      <p:ext uri="{BB962C8B-B14F-4D97-AF65-F5344CB8AC3E}">
        <p14:creationId xmlns:p14="http://schemas.microsoft.com/office/powerpoint/2010/main" val="124689252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8378C2FF-A3AB-4060-8CFD-2ED46346B717}"/>
              </a:ext>
            </a:extLst>
          </p:cNvPr>
          <p:cNvSpPr>
            <a:spLocks noGrp="1"/>
          </p:cNvSpPr>
          <p:nvPr>
            <p:ph type="body" idx="1"/>
          </p:nvPr>
        </p:nvSpPr>
        <p:spPr/>
        <p:txBody>
          <a:bodyPr/>
          <a:lstStyle/>
          <a:p>
            <a:r>
              <a:rPr lang="en-US" dirty="0"/>
              <a:t>Also, just as the components of the 4-position vector can be transformed to a different frame of reference using a Lorentz transformation,</a:t>
            </a:r>
          </a:p>
          <a:p>
            <a:r>
              <a:rPr lang="en-US" dirty="0"/>
              <a:t>the components of 4-velocity can also be changed to a different frame using a Lorentz transformation.</a:t>
            </a:r>
            <a:endParaRPr lang="en-CA" dirty="0"/>
          </a:p>
        </p:txBody>
      </p:sp>
    </p:spTree>
    <p:extLst>
      <p:ext uri="{BB962C8B-B14F-4D97-AF65-F5344CB8AC3E}">
        <p14:creationId xmlns:p14="http://schemas.microsoft.com/office/powerpoint/2010/main" val="286569440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8378C2FF-A3AB-4060-8CFD-2ED46346B717}"/>
              </a:ext>
            </a:extLst>
          </p:cNvPr>
          <p:cNvSpPr>
            <a:spLocks noGrp="1"/>
          </p:cNvSpPr>
          <p:nvPr>
            <p:ph type="body" idx="1"/>
          </p:nvPr>
        </p:nvSpPr>
        <p:spPr/>
        <p:txBody>
          <a:bodyPr/>
          <a:lstStyle/>
          <a:p>
            <a:r>
              <a:rPr lang="en-US" dirty="0"/>
              <a:t>However, in the reference frame of the car, the car’s velocity is zero. And that means that beta = 0, and therefore gamma = 1.</a:t>
            </a:r>
          </a:p>
          <a:p>
            <a:r>
              <a:rPr lang="en-US" dirty="0"/>
              <a:t>In the car’s frame, the car’s 4-velocity equals c * et-tilde.</a:t>
            </a:r>
          </a:p>
          <a:p>
            <a:r>
              <a:rPr lang="en-US" dirty="0"/>
              <a:t>And this matches up with the vector big-U in our spacetime diagram.</a:t>
            </a:r>
          </a:p>
          <a:p>
            <a:endParaRPr lang="en-US" dirty="0"/>
          </a:p>
          <a:p>
            <a:r>
              <a:rPr lang="en-US" dirty="0"/>
              <a:t>So we can see that the 4-velocity big-U is an invariant vector. It has different components in different reference frames, but it is the same geometric vector in spacetime.</a:t>
            </a:r>
          </a:p>
          <a:p>
            <a:r>
              <a:rPr lang="en-CA" dirty="0"/>
              <a:t>Also, notice that even though the car’s ordinary non-relativistic velocity is zero m/s, it’s 4-velocity is not zero. The car still has a non-zero 4-velocity component in the time-direction. It’s just that the spatial components of the 4-velocity are zero.</a:t>
            </a:r>
            <a:endParaRPr lang="en-US" dirty="0"/>
          </a:p>
        </p:txBody>
      </p:sp>
    </p:spTree>
    <p:extLst>
      <p:ext uri="{BB962C8B-B14F-4D97-AF65-F5344CB8AC3E}">
        <p14:creationId xmlns:p14="http://schemas.microsoft.com/office/powerpoint/2010/main" val="379581224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8378C2FF-A3AB-4060-8CFD-2ED46346B717}"/>
              </a:ext>
            </a:extLst>
          </p:cNvPr>
          <p:cNvSpPr>
            <a:spLocks noGrp="1"/>
          </p:cNvSpPr>
          <p:nvPr>
            <p:ph type="body" idx="1"/>
          </p:nvPr>
        </p:nvSpPr>
        <p:spPr/>
        <p:txBody>
          <a:bodyPr/>
          <a:lstStyle/>
          <a:p>
            <a:r>
              <a:rPr lang="en-US" dirty="0"/>
              <a:t>Also, just as the components of the 4-position vector can be transformed to a different frame of reference using a Lorentz transformation,</a:t>
            </a:r>
          </a:p>
          <a:p>
            <a:r>
              <a:rPr lang="en-US" dirty="0"/>
              <a:t>the components of 4-velocity can also be changed to a different frame using a Lorentz transformation.</a:t>
            </a:r>
            <a:endParaRPr lang="en-CA" dirty="0"/>
          </a:p>
        </p:txBody>
      </p:sp>
    </p:spTree>
    <p:extLst>
      <p:ext uri="{BB962C8B-B14F-4D97-AF65-F5344CB8AC3E}">
        <p14:creationId xmlns:p14="http://schemas.microsoft.com/office/powerpoint/2010/main" val="330624474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we’ve seen that the derivative of 4-position S with respect to proper time tau gives us the 4-velocity U.</a:t>
            </a:r>
          </a:p>
          <a:p>
            <a:r>
              <a:rPr lang="en-US" dirty="0"/>
              <a:t>It’s probably not surprising that if we take the 2</a:t>
            </a:r>
            <a:r>
              <a:rPr lang="en-US" baseline="30000" dirty="0"/>
              <a:t>nd</a:t>
            </a:r>
            <a:r>
              <a:rPr lang="en-US" dirty="0"/>
              <a:t> derivative of 4-position, which is the 1</a:t>
            </a:r>
            <a:r>
              <a:rPr lang="en-US" baseline="30000" dirty="0"/>
              <a:t>st</a:t>
            </a:r>
            <a:r>
              <a:rPr lang="en-US" dirty="0"/>
              <a:t> derivative of 4-velocity, we get another vector called the 4-acceleration, denoted by capital A.</a:t>
            </a:r>
          </a:p>
          <a:p>
            <a:r>
              <a:rPr lang="en-CA" dirty="0"/>
              <a:t>So we can compute the 4-acceleration by taking this derivative.</a:t>
            </a:r>
          </a:p>
        </p:txBody>
      </p:sp>
      <p:sp>
        <p:nvSpPr>
          <p:cNvPr id="4" name="Slide Number Placeholder 3"/>
          <p:cNvSpPr>
            <a:spLocks noGrp="1"/>
          </p:cNvSpPr>
          <p:nvPr>
            <p:ph type="sldNum" sz="quarter" idx="5"/>
          </p:nvPr>
        </p:nvSpPr>
        <p:spPr/>
        <p:txBody>
          <a:bodyPr/>
          <a:lstStyle/>
          <a:p>
            <a:fld id="{C75ACAEE-114A-4A39-974C-1C8CAF4D96B6}" type="slidenum">
              <a:rPr lang="en-CA" smtClean="0"/>
              <a:t>70</a:t>
            </a:fld>
            <a:endParaRPr lang="en-CA"/>
          </a:p>
        </p:txBody>
      </p:sp>
    </p:spTree>
    <p:extLst>
      <p:ext uri="{BB962C8B-B14F-4D97-AF65-F5344CB8AC3E}">
        <p14:creationId xmlns:p14="http://schemas.microsoft.com/office/powerpoint/2010/main" val="95398117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I’m not going to talk much more about 4-acceleration and 4-force in this video…</a:t>
            </a:r>
          </a:p>
          <a:p>
            <a:endParaRPr lang="en-US" dirty="0"/>
          </a:p>
          <a:p>
            <a:r>
              <a:rPr lang="en-US" dirty="0"/>
              <a:t>The reason for that is that my upcoming relativity 105 videos will be all about how acceleration and forces are handled in special relativity, so you can watch those to learn more.</a:t>
            </a:r>
            <a:endParaRPr lang="en-CA" dirty="0"/>
          </a:p>
        </p:txBody>
      </p:sp>
      <p:sp>
        <p:nvSpPr>
          <p:cNvPr id="4" name="Slide Number Placeholder 3"/>
          <p:cNvSpPr>
            <a:spLocks noGrp="1"/>
          </p:cNvSpPr>
          <p:nvPr>
            <p:ph type="sldNum" sz="quarter" idx="5"/>
          </p:nvPr>
        </p:nvSpPr>
        <p:spPr/>
        <p:txBody>
          <a:bodyPr/>
          <a:lstStyle/>
          <a:p>
            <a:fld id="{C75ACAEE-114A-4A39-974C-1C8CAF4D96B6}" type="slidenum">
              <a:rPr lang="en-CA" smtClean="0"/>
              <a:t>71</a:t>
            </a:fld>
            <a:endParaRPr lang="en-CA"/>
          </a:p>
        </p:txBody>
      </p:sp>
    </p:spTree>
    <p:extLst>
      <p:ext uri="{BB962C8B-B14F-4D97-AF65-F5344CB8AC3E}">
        <p14:creationId xmlns:p14="http://schemas.microsoft.com/office/powerpoint/2010/main" val="310800041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once again we have the derivative of a product: gamma times this vector here.</a:t>
            </a:r>
          </a:p>
          <a:p>
            <a:r>
              <a:rPr lang="en-US" dirty="0"/>
              <a:t>Using product rule, we get the derivative of gamma times the vector, PLUS, gamma times the derivative of this vector.</a:t>
            </a:r>
          </a:p>
          <a:p>
            <a:endParaRPr lang="en-US" dirty="0"/>
          </a:p>
          <a:p>
            <a:r>
              <a:rPr lang="en-US" dirty="0"/>
              <a:t>And the derivative of this vector is actually pretty easy. C is a constant, so its derivative goes to zero, and to take the derivative of the 3-velocities with respect to tau, we can use the chain rule trick that we used before and re-write these derivatives with respect to tau as a derivative with respect to t, times dt/</a:t>
            </a:r>
            <a:r>
              <a:rPr lang="en-US" dirty="0" err="1"/>
              <a:t>dtau</a:t>
            </a:r>
            <a:r>
              <a:rPr lang="en-US" dirty="0"/>
              <a:t>.</a:t>
            </a:r>
          </a:p>
          <a:p>
            <a:r>
              <a:rPr lang="en-US" dirty="0"/>
              <a:t>And the derivative of 3-velocity components just gives the ordinary 3-acceleration components from non-relativistic physics, and dt/</a:t>
            </a:r>
            <a:r>
              <a:rPr lang="en-US" dirty="0" err="1"/>
              <a:t>dtau</a:t>
            </a:r>
            <a:r>
              <a:rPr lang="en-US" dirty="0"/>
              <a:t>, we already know is just gamma.</a:t>
            </a:r>
            <a:endParaRPr lang="en-CA" dirty="0"/>
          </a:p>
        </p:txBody>
      </p:sp>
      <p:sp>
        <p:nvSpPr>
          <p:cNvPr id="4" name="Slide Number Placeholder 3"/>
          <p:cNvSpPr>
            <a:spLocks noGrp="1"/>
          </p:cNvSpPr>
          <p:nvPr>
            <p:ph type="sldNum" sz="quarter" idx="5"/>
          </p:nvPr>
        </p:nvSpPr>
        <p:spPr/>
        <p:txBody>
          <a:bodyPr/>
          <a:lstStyle/>
          <a:p>
            <a:fld id="{C75ACAEE-114A-4A39-974C-1C8CAF4D96B6}" type="slidenum">
              <a:rPr lang="en-CA" smtClean="0"/>
              <a:t>72</a:t>
            </a:fld>
            <a:endParaRPr lang="en-CA"/>
          </a:p>
        </p:txBody>
      </p:sp>
    </p:spTree>
    <p:extLst>
      <p:ext uri="{BB962C8B-B14F-4D97-AF65-F5344CB8AC3E}">
        <p14:creationId xmlns:p14="http://schemas.microsoft.com/office/powerpoint/2010/main" val="192257903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once again we have the derivative of a product: gamma times this vector here.</a:t>
            </a:r>
          </a:p>
          <a:p>
            <a:r>
              <a:rPr lang="en-US" dirty="0"/>
              <a:t>Using product rule, we get the derivative of gamma times the vector, PLUS, gamma times the derivative of this vector.</a:t>
            </a:r>
          </a:p>
          <a:p>
            <a:endParaRPr lang="en-US" dirty="0"/>
          </a:p>
          <a:p>
            <a:r>
              <a:rPr lang="en-US" dirty="0"/>
              <a:t>And the derivative of this vector is actually pretty easy. C is a constant, so its derivative goes to zero, and to take the derivative of the 3-velocities with respect to tau, we can use the chain rule trick that we used before and re-write these derivatives with respect to tau as a derivative with respect to t, times dt/</a:t>
            </a:r>
            <a:r>
              <a:rPr lang="en-US" dirty="0" err="1"/>
              <a:t>dtau</a:t>
            </a:r>
            <a:r>
              <a:rPr lang="en-US" dirty="0"/>
              <a:t>.</a:t>
            </a:r>
          </a:p>
          <a:p>
            <a:r>
              <a:rPr lang="en-US" dirty="0"/>
              <a:t>And the derivative of 3-velocity components just gives the ordinary 3-acceleration components from non-relativistic physics, and dt/</a:t>
            </a:r>
            <a:r>
              <a:rPr lang="en-US" dirty="0" err="1"/>
              <a:t>dtau</a:t>
            </a:r>
            <a:r>
              <a:rPr lang="en-US" dirty="0"/>
              <a:t>, we already know is just gamma.</a:t>
            </a:r>
            <a:endParaRPr lang="en-CA" dirty="0"/>
          </a:p>
        </p:txBody>
      </p:sp>
      <p:sp>
        <p:nvSpPr>
          <p:cNvPr id="4" name="Slide Number Placeholder 3"/>
          <p:cNvSpPr>
            <a:spLocks noGrp="1"/>
          </p:cNvSpPr>
          <p:nvPr>
            <p:ph type="sldNum" sz="quarter" idx="5"/>
          </p:nvPr>
        </p:nvSpPr>
        <p:spPr/>
        <p:txBody>
          <a:bodyPr/>
          <a:lstStyle/>
          <a:p>
            <a:fld id="{C75ACAEE-114A-4A39-974C-1C8CAF4D96B6}" type="slidenum">
              <a:rPr lang="en-CA" smtClean="0"/>
              <a:t>73</a:t>
            </a:fld>
            <a:endParaRPr lang="en-CA"/>
          </a:p>
        </p:txBody>
      </p:sp>
    </p:spTree>
    <p:extLst>
      <p:ext uri="{BB962C8B-B14F-4D97-AF65-F5344CB8AC3E}">
        <p14:creationId xmlns:p14="http://schemas.microsoft.com/office/powerpoint/2010/main" val="33246262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A870E54E-B6CB-4F3B-9CDE-D36E03635FB0}"/>
              </a:ext>
            </a:extLst>
          </p:cNvPr>
          <p:cNvSpPr>
            <a:spLocks noGrp="1"/>
          </p:cNvSpPr>
          <p:nvPr>
            <p:ph type="body" idx="1"/>
          </p:nvPr>
        </p:nvSpPr>
        <p:spPr/>
        <p:txBody>
          <a:bodyPr/>
          <a:lstStyle/>
          <a:p>
            <a:r>
              <a:rPr lang="en-US" dirty="0"/>
              <a:t>We’re going to find that all reference frames agree on these 4-vectors because they are invariant.</a:t>
            </a:r>
          </a:p>
          <a:p>
            <a:endParaRPr lang="en-US" dirty="0"/>
          </a:p>
          <a:p>
            <a:r>
              <a:rPr lang="en-US" dirty="0"/>
              <a:t>Recall the idea of invariance from relativity 102. If we write the same vector in terms of different basis vectors, we get different components.</a:t>
            </a:r>
          </a:p>
          <a:p>
            <a:endParaRPr lang="en-US" dirty="0"/>
          </a:p>
          <a:p>
            <a:r>
              <a:rPr lang="en-US" dirty="0"/>
              <a:t>We’ve already seen this idea with the spacetime separation vector S, which is also called the 4-position.</a:t>
            </a:r>
          </a:p>
          <a:p>
            <a:r>
              <a:rPr lang="en-US" dirty="0"/>
              <a:t>And we can change between the components of S in different reference frames using the Lorentz transformation.</a:t>
            </a:r>
          </a:p>
          <a:p>
            <a:r>
              <a:rPr lang="en-US" dirty="0"/>
              <a:t>In this video we’ll see that this is also true for any 4-vector including 4-velocity, 4-momentum, and others. We can write the same geometrical vector with different components in different reference frames, and change between the components using </a:t>
            </a:r>
            <a:r>
              <a:rPr lang="en-US" dirty="0" err="1"/>
              <a:t>Lorentzs</a:t>
            </a:r>
            <a:r>
              <a:rPr lang="en-US" dirty="0"/>
              <a:t> transformations.</a:t>
            </a:r>
            <a:endParaRPr lang="en-CA" dirty="0"/>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 have this. And I’m going to factor out gamma from this vector and get gamma squared in front.</a:t>
            </a:r>
          </a:p>
          <a:p>
            <a:endParaRPr lang="en-US" dirty="0"/>
          </a:p>
          <a:p>
            <a:r>
              <a:rPr lang="en-US" dirty="0"/>
              <a:t>So what we have so far is  d gamma / d tau times this vector + gamma^2 * the non-relativistic 3-acceleration.</a:t>
            </a:r>
            <a:endParaRPr lang="en-CA" dirty="0"/>
          </a:p>
        </p:txBody>
      </p:sp>
      <p:sp>
        <p:nvSpPr>
          <p:cNvPr id="4" name="Slide Number Placeholder 3"/>
          <p:cNvSpPr>
            <a:spLocks noGrp="1"/>
          </p:cNvSpPr>
          <p:nvPr>
            <p:ph type="sldNum" sz="quarter" idx="5"/>
          </p:nvPr>
        </p:nvSpPr>
        <p:spPr/>
        <p:txBody>
          <a:bodyPr/>
          <a:lstStyle/>
          <a:p>
            <a:fld id="{C75ACAEE-114A-4A39-974C-1C8CAF4D96B6}" type="slidenum">
              <a:rPr lang="en-CA" smtClean="0"/>
              <a:t>74</a:t>
            </a:fld>
            <a:endParaRPr lang="en-CA"/>
          </a:p>
        </p:txBody>
      </p:sp>
    </p:spTree>
    <p:extLst>
      <p:ext uri="{BB962C8B-B14F-4D97-AF65-F5344CB8AC3E}">
        <p14:creationId xmlns:p14="http://schemas.microsoft.com/office/powerpoint/2010/main" val="232331430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to get d gamma / d tau, let’s first calculate d gamma / d t .</a:t>
            </a:r>
          </a:p>
          <a:p>
            <a:r>
              <a:rPr lang="en-US" dirty="0"/>
              <a:t>Remember, gamma is just 1 / square root of 1 – 3-velocity ^2 / c^2, and we can rewrite the square root in the denominator as a term to the power – ½.</a:t>
            </a:r>
          </a:p>
          <a:p>
            <a:endParaRPr lang="en-US" dirty="0"/>
          </a:p>
          <a:p>
            <a:r>
              <a:rPr lang="en-US" dirty="0"/>
              <a:t>We can take the derivative of this using chain rule. We put the -1/2 out in front and decrease the exponent by 1. Then take the derivative of the inside term.</a:t>
            </a:r>
          </a:p>
          <a:p>
            <a:endParaRPr lang="en-US" dirty="0"/>
          </a:p>
          <a:p>
            <a:endParaRPr lang="en-CA" dirty="0"/>
          </a:p>
        </p:txBody>
      </p:sp>
      <p:sp>
        <p:nvSpPr>
          <p:cNvPr id="4" name="Slide Number Placeholder 3"/>
          <p:cNvSpPr>
            <a:spLocks noGrp="1"/>
          </p:cNvSpPr>
          <p:nvPr>
            <p:ph type="sldNum" sz="quarter" idx="5"/>
          </p:nvPr>
        </p:nvSpPr>
        <p:spPr/>
        <p:txBody>
          <a:bodyPr/>
          <a:lstStyle/>
          <a:p>
            <a:fld id="{C75ACAEE-114A-4A39-974C-1C8CAF4D96B6}" type="slidenum">
              <a:rPr lang="en-CA" smtClean="0"/>
              <a:t>75</a:t>
            </a:fld>
            <a:endParaRPr lang="en-CA"/>
          </a:p>
        </p:txBody>
      </p:sp>
    </p:spTree>
    <p:extLst>
      <p:ext uri="{BB962C8B-B14F-4D97-AF65-F5344CB8AC3E}">
        <p14:creationId xmlns:p14="http://schemas.microsoft.com/office/powerpoint/2010/main" val="22553302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an aside, the derivative of u^2 is really the derivative of u-dot-u.</a:t>
            </a:r>
          </a:p>
          <a:p>
            <a:r>
              <a:rPr lang="en-US" dirty="0"/>
              <a:t>Using product rule this gives us du/dt dot u + u dot du/dt. Of course, du/dt is just the 3-acceleration a. And since the order of the dot product doesn’t matter this is really 2 * a-dot-u.</a:t>
            </a:r>
            <a:endParaRPr lang="en-CA" dirty="0"/>
          </a:p>
        </p:txBody>
      </p:sp>
      <p:sp>
        <p:nvSpPr>
          <p:cNvPr id="4" name="Slide Number Placeholder 3"/>
          <p:cNvSpPr>
            <a:spLocks noGrp="1"/>
          </p:cNvSpPr>
          <p:nvPr>
            <p:ph type="sldNum" sz="quarter" idx="5"/>
          </p:nvPr>
        </p:nvSpPr>
        <p:spPr/>
        <p:txBody>
          <a:bodyPr/>
          <a:lstStyle/>
          <a:p>
            <a:fld id="{C75ACAEE-114A-4A39-974C-1C8CAF4D96B6}" type="slidenum">
              <a:rPr lang="en-CA" smtClean="0"/>
              <a:t>76</a:t>
            </a:fld>
            <a:endParaRPr lang="en-CA"/>
          </a:p>
        </p:txBody>
      </p:sp>
    </p:spTree>
    <p:extLst>
      <p:ext uri="{BB962C8B-B14F-4D97-AF65-F5344CB8AC3E}">
        <p14:creationId xmlns:p14="http://schemas.microsoft.com/office/powerpoint/2010/main" val="149849878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if we like, we can write out the components of the 4-acceleration as a sum of 2 column vectors… which gives us this.</a:t>
            </a:r>
          </a:p>
          <a:p>
            <a:endParaRPr lang="en-US" dirty="0"/>
          </a:p>
          <a:p>
            <a:r>
              <a:rPr lang="en-US" dirty="0"/>
              <a:t>So the formula for the 4-acceleration is actually quite ugly.</a:t>
            </a:r>
          </a:p>
          <a:p>
            <a:r>
              <a:rPr lang="en-US" dirty="0"/>
              <a:t>The most interesting thing about it is that the 4-acceleration big A is not necessarily parallel to the 3-acceleration small a in the spatial dimension.</a:t>
            </a:r>
          </a:p>
          <a:p>
            <a:r>
              <a:rPr lang="en-US" dirty="0"/>
              <a:t>If small a dot small u is non-zero, we the 4-acceleration component in space actually gets another term in addition to the standard 3-acceleration small a.</a:t>
            </a:r>
            <a:endParaRPr lang="en-CA" dirty="0"/>
          </a:p>
        </p:txBody>
      </p:sp>
      <p:sp>
        <p:nvSpPr>
          <p:cNvPr id="4" name="Slide Number Placeholder 3"/>
          <p:cNvSpPr>
            <a:spLocks noGrp="1"/>
          </p:cNvSpPr>
          <p:nvPr>
            <p:ph type="sldNum" sz="quarter" idx="5"/>
          </p:nvPr>
        </p:nvSpPr>
        <p:spPr/>
        <p:txBody>
          <a:bodyPr/>
          <a:lstStyle/>
          <a:p>
            <a:fld id="{C75ACAEE-114A-4A39-974C-1C8CAF4D96B6}" type="slidenum">
              <a:rPr lang="en-CA" smtClean="0"/>
              <a:t>77</a:t>
            </a:fld>
            <a:endParaRPr lang="en-CA"/>
          </a:p>
        </p:txBody>
      </p:sp>
    </p:spTree>
    <p:extLst>
      <p:ext uri="{BB962C8B-B14F-4D97-AF65-F5344CB8AC3E}">
        <p14:creationId xmlns:p14="http://schemas.microsoft.com/office/powerpoint/2010/main" val="224190571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 have 4-velocity, 4-momentum, and 4-acceleration, </a:t>
            </a:r>
          </a:p>
          <a:p>
            <a:r>
              <a:rPr lang="en-US" dirty="0"/>
              <a:t>The last 4-vector we’ll talk about is the 4-force, which is the rate of change of 4-momentum with respect to proper time. 4-momentum is equal to mass * 4-velocity.</a:t>
            </a:r>
            <a:br>
              <a:rPr lang="en-US" dirty="0"/>
            </a:br>
            <a:r>
              <a:rPr lang="en-US" dirty="0"/>
              <a:t>If we assume mass is constant, we can pull mass in front of the derivative, and the derivative of 4-velocity we know is just the 4-acceleration, big A, which we’ve already calculated.</a:t>
            </a:r>
          </a:p>
          <a:p>
            <a:endParaRPr lang="en-US" dirty="0"/>
          </a:p>
          <a:p>
            <a:r>
              <a:rPr lang="en-US" dirty="0"/>
              <a:t>It’s worth noting that the time component of the 4-force vector is the derivative of energy with respect to time, which is the definition of Power.</a:t>
            </a:r>
            <a:endParaRPr lang="en-CA" dirty="0"/>
          </a:p>
        </p:txBody>
      </p:sp>
      <p:sp>
        <p:nvSpPr>
          <p:cNvPr id="4" name="Slide Number Placeholder 3"/>
          <p:cNvSpPr>
            <a:spLocks noGrp="1"/>
          </p:cNvSpPr>
          <p:nvPr>
            <p:ph type="sldNum" sz="quarter" idx="5"/>
          </p:nvPr>
        </p:nvSpPr>
        <p:spPr/>
        <p:txBody>
          <a:bodyPr/>
          <a:lstStyle/>
          <a:p>
            <a:fld id="{C75ACAEE-114A-4A39-974C-1C8CAF4D96B6}" type="slidenum">
              <a:rPr lang="en-CA" smtClean="0"/>
              <a:t>78</a:t>
            </a:fld>
            <a:endParaRPr lang="en-CA"/>
          </a:p>
        </p:txBody>
      </p:sp>
    </p:spTree>
    <p:extLst>
      <p:ext uri="{BB962C8B-B14F-4D97-AF65-F5344CB8AC3E}">
        <p14:creationId xmlns:p14="http://schemas.microsoft.com/office/powerpoint/2010/main" val="388387844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in some basis et, ex, </a:t>
            </a:r>
            <a:r>
              <a:rPr lang="en-US" dirty="0" err="1"/>
              <a:t>ey</a:t>
            </a:r>
            <a:r>
              <a:rPr lang="en-US" dirty="0"/>
              <a:t>, </a:t>
            </a:r>
            <a:r>
              <a:rPr lang="en-US" dirty="0" err="1"/>
              <a:t>ez</a:t>
            </a:r>
            <a:r>
              <a:rPr lang="en-US" dirty="0"/>
              <a:t>, the components of the 4-velocity look like this and to get the components of the 4-momentum, we just multiply by the mass m.</a:t>
            </a:r>
          </a:p>
          <a:p>
            <a:endParaRPr lang="en-US" dirty="0"/>
          </a:p>
          <a:p>
            <a:r>
              <a:rPr lang="en-US" dirty="0"/>
              <a:t>I should say that any time I refer to the mass m of an object, I’m referring to its mass when measured in. Some textbooks call this the “rest mass”, but I’m just going to call it the “mass”.</a:t>
            </a:r>
            <a:endParaRPr lang="en-CA" dirty="0"/>
          </a:p>
        </p:txBody>
      </p:sp>
      <p:sp>
        <p:nvSpPr>
          <p:cNvPr id="4" name="Slide Number Placeholder 3"/>
          <p:cNvSpPr>
            <a:spLocks noGrp="1"/>
          </p:cNvSpPr>
          <p:nvPr>
            <p:ph type="sldNum" sz="quarter" idx="5"/>
          </p:nvPr>
        </p:nvSpPr>
        <p:spPr/>
        <p:txBody>
          <a:bodyPr/>
          <a:lstStyle/>
          <a:p>
            <a:fld id="{C75ACAEE-114A-4A39-974C-1C8CAF4D96B6}" type="slidenum">
              <a:rPr lang="en-CA" smtClean="0"/>
              <a:t>79</a:t>
            </a:fld>
            <a:endParaRPr lang="en-CA"/>
          </a:p>
        </p:txBody>
      </p:sp>
    </p:spTree>
    <p:extLst>
      <p:ext uri="{BB962C8B-B14F-4D97-AF65-F5344CB8AC3E}">
        <p14:creationId xmlns:p14="http://schemas.microsoft.com/office/powerpoint/2010/main" val="338289058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in summary, in this video we learned about several 4-vectors in special relativity that all inertial frames will agree on.</a:t>
            </a:r>
          </a:p>
          <a:p>
            <a:endParaRPr lang="en-US" dirty="0"/>
          </a:p>
        </p:txBody>
      </p:sp>
      <p:sp>
        <p:nvSpPr>
          <p:cNvPr id="4" name="Slide Number Placeholder 3"/>
          <p:cNvSpPr>
            <a:spLocks noGrp="1"/>
          </p:cNvSpPr>
          <p:nvPr>
            <p:ph type="sldNum" sz="quarter" idx="5"/>
          </p:nvPr>
        </p:nvSpPr>
        <p:spPr/>
        <p:txBody>
          <a:bodyPr/>
          <a:lstStyle/>
          <a:p>
            <a:fld id="{2155BF4C-6CB5-4909-9E10-4286395E453C}" type="slidenum">
              <a:rPr lang="en-CA" smtClean="0"/>
              <a:t>80</a:t>
            </a:fld>
            <a:endParaRPr lang="en-CA"/>
          </a:p>
        </p:txBody>
      </p:sp>
    </p:spTree>
    <p:extLst>
      <p:ext uri="{BB962C8B-B14F-4D97-AF65-F5344CB8AC3E}">
        <p14:creationId xmlns:p14="http://schemas.microsoft.com/office/powerpoint/2010/main" val="104663899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started with the 4 position, big S, which we saw in the previous video can be used to give us a notion of proper time tau when we take the </a:t>
            </a:r>
            <a:r>
              <a:rPr lang="en-US" dirty="0" err="1"/>
              <a:t>minkowski</a:t>
            </a:r>
            <a:r>
              <a:rPr lang="en-US" dirty="0"/>
              <a:t> length of a </a:t>
            </a:r>
            <a:r>
              <a:rPr lang="en-US" dirty="0" err="1"/>
              <a:t>timelike</a:t>
            </a:r>
            <a:r>
              <a:rPr lang="en-US" dirty="0"/>
              <a:t> 4-position vector.</a:t>
            </a:r>
          </a:p>
          <a:p>
            <a:endParaRPr lang="en-US" dirty="0"/>
          </a:p>
          <a:p>
            <a:r>
              <a:rPr lang="en-US" dirty="0"/>
              <a:t>We learned about the 4-velocity big U, which is d big S/ d tau, and we learned that the </a:t>
            </a:r>
            <a:r>
              <a:rPr lang="en-US" dirty="0" err="1"/>
              <a:t>minkowski</a:t>
            </a:r>
            <a:r>
              <a:rPr lang="en-US" dirty="0"/>
              <a:t> length of the 4-velocity vector is always the speed of light c.</a:t>
            </a:r>
          </a:p>
          <a:p>
            <a:endParaRPr lang="en-US" dirty="0"/>
          </a:p>
          <a:p>
            <a:r>
              <a:rPr lang="en-US" dirty="0"/>
              <a:t>The 4-momentum big P is defined a mass * 4-velocity.. however for massless particles like light, we have a special definition where the particle’s energy equals its momentum times the speed of light.</a:t>
            </a:r>
          </a:p>
          <a:p>
            <a:endParaRPr lang="en-US" dirty="0"/>
          </a:p>
          <a:p>
            <a:r>
              <a:rPr lang="en-US" dirty="0"/>
              <a:t>The 4-acceleration big A is the 2</a:t>
            </a:r>
            <a:r>
              <a:rPr lang="en-US" baseline="30000" dirty="0"/>
              <a:t>nd</a:t>
            </a:r>
            <a:r>
              <a:rPr lang="en-US" dirty="0"/>
              <a:t> derivative of 4-position, and it is no necessarily parallel with the non-relativistic 3-velocity in the spatial dimensions.</a:t>
            </a:r>
          </a:p>
          <a:p>
            <a:r>
              <a:rPr lang="en-US" dirty="0"/>
              <a:t>And finally have the 4-Force, which is the derivative of 4-momentum with respect to tau.</a:t>
            </a:r>
          </a:p>
          <a:p>
            <a:endParaRPr lang="en-CA" dirty="0"/>
          </a:p>
        </p:txBody>
      </p:sp>
      <p:sp>
        <p:nvSpPr>
          <p:cNvPr id="4" name="Slide Number Placeholder 3"/>
          <p:cNvSpPr>
            <a:spLocks noGrp="1"/>
          </p:cNvSpPr>
          <p:nvPr>
            <p:ph type="sldNum" sz="quarter" idx="5"/>
          </p:nvPr>
        </p:nvSpPr>
        <p:spPr/>
        <p:txBody>
          <a:bodyPr/>
          <a:lstStyle/>
          <a:p>
            <a:fld id="{C75ACAEE-114A-4A39-974C-1C8CAF4D96B6}" type="slidenum">
              <a:rPr lang="en-CA" smtClean="0"/>
              <a:t>81</a:t>
            </a:fld>
            <a:endParaRPr lang="en-CA"/>
          </a:p>
        </p:txBody>
      </p:sp>
    </p:spTree>
    <p:extLst>
      <p:ext uri="{BB962C8B-B14F-4D97-AF65-F5344CB8AC3E}">
        <p14:creationId xmlns:p14="http://schemas.microsoft.com/office/powerpoint/2010/main" val="215119069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 see that basis vectors and components behave in opposite ways. When basis vectors grow, the components shrink, and when basis vectors shrink, the components grow. For this reason, we call basis vectors Covariant, and we call vector components Contravariant. Vector components do the “contrary” or “opposite” thing that basis vectors do, and this is why they are called contravariant. </a:t>
            </a:r>
            <a:endParaRPr lang="en-CA" dirty="0"/>
          </a:p>
        </p:txBody>
      </p:sp>
      <p:sp>
        <p:nvSpPr>
          <p:cNvPr id="4" name="Slide Number Placeholder 3"/>
          <p:cNvSpPr>
            <a:spLocks noGrp="1"/>
          </p:cNvSpPr>
          <p:nvPr>
            <p:ph type="sldNum" sz="quarter" idx="5"/>
          </p:nvPr>
        </p:nvSpPr>
        <p:spPr/>
        <p:txBody>
          <a:bodyPr/>
          <a:lstStyle/>
          <a:p>
            <a:fld id="{5512C0CA-AE97-4221-A482-5911394D3DCC}" type="slidenum">
              <a:rPr lang="en-CA" smtClean="0"/>
              <a:t>84</a:t>
            </a:fld>
            <a:endParaRPr lang="en-CA"/>
          </a:p>
        </p:txBody>
      </p:sp>
    </p:spTree>
    <p:extLst>
      <p:ext uri="{BB962C8B-B14F-4D97-AF65-F5344CB8AC3E}">
        <p14:creationId xmlns:p14="http://schemas.microsoft.com/office/powerpoint/2010/main" val="285295434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4E7CD2CA-413F-41DE-80EE-58251B494A2F}"/>
              </a:ext>
            </a:extLst>
          </p:cNvPr>
          <p:cNvSpPr>
            <a:spLocks noGrp="1"/>
          </p:cNvSpPr>
          <p:nvPr>
            <p:ph type="body" idx="1"/>
          </p:nvPr>
        </p:nvSpPr>
        <p:spPr/>
        <p:txBody>
          <a:bodyPr/>
          <a:lstStyle/>
          <a:p>
            <a:r>
              <a:rPr lang="en-US" dirty="0"/>
              <a:t>And once again, when we have a spacetime vector S written in array notation,</a:t>
            </a:r>
            <a:br>
              <a:rPr lang="en-US" dirty="0"/>
            </a:br>
            <a:r>
              <a:rPr lang="en-US" dirty="0"/>
              <a:t>We can change the basis vectors with one Lorentz matrix and change the vector components with the inverse Lorentz matrix.</a:t>
            </a:r>
            <a:br>
              <a:rPr lang="en-US" dirty="0"/>
            </a:br>
            <a:r>
              <a:rPr lang="en-US" dirty="0"/>
              <a:t>The opposite changes balance out and we can write the spacetime vector in terms of a new basis with new components.</a:t>
            </a:r>
            <a:endParaRPr lang="en-CA" dirty="0"/>
          </a:p>
        </p:txBody>
      </p:sp>
    </p:spTree>
    <p:extLst>
      <p:ext uri="{BB962C8B-B14F-4D97-AF65-F5344CB8AC3E}">
        <p14:creationId xmlns:p14="http://schemas.microsoft.com/office/powerpoint/2010/main" val="20542475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3A2F580A-FC44-4B2C-A884-F2F66D89FE4F}"/>
              </a:ext>
            </a:extLst>
          </p:cNvPr>
          <p:cNvSpPr>
            <a:spLocks noGrp="1"/>
          </p:cNvSpPr>
          <p:nvPr>
            <p:ph type="body" idx="1"/>
          </p:nvPr>
        </p:nvSpPr>
        <p:spPr/>
        <p:txBody>
          <a:bodyPr/>
          <a:lstStyle/>
          <a:p>
            <a:r>
              <a:rPr lang="en-US" dirty="0"/>
              <a:t>If this vector capital S connects two events in spacetime, S = 5 </a:t>
            </a:r>
            <a:r>
              <a:rPr lang="en-US" dirty="0" err="1"/>
              <a:t>eT</a:t>
            </a:r>
            <a:r>
              <a:rPr lang="en-US" dirty="0"/>
              <a:t> time vectors and 3 </a:t>
            </a:r>
            <a:r>
              <a:rPr lang="en-US" dirty="0" err="1"/>
              <a:t>eX</a:t>
            </a:r>
            <a:r>
              <a:rPr lang="en-US" dirty="0"/>
              <a:t> position vectors.</a:t>
            </a:r>
            <a:br>
              <a:rPr lang="en-US" dirty="0"/>
            </a:br>
            <a:endParaRPr lang="en-US" dirty="0"/>
          </a:p>
          <a:p>
            <a:r>
              <a:rPr lang="en-US" dirty="0"/>
              <a:t>Plugging 5 and 3 into the spacetime invariant formula, we get 5^2 – 3^2, which is 25 – 9, or 16.</a:t>
            </a:r>
          </a:p>
          <a:p>
            <a:endParaRPr lang="en-US" dirty="0"/>
          </a:p>
          <a:p>
            <a:r>
              <a:rPr lang="en-US" dirty="0"/>
              <a:t>If we use this other spacetime basis </a:t>
            </a:r>
            <a:r>
              <a:rPr lang="en-US" dirty="0" err="1"/>
              <a:t>eT</a:t>
            </a:r>
            <a:r>
              <a:rPr lang="en-US" dirty="0"/>
              <a:t>-tilde and </a:t>
            </a:r>
            <a:r>
              <a:rPr lang="en-US" dirty="0" err="1"/>
              <a:t>eX</a:t>
            </a:r>
            <a:r>
              <a:rPr lang="en-US" dirty="0"/>
              <a:t>-tilde, S = 4 </a:t>
            </a:r>
            <a:r>
              <a:rPr lang="en-US" dirty="0" err="1"/>
              <a:t>eT</a:t>
            </a:r>
            <a:r>
              <a:rPr lang="en-US" dirty="0"/>
              <a:t>-tilde vectors exactly.</a:t>
            </a:r>
            <a:br>
              <a:rPr lang="en-US" dirty="0"/>
            </a:br>
            <a:r>
              <a:rPr lang="en-US" dirty="0"/>
              <a:t>Plugging 4 and 0 into the spacetime invariant formula, we get 4^2 – 0^2, which 16.</a:t>
            </a:r>
          </a:p>
          <a:p>
            <a:endParaRPr lang="en-US" dirty="0"/>
          </a:p>
          <a:p>
            <a:r>
              <a:rPr lang="en-US" dirty="0"/>
              <a:t>So the spacetime invariant s^2 is the same in all orthonormal spacetime coordinate systems if we use the </a:t>
            </a:r>
            <a:r>
              <a:rPr lang="en-US" dirty="0" err="1"/>
              <a:t>minkowski</a:t>
            </a:r>
            <a:r>
              <a:rPr lang="en-US" dirty="0"/>
              <a:t> definition of orthonormal.</a:t>
            </a:r>
          </a:p>
        </p:txBody>
      </p:sp>
    </p:spTree>
    <p:extLst>
      <p:ext uri="{BB962C8B-B14F-4D97-AF65-F5344CB8AC3E}">
        <p14:creationId xmlns:p14="http://schemas.microsoft.com/office/powerpoint/2010/main" val="12105937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C75ACAEE-114A-4A39-974C-1C8CAF4D96B6}" type="slidenum">
              <a:rPr lang="en-CA" smtClean="0"/>
              <a:t>8</a:t>
            </a:fld>
            <a:endParaRPr lang="en-CA"/>
          </a:p>
        </p:txBody>
      </p:sp>
    </p:spTree>
    <p:extLst>
      <p:ext uri="{BB962C8B-B14F-4D97-AF65-F5344CB8AC3E}">
        <p14:creationId xmlns:p14="http://schemas.microsoft.com/office/powerpoint/2010/main" val="11035418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our starting point for all of these </a:t>
            </a:r>
            <a:r>
              <a:rPr lang="en-US" dirty="0" err="1"/>
              <a:t>minkowski</a:t>
            </a:r>
            <a:r>
              <a:rPr lang="en-US" dirty="0"/>
              <a:t>-vectors is the 4-position vector big S, which gives the position of an event in spacetime relative to the origin.</a:t>
            </a:r>
            <a:br>
              <a:rPr lang="en-US" dirty="0"/>
            </a:br>
            <a:r>
              <a:rPr lang="en-US" dirty="0"/>
              <a:t>Big S, has one time component </a:t>
            </a:r>
            <a:r>
              <a:rPr lang="en-US" dirty="0" err="1"/>
              <a:t>ct</a:t>
            </a:r>
            <a:r>
              <a:rPr lang="en-US" dirty="0"/>
              <a:t>, and 3 space components </a:t>
            </a:r>
            <a:r>
              <a:rPr lang="en-US" dirty="0" err="1"/>
              <a:t>xyz</a:t>
            </a:r>
            <a:r>
              <a:rPr lang="en-US" dirty="0"/>
              <a:t>.</a:t>
            </a:r>
          </a:p>
          <a:p>
            <a:br>
              <a:rPr lang="en-US" dirty="0"/>
            </a:br>
            <a:r>
              <a:rPr lang="en-US" dirty="0"/>
              <a:t>Starting with the 4-position, we can get other 4-vectors like the 4-velocity and 4-acceleration. To do this we need to take derivatives with respect to proper time.</a:t>
            </a:r>
            <a:endParaRPr lang="en-CA" dirty="0"/>
          </a:p>
        </p:txBody>
      </p:sp>
      <p:sp>
        <p:nvSpPr>
          <p:cNvPr id="4" name="Slide Number Placeholder 3"/>
          <p:cNvSpPr>
            <a:spLocks noGrp="1"/>
          </p:cNvSpPr>
          <p:nvPr>
            <p:ph type="sldNum" sz="quarter" idx="5"/>
          </p:nvPr>
        </p:nvSpPr>
        <p:spPr/>
        <p:txBody>
          <a:bodyPr/>
          <a:lstStyle/>
          <a:p>
            <a:fld id="{C75ACAEE-114A-4A39-974C-1C8CAF4D96B6}" type="slidenum">
              <a:rPr lang="en-CA" smtClean="0"/>
              <a:t>9</a:t>
            </a:fld>
            <a:endParaRPr lang="en-CA"/>
          </a:p>
        </p:txBody>
      </p:sp>
    </p:spTree>
    <p:extLst>
      <p:ext uri="{BB962C8B-B14F-4D97-AF65-F5344CB8AC3E}">
        <p14:creationId xmlns:p14="http://schemas.microsoft.com/office/powerpoint/2010/main" val="8321005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47F253-03DC-44A8-ABE8-BC45CBCB054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D361D44A-278B-478C-8A0B-058E64DB414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4337020D-F78A-472B-A999-93D452CA2426}"/>
              </a:ext>
            </a:extLst>
          </p:cNvPr>
          <p:cNvSpPr>
            <a:spLocks noGrp="1"/>
          </p:cNvSpPr>
          <p:nvPr>
            <p:ph type="dt" sz="half" idx="10"/>
          </p:nvPr>
        </p:nvSpPr>
        <p:spPr/>
        <p:txBody>
          <a:bodyPr/>
          <a:lstStyle/>
          <a:p>
            <a:fld id="{F297C784-0AB8-44A0-A344-4DA06B53A398}" type="datetimeFigureOut">
              <a:rPr lang="en-CA" smtClean="0"/>
              <a:t>2022-09-12</a:t>
            </a:fld>
            <a:endParaRPr lang="en-CA"/>
          </a:p>
        </p:txBody>
      </p:sp>
      <p:sp>
        <p:nvSpPr>
          <p:cNvPr id="5" name="Footer Placeholder 4">
            <a:extLst>
              <a:ext uri="{FF2B5EF4-FFF2-40B4-BE49-F238E27FC236}">
                <a16:creationId xmlns:a16="http://schemas.microsoft.com/office/drawing/2014/main" id="{D93D80CB-3DEA-42C6-BFFD-DED0AE16276B}"/>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FD45A90F-C75D-4E40-9BDE-05B70A9A258F}"/>
              </a:ext>
            </a:extLst>
          </p:cNvPr>
          <p:cNvSpPr>
            <a:spLocks noGrp="1"/>
          </p:cNvSpPr>
          <p:nvPr>
            <p:ph type="sldNum" sz="quarter" idx="12"/>
          </p:nvPr>
        </p:nvSpPr>
        <p:spPr/>
        <p:txBody>
          <a:bodyPr/>
          <a:lstStyle/>
          <a:p>
            <a:fld id="{CD3EC599-2A73-4D72-A1BA-6D4E9FDBE72D}" type="slidenum">
              <a:rPr lang="en-CA" smtClean="0"/>
              <a:t>‹#›</a:t>
            </a:fld>
            <a:endParaRPr lang="en-CA"/>
          </a:p>
        </p:txBody>
      </p:sp>
    </p:spTree>
    <p:extLst>
      <p:ext uri="{BB962C8B-B14F-4D97-AF65-F5344CB8AC3E}">
        <p14:creationId xmlns:p14="http://schemas.microsoft.com/office/powerpoint/2010/main" val="32142682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F4A24-EC30-44A9-BB72-5AC08081713E}"/>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5253B341-3542-4255-9A12-7261CBDA50D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BEDAF2E1-31E1-4679-974D-304DCC91FD4D}"/>
              </a:ext>
            </a:extLst>
          </p:cNvPr>
          <p:cNvSpPr>
            <a:spLocks noGrp="1"/>
          </p:cNvSpPr>
          <p:nvPr>
            <p:ph type="dt" sz="half" idx="10"/>
          </p:nvPr>
        </p:nvSpPr>
        <p:spPr/>
        <p:txBody>
          <a:bodyPr/>
          <a:lstStyle/>
          <a:p>
            <a:fld id="{F297C784-0AB8-44A0-A344-4DA06B53A398}" type="datetimeFigureOut">
              <a:rPr lang="en-CA" smtClean="0"/>
              <a:t>2022-09-12</a:t>
            </a:fld>
            <a:endParaRPr lang="en-CA"/>
          </a:p>
        </p:txBody>
      </p:sp>
      <p:sp>
        <p:nvSpPr>
          <p:cNvPr id="5" name="Footer Placeholder 4">
            <a:extLst>
              <a:ext uri="{FF2B5EF4-FFF2-40B4-BE49-F238E27FC236}">
                <a16:creationId xmlns:a16="http://schemas.microsoft.com/office/drawing/2014/main" id="{BB50318D-BF66-45A1-9AB9-B49C0610CEC3}"/>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4BDF7AAB-6F68-49E9-9042-34F27BE4E3F5}"/>
              </a:ext>
            </a:extLst>
          </p:cNvPr>
          <p:cNvSpPr>
            <a:spLocks noGrp="1"/>
          </p:cNvSpPr>
          <p:nvPr>
            <p:ph type="sldNum" sz="quarter" idx="12"/>
          </p:nvPr>
        </p:nvSpPr>
        <p:spPr/>
        <p:txBody>
          <a:bodyPr/>
          <a:lstStyle/>
          <a:p>
            <a:fld id="{CD3EC599-2A73-4D72-A1BA-6D4E9FDBE72D}" type="slidenum">
              <a:rPr lang="en-CA" smtClean="0"/>
              <a:t>‹#›</a:t>
            </a:fld>
            <a:endParaRPr lang="en-CA"/>
          </a:p>
        </p:txBody>
      </p:sp>
    </p:spTree>
    <p:extLst>
      <p:ext uri="{BB962C8B-B14F-4D97-AF65-F5344CB8AC3E}">
        <p14:creationId xmlns:p14="http://schemas.microsoft.com/office/powerpoint/2010/main" val="19565135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A1D3E3D-B946-44EF-8B65-FB64C05CFA4F}"/>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79B64AA8-46A5-44DA-ABDC-24902B1DDE6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F8F67BA1-D465-4526-9EED-E436B12BABDE}"/>
              </a:ext>
            </a:extLst>
          </p:cNvPr>
          <p:cNvSpPr>
            <a:spLocks noGrp="1"/>
          </p:cNvSpPr>
          <p:nvPr>
            <p:ph type="dt" sz="half" idx="10"/>
          </p:nvPr>
        </p:nvSpPr>
        <p:spPr/>
        <p:txBody>
          <a:bodyPr/>
          <a:lstStyle/>
          <a:p>
            <a:fld id="{F297C784-0AB8-44A0-A344-4DA06B53A398}" type="datetimeFigureOut">
              <a:rPr lang="en-CA" smtClean="0"/>
              <a:t>2022-09-12</a:t>
            </a:fld>
            <a:endParaRPr lang="en-CA"/>
          </a:p>
        </p:txBody>
      </p:sp>
      <p:sp>
        <p:nvSpPr>
          <p:cNvPr id="5" name="Footer Placeholder 4">
            <a:extLst>
              <a:ext uri="{FF2B5EF4-FFF2-40B4-BE49-F238E27FC236}">
                <a16:creationId xmlns:a16="http://schemas.microsoft.com/office/drawing/2014/main" id="{894844FD-EF47-42E2-BAD6-D7EBC150D9F4}"/>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A616887A-1708-44C1-BC1C-A543C0366C70}"/>
              </a:ext>
            </a:extLst>
          </p:cNvPr>
          <p:cNvSpPr>
            <a:spLocks noGrp="1"/>
          </p:cNvSpPr>
          <p:nvPr>
            <p:ph type="sldNum" sz="quarter" idx="12"/>
          </p:nvPr>
        </p:nvSpPr>
        <p:spPr/>
        <p:txBody>
          <a:bodyPr/>
          <a:lstStyle/>
          <a:p>
            <a:fld id="{CD3EC599-2A73-4D72-A1BA-6D4E9FDBE72D}" type="slidenum">
              <a:rPr lang="en-CA" smtClean="0"/>
              <a:t>‹#›</a:t>
            </a:fld>
            <a:endParaRPr lang="en-CA"/>
          </a:p>
        </p:txBody>
      </p:sp>
    </p:spTree>
    <p:extLst>
      <p:ext uri="{BB962C8B-B14F-4D97-AF65-F5344CB8AC3E}">
        <p14:creationId xmlns:p14="http://schemas.microsoft.com/office/powerpoint/2010/main" val="4129864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364B5-6FAC-40CB-9C35-E68EAA284EF3}"/>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D9BEE137-F3D5-47B7-99EC-EAAFCE73597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C378CF23-B71D-428A-B070-6E48CCDEA8E0}"/>
              </a:ext>
            </a:extLst>
          </p:cNvPr>
          <p:cNvSpPr>
            <a:spLocks noGrp="1"/>
          </p:cNvSpPr>
          <p:nvPr>
            <p:ph type="dt" sz="half" idx="10"/>
          </p:nvPr>
        </p:nvSpPr>
        <p:spPr/>
        <p:txBody>
          <a:bodyPr/>
          <a:lstStyle/>
          <a:p>
            <a:fld id="{F297C784-0AB8-44A0-A344-4DA06B53A398}" type="datetimeFigureOut">
              <a:rPr lang="en-CA" smtClean="0"/>
              <a:t>2022-09-12</a:t>
            </a:fld>
            <a:endParaRPr lang="en-CA"/>
          </a:p>
        </p:txBody>
      </p:sp>
      <p:sp>
        <p:nvSpPr>
          <p:cNvPr id="5" name="Footer Placeholder 4">
            <a:extLst>
              <a:ext uri="{FF2B5EF4-FFF2-40B4-BE49-F238E27FC236}">
                <a16:creationId xmlns:a16="http://schemas.microsoft.com/office/drawing/2014/main" id="{5744F83E-5633-40FA-B122-34BBC29D0929}"/>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6DDBF003-E4F1-4031-871A-31249965BBC5}"/>
              </a:ext>
            </a:extLst>
          </p:cNvPr>
          <p:cNvSpPr>
            <a:spLocks noGrp="1"/>
          </p:cNvSpPr>
          <p:nvPr>
            <p:ph type="sldNum" sz="quarter" idx="12"/>
          </p:nvPr>
        </p:nvSpPr>
        <p:spPr/>
        <p:txBody>
          <a:bodyPr/>
          <a:lstStyle/>
          <a:p>
            <a:fld id="{CD3EC599-2A73-4D72-A1BA-6D4E9FDBE72D}" type="slidenum">
              <a:rPr lang="en-CA" smtClean="0"/>
              <a:t>‹#›</a:t>
            </a:fld>
            <a:endParaRPr lang="en-CA"/>
          </a:p>
        </p:txBody>
      </p:sp>
    </p:spTree>
    <p:extLst>
      <p:ext uri="{BB962C8B-B14F-4D97-AF65-F5344CB8AC3E}">
        <p14:creationId xmlns:p14="http://schemas.microsoft.com/office/powerpoint/2010/main" val="19163451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C6DD10-F398-4856-AB33-A7C8E98EA01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9737AEE5-3C4F-4B44-A172-603B6A292DF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AC0CC56-6228-442F-A09D-4BE8FF8347CF}"/>
              </a:ext>
            </a:extLst>
          </p:cNvPr>
          <p:cNvSpPr>
            <a:spLocks noGrp="1"/>
          </p:cNvSpPr>
          <p:nvPr>
            <p:ph type="dt" sz="half" idx="10"/>
          </p:nvPr>
        </p:nvSpPr>
        <p:spPr/>
        <p:txBody>
          <a:bodyPr/>
          <a:lstStyle/>
          <a:p>
            <a:fld id="{F297C784-0AB8-44A0-A344-4DA06B53A398}" type="datetimeFigureOut">
              <a:rPr lang="en-CA" smtClean="0"/>
              <a:t>2022-09-12</a:t>
            </a:fld>
            <a:endParaRPr lang="en-CA"/>
          </a:p>
        </p:txBody>
      </p:sp>
      <p:sp>
        <p:nvSpPr>
          <p:cNvPr id="5" name="Footer Placeholder 4">
            <a:extLst>
              <a:ext uri="{FF2B5EF4-FFF2-40B4-BE49-F238E27FC236}">
                <a16:creationId xmlns:a16="http://schemas.microsoft.com/office/drawing/2014/main" id="{8DA4EEA0-593F-4807-AFE5-EDB11F950795}"/>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4258A022-FC7B-44FE-AB7E-8C917B9B8049}"/>
              </a:ext>
            </a:extLst>
          </p:cNvPr>
          <p:cNvSpPr>
            <a:spLocks noGrp="1"/>
          </p:cNvSpPr>
          <p:nvPr>
            <p:ph type="sldNum" sz="quarter" idx="12"/>
          </p:nvPr>
        </p:nvSpPr>
        <p:spPr/>
        <p:txBody>
          <a:bodyPr/>
          <a:lstStyle/>
          <a:p>
            <a:fld id="{CD3EC599-2A73-4D72-A1BA-6D4E9FDBE72D}" type="slidenum">
              <a:rPr lang="en-CA" smtClean="0"/>
              <a:t>‹#›</a:t>
            </a:fld>
            <a:endParaRPr lang="en-CA"/>
          </a:p>
        </p:txBody>
      </p:sp>
    </p:spTree>
    <p:extLst>
      <p:ext uri="{BB962C8B-B14F-4D97-AF65-F5344CB8AC3E}">
        <p14:creationId xmlns:p14="http://schemas.microsoft.com/office/powerpoint/2010/main" val="3479753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A6DF2B-18A2-4ADF-9D14-C00E9D579206}"/>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C0B2E8E2-F442-47FB-8EF4-3A599988122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9F3D0173-BA45-410E-86BA-548E5DBEAA7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22CAEE84-3926-4E49-A717-80FB30B1087A}"/>
              </a:ext>
            </a:extLst>
          </p:cNvPr>
          <p:cNvSpPr>
            <a:spLocks noGrp="1"/>
          </p:cNvSpPr>
          <p:nvPr>
            <p:ph type="dt" sz="half" idx="10"/>
          </p:nvPr>
        </p:nvSpPr>
        <p:spPr/>
        <p:txBody>
          <a:bodyPr/>
          <a:lstStyle/>
          <a:p>
            <a:fld id="{F297C784-0AB8-44A0-A344-4DA06B53A398}" type="datetimeFigureOut">
              <a:rPr lang="en-CA" smtClean="0"/>
              <a:t>2022-09-12</a:t>
            </a:fld>
            <a:endParaRPr lang="en-CA"/>
          </a:p>
        </p:txBody>
      </p:sp>
      <p:sp>
        <p:nvSpPr>
          <p:cNvPr id="6" name="Footer Placeholder 5">
            <a:extLst>
              <a:ext uri="{FF2B5EF4-FFF2-40B4-BE49-F238E27FC236}">
                <a16:creationId xmlns:a16="http://schemas.microsoft.com/office/drawing/2014/main" id="{8EA6815F-80DB-4FF9-98F1-9C1329238CB6}"/>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42883B4E-8DED-45FC-8ABB-05CFD8AD88D5}"/>
              </a:ext>
            </a:extLst>
          </p:cNvPr>
          <p:cNvSpPr>
            <a:spLocks noGrp="1"/>
          </p:cNvSpPr>
          <p:nvPr>
            <p:ph type="sldNum" sz="quarter" idx="12"/>
          </p:nvPr>
        </p:nvSpPr>
        <p:spPr/>
        <p:txBody>
          <a:bodyPr/>
          <a:lstStyle/>
          <a:p>
            <a:fld id="{CD3EC599-2A73-4D72-A1BA-6D4E9FDBE72D}" type="slidenum">
              <a:rPr lang="en-CA" smtClean="0"/>
              <a:t>‹#›</a:t>
            </a:fld>
            <a:endParaRPr lang="en-CA"/>
          </a:p>
        </p:txBody>
      </p:sp>
    </p:spTree>
    <p:extLst>
      <p:ext uri="{BB962C8B-B14F-4D97-AF65-F5344CB8AC3E}">
        <p14:creationId xmlns:p14="http://schemas.microsoft.com/office/powerpoint/2010/main" val="10998976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520A4D-538D-4A26-9EE3-7C2A0A439EDF}"/>
              </a:ext>
            </a:extLst>
          </p:cNvPr>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E197CB4E-BF26-4028-8877-BEBE7FCC57A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6A6E5AA-4E89-4B21-A2FE-396F657C610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AD2D7F50-2AC0-4D97-B6C4-6086F2AC2D6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884FD72-80E1-4CD1-AE27-4280AE51C58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48F5CF78-A856-4334-B605-06F57A385D3A}"/>
              </a:ext>
            </a:extLst>
          </p:cNvPr>
          <p:cNvSpPr>
            <a:spLocks noGrp="1"/>
          </p:cNvSpPr>
          <p:nvPr>
            <p:ph type="dt" sz="half" idx="10"/>
          </p:nvPr>
        </p:nvSpPr>
        <p:spPr/>
        <p:txBody>
          <a:bodyPr/>
          <a:lstStyle/>
          <a:p>
            <a:fld id="{F297C784-0AB8-44A0-A344-4DA06B53A398}" type="datetimeFigureOut">
              <a:rPr lang="en-CA" smtClean="0"/>
              <a:t>2022-09-12</a:t>
            </a:fld>
            <a:endParaRPr lang="en-CA"/>
          </a:p>
        </p:txBody>
      </p:sp>
      <p:sp>
        <p:nvSpPr>
          <p:cNvPr id="8" name="Footer Placeholder 7">
            <a:extLst>
              <a:ext uri="{FF2B5EF4-FFF2-40B4-BE49-F238E27FC236}">
                <a16:creationId xmlns:a16="http://schemas.microsoft.com/office/drawing/2014/main" id="{C14AA64E-B4D1-4A99-9ED5-A412A9E43CB9}"/>
              </a:ext>
            </a:extLst>
          </p:cNvPr>
          <p:cNvSpPr>
            <a:spLocks noGrp="1"/>
          </p:cNvSpPr>
          <p:nvPr>
            <p:ph type="ftr" sz="quarter" idx="11"/>
          </p:nvPr>
        </p:nvSpPr>
        <p:spPr/>
        <p:txBody>
          <a:bodyPr/>
          <a:lstStyle/>
          <a:p>
            <a:endParaRPr lang="en-CA"/>
          </a:p>
        </p:txBody>
      </p:sp>
      <p:sp>
        <p:nvSpPr>
          <p:cNvPr id="9" name="Slide Number Placeholder 8">
            <a:extLst>
              <a:ext uri="{FF2B5EF4-FFF2-40B4-BE49-F238E27FC236}">
                <a16:creationId xmlns:a16="http://schemas.microsoft.com/office/drawing/2014/main" id="{3D96A9DE-53BC-4A92-97B4-B162E544F0EF}"/>
              </a:ext>
            </a:extLst>
          </p:cNvPr>
          <p:cNvSpPr>
            <a:spLocks noGrp="1"/>
          </p:cNvSpPr>
          <p:nvPr>
            <p:ph type="sldNum" sz="quarter" idx="12"/>
          </p:nvPr>
        </p:nvSpPr>
        <p:spPr/>
        <p:txBody>
          <a:bodyPr/>
          <a:lstStyle/>
          <a:p>
            <a:fld id="{CD3EC599-2A73-4D72-A1BA-6D4E9FDBE72D}" type="slidenum">
              <a:rPr lang="en-CA" smtClean="0"/>
              <a:t>‹#›</a:t>
            </a:fld>
            <a:endParaRPr lang="en-CA"/>
          </a:p>
        </p:txBody>
      </p:sp>
    </p:spTree>
    <p:extLst>
      <p:ext uri="{BB962C8B-B14F-4D97-AF65-F5344CB8AC3E}">
        <p14:creationId xmlns:p14="http://schemas.microsoft.com/office/powerpoint/2010/main" val="16964699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9C77CA-7A21-493E-B539-112250A8B061}"/>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7AFF9E2F-E870-473B-9FB2-20612067FC28}"/>
              </a:ext>
            </a:extLst>
          </p:cNvPr>
          <p:cNvSpPr>
            <a:spLocks noGrp="1"/>
          </p:cNvSpPr>
          <p:nvPr>
            <p:ph type="dt" sz="half" idx="10"/>
          </p:nvPr>
        </p:nvSpPr>
        <p:spPr/>
        <p:txBody>
          <a:bodyPr/>
          <a:lstStyle/>
          <a:p>
            <a:fld id="{F297C784-0AB8-44A0-A344-4DA06B53A398}" type="datetimeFigureOut">
              <a:rPr lang="en-CA" smtClean="0"/>
              <a:t>2022-09-12</a:t>
            </a:fld>
            <a:endParaRPr lang="en-CA"/>
          </a:p>
        </p:txBody>
      </p:sp>
      <p:sp>
        <p:nvSpPr>
          <p:cNvPr id="4" name="Footer Placeholder 3">
            <a:extLst>
              <a:ext uri="{FF2B5EF4-FFF2-40B4-BE49-F238E27FC236}">
                <a16:creationId xmlns:a16="http://schemas.microsoft.com/office/drawing/2014/main" id="{1EF249FA-F4E8-4651-80C7-FBA9F4988B2D}"/>
              </a:ext>
            </a:extLst>
          </p:cNvPr>
          <p:cNvSpPr>
            <a:spLocks noGrp="1"/>
          </p:cNvSpPr>
          <p:nvPr>
            <p:ph type="ftr" sz="quarter" idx="11"/>
          </p:nvPr>
        </p:nvSpPr>
        <p:spPr/>
        <p:txBody>
          <a:bodyPr/>
          <a:lstStyle/>
          <a:p>
            <a:endParaRPr lang="en-CA"/>
          </a:p>
        </p:txBody>
      </p:sp>
      <p:sp>
        <p:nvSpPr>
          <p:cNvPr id="5" name="Slide Number Placeholder 4">
            <a:extLst>
              <a:ext uri="{FF2B5EF4-FFF2-40B4-BE49-F238E27FC236}">
                <a16:creationId xmlns:a16="http://schemas.microsoft.com/office/drawing/2014/main" id="{CA701586-1496-40AD-9BC7-C0B8FE8A2700}"/>
              </a:ext>
            </a:extLst>
          </p:cNvPr>
          <p:cNvSpPr>
            <a:spLocks noGrp="1"/>
          </p:cNvSpPr>
          <p:nvPr>
            <p:ph type="sldNum" sz="quarter" idx="12"/>
          </p:nvPr>
        </p:nvSpPr>
        <p:spPr/>
        <p:txBody>
          <a:bodyPr/>
          <a:lstStyle/>
          <a:p>
            <a:fld id="{CD3EC599-2A73-4D72-A1BA-6D4E9FDBE72D}" type="slidenum">
              <a:rPr lang="en-CA" smtClean="0"/>
              <a:t>‹#›</a:t>
            </a:fld>
            <a:endParaRPr lang="en-CA"/>
          </a:p>
        </p:txBody>
      </p:sp>
    </p:spTree>
    <p:extLst>
      <p:ext uri="{BB962C8B-B14F-4D97-AF65-F5344CB8AC3E}">
        <p14:creationId xmlns:p14="http://schemas.microsoft.com/office/powerpoint/2010/main" val="40868039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DA5ACD4-678A-4ED4-AC61-A4DF116EFF14}"/>
              </a:ext>
            </a:extLst>
          </p:cNvPr>
          <p:cNvSpPr>
            <a:spLocks noGrp="1"/>
          </p:cNvSpPr>
          <p:nvPr>
            <p:ph type="dt" sz="half" idx="10"/>
          </p:nvPr>
        </p:nvSpPr>
        <p:spPr/>
        <p:txBody>
          <a:bodyPr/>
          <a:lstStyle/>
          <a:p>
            <a:fld id="{F297C784-0AB8-44A0-A344-4DA06B53A398}" type="datetimeFigureOut">
              <a:rPr lang="en-CA" smtClean="0"/>
              <a:t>2022-09-12</a:t>
            </a:fld>
            <a:endParaRPr lang="en-CA"/>
          </a:p>
        </p:txBody>
      </p:sp>
      <p:sp>
        <p:nvSpPr>
          <p:cNvPr id="3" name="Footer Placeholder 2">
            <a:extLst>
              <a:ext uri="{FF2B5EF4-FFF2-40B4-BE49-F238E27FC236}">
                <a16:creationId xmlns:a16="http://schemas.microsoft.com/office/drawing/2014/main" id="{AD646433-EA98-42C1-9C9B-FD52E48DC4B3}"/>
              </a:ext>
            </a:extLst>
          </p:cNvPr>
          <p:cNvSpPr>
            <a:spLocks noGrp="1"/>
          </p:cNvSpPr>
          <p:nvPr>
            <p:ph type="ftr" sz="quarter" idx="11"/>
          </p:nvPr>
        </p:nvSpPr>
        <p:spPr/>
        <p:txBody>
          <a:bodyPr/>
          <a:lstStyle/>
          <a:p>
            <a:endParaRPr lang="en-CA"/>
          </a:p>
        </p:txBody>
      </p:sp>
      <p:sp>
        <p:nvSpPr>
          <p:cNvPr id="4" name="Slide Number Placeholder 3">
            <a:extLst>
              <a:ext uri="{FF2B5EF4-FFF2-40B4-BE49-F238E27FC236}">
                <a16:creationId xmlns:a16="http://schemas.microsoft.com/office/drawing/2014/main" id="{38A19F0A-69EB-4D11-87D4-69FB49F78025}"/>
              </a:ext>
            </a:extLst>
          </p:cNvPr>
          <p:cNvSpPr>
            <a:spLocks noGrp="1"/>
          </p:cNvSpPr>
          <p:nvPr>
            <p:ph type="sldNum" sz="quarter" idx="12"/>
          </p:nvPr>
        </p:nvSpPr>
        <p:spPr/>
        <p:txBody>
          <a:bodyPr/>
          <a:lstStyle/>
          <a:p>
            <a:fld id="{CD3EC599-2A73-4D72-A1BA-6D4E9FDBE72D}" type="slidenum">
              <a:rPr lang="en-CA" smtClean="0"/>
              <a:t>‹#›</a:t>
            </a:fld>
            <a:endParaRPr lang="en-CA"/>
          </a:p>
        </p:txBody>
      </p:sp>
    </p:spTree>
    <p:extLst>
      <p:ext uri="{BB962C8B-B14F-4D97-AF65-F5344CB8AC3E}">
        <p14:creationId xmlns:p14="http://schemas.microsoft.com/office/powerpoint/2010/main" val="26332630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95399-510B-4463-B6F7-3F8D026434C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D40CB47D-3893-4E48-8F8E-951F3B34999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954401BB-A16D-4E08-BD41-A3035957EE4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62E93F9-65B2-42B8-8CD8-C70722704EEF}"/>
              </a:ext>
            </a:extLst>
          </p:cNvPr>
          <p:cNvSpPr>
            <a:spLocks noGrp="1"/>
          </p:cNvSpPr>
          <p:nvPr>
            <p:ph type="dt" sz="half" idx="10"/>
          </p:nvPr>
        </p:nvSpPr>
        <p:spPr/>
        <p:txBody>
          <a:bodyPr/>
          <a:lstStyle/>
          <a:p>
            <a:fld id="{F297C784-0AB8-44A0-A344-4DA06B53A398}" type="datetimeFigureOut">
              <a:rPr lang="en-CA" smtClean="0"/>
              <a:t>2022-09-12</a:t>
            </a:fld>
            <a:endParaRPr lang="en-CA"/>
          </a:p>
        </p:txBody>
      </p:sp>
      <p:sp>
        <p:nvSpPr>
          <p:cNvPr id="6" name="Footer Placeholder 5">
            <a:extLst>
              <a:ext uri="{FF2B5EF4-FFF2-40B4-BE49-F238E27FC236}">
                <a16:creationId xmlns:a16="http://schemas.microsoft.com/office/drawing/2014/main" id="{94DD125D-9603-4A7F-8293-A6D0B2BAC921}"/>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5BDD392E-2867-488C-8610-B533F0F6B82F}"/>
              </a:ext>
            </a:extLst>
          </p:cNvPr>
          <p:cNvSpPr>
            <a:spLocks noGrp="1"/>
          </p:cNvSpPr>
          <p:nvPr>
            <p:ph type="sldNum" sz="quarter" idx="12"/>
          </p:nvPr>
        </p:nvSpPr>
        <p:spPr/>
        <p:txBody>
          <a:bodyPr/>
          <a:lstStyle/>
          <a:p>
            <a:fld id="{CD3EC599-2A73-4D72-A1BA-6D4E9FDBE72D}" type="slidenum">
              <a:rPr lang="en-CA" smtClean="0"/>
              <a:t>‹#›</a:t>
            </a:fld>
            <a:endParaRPr lang="en-CA"/>
          </a:p>
        </p:txBody>
      </p:sp>
    </p:spTree>
    <p:extLst>
      <p:ext uri="{BB962C8B-B14F-4D97-AF65-F5344CB8AC3E}">
        <p14:creationId xmlns:p14="http://schemas.microsoft.com/office/powerpoint/2010/main" val="9124728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FD0ABE-182F-406C-AE83-7337C9A9A40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3D8680ED-A00E-49C0-AD37-3034BF6CDB5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a:extLst>
              <a:ext uri="{FF2B5EF4-FFF2-40B4-BE49-F238E27FC236}">
                <a16:creationId xmlns:a16="http://schemas.microsoft.com/office/drawing/2014/main" id="{75AD4458-9DDA-42FB-B001-89AB76B1A8E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9A0632B-976A-4191-9CE5-3B6577FD45AD}"/>
              </a:ext>
            </a:extLst>
          </p:cNvPr>
          <p:cNvSpPr>
            <a:spLocks noGrp="1"/>
          </p:cNvSpPr>
          <p:nvPr>
            <p:ph type="dt" sz="half" idx="10"/>
          </p:nvPr>
        </p:nvSpPr>
        <p:spPr/>
        <p:txBody>
          <a:bodyPr/>
          <a:lstStyle/>
          <a:p>
            <a:fld id="{F297C784-0AB8-44A0-A344-4DA06B53A398}" type="datetimeFigureOut">
              <a:rPr lang="en-CA" smtClean="0"/>
              <a:t>2022-09-12</a:t>
            </a:fld>
            <a:endParaRPr lang="en-CA"/>
          </a:p>
        </p:txBody>
      </p:sp>
      <p:sp>
        <p:nvSpPr>
          <p:cNvPr id="6" name="Footer Placeholder 5">
            <a:extLst>
              <a:ext uri="{FF2B5EF4-FFF2-40B4-BE49-F238E27FC236}">
                <a16:creationId xmlns:a16="http://schemas.microsoft.com/office/drawing/2014/main" id="{25246E62-193E-4F68-BB29-CC5E15C665B0}"/>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80847327-D31F-4818-9185-DB439AF56B26}"/>
              </a:ext>
            </a:extLst>
          </p:cNvPr>
          <p:cNvSpPr>
            <a:spLocks noGrp="1"/>
          </p:cNvSpPr>
          <p:nvPr>
            <p:ph type="sldNum" sz="quarter" idx="12"/>
          </p:nvPr>
        </p:nvSpPr>
        <p:spPr/>
        <p:txBody>
          <a:bodyPr/>
          <a:lstStyle/>
          <a:p>
            <a:fld id="{CD3EC599-2A73-4D72-A1BA-6D4E9FDBE72D}" type="slidenum">
              <a:rPr lang="en-CA" smtClean="0"/>
              <a:t>‹#›</a:t>
            </a:fld>
            <a:endParaRPr lang="en-CA"/>
          </a:p>
        </p:txBody>
      </p:sp>
    </p:spTree>
    <p:extLst>
      <p:ext uri="{BB962C8B-B14F-4D97-AF65-F5344CB8AC3E}">
        <p14:creationId xmlns:p14="http://schemas.microsoft.com/office/powerpoint/2010/main" val="19037176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884CD47-1C83-4807-80F6-589DEF774D9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41D06BFB-495C-4D7E-AC26-75A6ED0E3B1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B231F869-23C1-4256-9E79-727F76DC820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297C784-0AB8-44A0-A344-4DA06B53A398}" type="datetimeFigureOut">
              <a:rPr lang="en-CA" smtClean="0"/>
              <a:t>2022-09-12</a:t>
            </a:fld>
            <a:endParaRPr lang="en-CA"/>
          </a:p>
        </p:txBody>
      </p:sp>
      <p:sp>
        <p:nvSpPr>
          <p:cNvPr id="5" name="Footer Placeholder 4">
            <a:extLst>
              <a:ext uri="{FF2B5EF4-FFF2-40B4-BE49-F238E27FC236}">
                <a16:creationId xmlns:a16="http://schemas.microsoft.com/office/drawing/2014/main" id="{494099CF-0E69-4EEA-90BB-A965B2E604B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a:extLst>
              <a:ext uri="{FF2B5EF4-FFF2-40B4-BE49-F238E27FC236}">
                <a16:creationId xmlns:a16="http://schemas.microsoft.com/office/drawing/2014/main" id="{31519E27-5E53-47E6-AE46-DC636D06486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D3EC599-2A73-4D72-A1BA-6D4E9FDBE72D}" type="slidenum">
              <a:rPr lang="en-CA" smtClean="0"/>
              <a:t>‹#›</a:t>
            </a:fld>
            <a:endParaRPr lang="en-CA"/>
          </a:p>
        </p:txBody>
      </p:sp>
    </p:spTree>
    <p:extLst>
      <p:ext uri="{BB962C8B-B14F-4D97-AF65-F5344CB8AC3E}">
        <p14:creationId xmlns:p14="http://schemas.microsoft.com/office/powerpoint/2010/main" val="275818341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1.xml"/><Relationship Id="rId6" Type="http://schemas.openxmlformats.org/officeDocument/2006/relationships/image" Target="../media/image2.png"/><Relationship Id="rId5" Type="http://schemas.microsoft.com/office/2011/relationships/inkAction" Target="../ink/inkAction1.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notesSlide" Target="../notesSlides/notesSlide10.xml"/><Relationship Id="rId7" Type="http://schemas.microsoft.com/office/2011/relationships/inkAction" Target="../ink/inkAction6.xml"/><Relationship Id="rId2" Type="http://schemas.openxmlformats.org/officeDocument/2006/relationships/slideLayout" Target="../slideLayouts/slideLayout2.xml"/><Relationship Id="rId1" Type="http://schemas.openxmlformats.org/officeDocument/2006/relationships/tags" Target="../tags/tag10.xml"/><Relationship Id="rId6" Type="http://schemas.openxmlformats.org/officeDocument/2006/relationships/image" Target="../media/image61.png"/><Relationship Id="rId5" Type="http://schemas.openxmlformats.org/officeDocument/2006/relationships/image" Target="../media/image611.png"/><Relationship Id="rId4" Type="http://schemas.openxmlformats.org/officeDocument/2006/relationships/image" Target="../media/image60.png"/></Relationships>
</file>

<file path=ppt/slides/_rels/slide11.xml.rels><?xml version="1.0" encoding="UTF-8" standalone="yes"?>
<Relationships xmlns="http://schemas.openxmlformats.org/package/2006/relationships"><Relationship Id="rId13" Type="http://schemas.openxmlformats.org/officeDocument/2006/relationships/image" Target="../media/image511.png"/><Relationship Id="rId18" Type="http://schemas.openxmlformats.org/officeDocument/2006/relationships/image" Target="../media/image562.png"/><Relationship Id="rId3" Type="http://schemas.openxmlformats.org/officeDocument/2006/relationships/notesSlide" Target="../notesSlides/notesSlide11.xml"/><Relationship Id="rId21" Type="http://schemas.openxmlformats.org/officeDocument/2006/relationships/image" Target="../media/image66.png"/><Relationship Id="rId17" Type="http://schemas.openxmlformats.org/officeDocument/2006/relationships/image" Target="../media/image550.png"/><Relationship Id="rId2" Type="http://schemas.openxmlformats.org/officeDocument/2006/relationships/slideLayout" Target="../slideLayouts/slideLayout2.xml"/><Relationship Id="rId16" Type="http://schemas.openxmlformats.org/officeDocument/2006/relationships/image" Target="../media/image540.png"/><Relationship Id="rId20" Type="http://schemas.openxmlformats.org/officeDocument/2006/relationships/image" Target="../media/image65.png"/><Relationship Id="rId1" Type="http://schemas.openxmlformats.org/officeDocument/2006/relationships/tags" Target="../tags/tag11.xml"/><Relationship Id="rId24" Type="http://schemas.openxmlformats.org/officeDocument/2006/relationships/image" Target="../media/image69.png"/><Relationship Id="rId15" Type="http://schemas.openxmlformats.org/officeDocument/2006/relationships/image" Target="../media/image532.png"/><Relationship Id="rId23" Type="http://schemas.openxmlformats.org/officeDocument/2006/relationships/image" Target="../media/image68.png"/><Relationship Id="rId19" Type="http://schemas.openxmlformats.org/officeDocument/2006/relationships/image" Target="../media/image64.png"/><Relationship Id="rId4" Type="http://schemas.openxmlformats.org/officeDocument/2006/relationships/image" Target="../media/image33.png"/><Relationship Id="rId14" Type="http://schemas.openxmlformats.org/officeDocument/2006/relationships/image" Target="../media/image523.png"/><Relationship Id="rId22" Type="http://schemas.openxmlformats.org/officeDocument/2006/relationships/image" Target="../media/image67.png"/></Relationships>
</file>

<file path=ppt/slides/_rels/slide12.xml.rels><?xml version="1.0" encoding="UTF-8" standalone="yes"?>
<Relationships xmlns="http://schemas.openxmlformats.org/package/2006/relationships"><Relationship Id="rId8" Type="http://schemas.openxmlformats.org/officeDocument/2006/relationships/image" Target="../media/image73.png"/><Relationship Id="rId13" Type="http://schemas.openxmlformats.org/officeDocument/2006/relationships/image" Target="../media/image74.png"/><Relationship Id="rId18" Type="http://schemas.openxmlformats.org/officeDocument/2006/relationships/image" Target="../media/image79.png"/><Relationship Id="rId26" Type="http://schemas.openxmlformats.org/officeDocument/2006/relationships/image" Target="../media/image87.png"/><Relationship Id="rId3" Type="http://schemas.openxmlformats.org/officeDocument/2006/relationships/notesSlide" Target="../notesSlides/notesSlide12.xml"/><Relationship Id="rId21" Type="http://schemas.openxmlformats.org/officeDocument/2006/relationships/image" Target="../media/image82.png"/><Relationship Id="rId7" Type="http://schemas.openxmlformats.org/officeDocument/2006/relationships/image" Target="../media/image72.png"/><Relationship Id="rId12" Type="http://schemas.openxmlformats.org/officeDocument/2006/relationships/image" Target="../media/image69.png"/><Relationship Id="rId17" Type="http://schemas.openxmlformats.org/officeDocument/2006/relationships/image" Target="../media/image78.png"/><Relationship Id="rId25" Type="http://schemas.openxmlformats.org/officeDocument/2006/relationships/image" Target="../media/image86.png"/><Relationship Id="rId2" Type="http://schemas.openxmlformats.org/officeDocument/2006/relationships/slideLayout" Target="../slideLayouts/slideLayout2.xml"/><Relationship Id="rId16" Type="http://schemas.openxmlformats.org/officeDocument/2006/relationships/image" Target="../media/image77.png"/><Relationship Id="rId20" Type="http://schemas.openxmlformats.org/officeDocument/2006/relationships/image" Target="../media/image81.png"/><Relationship Id="rId1" Type="http://schemas.openxmlformats.org/officeDocument/2006/relationships/tags" Target="../tags/tag12.xml"/><Relationship Id="rId6" Type="http://schemas.openxmlformats.org/officeDocument/2006/relationships/image" Target="../media/image71.png"/><Relationship Id="rId11" Type="http://schemas.openxmlformats.org/officeDocument/2006/relationships/image" Target="../media/image68.png"/><Relationship Id="rId24" Type="http://schemas.openxmlformats.org/officeDocument/2006/relationships/image" Target="../media/image85.png"/><Relationship Id="rId5" Type="http://schemas.openxmlformats.org/officeDocument/2006/relationships/image" Target="../media/image70.png"/><Relationship Id="rId15" Type="http://schemas.openxmlformats.org/officeDocument/2006/relationships/image" Target="../media/image76.png"/><Relationship Id="rId23" Type="http://schemas.openxmlformats.org/officeDocument/2006/relationships/image" Target="../media/image84.png"/><Relationship Id="rId28" Type="http://schemas.openxmlformats.org/officeDocument/2006/relationships/image" Target="../media/image89.png"/><Relationship Id="rId10" Type="http://schemas.openxmlformats.org/officeDocument/2006/relationships/image" Target="../media/image67.png"/><Relationship Id="rId19" Type="http://schemas.openxmlformats.org/officeDocument/2006/relationships/image" Target="../media/image80.png"/><Relationship Id="rId4" Type="http://schemas.openxmlformats.org/officeDocument/2006/relationships/image" Target="../media/image33.png"/><Relationship Id="rId9" Type="http://schemas.openxmlformats.org/officeDocument/2006/relationships/image" Target="../media/image66.png"/><Relationship Id="rId14" Type="http://schemas.openxmlformats.org/officeDocument/2006/relationships/image" Target="../media/image75.png"/><Relationship Id="rId22" Type="http://schemas.openxmlformats.org/officeDocument/2006/relationships/image" Target="../media/image83.png"/><Relationship Id="rId27" Type="http://schemas.openxmlformats.org/officeDocument/2006/relationships/image" Target="../media/image88.png"/></Relationships>
</file>

<file path=ppt/slides/_rels/slide13.xml.rels><?xml version="1.0" encoding="UTF-8" standalone="yes"?>
<Relationships xmlns="http://schemas.openxmlformats.org/package/2006/relationships"><Relationship Id="rId3" Type="http://schemas.openxmlformats.org/officeDocument/2006/relationships/image" Target="../media/image600.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61.png"/><Relationship Id="rId4" Type="http://schemas.openxmlformats.org/officeDocument/2006/relationships/image" Target="../media/image611.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7" Type="http://schemas.openxmlformats.org/officeDocument/2006/relationships/image" Target="../media/image92.png"/><Relationship Id="rId2" Type="http://schemas.openxmlformats.org/officeDocument/2006/relationships/slideLayout" Target="../slideLayouts/slideLayout2.xml"/><Relationship Id="rId1" Type="http://schemas.openxmlformats.org/officeDocument/2006/relationships/tags" Target="../tags/tag13.xml"/><Relationship Id="rId6" Type="http://schemas.microsoft.com/office/2011/relationships/inkAction" Target="../ink/inkAction7.xml"/><Relationship Id="rId5" Type="http://schemas.openxmlformats.org/officeDocument/2006/relationships/image" Target="../media/image811.png"/><Relationship Id="rId4" Type="http://schemas.openxmlformats.org/officeDocument/2006/relationships/image" Target="../media/image600.png"/></Relationships>
</file>

<file path=ppt/slides/_rels/slide15.xml.rels><?xml version="1.0" encoding="UTF-8" standalone="yes"?>
<Relationships xmlns="http://schemas.openxmlformats.org/package/2006/relationships"><Relationship Id="rId13" Type="http://schemas.openxmlformats.org/officeDocument/2006/relationships/image" Target="../media/image95.png"/><Relationship Id="rId18" Type="http://schemas.microsoft.com/office/2011/relationships/inkAction" Target="../ink/inkAction8.xml"/><Relationship Id="rId3" Type="http://schemas.openxmlformats.org/officeDocument/2006/relationships/notesSlide" Target="../notesSlides/notesSlide15.xml"/><Relationship Id="rId12" Type="http://schemas.openxmlformats.org/officeDocument/2006/relationships/image" Target="../media/image94.png"/><Relationship Id="rId17" Type="http://schemas.openxmlformats.org/officeDocument/2006/relationships/image" Target="../media/image97.png"/><Relationship Id="rId2" Type="http://schemas.openxmlformats.org/officeDocument/2006/relationships/slideLayout" Target="../slideLayouts/slideLayout2.xml"/><Relationship Id="rId16" Type="http://schemas.openxmlformats.org/officeDocument/2006/relationships/image" Target="../media/image96.png"/><Relationship Id="rId1" Type="http://schemas.openxmlformats.org/officeDocument/2006/relationships/tags" Target="../tags/tag14.xml"/><Relationship Id="rId11" Type="http://schemas.openxmlformats.org/officeDocument/2006/relationships/image" Target="../media/image93.png"/><Relationship Id="rId15" Type="http://schemas.openxmlformats.org/officeDocument/2006/relationships/image" Target="../media/image1211.png"/><Relationship Id="rId10" Type="http://schemas.openxmlformats.org/officeDocument/2006/relationships/image" Target="../media/image350.png"/><Relationship Id="rId19" Type="http://schemas.openxmlformats.org/officeDocument/2006/relationships/image" Target="../media/image98.png"/><Relationship Id="rId4" Type="http://schemas.openxmlformats.org/officeDocument/2006/relationships/image" Target="../media/image911.png"/><Relationship Id="rId14" Type="http://schemas.openxmlformats.org/officeDocument/2006/relationships/image" Target="../media/image640.png"/></Relationships>
</file>

<file path=ppt/slides/_rels/slide16.xml.rels><?xml version="1.0" encoding="UTF-8" standalone="yes"?>
<Relationships xmlns="http://schemas.openxmlformats.org/package/2006/relationships"><Relationship Id="rId8" Type="http://schemas.openxmlformats.org/officeDocument/2006/relationships/image" Target="../media/image102.png"/><Relationship Id="rId3" Type="http://schemas.openxmlformats.org/officeDocument/2006/relationships/notesSlide" Target="../notesSlides/notesSlide16.xml"/><Relationship Id="rId7" Type="http://schemas.openxmlformats.org/officeDocument/2006/relationships/image" Target="../media/image101.png"/><Relationship Id="rId2" Type="http://schemas.openxmlformats.org/officeDocument/2006/relationships/slideLayout" Target="../slideLayouts/slideLayout2.xml"/><Relationship Id="rId1" Type="http://schemas.openxmlformats.org/officeDocument/2006/relationships/tags" Target="../tags/tag15.xml"/><Relationship Id="rId6" Type="http://schemas.openxmlformats.org/officeDocument/2006/relationships/image" Target="../media/image461.png"/><Relationship Id="rId5" Type="http://schemas.openxmlformats.org/officeDocument/2006/relationships/image" Target="../media/image100.png"/><Relationship Id="rId10" Type="http://schemas.openxmlformats.org/officeDocument/2006/relationships/image" Target="../media/image103.png"/><Relationship Id="rId4" Type="http://schemas.openxmlformats.org/officeDocument/2006/relationships/image" Target="../media/image99.png"/><Relationship Id="rId9" Type="http://schemas.microsoft.com/office/2011/relationships/inkAction" Target="../ink/inkAction9.xml"/></Relationships>
</file>

<file path=ppt/slides/_rels/slide17.xml.rels><?xml version="1.0" encoding="UTF-8" standalone="yes"?>
<Relationships xmlns="http://schemas.openxmlformats.org/package/2006/relationships"><Relationship Id="rId8" Type="http://schemas.openxmlformats.org/officeDocument/2006/relationships/image" Target="../media/image482.png"/><Relationship Id="rId3" Type="http://schemas.openxmlformats.org/officeDocument/2006/relationships/notesSlide" Target="../notesSlides/notesSlide17.xml"/><Relationship Id="rId7" Type="http://schemas.openxmlformats.org/officeDocument/2006/relationships/image" Target="../media/image680.png"/><Relationship Id="rId12" Type="http://schemas.openxmlformats.org/officeDocument/2006/relationships/image" Target="../media/image105.png"/><Relationship Id="rId2" Type="http://schemas.openxmlformats.org/officeDocument/2006/relationships/slideLayout" Target="../slideLayouts/slideLayout2.xml"/><Relationship Id="rId1" Type="http://schemas.openxmlformats.org/officeDocument/2006/relationships/tags" Target="../tags/tag16.xml"/><Relationship Id="rId6" Type="http://schemas.openxmlformats.org/officeDocument/2006/relationships/image" Target="../media/image461.png"/><Relationship Id="rId11" Type="http://schemas.microsoft.com/office/2011/relationships/inkAction" Target="../ink/inkAction10.xml"/><Relationship Id="rId5" Type="http://schemas.openxmlformats.org/officeDocument/2006/relationships/image" Target="../media/image100.png"/><Relationship Id="rId10" Type="http://schemas.openxmlformats.org/officeDocument/2006/relationships/image" Target="../media/image690.png"/><Relationship Id="rId4" Type="http://schemas.openxmlformats.org/officeDocument/2006/relationships/image" Target="../media/image99.png"/><Relationship Id="rId9" Type="http://schemas.openxmlformats.org/officeDocument/2006/relationships/image" Target="../media/image104.png"/></Relationships>
</file>

<file path=ppt/slides/_rels/slide18.xml.rels><?xml version="1.0" encoding="UTF-8" standalone="yes"?>
<Relationships xmlns="http://schemas.openxmlformats.org/package/2006/relationships"><Relationship Id="rId8" Type="http://schemas.microsoft.com/office/2011/relationships/inkAction" Target="../ink/inkAction11.xml"/><Relationship Id="rId3" Type="http://schemas.openxmlformats.org/officeDocument/2006/relationships/notesSlide" Target="../notesSlides/notesSlide18.xml"/><Relationship Id="rId7" Type="http://schemas.openxmlformats.org/officeDocument/2006/relationships/image" Target="../media/image99.png"/><Relationship Id="rId2" Type="http://schemas.openxmlformats.org/officeDocument/2006/relationships/slideLayout" Target="../slideLayouts/slideLayout2.xml"/><Relationship Id="rId1" Type="http://schemas.openxmlformats.org/officeDocument/2006/relationships/tags" Target="../tags/tag17.xml"/><Relationship Id="rId6" Type="http://schemas.openxmlformats.org/officeDocument/2006/relationships/image" Target="../media/image151.png"/><Relationship Id="rId5" Type="http://schemas.openxmlformats.org/officeDocument/2006/relationships/image" Target="../media/image106.png"/><Relationship Id="rId4" Type="http://schemas.openxmlformats.org/officeDocument/2006/relationships/image" Target="../media/image182.png"/><Relationship Id="rId9" Type="http://schemas.openxmlformats.org/officeDocument/2006/relationships/image" Target="../media/image107.png"/></Relationships>
</file>

<file path=ppt/slides/_rels/slide19.xml.rels><?xml version="1.0" encoding="UTF-8" standalone="yes"?>
<Relationships xmlns="http://schemas.openxmlformats.org/package/2006/relationships"><Relationship Id="rId8" Type="http://schemas.openxmlformats.org/officeDocument/2006/relationships/image" Target="../media/image112.png"/><Relationship Id="rId3" Type="http://schemas.openxmlformats.org/officeDocument/2006/relationships/notesSlide" Target="../notesSlides/notesSlide19.xml"/><Relationship Id="rId7" Type="http://schemas.openxmlformats.org/officeDocument/2006/relationships/image" Target="../media/image111.png"/><Relationship Id="rId2" Type="http://schemas.openxmlformats.org/officeDocument/2006/relationships/slideLayout" Target="../slideLayouts/slideLayout2.xml"/><Relationship Id="rId1" Type="http://schemas.openxmlformats.org/officeDocument/2006/relationships/tags" Target="../tags/tag18.xml"/><Relationship Id="rId6" Type="http://schemas.openxmlformats.org/officeDocument/2006/relationships/image" Target="../media/image110.png"/><Relationship Id="rId5" Type="http://schemas.openxmlformats.org/officeDocument/2006/relationships/image" Target="../media/image109.png"/><Relationship Id="rId10" Type="http://schemas.openxmlformats.org/officeDocument/2006/relationships/image" Target="../media/image113.png"/><Relationship Id="rId4" Type="http://schemas.openxmlformats.org/officeDocument/2006/relationships/image" Target="../media/image108.png"/><Relationship Id="rId9" Type="http://schemas.microsoft.com/office/2011/relationships/inkAction" Target="../ink/inkAction12.xml"/></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notesSlide" Target="../notesSlides/notesSlide2.xml"/><Relationship Id="rId7" Type="http://schemas.openxmlformats.org/officeDocument/2006/relationships/image" Target="../media/image6.png"/><Relationship Id="rId12" Type="http://schemas.openxmlformats.org/officeDocument/2006/relationships/image" Target="../media/image10.png"/><Relationship Id="rId2" Type="http://schemas.openxmlformats.org/officeDocument/2006/relationships/slideLayout" Target="../slideLayouts/slideLayout2.xml"/><Relationship Id="rId1" Type="http://schemas.openxmlformats.org/officeDocument/2006/relationships/tags" Target="../tags/tag2.xml"/><Relationship Id="rId6" Type="http://schemas.openxmlformats.org/officeDocument/2006/relationships/image" Target="../media/image5.png"/><Relationship Id="rId11" Type="http://schemas.openxmlformats.org/officeDocument/2006/relationships/image" Target="../media/image9.png"/><Relationship Id="rId5" Type="http://schemas.openxmlformats.org/officeDocument/2006/relationships/image" Target="../media/image4.png"/><Relationship Id="rId10" Type="http://schemas.openxmlformats.org/officeDocument/2006/relationships/image" Target="../media/image27.png"/><Relationship Id="rId4" Type="http://schemas.openxmlformats.org/officeDocument/2006/relationships/image" Target="../media/image3.png"/><Relationship Id="rId9" Type="http://schemas.openxmlformats.org/officeDocument/2006/relationships/image" Target="../media/image8.pn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7" Type="http://schemas.openxmlformats.org/officeDocument/2006/relationships/image" Target="../media/image116.png"/><Relationship Id="rId2" Type="http://schemas.openxmlformats.org/officeDocument/2006/relationships/slideLayout" Target="../slideLayouts/slideLayout2.xml"/><Relationship Id="rId1" Type="http://schemas.openxmlformats.org/officeDocument/2006/relationships/tags" Target="../tags/tag19.xml"/><Relationship Id="rId6" Type="http://schemas.openxmlformats.org/officeDocument/2006/relationships/image" Target="../media/image115.png"/><Relationship Id="rId5" Type="http://schemas.microsoft.com/office/2011/relationships/inkAction" Target="../ink/inkAction13.xml"/><Relationship Id="rId4" Type="http://schemas.openxmlformats.org/officeDocument/2006/relationships/image" Target="../media/image114.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7" Type="http://schemas.openxmlformats.org/officeDocument/2006/relationships/image" Target="../media/image116.png"/><Relationship Id="rId2" Type="http://schemas.openxmlformats.org/officeDocument/2006/relationships/slideLayout" Target="../slideLayouts/slideLayout2.xml"/><Relationship Id="rId1" Type="http://schemas.openxmlformats.org/officeDocument/2006/relationships/tags" Target="../tags/tag20.xml"/><Relationship Id="rId6" Type="http://schemas.openxmlformats.org/officeDocument/2006/relationships/image" Target="../media/image115.png"/><Relationship Id="rId5" Type="http://schemas.microsoft.com/office/2011/relationships/inkAction" Target="../ink/inkAction14.xml"/><Relationship Id="rId4" Type="http://schemas.openxmlformats.org/officeDocument/2006/relationships/image" Target="../media/image114.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7" Type="http://schemas.openxmlformats.org/officeDocument/2006/relationships/image" Target="../media/image1160.png"/><Relationship Id="rId2" Type="http://schemas.openxmlformats.org/officeDocument/2006/relationships/slideLayout" Target="../slideLayouts/slideLayout2.xml"/><Relationship Id="rId1" Type="http://schemas.openxmlformats.org/officeDocument/2006/relationships/tags" Target="../tags/tag21.xml"/><Relationship Id="rId6" Type="http://schemas.microsoft.com/office/2011/relationships/inkAction" Target="../ink/inkAction15.xml"/><Relationship Id="rId5" Type="http://schemas.openxmlformats.org/officeDocument/2006/relationships/image" Target="../media/image1150.png"/><Relationship Id="rId4" Type="http://schemas.openxmlformats.org/officeDocument/2006/relationships/image" Target="../media/image1140.png"/></Relationships>
</file>

<file path=ppt/slides/_rels/slide23.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slideLayout" Target="../slideLayouts/slideLayout2.xml"/><Relationship Id="rId1" Type="http://schemas.openxmlformats.org/officeDocument/2006/relationships/tags" Target="../tags/tag22.xml"/><Relationship Id="rId5" Type="http://schemas.openxmlformats.org/officeDocument/2006/relationships/image" Target="../media/image119.png"/><Relationship Id="rId4" Type="http://schemas.openxmlformats.org/officeDocument/2006/relationships/image" Target="../media/image118.png"/></Relationships>
</file>

<file path=ppt/slides/_rels/slide24.xml.rels><?xml version="1.0" encoding="UTF-8" standalone="yes"?>
<Relationships xmlns="http://schemas.openxmlformats.org/package/2006/relationships"><Relationship Id="rId13" Type="http://schemas.openxmlformats.org/officeDocument/2006/relationships/image" Target="../media/image850.png"/><Relationship Id="rId18" Type="http://schemas.openxmlformats.org/officeDocument/2006/relationships/image" Target="../media/image128.png"/><Relationship Id="rId3" Type="http://schemas.openxmlformats.org/officeDocument/2006/relationships/notesSlide" Target="../notesSlides/notesSlide23.xml"/><Relationship Id="rId7" Type="http://schemas.openxmlformats.org/officeDocument/2006/relationships/image" Target="../media/image43.png"/><Relationship Id="rId12" Type="http://schemas.openxmlformats.org/officeDocument/2006/relationships/image" Target="../media/image840.png"/><Relationship Id="rId17" Type="http://schemas.openxmlformats.org/officeDocument/2006/relationships/image" Target="../media/image127.png"/><Relationship Id="rId2" Type="http://schemas.openxmlformats.org/officeDocument/2006/relationships/slideLayout" Target="../slideLayouts/slideLayout2.xml"/><Relationship Id="rId16" Type="http://schemas.openxmlformats.org/officeDocument/2006/relationships/image" Target="../media/image126.png"/><Relationship Id="rId20" Type="http://schemas.openxmlformats.org/officeDocument/2006/relationships/image" Target="../media/image129.png"/><Relationship Id="rId1" Type="http://schemas.openxmlformats.org/officeDocument/2006/relationships/tags" Target="../tags/tag23.xml"/><Relationship Id="rId6" Type="http://schemas.openxmlformats.org/officeDocument/2006/relationships/image" Target="../media/image38.jpeg"/><Relationship Id="rId5" Type="http://schemas.openxmlformats.org/officeDocument/2006/relationships/image" Target="../media/image121.png"/><Relationship Id="rId15" Type="http://schemas.openxmlformats.org/officeDocument/2006/relationships/image" Target="../media/image125.png"/><Relationship Id="rId19" Type="http://schemas.microsoft.com/office/2011/relationships/inkAction" Target="../ink/inkAction16.xml"/><Relationship Id="rId4" Type="http://schemas.openxmlformats.org/officeDocument/2006/relationships/image" Target="../media/image37.png"/><Relationship Id="rId14" Type="http://schemas.openxmlformats.org/officeDocument/2006/relationships/image" Target="../media/image124.png"/></Relationships>
</file>

<file path=ppt/slides/_rels/slide25.xml.rels><?xml version="1.0" encoding="UTF-8" standalone="yes"?>
<Relationships xmlns="http://schemas.openxmlformats.org/package/2006/relationships"><Relationship Id="rId8" Type="http://schemas.openxmlformats.org/officeDocument/2006/relationships/image" Target="../media/image130.png"/><Relationship Id="rId13" Type="http://schemas.openxmlformats.org/officeDocument/2006/relationships/image" Target="../media/image134.png"/><Relationship Id="rId3" Type="http://schemas.openxmlformats.org/officeDocument/2006/relationships/notesSlide" Target="../notesSlides/notesSlide24.xml"/><Relationship Id="rId7" Type="http://schemas.openxmlformats.org/officeDocument/2006/relationships/image" Target="../media/image127.png"/><Relationship Id="rId12" Type="http://schemas.openxmlformats.org/officeDocument/2006/relationships/image" Target="../media/image133.png"/><Relationship Id="rId2" Type="http://schemas.openxmlformats.org/officeDocument/2006/relationships/slideLayout" Target="../slideLayouts/slideLayout2.xml"/><Relationship Id="rId16" Type="http://schemas.openxmlformats.org/officeDocument/2006/relationships/image" Target="../media/image136.png"/><Relationship Id="rId1" Type="http://schemas.openxmlformats.org/officeDocument/2006/relationships/tags" Target="../tags/tag24.xml"/><Relationship Id="rId6" Type="http://schemas.openxmlformats.org/officeDocument/2006/relationships/image" Target="../media/image38.jpeg"/><Relationship Id="rId11" Type="http://schemas.openxmlformats.org/officeDocument/2006/relationships/image" Target="../media/image141.png"/><Relationship Id="rId5" Type="http://schemas.openxmlformats.org/officeDocument/2006/relationships/image" Target="../media/image121.png"/><Relationship Id="rId15" Type="http://schemas.microsoft.com/office/2011/relationships/inkAction" Target="../ink/inkAction17.xml"/><Relationship Id="rId10" Type="http://schemas.openxmlformats.org/officeDocument/2006/relationships/image" Target="../media/image43.png"/><Relationship Id="rId4" Type="http://schemas.openxmlformats.org/officeDocument/2006/relationships/image" Target="../media/image37.png"/><Relationship Id="rId9" Type="http://schemas.openxmlformats.org/officeDocument/2006/relationships/image" Target="../media/image131.png"/><Relationship Id="rId14" Type="http://schemas.openxmlformats.org/officeDocument/2006/relationships/image" Target="../media/image124.png"/></Relationships>
</file>

<file path=ppt/slides/_rels/slide26.xml.rels><?xml version="1.0" encoding="UTF-8" standalone="yes"?>
<Relationships xmlns="http://schemas.openxmlformats.org/package/2006/relationships"><Relationship Id="rId8" Type="http://schemas.openxmlformats.org/officeDocument/2006/relationships/image" Target="../media/image840.png"/><Relationship Id="rId13" Type="http://schemas.openxmlformats.org/officeDocument/2006/relationships/image" Target="../media/image138.png"/><Relationship Id="rId3" Type="http://schemas.openxmlformats.org/officeDocument/2006/relationships/notesSlide" Target="../notesSlides/notesSlide25.xml"/><Relationship Id="rId7" Type="http://schemas.openxmlformats.org/officeDocument/2006/relationships/image" Target="../media/image142.png"/><Relationship Id="rId12" Type="http://schemas.openxmlformats.org/officeDocument/2006/relationships/image" Target="../media/image137.png"/><Relationship Id="rId17" Type="http://schemas.openxmlformats.org/officeDocument/2006/relationships/image" Target="../media/image140.png"/><Relationship Id="rId2" Type="http://schemas.openxmlformats.org/officeDocument/2006/relationships/slideLayout" Target="../slideLayouts/slideLayout2.xml"/><Relationship Id="rId16" Type="http://schemas.microsoft.com/office/2011/relationships/inkAction" Target="../ink/inkAction18.xml"/><Relationship Id="rId1" Type="http://schemas.openxmlformats.org/officeDocument/2006/relationships/tags" Target="../tags/tag25.xml"/><Relationship Id="rId6" Type="http://schemas.openxmlformats.org/officeDocument/2006/relationships/image" Target="../media/image38.jpeg"/><Relationship Id="rId11" Type="http://schemas.openxmlformats.org/officeDocument/2006/relationships/image" Target="../media/image880.png"/><Relationship Id="rId5" Type="http://schemas.openxmlformats.org/officeDocument/2006/relationships/image" Target="../media/image121.png"/><Relationship Id="rId15" Type="http://schemas.openxmlformats.org/officeDocument/2006/relationships/image" Target="../media/image124.png"/><Relationship Id="rId10" Type="http://schemas.openxmlformats.org/officeDocument/2006/relationships/image" Target="../media/image43.png"/><Relationship Id="rId4" Type="http://schemas.openxmlformats.org/officeDocument/2006/relationships/image" Target="../media/image37.png"/><Relationship Id="rId9" Type="http://schemas.openxmlformats.org/officeDocument/2006/relationships/image" Target="../media/image850.png"/><Relationship Id="rId14" Type="http://schemas.openxmlformats.org/officeDocument/2006/relationships/image" Target="../media/image139.png"/></Relationships>
</file>

<file path=ppt/slides/_rels/slide27.xml.rels><?xml version="1.0" encoding="UTF-8" standalone="yes"?>
<Relationships xmlns="http://schemas.openxmlformats.org/package/2006/relationships"><Relationship Id="rId8" Type="http://schemas.openxmlformats.org/officeDocument/2006/relationships/image" Target="../media/image145.png"/><Relationship Id="rId3" Type="http://schemas.openxmlformats.org/officeDocument/2006/relationships/notesSlide" Target="../notesSlides/notesSlide26.xml"/><Relationship Id="rId7" Type="http://schemas.openxmlformats.org/officeDocument/2006/relationships/image" Target="../media/image144.png"/><Relationship Id="rId2" Type="http://schemas.openxmlformats.org/officeDocument/2006/relationships/slideLayout" Target="../slideLayouts/slideLayout2.xml"/><Relationship Id="rId1" Type="http://schemas.openxmlformats.org/officeDocument/2006/relationships/tags" Target="../tags/tag26.xml"/><Relationship Id="rId6" Type="http://schemas.openxmlformats.org/officeDocument/2006/relationships/image" Target="../media/image950.png"/><Relationship Id="rId5" Type="http://schemas.openxmlformats.org/officeDocument/2006/relationships/image" Target="../media/image940.png"/><Relationship Id="rId10" Type="http://schemas.openxmlformats.org/officeDocument/2006/relationships/image" Target="../media/image146.png"/><Relationship Id="rId4" Type="http://schemas.openxmlformats.org/officeDocument/2006/relationships/image" Target="../media/image143.png"/><Relationship Id="rId9" Type="http://schemas.microsoft.com/office/2011/relationships/inkAction" Target="../ink/inkAction19.xml"/></Relationships>
</file>

<file path=ppt/slides/_rels/slide28.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slideLayout" Target="../slideLayouts/slideLayout2.xml"/><Relationship Id="rId1" Type="http://schemas.openxmlformats.org/officeDocument/2006/relationships/tags" Target="../tags/tag27.xml"/><Relationship Id="rId5" Type="http://schemas.openxmlformats.org/officeDocument/2006/relationships/image" Target="../media/image148.png"/><Relationship Id="rId4" Type="http://schemas.microsoft.com/office/2011/relationships/inkAction" Target="../ink/inkAction20.xml"/></Relationships>
</file>

<file path=ppt/slides/_rels/slide29.xml.rels><?xml version="1.0" encoding="UTF-8" standalone="yes"?>
<Relationships xmlns="http://schemas.openxmlformats.org/package/2006/relationships"><Relationship Id="rId8" Type="http://schemas.openxmlformats.org/officeDocument/2006/relationships/image" Target="../media/image154.png"/><Relationship Id="rId3" Type="http://schemas.openxmlformats.org/officeDocument/2006/relationships/notesSlide" Target="../notesSlides/notesSlide27.xml"/><Relationship Id="rId7" Type="http://schemas.openxmlformats.org/officeDocument/2006/relationships/image" Target="../media/image153.png"/><Relationship Id="rId2" Type="http://schemas.openxmlformats.org/officeDocument/2006/relationships/slideLayout" Target="../slideLayouts/slideLayout2.xml"/><Relationship Id="rId1" Type="http://schemas.openxmlformats.org/officeDocument/2006/relationships/tags" Target="../tags/tag28.xml"/><Relationship Id="rId6" Type="http://schemas.openxmlformats.org/officeDocument/2006/relationships/image" Target="../media/image152.png"/><Relationship Id="rId5" Type="http://schemas.openxmlformats.org/officeDocument/2006/relationships/image" Target="../media/image150.png"/><Relationship Id="rId10" Type="http://schemas.openxmlformats.org/officeDocument/2006/relationships/image" Target="../media/image155.png"/><Relationship Id="rId4" Type="http://schemas.openxmlformats.org/officeDocument/2006/relationships/image" Target="../media/image149.png"/><Relationship Id="rId9" Type="http://schemas.microsoft.com/office/2011/relationships/inkAction" Target="../ink/inkAction21.xml"/></Relationships>
</file>

<file path=ppt/slides/_rels/slide3.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notesSlide" Target="../notesSlides/notesSlide3.xml"/><Relationship Id="rId7" Type="http://schemas.openxmlformats.org/officeDocument/2006/relationships/image" Target="../media/image14.png"/><Relationship Id="rId12" Type="http://schemas.openxmlformats.org/officeDocument/2006/relationships/image" Target="../media/image18.png"/><Relationship Id="rId2" Type="http://schemas.openxmlformats.org/officeDocument/2006/relationships/slideLayout" Target="../slideLayouts/slideLayout2.xml"/><Relationship Id="rId1" Type="http://schemas.openxmlformats.org/officeDocument/2006/relationships/tags" Target="../tags/tag3.xml"/><Relationship Id="rId6" Type="http://schemas.openxmlformats.org/officeDocument/2006/relationships/image" Target="../media/image13.png"/><Relationship Id="rId11" Type="http://schemas.microsoft.com/office/2011/relationships/inkAction" Target="../ink/inkAction2.xml"/><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s>
</file>

<file path=ppt/slides/_rels/slide30.xml.rels><?xml version="1.0" encoding="UTF-8" standalone="yes"?>
<Relationships xmlns="http://schemas.openxmlformats.org/package/2006/relationships"><Relationship Id="rId8" Type="http://schemas.openxmlformats.org/officeDocument/2006/relationships/image" Target="../media/image159.png"/><Relationship Id="rId3" Type="http://schemas.openxmlformats.org/officeDocument/2006/relationships/notesSlide" Target="../notesSlides/notesSlide28.xml"/><Relationship Id="rId7" Type="http://schemas.openxmlformats.org/officeDocument/2006/relationships/image" Target="../media/image158.png"/><Relationship Id="rId2" Type="http://schemas.openxmlformats.org/officeDocument/2006/relationships/slideLayout" Target="../slideLayouts/slideLayout2.xml"/><Relationship Id="rId1" Type="http://schemas.openxmlformats.org/officeDocument/2006/relationships/tags" Target="../tags/tag29.xml"/><Relationship Id="rId6" Type="http://schemas.openxmlformats.org/officeDocument/2006/relationships/image" Target="../media/image157.png"/><Relationship Id="rId5" Type="http://schemas.openxmlformats.org/officeDocument/2006/relationships/image" Target="../media/image149.png"/><Relationship Id="rId10" Type="http://schemas.openxmlformats.org/officeDocument/2006/relationships/image" Target="../media/image160.png"/><Relationship Id="rId4" Type="http://schemas.openxmlformats.org/officeDocument/2006/relationships/image" Target="../media/image156.png"/><Relationship Id="rId9" Type="http://schemas.microsoft.com/office/2011/relationships/inkAction" Target="../ink/inkAction22.xml"/></Relationships>
</file>

<file path=ppt/slides/_rels/slide31.xml.rels><?xml version="1.0" encoding="UTF-8" standalone="yes"?>
<Relationships xmlns="http://schemas.openxmlformats.org/package/2006/relationships"><Relationship Id="rId8" Type="http://schemas.openxmlformats.org/officeDocument/2006/relationships/image" Target="../media/image163.png"/><Relationship Id="rId3" Type="http://schemas.openxmlformats.org/officeDocument/2006/relationships/notesSlide" Target="../notesSlides/notesSlide29.xml"/><Relationship Id="rId7" Type="http://schemas.microsoft.com/office/2011/relationships/inkAction" Target="../ink/inkAction23.xml"/><Relationship Id="rId2" Type="http://schemas.openxmlformats.org/officeDocument/2006/relationships/slideLayout" Target="../slideLayouts/slideLayout2.xml"/><Relationship Id="rId1" Type="http://schemas.openxmlformats.org/officeDocument/2006/relationships/tags" Target="../tags/tag30.xml"/><Relationship Id="rId6" Type="http://schemas.openxmlformats.org/officeDocument/2006/relationships/image" Target="../media/image149.png"/><Relationship Id="rId5" Type="http://schemas.openxmlformats.org/officeDocument/2006/relationships/image" Target="../media/image162.png"/><Relationship Id="rId4" Type="http://schemas.openxmlformats.org/officeDocument/2006/relationships/image" Target="../media/image161.png"/></Relationships>
</file>

<file path=ppt/slides/_rels/slide32.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slideLayout" Target="../slideLayouts/slideLayout2.xml"/><Relationship Id="rId1" Type="http://schemas.openxmlformats.org/officeDocument/2006/relationships/tags" Target="../tags/tag31.xml"/><Relationship Id="rId4" Type="http://schemas.openxmlformats.org/officeDocument/2006/relationships/image" Target="../media/image165.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0.xml"/><Relationship Id="rId7" Type="http://schemas.openxmlformats.org/officeDocument/2006/relationships/image" Target="../media/image168.png"/><Relationship Id="rId2" Type="http://schemas.openxmlformats.org/officeDocument/2006/relationships/slideLayout" Target="../slideLayouts/slideLayout2.xml"/><Relationship Id="rId1" Type="http://schemas.openxmlformats.org/officeDocument/2006/relationships/tags" Target="../tags/tag32.xml"/><Relationship Id="rId6" Type="http://schemas.openxmlformats.org/officeDocument/2006/relationships/image" Target="../media/image167.png"/><Relationship Id="rId5" Type="http://schemas.openxmlformats.org/officeDocument/2006/relationships/image" Target="../media/image166.png"/><Relationship Id="rId4" Type="http://schemas.openxmlformats.org/officeDocument/2006/relationships/image" Target="../media/image230.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1.xml"/><Relationship Id="rId7" Type="http://schemas.openxmlformats.org/officeDocument/2006/relationships/image" Target="../media/image170.png"/><Relationship Id="rId2" Type="http://schemas.openxmlformats.org/officeDocument/2006/relationships/slideLayout" Target="../slideLayouts/slideLayout2.xml"/><Relationship Id="rId1" Type="http://schemas.openxmlformats.org/officeDocument/2006/relationships/tags" Target="../tags/tag33.xml"/><Relationship Id="rId6" Type="http://schemas.openxmlformats.org/officeDocument/2006/relationships/image" Target="../media/image167.png"/><Relationship Id="rId5" Type="http://schemas.openxmlformats.org/officeDocument/2006/relationships/image" Target="../media/image166.png"/><Relationship Id="rId4" Type="http://schemas.openxmlformats.org/officeDocument/2006/relationships/image" Target="../media/image169.png"/></Relationships>
</file>

<file path=ppt/slides/_rels/slide35.xml.rels><?xml version="1.0" encoding="UTF-8" standalone="yes"?>
<Relationships xmlns="http://schemas.openxmlformats.org/package/2006/relationships"><Relationship Id="rId8" Type="http://schemas.openxmlformats.org/officeDocument/2006/relationships/image" Target="../media/image180.png"/><Relationship Id="rId3" Type="http://schemas.openxmlformats.org/officeDocument/2006/relationships/notesSlide" Target="../notesSlides/notesSlide32.xml"/><Relationship Id="rId7" Type="http://schemas.openxmlformats.org/officeDocument/2006/relationships/image" Target="../media/image179.png"/><Relationship Id="rId2" Type="http://schemas.openxmlformats.org/officeDocument/2006/relationships/slideLayout" Target="../slideLayouts/slideLayout2.xml"/><Relationship Id="rId1" Type="http://schemas.openxmlformats.org/officeDocument/2006/relationships/tags" Target="../tags/tag34.xml"/><Relationship Id="rId6" Type="http://schemas.openxmlformats.org/officeDocument/2006/relationships/image" Target="../media/image175.png"/><Relationship Id="rId5" Type="http://schemas.openxmlformats.org/officeDocument/2006/relationships/image" Target="../media/image174.png"/><Relationship Id="rId4" Type="http://schemas.openxmlformats.org/officeDocument/2006/relationships/image" Target="../media/image169.png"/></Relationships>
</file>

<file path=ppt/slides/_rels/slide36.xml.rels><?xml version="1.0" encoding="UTF-8" standalone="yes"?>
<Relationships xmlns="http://schemas.openxmlformats.org/package/2006/relationships"><Relationship Id="rId8" Type="http://schemas.openxmlformats.org/officeDocument/2006/relationships/image" Target="../media/image184.png"/><Relationship Id="rId3" Type="http://schemas.openxmlformats.org/officeDocument/2006/relationships/image" Target="../media/image181.png"/><Relationship Id="rId7" Type="http://schemas.microsoft.com/office/2011/relationships/inkAction" Target="../ink/inkAction24.xml"/><Relationship Id="rId2" Type="http://schemas.openxmlformats.org/officeDocument/2006/relationships/slideLayout" Target="../slideLayouts/slideLayout2.xml"/><Relationship Id="rId1" Type="http://schemas.openxmlformats.org/officeDocument/2006/relationships/tags" Target="../tags/tag35.xml"/><Relationship Id="rId6" Type="http://schemas.openxmlformats.org/officeDocument/2006/relationships/image" Target="../media/image183.png"/><Relationship Id="rId5" Type="http://schemas.openxmlformats.org/officeDocument/2006/relationships/image" Target="../media/image175.png"/><Relationship Id="rId4" Type="http://schemas.openxmlformats.org/officeDocument/2006/relationships/image" Target="../media/image169.png"/></Relationships>
</file>

<file path=ppt/slides/_rels/slide37.xml.rels><?xml version="1.0" encoding="UTF-8" standalone="yes"?>
<Relationships xmlns="http://schemas.openxmlformats.org/package/2006/relationships"><Relationship Id="rId8" Type="http://schemas.openxmlformats.org/officeDocument/2006/relationships/image" Target="../media/image187.png"/><Relationship Id="rId3" Type="http://schemas.openxmlformats.org/officeDocument/2006/relationships/notesSlide" Target="../notesSlides/notesSlide33.xml"/><Relationship Id="rId7" Type="http://schemas.microsoft.com/office/2011/relationships/inkAction" Target="../ink/inkAction25.xml"/><Relationship Id="rId2" Type="http://schemas.openxmlformats.org/officeDocument/2006/relationships/slideLayout" Target="../slideLayouts/slideLayout2.xml"/><Relationship Id="rId1" Type="http://schemas.openxmlformats.org/officeDocument/2006/relationships/tags" Target="../tags/tag36.xml"/><Relationship Id="rId6" Type="http://schemas.openxmlformats.org/officeDocument/2006/relationships/image" Target="../media/image186.png"/><Relationship Id="rId5" Type="http://schemas.openxmlformats.org/officeDocument/2006/relationships/image" Target="../media/image300.png"/><Relationship Id="rId4" Type="http://schemas.openxmlformats.org/officeDocument/2006/relationships/image" Target="../media/image185.png"/></Relationships>
</file>

<file path=ppt/slides/_rels/slide38.xml.rels><?xml version="1.0" encoding="UTF-8" standalone="yes"?>
<Relationships xmlns="http://schemas.openxmlformats.org/package/2006/relationships"><Relationship Id="rId8" Type="http://schemas.openxmlformats.org/officeDocument/2006/relationships/image" Target="../media/image190.png"/><Relationship Id="rId3" Type="http://schemas.openxmlformats.org/officeDocument/2006/relationships/notesSlide" Target="../notesSlides/notesSlide34.xml"/><Relationship Id="rId7" Type="http://schemas.microsoft.com/office/2011/relationships/inkAction" Target="../ink/inkAction26.xml"/><Relationship Id="rId2" Type="http://schemas.openxmlformats.org/officeDocument/2006/relationships/slideLayout" Target="../slideLayouts/slideLayout2.xml"/><Relationship Id="rId1" Type="http://schemas.openxmlformats.org/officeDocument/2006/relationships/tags" Target="../tags/tag37.xml"/><Relationship Id="rId6" Type="http://schemas.openxmlformats.org/officeDocument/2006/relationships/image" Target="../media/image1070.png"/><Relationship Id="rId5" Type="http://schemas.openxmlformats.org/officeDocument/2006/relationships/image" Target="../media/image189.png"/><Relationship Id="rId4" Type="http://schemas.openxmlformats.org/officeDocument/2006/relationships/image" Target="../media/image188.png"/></Relationships>
</file>

<file path=ppt/slides/_rels/slide39.xml.rels><?xml version="1.0" encoding="UTF-8" standalone="yes"?>
<Relationships xmlns="http://schemas.openxmlformats.org/package/2006/relationships"><Relationship Id="rId8" Type="http://schemas.microsoft.com/office/2011/relationships/inkAction" Target="../ink/inkAction27.xml"/><Relationship Id="rId3" Type="http://schemas.openxmlformats.org/officeDocument/2006/relationships/notesSlide" Target="../notesSlides/notesSlide35.xml"/><Relationship Id="rId7" Type="http://schemas.openxmlformats.org/officeDocument/2006/relationships/image" Target="../media/image192.png"/><Relationship Id="rId2" Type="http://schemas.openxmlformats.org/officeDocument/2006/relationships/slideLayout" Target="../slideLayouts/slideLayout2.xml"/><Relationship Id="rId1" Type="http://schemas.openxmlformats.org/officeDocument/2006/relationships/tags" Target="../tags/tag38.xml"/><Relationship Id="rId6" Type="http://schemas.openxmlformats.org/officeDocument/2006/relationships/image" Target="../media/image191.png"/><Relationship Id="rId5" Type="http://schemas.openxmlformats.org/officeDocument/2006/relationships/image" Target="../media/image440.png"/><Relationship Id="rId9" Type="http://schemas.openxmlformats.org/officeDocument/2006/relationships/image" Target="../media/image193.png"/></Relationships>
</file>

<file path=ppt/slides/_rels/slide4.xml.rels><?xml version="1.0" encoding="UTF-8" standalone="yes"?>
<Relationships xmlns="http://schemas.openxmlformats.org/package/2006/relationships"><Relationship Id="rId8" Type="http://schemas.openxmlformats.org/officeDocument/2006/relationships/image" Target="../media/image2110.png"/><Relationship Id="rId3" Type="http://schemas.openxmlformats.org/officeDocument/2006/relationships/notesSlide" Target="../notesSlides/notesSlide4.xml"/><Relationship Id="rId7" Type="http://schemas.openxmlformats.org/officeDocument/2006/relationships/image" Target="../media/image2010.png"/><Relationship Id="rId2" Type="http://schemas.openxmlformats.org/officeDocument/2006/relationships/slideLayout" Target="../slideLayouts/slideLayout2.xml"/><Relationship Id="rId1" Type="http://schemas.openxmlformats.org/officeDocument/2006/relationships/tags" Target="../tags/tag4.xml"/><Relationship Id="rId6" Type="http://schemas.openxmlformats.org/officeDocument/2006/relationships/image" Target="../media/image21.png"/><Relationship Id="rId5" Type="http://schemas.openxmlformats.org/officeDocument/2006/relationships/image" Target="../media/image20.png"/><Relationship Id="rId10" Type="http://schemas.openxmlformats.org/officeDocument/2006/relationships/image" Target="../media/image22.png"/><Relationship Id="rId4" Type="http://schemas.openxmlformats.org/officeDocument/2006/relationships/image" Target="../media/image19.png"/><Relationship Id="rId9" Type="http://schemas.microsoft.com/office/2011/relationships/inkAction" Target="../ink/inkAction3.xml"/></Relationships>
</file>

<file path=ppt/slides/_rels/slide40.xml.rels><?xml version="1.0" encoding="UTF-8" standalone="yes"?>
<Relationships xmlns="http://schemas.openxmlformats.org/package/2006/relationships"><Relationship Id="rId8" Type="http://schemas.openxmlformats.org/officeDocument/2006/relationships/image" Target="../media/image196.png"/><Relationship Id="rId3" Type="http://schemas.openxmlformats.org/officeDocument/2006/relationships/notesSlide" Target="../notesSlides/notesSlide36.xml"/><Relationship Id="rId7" Type="http://schemas.openxmlformats.org/officeDocument/2006/relationships/image" Target="../media/image195.png"/><Relationship Id="rId2" Type="http://schemas.openxmlformats.org/officeDocument/2006/relationships/slideLayout" Target="../slideLayouts/slideLayout2.xml"/><Relationship Id="rId1" Type="http://schemas.openxmlformats.org/officeDocument/2006/relationships/tags" Target="../tags/tag39.xml"/><Relationship Id="rId6" Type="http://schemas.openxmlformats.org/officeDocument/2006/relationships/image" Target="../media/image194.png"/><Relationship Id="rId11" Type="http://schemas.openxmlformats.org/officeDocument/2006/relationships/image" Target="../media/image198.png"/><Relationship Id="rId5" Type="http://schemas.openxmlformats.org/officeDocument/2006/relationships/image" Target="../media/image440.png"/><Relationship Id="rId10" Type="http://schemas.microsoft.com/office/2011/relationships/inkAction" Target="../ink/inkAction28.xml"/><Relationship Id="rId4" Type="http://schemas.openxmlformats.org/officeDocument/2006/relationships/image" Target="../media/image192.png"/><Relationship Id="rId9" Type="http://schemas.openxmlformats.org/officeDocument/2006/relationships/image" Target="../media/image197.png"/></Relationships>
</file>

<file path=ppt/slides/_rels/slide41.xml.rels><?xml version="1.0" encoding="UTF-8" standalone="yes"?>
<Relationships xmlns="http://schemas.openxmlformats.org/package/2006/relationships"><Relationship Id="rId8" Type="http://schemas.openxmlformats.org/officeDocument/2006/relationships/image" Target="../media/image204.png"/><Relationship Id="rId3" Type="http://schemas.openxmlformats.org/officeDocument/2006/relationships/notesSlide" Target="../notesSlides/notesSlide37.xml"/><Relationship Id="rId7" Type="http://schemas.microsoft.com/office/2011/relationships/inkAction" Target="../ink/inkAction29.xml"/><Relationship Id="rId2" Type="http://schemas.openxmlformats.org/officeDocument/2006/relationships/slideLayout" Target="../slideLayouts/slideLayout2.xml"/><Relationship Id="rId1" Type="http://schemas.openxmlformats.org/officeDocument/2006/relationships/tags" Target="../tags/tag40.xml"/><Relationship Id="rId6" Type="http://schemas.openxmlformats.org/officeDocument/2006/relationships/image" Target="../media/image203.png"/><Relationship Id="rId5" Type="http://schemas.openxmlformats.org/officeDocument/2006/relationships/image" Target="../media/image194.png"/><Relationship Id="rId4" Type="http://schemas.openxmlformats.org/officeDocument/2006/relationships/image" Target="../media/image440.png"/><Relationship Id="rId9" Type="http://schemas.openxmlformats.org/officeDocument/2006/relationships/image" Target="../media/image195.pn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2.xml"/><Relationship Id="rId1" Type="http://schemas.openxmlformats.org/officeDocument/2006/relationships/tags" Target="../tags/tag41.xml"/><Relationship Id="rId5" Type="http://schemas.openxmlformats.org/officeDocument/2006/relationships/image" Target="../media/image205.png"/><Relationship Id="rId4" Type="http://schemas.openxmlformats.org/officeDocument/2006/relationships/image" Target="../media/image440.png"/></Relationships>
</file>

<file path=ppt/slides/_rels/slide43.xml.rels><?xml version="1.0" encoding="UTF-8" standalone="yes"?>
<Relationships xmlns="http://schemas.openxmlformats.org/package/2006/relationships"><Relationship Id="rId8" Type="http://schemas.openxmlformats.org/officeDocument/2006/relationships/image" Target="../media/image530.png"/><Relationship Id="rId3" Type="http://schemas.openxmlformats.org/officeDocument/2006/relationships/notesSlide" Target="../notesSlides/notesSlide39.xml"/><Relationship Id="rId7" Type="http://schemas.openxmlformats.org/officeDocument/2006/relationships/image" Target="../media/image520.png"/><Relationship Id="rId2" Type="http://schemas.openxmlformats.org/officeDocument/2006/relationships/slideLayout" Target="../slideLayouts/slideLayout2.xml"/><Relationship Id="rId1" Type="http://schemas.openxmlformats.org/officeDocument/2006/relationships/tags" Target="../tags/tag42.xml"/><Relationship Id="rId6" Type="http://schemas.openxmlformats.org/officeDocument/2006/relationships/image" Target="../media/image206.png"/><Relationship Id="rId5" Type="http://schemas.openxmlformats.org/officeDocument/2006/relationships/image" Target="../media/image500.png"/><Relationship Id="rId4" Type="http://schemas.openxmlformats.org/officeDocument/2006/relationships/image" Target="../media/image490.png"/></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2.xml"/><Relationship Id="rId1" Type="http://schemas.openxmlformats.org/officeDocument/2006/relationships/tags" Target="../tags/tag43.xml"/><Relationship Id="rId6" Type="http://schemas.openxmlformats.org/officeDocument/2006/relationships/image" Target="../media/image207.png"/><Relationship Id="rId5" Type="http://schemas.openxmlformats.org/officeDocument/2006/relationships/image" Target="../media/image740.png"/><Relationship Id="rId4" Type="http://schemas.openxmlformats.org/officeDocument/2006/relationships/image" Target="../media/image730.png"/></Relationships>
</file>

<file path=ppt/slides/_rels/slide45.xml.rels><?xml version="1.0" encoding="UTF-8" standalone="yes"?>
<Relationships xmlns="http://schemas.openxmlformats.org/package/2006/relationships"><Relationship Id="rId8" Type="http://schemas.openxmlformats.org/officeDocument/2006/relationships/image" Target="../media/image530.png"/><Relationship Id="rId3" Type="http://schemas.openxmlformats.org/officeDocument/2006/relationships/notesSlide" Target="../notesSlides/notesSlide41.xml"/><Relationship Id="rId7" Type="http://schemas.openxmlformats.org/officeDocument/2006/relationships/image" Target="../media/image520.png"/><Relationship Id="rId2" Type="http://schemas.openxmlformats.org/officeDocument/2006/relationships/slideLayout" Target="../slideLayouts/slideLayout2.xml"/><Relationship Id="rId1" Type="http://schemas.openxmlformats.org/officeDocument/2006/relationships/tags" Target="../tags/tag44.xml"/><Relationship Id="rId6" Type="http://schemas.openxmlformats.org/officeDocument/2006/relationships/image" Target="../media/image510.png"/><Relationship Id="rId5" Type="http://schemas.openxmlformats.org/officeDocument/2006/relationships/image" Target="../media/image500.png"/><Relationship Id="rId4" Type="http://schemas.openxmlformats.org/officeDocument/2006/relationships/image" Target="../media/image490.png"/></Relationships>
</file>

<file path=ppt/slides/_rels/slide46.xml.rels><?xml version="1.0" encoding="UTF-8" standalone="yes"?>
<Relationships xmlns="http://schemas.openxmlformats.org/package/2006/relationships"><Relationship Id="rId8" Type="http://schemas.openxmlformats.org/officeDocument/2006/relationships/image" Target="../media/image212.png"/><Relationship Id="rId3" Type="http://schemas.openxmlformats.org/officeDocument/2006/relationships/notesSlide" Target="../notesSlides/notesSlide42.xml"/><Relationship Id="rId7" Type="http://schemas.openxmlformats.org/officeDocument/2006/relationships/image" Target="../media/image211.png"/><Relationship Id="rId2" Type="http://schemas.openxmlformats.org/officeDocument/2006/relationships/slideLayout" Target="../slideLayouts/slideLayout2.xml"/><Relationship Id="rId1" Type="http://schemas.openxmlformats.org/officeDocument/2006/relationships/tags" Target="../tags/tag45.xml"/><Relationship Id="rId6" Type="http://schemas.openxmlformats.org/officeDocument/2006/relationships/image" Target="../media/image210.png"/><Relationship Id="rId11" Type="http://schemas.openxmlformats.org/officeDocument/2006/relationships/image" Target="../media/image215.png"/><Relationship Id="rId5" Type="http://schemas.openxmlformats.org/officeDocument/2006/relationships/image" Target="../media/image209.png"/><Relationship Id="rId10" Type="http://schemas.openxmlformats.org/officeDocument/2006/relationships/image" Target="../media/image214.png"/><Relationship Id="rId4" Type="http://schemas.openxmlformats.org/officeDocument/2006/relationships/image" Target="../media/image208.png"/><Relationship Id="rId9" Type="http://schemas.openxmlformats.org/officeDocument/2006/relationships/image" Target="../media/image213.png"/></Relationships>
</file>

<file path=ppt/slides/_rels/slide47.xml.rels><?xml version="1.0" encoding="UTF-8" standalone="yes"?>
<Relationships xmlns="http://schemas.openxmlformats.org/package/2006/relationships"><Relationship Id="rId8" Type="http://schemas.microsoft.com/office/2011/relationships/inkAction" Target="../ink/inkAction30.xml"/><Relationship Id="rId3" Type="http://schemas.openxmlformats.org/officeDocument/2006/relationships/notesSlide" Target="../notesSlides/notesSlide43.xml"/><Relationship Id="rId7" Type="http://schemas.openxmlformats.org/officeDocument/2006/relationships/image" Target="../media/image560.png"/><Relationship Id="rId2" Type="http://schemas.openxmlformats.org/officeDocument/2006/relationships/slideLayout" Target="../slideLayouts/slideLayout2.xml"/><Relationship Id="rId1" Type="http://schemas.openxmlformats.org/officeDocument/2006/relationships/tags" Target="../tags/tag46.xml"/><Relationship Id="rId6" Type="http://schemas.openxmlformats.org/officeDocument/2006/relationships/image" Target="../media/image1100.png"/><Relationship Id="rId5" Type="http://schemas.openxmlformats.org/officeDocument/2006/relationships/image" Target="../media/image500.png"/><Relationship Id="rId4" Type="http://schemas.openxmlformats.org/officeDocument/2006/relationships/image" Target="../media/image216.png"/><Relationship Id="rId9" Type="http://schemas.openxmlformats.org/officeDocument/2006/relationships/image" Target="../media/image217.png"/></Relationships>
</file>

<file path=ppt/slides/_rels/slide48.xml.rels><?xml version="1.0" encoding="UTF-8" standalone="yes"?>
<Relationships xmlns="http://schemas.openxmlformats.org/package/2006/relationships"><Relationship Id="rId8" Type="http://schemas.openxmlformats.org/officeDocument/2006/relationships/image" Target="../media/image1120.png"/><Relationship Id="rId3" Type="http://schemas.openxmlformats.org/officeDocument/2006/relationships/notesSlide" Target="../notesSlides/notesSlide44.xml"/><Relationship Id="rId7" Type="http://schemas.openxmlformats.org/officeDocument/2006/relationships/image" Target="../media/image218.png"/><Relationship Id="rId2" Type="http://schemas.openxmlformats.org/officeDocument/2006/relationships/slideLayout" Target="../slideLayouts/slideLayout2.xml"/><Relationship Id="rId1" Type="http://schemas.openxmlformats.org/officeDocument/2006/relationships/tags" Target="../tags/tag47.xml"/><Relationship Id="rId6" Type="http://schemas.openxmlformats.org/officeDocument/2006/relationships/image" Target="../media/image1100.png"/><Relationship Id="rId5" Type="http://schemas.openxmlformats.org/officeDocument/2006/relationships/image" Target="../media/image500.png"/><Relationship Id="rId10" Type="http://schemas.openxmlformats.org/officeDocument/2006/relationships/image" Target="../media/image219.png"/><Relationship Id="rId4" Type="http://schemas.openxmlformats.org/officeDocument/2006/relationships/image" Target="../media/image216.png"/><Relationship Id="rId9" Type="http://schemas.microsoft.com/office/2011/relationships/inkAction" Target="../ink/inkAction31.xml"/></Relationships>
</file>

<file path=ppt/slides/_rels/slide49.xml.rels><?xml version="1.0" encoding="UTF-8" standalone="yes"?>
<Relationships xmlns="http://schemas.openxmlformats.org/package/2006/relationships"><Relationship Id="rId8" Type="http://schemas.openxmlformats.org/officeDocument/2006/relationships/image" Target="../media/image221.png"/><Relationship Id="rId3" Type="http://schemas.openxmlformats.org/officeDocument/2006/relationships/image" Target="../media/image500.png"/><Relationship Id="rId7" Type="http://schemas.microsoft.com/office/2011/relationships/inkAction" Target="../ink/inkAction32.xml"/><Relationship Id="rId2" Type="http://schemas.openxmlformats.org/officeDocument/2006/relationships/image" Target="../media/image216.png"/><Relationship Id="rId1" Type="http://schemas.openxmlformats.org/officeDocument/2006/relationships/slideLayout" Target="../slideLayouts/slideLayout2.xml"/><Relationship Id="rId6" Type="http://schemas.openxmlformats.org/officeDocument/2006/relationships/image" Target="../media/image1120.png"/><Relationship Id="rId5" Type="http://schemas.openxmlformats.org/officeDocument/2006/relationships/image" Target="../media/image220.png"/><Relationship Id="rId4" Type="http://schemas.openxmlformats.org/officeDocument/2006/relationships/image" Target="../media/image1100.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ags" Target="../tags/tag5.xml"/><Relationship Id="rId6" Type="http://schemas.openxmlformats.org/officeDocument/2006/relationships/image" Target="../media/image24.png"/><Relationship Id="rId5" Type="http://schemas.microsoft.com/office/2011/relationships/inkAction" Target="../ink/inkAction4.xml"/><Relationship Id="rId4" Type="http://schemas.openxmlformats.org/officeDocument/2006/relationships/image" Target="../media/image23.png"/></Relationships>
</file>

<file path=ppt/slides/_rels/slide50.xml.rels><?xml version="1.0" encoding="UTF-8" standalone="yes"?>
<Relationships xmlns="http://schemas.openxmlformats.org/package/2006/relationships"><Relationship Id="rId8" Type="http://schemas.openxmlformats.org/officeDocument/2006/relationships/image" Target="../media/image223.png"/><Relationship Id="rId3" Type="http://schemas.openxmlformats.org/officeDocument/2006/relationships/notesSlide" Target="../notesSlides/notesSlide45.xml"/><Relationship Id="rId7" Type="http://schemas.openxmlformats.org/officeDocument/2006/relationships/image" Target="../media/image222.png"/><Relationship Id="rId2" Type="http://schemas.openxmlformats.org/officeDocument/2006/relationships/slideLayout" Target="../slideLayouts/slideLayout2.xml"/><Relationship Id="rId1" Type="http://schemas.openxmlformats.org/officeDocument/2006/relationships/tags" Target="../tags/tag48.xml"/><Relationship Id="rId6" Type="http://schemas.openxmlformats.org/officeDocument/2006/relationships/image" Target="../media/image1100.png"/><Relationship Id="rId5" Type="http://schemas.openxmlformats.org/officeDocument/2006/relationships/image" Target="../media/image500.png"/><Relationship Id="rId10" Type="http://schemas.openxmlformats.org/officeDocument/2006/relationships/image" Target="../media/image224.png"/><Relationship Id="rId4" Type="http://schemas.openxmlformats.org/officeDocument/2006/relationships/image" Target="../media/image216.png"/><Relationship Id="rId9" Type="http://schemas.microsoft.com/office/2011/relationships/inkAction" Target="../ink/inkAction33.xml"/></Relationships>
</file>

<file path=ppt/slides/_rels/slide51.xml.rels><?xml version="1.0" encoding="UTF-8" standalone="yes"?>
<Relationships xmlns="http://schemas.openxmlformats.org/package/2006/relationships"><Relationship Id="rId8" Type="http://schemas.openxmlformats.org/officeDocument/2006/relationships/image" Target="../media/image226.png"/><Relationship Id="rId3" Type="http://schemas.openxmlformats.org/officeDocument/2006/relationships/notesSlide" Target="../notesSlides/notesSlide46.xml"/><Relationship Id="rId7" Type="http://schemas.openxmlformats.org/officeDocument/2006/relationships/image" Target="../media/image225.png"/><Relationship Id="rId2" Type="http://schemas.openxmlformats.org/officeDocument/2006/relationships/slideLayout" Target="../slideLayouts/slideLayout2.xml"/><Relationship Id="rId1" Type="http://schemas.openxmlformats.org/officeDocument/2006/relationships/tags" Target="../tags/tag49.xml"/><Relationship Id="rId6" Type="http://schemas.openxmlformats.org/officeDocument/2006/relationships/image" Target="../media/image1100.png"/><Relationship Id="rId5" Type="http://schemas.openxmlformats.org/officeDocument/2006/relationships/image" Target="../media/image500.png"/><Relationship Id="rId10" Type="http://schemas.openxmlformats.org/officeDocument/2006/relationships/image" Target="../media/image227.png"/><Relationship Id="rId4" Type="http://schemas.openxmlformats.org/officeDocument/2006/relationships/image" Target="../media/image216.png"/><Relationship Id="rId9" Type="http://schemas.microsoft.com/office/2011/relationships/inkAction" Target="../ink/inkAction34.xml"/></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47.xml"/><Relationship Id="rId7" Type="http://schemas.openxmlformats.org/officeDocument/2006/relationships/image" Target="../media/image229.png"/><Relationship Id="rId2" Type="http://schemas.openxmlformats.org/officeDocument/2006/relationships/slideLayout" Target="../slideLayouts/slideLayout2.xml"/><Relationship Id="rId1" Type="http://schemas.openxmlformats.org/officeDocument/2006/relationships/tags" Target="../tags/tag50.xml"/><Relationship Id="rId6" Type="http://schemas.microsoft.com/office/2011/relationships/inkAction" Target="../ink/inkAction35.xml"/><Relationship Id="rId5" Type="http://schemas.openxmlformats.org/officeDocument/2006/relationships/image" Target="../media/image228.png"/><Relationship Id="rId4" Type="http://schemas.openxmlformats.org/officeDocument/2006/relationships/image" Target="../media/image440.png"/></Relationships>
</file>

<file path=ppt/slides/_rels/slide53.xml.rels><?xml version="1.0" encoding="UTF-8" standalone="yes"?>
<Relationships xmlns="http://schemas.openxmlformats.org/package/2006/relationships"><Relationship Id="rId8" Type="http://schemas.openxmlformats.org/officeDocument/2006/relationships/image" Target="../media/image233.png"/><Relationship Id="rId3" Type="http://schemas.openxmlformats.org/officeDocument/2006/relationships/notesSlide" Target="../notesSlides/notesSlide48.xml"/><Relationship Id="rId7" Type="http://schemas.microsoft.com/office/2011/relationships/inkAction" Target="../ink/inkAction36.xml"/><Relationship Id="rId2" Type="http://schemas.openxmlformats.org/officeDocument/2006/relationships/slideLayout" Target="../slideLayouts/slideLayout2.xml"/><Relationship Id="rId1" Type="http://schemas.openxmlformats.org/officeDocument/2006/relationships/tags" Target="../tags/tag51.xml"/><Relationship Id="rId6" Type="http://schemas.openxmlformats.org/officeDocument/2006/relationships/image" Target="../media/image232.png"/><Relationship Id="rId5" Type="http://schemas.openxmlformats.org/officeDocument/2006/relationships/image" Target="../media/image670.png"/><Relationship Id="rId4" Type="http://schemas.openxmlformats.org/officeDocument/2006/relationships/image" Target="../media/image231.png"/></Relationships>
</file>

<file path=ppt/slides/_rels/slide54.xml.rels><?xml version="1.0" encoding="UTF-8" standalone="yes"?>
<Relationships xmlns="http://schemas.openxmlformats.org/package/2006/relationships"><Relationship Id="rId8" Type="http://schemas.openxmlformats.org/officeDocument/2006/relationships/image" Target="../media/image237.png"/><Relationship Id="rId3" Type="http://schemas.openxmlformats.org/officeDocument/2006/relationships/notesSlide" Target="../notesSlides/notesSlide49.xml"/><Relationship Id="rId7" Type="http://schemas.openxmlformats.org/officeDocument/2006/relationships/hyperlink" Target="https://wtamu.edu/~cbaird/sq/2014/04/01/light-has-no-mass-so-it-also-has-no-energy-according-to-einstein-but-how-can-sunlight-warm-the-earth-without-energy/" TargetMode="External"/><Relationship Id="rId12" Type="http://schemas.openxmlformats.org/officeDocument/2006/relationships/image" Target="../media/image240.png"/><Relationship Id="rId2" Type="http://schemas.openxmlformats.org/officeDocument/2006/relationships/slideLayout" Target="../slideLayouts/slideLayout2.xml"/><Relationship Id="rId1" Type="http://schemas.openxmlformats.org/officeDocument/2006/relationships/tags" Target="../tags/tag52.xml"/><Relationship Id="rId6" Type="http://schemas.openxmlformats.org/officeDocument/2006/relationships/image" Target="../media/image236.png"/><Relationship Id="rId11" Type="http://schemas.microsoft.com/office/2011/relationships/inkAction" Target="../ink/inkAction37.xml"/><Relationship Id="rId5" Type="http://schemas.openxmlformats.org/officeDocument/2006/relationships/image" Target="../media/image1180.png"/><Relationship Id="rId10" Type="http://schemas.openxmlformats.org/officeDocument/2006/relationships/image" Target="../media/image1220.png"/><Relationship Id="rId4" Type="http://schemas.openxmlformats.org/officeDocument/2006/relationships/image" Target="../media/image234.png"/><Relationship Id="rId9" Type="http://schemas.openxmlformats.org/officeDocument/2006/relationships/image" Target="../media/image1210.png"/></Relationships>
</file>

<file path=ppt/slides/_rels/slide55.xml.rels><?xml version="1.0" encoding="UTF-8" standalone="yes"?>
<Relationships xmlns="http://schemas.openxmlformats.org/package/2006/relationships"><Relationship Id="rId8" Type="http://schemas.openxmlformats.org/officeDocument/2006/relationships/image" Target="../media/image1260.png"/><Relationship Id="rId13" Type="http://schemas.microsoft.com/office/2011/relationships/inkAction" Target="../ink/inkAction38.xml"/><Relationship Id="rId3" Type="http://schemas.openxmlformats.org/officeDocument/2006/relationships/notesSlide" Target="../notesSlides/notesSlide50.xml"/><Relationship Id="rId7" Type="http://schemas.openxmlformats.org/officeDocument/2006/relationships/image" Target="../media/image33.png"/><Relationship Id="rId12" Type="http://schemas.openxmlformats.org/officeDocument/2006/relationships/image" Target="../media/image244.png"/><Relationship Id="rId2" Type="http://schemas.openxmlformats.org/officeDocument/2006/relationships/slideLayout" Target="../slideLayouts/slideLayout2.xml"/><Relationship Id="rId1" Type="http://schemas.openxmlformats.org/officeDocument/2006/relationships/tags" Target="../tags/tag53.xml"/><Relationship Id="rId6" Type="http://schemas.openxmlformats.org/officeDocument/2006/relationships/image" Target="../media/image1250.png"/><Relationship Id="rId11" Type="http://schemas.openxmlformats.org/officeDocument/2006/relationships/image" Target="../media/image1290.png"/><Relationship Id="rId5" Type="http://schemas.openxmlformats.org/officeDocument/2006/relationships/image" Target="../media/image1240.png"/><Relationship Id="rId10" Type="http://schemas.openxmlformats.org/officeDocument/2006/relationships/image" Target="../media/image243.png"/><Relationship Id="rId4" Type="http://schemas.openxmlformats.org/officeDocument/2006/relationships/image" Target="../media/image1230.png"/><Relationship Id="rId9" Type="http://schemas.openxmlformats.org/officeDocument/2006/relationships/image" Target="../media/image1270.png"/><Relationship Id="rId14" Type="http://schemas.openxmlformats.org/officeDocument/2006/relationships/image" Target="../media/image245.png"/></Relationships>
</file>

<file path=ppt/slides/_rels/slide56.xml.rels><?xml version="1.0" encoding="UTF-8" standalone="yes"?>
<Relationships xmlns="http://schemas.openxmlformats.org/package/2006/relationships"><Relationship Id="rId8" Type="http://schemas.openxmlformats.org/officeDocument/2006/relationships/image" Target="../media/image247.png"/><Relationship Id="rId13" Type="http://schemas.microsoft.com/office/2011/relationships/inkAction" Target="../ink/inkAction39.xml"/><Relationship Id="rId3" Type="http://schemas.openxmlformats.org/officeDocument/2006/relationships/notesSlide" Target="../notesSlides/notesSlide51.xml"/><Relationship Id="rId7" Type="http://schemas.openxmlformats.org/officeDocument/2006/relationships/image" Target="../media/image246.png"/><Relationship Id="rId12" Type="http://schemas.openxmlformats.org/officeDocument/2006/relationships/image" Target="../media/image249.png"/><Relationship Id="rId2" Type="http://schemas.openxmlformats.org/officeDocument/2006/relationships/slideLayout" Target="../slideLayouts/slideLayout2.xml"/><Relationship Id="rId1" Type="http://schemas.openxmlformats.org/officeDocument/2006/relationships/tags" Target="../tags/tag54.xml"/><Relationship Id="rId6" Type="http://schemas.openxmlformats.org/officeDocument/2006/relationships/image" Target="../media/image33.png"/><Relationship Id="rId11" Type="http://schemas.openxmlformats.org/officeDocument/2006/relationships/image" Target="../media/image1380.png"/><Relationship Id="rId5" Type="http://schemas.openxmlformats.org/officeDocument/2006/relationships/image" Target="../media/image1310.png"/><Relationship Id="rId10" Type="http://schemas.openxmlformats.org/officeDocument/2006/relationships/image" Target="../media/image1370.png"/><Relationship Id="rId4" Type="http://schemas.openxmlformats.org/officeDocument/2006/relationships/image" Target="../media/image1230.png"/><Relationship Id="rId9" Type="http://schemas.openxmlformats.org/officeDocument/2006/relationships/image" Target="../media/image248.png"/><Relationship Id="rId14" Type="http://schemas.openxmlformats.org/officeDocument/2006/relationships/image" Target="../media/image250.png"/></Relationships>
</file>

<file path=ppt/slides/_rels/slide57.xml.rels><?xml version="1.0" encoding="UTF-8" standalone="yes"?>
<Relationships xmlns="http://schemas.openxmlformats.org/package/2006/relationships"><Relationship Id="rId8" Type="http://schemas.openxmlformats.org/officeDocument/2006/relationships/image" Target="../media/image251.png"/><Relationship Id="rId13" Type="http://schemas.openxmlformats.org/officeDocument/2006/relationships/image" Target="../media/image252.png"/><Relationship Id="rId18" Type="http://schemas.openxmlformats.org/officeDocument/2006/relationships/image" Target="../media/image256.png"/><Relationship Id="rId3" Type="http://schemas.openxmlformats.org/officeDocument/2006/relationships/notesSlide" Target="../notesSlides/notesSlide52.xml"/><Relationship Id="rId7" Type="http://schemas.openxmlformats.org/officeDocument/2006/relationships/image" Target="../media/image43.png"/><Relationship Id="rId12" Type="http://schemas.openxmlformats.org/officeDocument/2006/relationships/image" Target="../media/image840.png"/><Relationship Id="rId17" Type="http://schemas.openxmlformats.org/officeDocument/2006/relationships/image" Target="../media/image255.png"/><Relationship Id="rId2" Type="http://schemas.openxmlformats.org/officeDocument/2006/relationships/slideLayout" Target="../slideLayouts/slideLayout2.xml"/><Relationship Id="rId16" Type="http://schemas.openxmlformats.org/officeDocument/2006/relationships/image" Target="../media/image138.png"/><Relationship Id="rId1" Type="http://schemas.openxmlformats.org/officeDocument/2006/relationships/tags" Target="../tags/tag55.xml"/><Relationship Id="rId6" Type="http://schemas.openxmlformats.org/officeDocument/2006/relationships/image" Target="../media/image38.jpeg"/><Relationship Id="rId5" Type="http://schemas.openxmlformats.org/officeDocument/2006/relationships/image" Target="../media/image121.png"/><Relationship Id="rId15" Type="http://schemas.openxmlformats.org/officeDocument/2006/relationships/image" Target="../media/image254.png"/><Relationship Id="rId4" Type="http://schemas.openxmlformats.org/officeDocument/2006/relationships/image" Target="../media/image37.png"/><Relationship Id="rId14" Type="http://schemas.openxmlformats.org/officeDocument/2006/relationships/image" Target="../media/image253.png"/></Relationships>
</file>

<file path=ppt/slides/_rels/slide58.xml.rels><?xml version="1.0" encoding="UTF-8" standalone="yes"?>
<Relationships xmlns="http://schemas.openxmlformats.org/package/2006/relationships"><Relationship Id="rId8" Type="http://schemas.openxmlformats.org/officeDocument/2006/relationships/image" Target="../media/image271.png"/><Relationship Id="rId3" Type="http://schemas.openxmlformats.org/officeDocument/2006/relationships/notesSlide" Target="../notesSlides/notesSlide53.xml"/><Relationship Id="rId7" Type="http://schemas.openxmlformats.org/officeDocument/2006/relationships/image" Target="../media/image275.png"/><Relationship Id="rId12" Type="http://schemas.openxmlformats.org/officeDocument/2006/relationships/image" Target="../media/image276.png"/><Relationship Id="rId2" Type="http://schemas.openxmlformats.org/officeDocument/2006/relationships/slideLayout" Target="../slideLayouts/slideLayout2.xml"/><Relationship Id="rId1" Type="http://schemas.openxmlformats.org/officeDocument/2006/relationships/tags" Target="../tags/tag56.xml"/><Relationship Id="rId6" Type="http://schemas.openxmlformats.org/officeDocument/2006/relationships/image" Target="../media/image268.png"/><Relationship Id="rId11" Type="http://schemas.microsoft.com/office/2011/relationships/inkAction" Target="../ink/inkAction40.xml"/><Relationship Id="rId5" Type="http://schemas.openxmlformats.org/officeDocument/2006/relationships/image" Target="../media/image267.png"/><Relationship Id="rId10" Type="http://schemas.openxmlformats.org/officeDocument/2006/relationships/image" Target="../media/image273.png"/><Relationship Id="rId4" Type="http://schemas.openxmlformats.org/officeDocument/2006/relationships/image" Target="../media/image266.png"/><Relationship Id="rId9" Type="http://schemas.openxmlformats.org/officeDocument/2006/relationships/image" Target="../media/image272.png"/></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54.xml"/><Relationship Id="rId7" Type="http://schemas.openxmlformats.org/officeDocument/2006/relationships/image" Target="../media/image279.png"/><Relationship Id="rId2" Type="http://schemas.openxmlformats.org/officeDocument/2006/relationships/slideLayout" Target="../slideLayouts/slideLayout2.xml"/><Relationship Id="rId1" Type="http://schemas.openxmlformats.org/officeDocument/2006/relationships/tags" Target="../tags/tag57.xml"/><Relationship Id="rId6" Type="http://schemas.microsoft.com/office/2011/relationships/inkAction" Target="../ink/inkAction41.xml"/><Relationship Id="rId5" Type="http://schemas.openxmlformats.org/officeDocument/2006/relationships/image" Target="../media/image278.png"/></Relationships>
</file>

<file path=ppt/slides/_rels/slide6.xml.rels><?xml version="1.0" encoding="UTF-8" standalone="yes"?>
<Relationships xmlns="http://schemas.openxmlformats.org/package/2006/relationships"><Relationship Id="rId13" Type="http://schemas.openxmlformats.org/officeDocument/2006/relationships/image" Target="../media/image522.png"/><Relationship Id="rId3" Type="http://schemas.openxmlformats.org/officeDocument/2006/relationships/notesSlide" Target="../notesSlides/notesSlide6.xml"/><Relationship Id="rId21" Type="http://schemas.openxmlformats.org/officeDocument/2006/relationships/image" Target="../media/image238.png"/><Relationship Id="rId7" Type="http://schemas.microsoft.com/office/2007/relationships/hdphoto" Target="../media/hdphoto2.wdp"/><Relationship Id="rId12" Type="http://schemas.openxmlformats.org/officeDocument/2006/relationships/image" Target="../media/image521.png"/><Relationship Id="rId2" Type="http://schemas.openxmlformats.org/officeDocument/2006/relationships/slideLayout" Target="../slideLayouts/slideLayout2.xml"/><Relationship Id="rId20" Type="http://schemas.openxmlformats.org/officeDocument/2006/relationships/image" Target="../media/image235.png"/><Relationship Id="rId1" Type="http://schemas.openxmlformats.org/officeDocument/2006/relationships/tags" Target="../tags/tag6.xml"/><Relationship Id="rId6" Type="http://schemas.openxmlformats.org/officeDocument/2006/relationships/image" Target="../media/image26.png"/><Relationship Id="rId24" Type="http://schemas.openxmlformats.org/officeDocument/2006/relationships/image" Target="../media/image242.png"/><Relationship Id="rId5" Type="http://schemas.microsoft.com/office/2007/relationships/hdphoto" Target="../media/hdphoto1.wdp"/><Relationship Id="rId15" Type="http://schemas.openxmlformats.org/officeDocument/2006/relationships/image" Target="../media/image484.png"/><Relationship Id="rId23" Type="http://schemas.openxmlformats.org/officeDocument/2006/relationships/image" Target="../media/image241.png"/><Relationship Id="rId4" Type="http://schemas.openxmlformats.org/officeDocument/2006/relationships/image" Target="../media/image25.png"/><Relationship Id="rId22" Type="http://schemas.openxmlformats.org/officeDocument/2006/relationships/image" Target="../media/image239.png"/><Relationship Id="rId14" Type="http://schemas.openxmlformats.org/officeDocument/2006/relationships/image" Target="../media/image483.png"/></Relationships>
</file>

<file path=ppt/slides/_rels/slide60.xml.rels><?xml version="1.0" encoding="UTF-8" standalone="yes"?>
<Relationships xmlns="http://schemas.openxmlformats.org/package/2006/relationships"><Relationship Id="rId3" Type="http://schemas.openxmlformats.org/officeDocument/2006/relationships/image" Target="../media/image281.png"/><Relationship Id="rId2" Type="http://schemas.openxmlformats.org/officeDocument/2006/relationships/slideLayout" Target="../slideLayouts/slideLayout2.xml"/><Relationship Id="rId1" Type="http://schemas.openxmlformats.org/officeDocument/2006/relationships/tags" Target="../tags/tag58.xml"/></Relationships>
</file>

<file path=ppt/slides/_rels/slide61.xml.rels><?xml version="1.0" encoding="UTF-8" standalone="yes"?>
<Relationships xmlns="http://schemas.openxmlformats.org/package/2006/relationships"><Relationship Id="rId3" Type="http://schemas.openxmlformats.org/officeDocument/2006/relationships/image" Target="../media/image282.png"/><Relationship Id="rId2" Type="http://schemas.openxmlformats.org/officeDocument/2006/relationships/slideLayout" Target="../slideLayouts/slideLayout2.xml"/><Relationship Id="rId1" Type="http://schemas.openxmlformats.org/officeDocument/2006/relationships/tags" Target="../tags/tag59.xml"/></Relationships>
</file>

<file path=ppt/slides/_rels/slide6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slideLayout" Target="../slideLayouts/slideLayout2.xml"/><Relationship Id="rId1" Type="http://schemas.openxmlformats.org/officeDocument/2006/relationships/tags" Target="../tags/tag60.xml"/></Relationships>
</file>

<file path=ppt/slides/_rels/slide63.xml.rels><?xml version="1.0" encoding="UTF-8" standalone="yes"?>
<Relationships xmlns="http://schemas.openxmlformats.org/package/2006/relationships"><Relationship Id="rId3" Type="http://schemas.openxmlformats.org/officeDocument/2006/relationships/image" Target="../media/image283.png"/><Relationship Id="rId2" Type="http://schemas.openxmlformats.org/officeDocument/2006/relationships/slideLayout" Target="../slideLayouts/slideLayout2.xml"/><Relationship Id="rId1" Type="http://schemas.openxmlformats.org/officeDocument/2006/relationships/tags" Target="../tags/tag61.xml"/></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2.xml"/><Relationship Id="rId1" Type="http://schemas.openxmlformats.org/officeDocument/2006/relationships/tags" Target="../tags/tag62.xml"/><Relationship Id="rId6" Type="http://schemas.openxmlformats.org/officeDocument/2006/relationships/image" Target="../media/image286.png"/><Relationship Id="rId5" Type="http://schemas.openxmlformats.org/officeDocument/2006/relationships/image" Target="../media/image285.png"/><Relationship Id="rId4" Type="http://schemas.openxmlformats.org/officeDocument/2006/relationships/image" Target="../media/image284.png"/></Relationships>
</file>

<file path=ppt/slides/_rels/slide65.xml.rels><?xml version="1.0" encoding="UTF-8" standalone="yes"?>
<Relationships xmlns="http://schemas.openxmlformats.org/package/2006/relationships"><Relationship Id="rId3" Type="http://schemas.openxmlformats.org/officeDocument/2006/relationships/image" Target="../media/image287.png"/><Relationship Id="rId7" Type="http://schemas.openxmlformats.org/officeDocument/2006/relationships/image" Target="../media/image31.svg"/><Relationship Id="rId2" Type="http://schemas.openxmlformats.org/officeDocument/2006/relationships/slideLayout" Target="../slideLayouts/slideLayout2.xml"/><Relationship Id="rId1" Type="http://schemas.openxmlformats.org/officeDocument/2006/relationships/tags" Target="../tags/tag63.xml"/><Relationship Id="rId6" Type="http://schemas.openxmlformats.org/officeDocument/2006/relationships/image" Target="../media/image30.png"/><Relationship Id="rId5" Type="http://schemas.openxmlformats.org/officeDocument/2006/relationships/image" Target="../media/image289.png"/><Relationship Id="rId4" Type="http://schemas.openxmlformats.org/officeDocument/2006/relationships/image" Target="../media/image288.png"/></Relationships>
</file>

<file path=ppt/slides/_rels/slide66.xml.rels><?xml version="1.0" encoding="UTF-8" standalone="yes"?>
<Relationships xmlns="http://schemas.openxmlformats.org/package/2006/relationships"><Relationship Id="rId8" Type="http://schemas.openxmlformats.org/officeDocument/2006/relationships/image" Target="../media/image294.png"/><Relationship Id="rId3" Type="http://schemas.openxmlformats.org/officeDocument/2006/relationships/image" Target="../media/image37.png"/><Relationship Id="rId7" Type="http://schemas.openxmlformats.org/officeDocument/2006/relationships/image" Target="../media/image293.png"/><Relationship Id="rId2" Type="http://schemas.openxmlformats.org/officeDocument/2006/relationships/slideLayout" Target="../slideLayouts/slideLayout2.xml"/><Relationship Id="rId1" Type="http://schemas.openxmlformats.org/officeDocument/2006/relationships/tags" Target="../tags/tag64.xml"/><Relationship Id="rId6" Type="http://schemas.openxmlformats.org/officeDocument/2006/relationships/image" Target="../media/image292.png"/><Relationship Id="rId11" Type="http://schemas.openxmlformats.org/officeDocument/2006/relationships/image" Target="../media/image296.png"/><Relationship Id="rId5" Type="http://schemas.openxmlformats.org/officeDocument/2006/relationships/image" Target="../media/image291.png"/><Relationship Id="rId10" Type="http://schemas.microsoft.com/office/2011/relationships/inkAction" Target="../ink/inkAction42.xml"/><Relationship Id="rId4" Type="http://schemas.openxmlformats.org/officeDocument/2006/relationships/image" Target="../media/image290.png"/><Relationship Id="rId9" Type="http://schemas.openxmlformats.org/officeDocument/2006/relationships/image" Target="../media/image295.png"/></Relationships>
</file>

<file path=ppt/slides/_rels/slide67.xml.rels><?xml version="1.0" encoding="UTF-8" standalone="yes"?>
<Relationships xmlns="http://schemas.openxmlformats.org/package/2006/relationships"><Relationship Id="rId8" Type="http://schemas.openxmlformats.org/officeDocument/2006/relationships/image" Target="../media/image299.png"/><Relationship Id="rId13" Type="http://schemas.microsoft.com/office/2011/relationships/inkAction" Target="../ink/inkAction43.xml"/><Relationship Id="rId3" Type="http://schemas.openxmlformats.org/officeDocument/2006/relationships/image" Target="../media/image37.png"/><Relationship Id="rId7" Type="http://schemas.openxmlformats.org/officeDocument/2006/relationships/image" Target="../media/image298.png"/><Relationship Id="rId12" Type="http://schemas.openxmlformats.org/officeDocument/2006/relationships/image" Target="../media/image295.png"/><Relationship Id="rId2" Type="http://schemas.openxmlformats.org/officeDocument/2006/relationships/slideLayout" Target="../slideLayouts/slideLayout2.xml"/><Relationship Id="rId1" Type="http://schemas.openxmlformats.org/officeDocument/2006/relationships/tags" Target="../tags/tag65.xml"/><Relationship Id="rId6" Type="http://schemas.openxmlformats.org/officeDocument/2006/relationships/image" Target="../media/image297.png"/><Relationship Id="rId11" Type="http://schemas.openxmlformats.org/officeDocument/2006/relationships/image" Target="../media/image294.png"/><Relationship Id="rId5" Type="http://schemas.openxmlformats.org/officeDocument/2006/relationships/image" Target="../media/image291.png"/><Relationship Id="rId10" Type="http://schemas.openxmlformats.org/officeDocument/2006/relationships/image" Target="../media/image293.png"/><Relationship Id="rId4" Type="http://schemas.openxmlformats.org/officeDocument/2006/relationships/image" Target="../media/image290.png"/><Relationship Id="rId9" Type="http://schemas.openxmlformats.org/officeDocument/2006/relationships/image" Target="../media/image292.png"/><Relationship Id="rId14" Type="http://schemas.openxmlformats.org/officeDocument/2006/relationships/image" Target="../media/image301.png"/></Relationships>
</file>

<file path=ppt/slides/_rels/slide68.xml.rels><?xml version="1.0" encoding="UTF-8" standalone="yes"?>
<Relationships xmlns="http://schemas.openxmlformats.org/package/2006/relationships"><Relationship Id="rId8" Type="http://schemas.openxmlformats.org/officeDocument/2006/relationships/image" Target="../media/image307.png"/><Relationship Id="rId13" Type="http://schemas.microsoft.com/office/2011/relationships/inkAction" Target="../ink/inkAction44.xml"/><Relationship Id="rId3" Type="http://schemas.openxmlformats.org/officeDocument/2006/relationships/image" Target="../media/image302.png"/><Relationship Id="rId7" Type="http://schemas.openxmlformats.org/officeDocument/2006/relationships/image" Target="../media/image306.png"/><Relationship Id="rId12" Type="http://schemas.openxmlformats.org/officeDocument/2006/relationships/image" Target="../media/image311.png"/><Relationship Id="rId2" Type="http://schemas.openxmlformats.org/officeDocument/2006/relationships/slideLayout" Target="../slideLayouts/slideLayout2.xml"/><Relationship Id="rId1" Type="http://schemas.openxmlformats.org/officeDocument/2006/relationships/tags" Target="../tags/tag66.xml"/><Relationship Id="rId6" Type="http://schemas.openxmlformats.org/officeDocument/2006/relationships/image" Target="../media/image305.png"/><Relationship Id="rId11" Type="http://schemas.openxmlformats.org/officeDocument/2006/relationships/image" Target="../media/image310.png"/><Relationship Id="rId5" Type="http://schemas.openxmlformats.org/officeDocument/2006/relationships/image" Target="../media/image304.png"/><Relationship Id="rId10" Type="http://schemas.openxmlformats.org/officeDocument/2006/relationships/image" Target="../media/image309.png"/><Relationship Id="rId4" Type="http://schemas.openxmlformats.org/officeDocument/2006/relationships/image" Target="../media/image303.png"/><Relationship Id="rId9" Type="http://schemas.openxmlformats.org/officeDocument/2006/relationships/image" Target="../media/image308.png"/><Relationship Id="rId14" Type="http://schemas.openxmlformats.org/officeDocument/2006/relationships/image" Target="../media/image312.png"/></Relationships>
</file>

<file path=ppt/slides/_rels/slide69.xml.rels><?xml version="1.0" encoding="UTF-8" standalone="yes"?>
<Relationships xmlns="http://schemas.openxmlformats.org/package/2006/relationships"><Relationship Id="rId3" Type="http://schemas.openxmlformats.org/officeDocument/2006/relationships/image" Target="../media/image313.png"/><Relationship Id="rId2" Type="http://schemas.openxmlformats.org/officeDocument/2006/relationships/slideLayout" Target="../slideLayouts/slideLayout2.xml"/><Relationship Id="rId1" Type="http://schemas.openxmlformats.org/officeDocument/2006/relationships/tags" Target="../tags/tag67.xml"/><Relationship Id="rId5" Type="http://schemas.openxmlformats.org/officeDocument/2006/relationships/image" Target="../media/image315.png"/><Relationship Id="rId4" Type="http://schemas.openxmlformats.org/officeDocument/2006/relationships/image" Target="../media/image314.png"/></Relationships>
</file>

<file path=ppt/slides/_rels/slide7.xml.rels><?xml version="1.0" encoding="UTF-8" standalone="yes"?>
<Relationships xmlns="http://schemas.openxmlformats.org/package/2006/relationships"><Relationship Id="rId8" Type="http://schemas.openxmlformats.org/officeDocument/2006/relationships/image" Target="../media/image31.svg"/><Relationship Id="rId13" Type="http://schemas.openxmlformats.org/officeDocument/2006/relationships/image" Target="../media/image42.png"/><Relationship Id="rId3" Type="http://schemas.openxmlformats.org/officeDocument/2006/relationships/notesSlide" Target="../notesSlides/notesSlide7.xml"/><Relationship Id="rId7" Type="http://schemas.openxmlformats.org/officeDocument/2006/relationships/image" Target="../media/image30.png"/><Relationship Id="rId12" Type="http://schemas.openxmlformats.org/officeDocument/2006/relationships/image" Target="../media/image41.png"/><Relationship Id="rId2" Type="http://schemas.openxmlformats.org/officeDocument/2006/relationships/slideLayout" Target="../slideLayouts/slideLayout2.xml"/><Relationship Id="rId16" Type="http://schemas.openxmlformats.org/officeDocument/2006/relationships/image" Target="../media/image36.png"/><Relationship Id="rId1" Type="http://schemas.openxmlformats.org/officeDocument/2006/relationships/tags" Target="../tags/tag7.xml"/><Relationship Id="rId6" Type="http://schemas.openxmlformats.org/officeDocument/2006/relationships/image" Target="../media/image29.svg"/><Relationship Id="rId11" Type="http://schemas.openxmlformats.org/officeDocument/2006/relationships/image" Target="../media/image32.png"/><Relationship Id="rId5" Type="http://schemas.openxmlformats.org/officeDocument/2006/relationships/image" Target="../media/image28.png"/><Relationship Id="rId15" Type="http://schemas.openxmlformats.org/officeDocument/2006/relationships/image" Target="../media/image35.png"/><Relationship Id="rId10" Type="http://schemas.openxmlformats.org/officeDocument/2006/relationships/image" Target="../media/image39.png"/><Relationship Id="rId4" Type="http://schemas.openxmlformats.org/officeDocument/2006/relationships/image" Target="../media/image27.jpeg"/><Relationship Id="rId9" Type="http://schemas.openxmlformats.org/officeDocument/2006/relationships/image" Target="../media/image38.png"/><Relationship Id="rId14" Type="http://schemas.openxmlformats.org/officeDocument/2006/relationships/image" Target="../media/image34.png"/></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56.xml"/><Relationship Id="rId7" Type="http://schemas.openxmlformats.org/officeDocument/2006/relationships/image" Target="../media/image320.png"/><Relationship Id="rId2" Type="http://schemas.openxmlformats.org/officeDocument/2006/relationships/slideLayout" Target="../slideLayouts/slideLayout2.xml"/><Relationship Id="rId1" Type="http://schemas.openxmlformats.org/officeDocument/2006/relationships/tags" Target="../tags/tag68.xml"/><Relationship Id="rId6" Type="http://schemas.microsoft.com/office/2011/relationships/inkAction" Target="../ink/inkAction45.xml"/><Relationship Id="rId5" Type="http://schemas.openxmlformats.org/officeDocument/2006/relationships/image" Target="../media/image319.png"/><Relationship Id="rId4" Type="http://schemas.openxmlformats.org/officeDocument/2006/relationships/image" Target="../media/image318.png"/></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2.xml"/><Relationship Id="rId1" Type="http://schemas.openxmlformats.org/officeDocument/2006/relationships/tags" Target="../tags/tag69.xml"/></Relationships>
</file>

<file path=ppt/slides/_rels/slide72.xml.rels><?xml version="1.0" encoding="UTF-8" standalone="yes"?>
<Relationships xmlns="http://schemas.openxmlformats.org/package/2006/relationships"><Relationship Id="rId3" Type="http://schemas.openxmlformats.org/officeDocument/2006/relationships/notesSlide" Target="../notesSlides/notesSlide58.xml"/><Relationship Id="rId7" Type="http://schemas.openxmlformats.org/officeDocument/2006/relationships/image" Target="../media/image323.png"/><Relationship Id="rId2" Type="http://schemas.openxmlformats.org/officeDocument/2006/relationships/slideLayout" Target="../slideLayouts/slideLayout2.xml"/><Relationship Id="rId1" Type="http://schemas.openxmlformats.org/officeDocument/2006/relationships/tags" Target="../tags/tag70.xml"/><Relationship Id="rId6" Type="http://schemas.microsoft.com/office/2011/relationships/inkAction" Target="../ink/inkAction46.xml"/><Relationship Id="rId5" Type="http://schemas.openxmlformats.org/officeDocument/2006/relationships/image" Target="../media/image322.png"/><Relationship Id="rId4" Type="http://schemas.openxmlformats.org/officeDocument/2006/relationships/image" Target="../media/image321.png"/></Relationships>
</file>

<file path=ppt/slides/_rels/slide73.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2.xml"/><Relationship Id="rId1" Type="http://schemas.openxmlformats.org/officeDocument/2006/relationships/tags" Target="../tags/tag71.xml"/><Relationship Id="rId4" Type="http://schemas.openxmlformats.org/officeDocument/2006/relationships/image" Target="../media/image324.png"/></Relationships>
</file>

<file path=ppt/slides/_rels/slide74.xml.rels><?xml version="1.0" encoding="UTF-8" standalone="yes"?>
<Relationships xmlns="http://schemas.openxmlformats.org/package/2006/relationships"><Relationship Id="rId3" Type="http://schemas.openxmlformats.org/officeDocument/2006/relationships/notesSlide" Target="../notesSlides/notesSlide60.xml"/><Relationship Id="rId2" Type="http://schemas.openxmlformats.org/officeDocument/2006/relationships/slideLayout" Target="../slideLayouts/slideLayout2.xml"/><Relationship Id="rId1" Type="http://schemas.openxmlformats.org/officeDocument/2006/relationships/tags" Target="../tags/tag72.xml"/><Relationship Id="rId6" Type="http://schemas.openxmlformats.org/officeDocument/2006/relationships/image" Target="../media/image326.png"/><Relationship Id="rId5" Type="http://schemas.microsoft.com/office/2011/relationships/inkAction" Target="../ink/inkAction47.xml"/><Relationship Id="rId4" Type="http://schemas.openxmlformats.org/officeDocument/2006/relationships/image" Target="../media/image325.png"/></Relationships>
</file>

<file path=ppt/slides/_rels/slide75.xml.rels><?xml version="1.0" encoding="UTF-8" standalone="yes"?>
<Relationships xmlns="http://schemas.openxmlformats.org/package/2006/relationships"><Relationship Id="rId8" Type="http://schemas.microsoft.com/office/2011/relationships/inkAction" Target="../ink/inkAction48.xml"/><Relationship Id="rId3" Type="http://schemas.openxmlformats.org/officeDocument/2006/relationships/notesSlide" Target="../notesSlides/notesSlide61.xml"/><Relationship Id="rId7" Type="http://schemas.openxmlformats.org/officeDocument/2006/relationships/image" Target="../media/image332.png"/><Relationship Id="rId2" Type="http://schemas.openxmlformats.org/officeDocument/2006/relationships/slideLayout" Target="../slideLayouts/slideLayout2.xml"/><Relationship Id="rId1" Type="http://schemas.openxmlformats.org/officeDocument/2006/relationships/tags" Target="../tags/tag73.xml"/><Relationship Id="rId6" Type="http://schemas.openxmlformats.org/officeDocument/2006/relationships/image" Target="../media/image331.png"/><Relationship Id="rId5" Type="http://schemas.openxmlformats.org/officeDocument/2006/relationships/image" Target="../media/image330.png"/><Relationship Id="rId4" Type="http://schemas.openxmlformats.org/officeDocument/2006/relationships/image" Target="../media/image329.png"/><Relationship Id="rId9" Type="http://schemas.openxmlformats.org/officeDocument/2006/relationships/image" Target="../media/image333.png"/></Relationships>
</file>

<file path=ppt/slides/_rels/slide76.xml.rels><?xml version="1.0" encoding="UTF-8" standalone="yes"?>
<Relationships xmlns="http://schemas.openxmlformats.org/package/2006/relationships"><Relationship Id="rId8" Type="http://schemas.microsoft.com/office/2011/relationships/inkAction" Target="../ink/inkAction49.xml"/><Relationship Id="rId3" Type="http://schemas.openxmlformats.org/officeDocument/2006/relationships/notesSlide" Target="../notesSlides/notesSlide62.xml"/><Relationship Id="rId7" Type="http://schemas.openxmlformats.org/officeDocument/2006/relationships/image" Target="../media/image337.png"/><Relationship Id="rId2" Type="http://schemas.openxmlformats.org/officeDocument/2006/relationships/slideLayout" Target="../slideLayouts/slideLayout2.xml"/><Relationship Id="rId1" Type="http://schemas.openxmlformats.org/officeDocument/2006/relationships/tags" Target="../tags/tag74.xml"/><Relationship Id="rId6" Type="http://schemas.openxmlformats.org/officeDocument/2006/relationships/image" Target="../media/image336.png"/><Relationship Id="rId5" Type="http://schemas.openxmlformats.org/officeDocument/2006/relationships/image" Target="../media/image335.png"/><Relationship Id="rId4" Type="http://schemas.openxmlformats.org/officeDocument/2006/relationships/image" Target="../media/image334.png"/><Relationship Id="rId9" Type="http://schemas.openxmlformats.org/officeDocument/2006/relationships/image" Target="../media/image338.png"/></Relationships>
</file>

<file path=ppt/slides/_rels/slide77.xml.rels><?xml version="1.0" encoding="UTF-8" standalone="yes"?>
<Relationships xmlns="http://schemas.openxmlformats.org/package/2006/relationships"><Relationship Id="rId8" Type="http://schemas.openxmlformats.org/officeDocument/2006/relationships/image" Target="../media/image346.png"/><Relationship Id="rId3" Type="http://schemas.openxmlformats.org/officeDocument/2006/relationships/notesSlide" Target="../notesSlides/notesSlide63.xml"/><Relationship Id="rId7" Type="http://schemas.openxmlformats.org/officeDocument/2006/relationships/image" Target="../media/image345.png"/><Relationship Id="rId2" Type="http://schemas.openxmlformats.org/officeDocument/2006/relationships/slideLayout" Target="../slideLayouts/slideLayout2.xml"/><Relationship Id="rId1" Type="http://schemas.openxmlformats.org/officeDocument/2006/relationships/tags" Target="../tags/tag75.xml"/><Relationship Id="rId6" Type="http://schemas.openxmlformats.org/officeDocument/2006/relationships/image" Target="../media/image344.png"/><Relationship Id="rId5" Type="http://schemas.openxmlformats.org/officeDocument/2006/relationships/image" Target="../media/image343.png"/><Relationship Id="rId10" Type="http://schemas.openxmlformats.org/officeDocument/2006/relationships/image" Target="../media/image347.png"/><Relationship Id="rId4" Type="http://schemas.openxmlformats.org/officeDocument/2006/relationships/image" Target="../media/image342.png"/><Relationship Id="rId9" Type="http://schemas.microsoft.com/office/2011/relationships/inkAction" Target="../ink/inkAction50.xml"/></Relationships>
</file>

<file path=ppt/slides/_rels/slide78.xml.rels><?xml version="1.0" encoding="UTF-8" standalone="yes"?>
<Relationships xmlns="http://schemas.openxmlformats.org/package/2006/relationships"><Relationship Id="rId8" Type="http://schemas.microsoft.com/office/2011/relationships/inkAction" Target="../ink/inkAction51.xml"/><Relationship Id="rId3" Type="http://schemas.openxmlformats.org/officeDocument/2006/relationships/notesSlide" Target="../notesSlides/notesSlide64.xml"/><Relationship Id="rId7" Type="http://schemas.openxmlformats.org/officeDocument/2006/relationships/image" Target="../media/image721.png"/><Relationship Id="rId2" Type="http://schemas.openxmlformats.org/officeDocument/2006/relationships/slideLayout" Target="../slideLayouts/slideLayout2.xml"/><Relationship Id="rId1" Type="http://schemas.openxmlformats.org/officeDocument/2006/relationships/tags" Target="../tags/tag76.xml"/><Relationship Id="rId6" Type="http://schemas.openxmlformats.org/officeDocument/2006/relationships/image" Target="../media/image351.png"/><Relationship Id="rId5" Type="http://schemas.openxmlformats.org/officeDocument/2006/relationships/image" Target="../media/image349.png"/><Relationship Id="rId4" Type="http://schemas.openxmlformats.org/officeDocument/2006/relationships/image" Target="../media/image348.png"/><Relationship Id="rId9" Type="http://schemas.openxmlformats.org/officeDocument/2006/relationships/image" Target="../media/image352.png"/></Relationships>
</file>

<file path=ppt/slides/_rels/slide79.xml.rels><?xml version="1.0" encoding="UTF-8" standalone="yes"?>
<Relationships xmlns="http://schemas.openxmlformats.org/package/2006/relationships"><Relationship Id="rId8" Type="http://schemas.openxmlformats.org/officeDocument/2006/relationships/image" Target="../media/image356.png"/><Relationship Id="rId3" Type="http://schemas.openxmlformats.org/officeDocument/2006/relationships/notesSlide" Target="../notesSlides/notesSlide65.xml"/><Relationship Id="rId7" Type="http://schemas.microsoft.com/office/2011/relationships/inkAction" Target="../ink/inkAction52.xml"/><Relationship Id="rId2" Type="http://schemas.openxmlformats.org/officeDocument/2006/relationships/slideLayout" Target="../slideLayouts/slideLayout2.xml"/><Relationship Id="rId1" Type="http://schemas.openxmlformats.org/officeDocument/2006/relationships/tags" Target="../tags/tag77.xml"/><Relationship Id="rId6" Type="http://schemas.openxmlformats.org/officeDocument/2006/relationships/image" Target="../media/image355.png"/><Relationship Id="rId5" Type="http://schemas.openxmlformats.org/officeDocument/2006/relationships/image" Target="../media/image354.png"/><Relationship Id="rId4" Type="http://schemas.openxmlformats.org/officeDocument/2006/relationships/image" Target="../media/image353.png"/></Relationships>
</file>

<file path=ppt/slides/_rels/slide8.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notesSlide" Target="../notesSlides/notesSlide8.xml"/><Relationship Id="rId7" Type="http://schemas.openxmlformats.org/officeDocument/2006/relationships/image" Target="../media/image44.png"/><Relationship Id="rId2" Type="http://schemas.openxmlformats.org/officeDocument/2006/relationships/slideLayout" Target="../slideLayouts/slideLayout2.xml"/><Relationship Id="rId1" Type="http://schemas.openxmlformats.org/officeDocument/2006/relationships/tags" Target="../tags/tag8.xml"/><Relationship Id="rId6" Type="http://schemas.openxmlformats.org/officeDocument/2006/relationships/image" Target="../media/image50.png"/><Relationship Id="rId11" Type="http://schemas.openxmlformats.org/officeDocument/2006/relationships/image" Target="../media/image48.png"/><Relationship Id="rId5" Type="http://schemas.openxmlformats.org/officeDocument/2006/relationships/image" Target="../media/image40.png"/><Relationship Id="rId10" Type="http://schemas.openxmlformats.org/officeDocument/2006/relationships/image" Target="../media/image47.png"/><Relationship Id="rId4" Type="http://schemas.openxmlformats.org/officeDocument/2006/relationships/image" Target="../media/image49.png"/><Relationship Id="rId9" Type="http://schemas.openxmlformats.org/officeDocument/2006/relationships/image" Target="../media/image46.png"/></Relationships>
</file>

<file path=ppt/slides/_rels/slide80.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notesSlide" Target="../notesSlides/notesSlide66.xml"/><Relationship Id="rId7" Type="http://schemas.openxmlformats.org/officeDocument/2006/relationships/image" Target="../media/image6.png"/><Relationship Id="rId12" Type="http://schemas.openxmlformats.org/officeDocument/2006/relationships/image" Target="../media/image9.png"/><Relationship Id="rId2" Type="http://schemas.openxmlformats.org/officeDocument/2006/relationships/slideLayout" Target="../slideLayouts/slideLayout2.xml"/><Relationship Id="rId1" Type="http://schemas.openxmlformats.org/officeDocument/2006/relationships/tags" Target="../tags/tag78.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27.png"/><Relationship Id="rId4" Type="http://schemas.openxmlformats.org/officeDocument/2006/relationships/image" Target="../media/image3.png"/><Relationship Id="rId9" Type="http://schemas.openxmlformats.org/officeDocument/2006/relationships/image" Target="../media/image8.png"/></Relationships>
</file>

<file path=ppt/slides/_rels/slide81.xml.rels><?xml version="1.0" encoding="UTF-8" standalone="yes"?>
<Relationships xmlns="http://schemas.openxmlformats.org/package/2006/relationships"><Relationship Id="rId3" Type="http://schemas.openxmlformats.org/officeDocument/2006/relationships/notesSlide" Target="../notesSlides/notesSlide67.xml"/><Relationship Id="rId2" Type="http://schemas.openxmlformats.org/officeDocument/2006/relationships/slideLayout" Target="../slideLayouts/slideLayout2.xml"/><Relationship Id="rId1" Type="http://schemas.openxmlformats.org/officeDocument/2006/relationships/tags" Target="../tags/tag79.xml"/><Relationship Id="rId4" Type="http://schemas.openxmlformats.org/officeDocument/2006/relationships/image" Target="../media/image357.png"/></Relationships>
</file>

<file path=ppt/slides/_rels/slide82.xml.rels><?xml version="1.0" encoding="UTF-8" standalone="yes"?>
<Relationships xmlns="http://schemas.openxmlformats.org/package/2006/relationships"><Relationship Id="rId3" Type="http://schemas.openxmlformats.org/officeDocument/2006/relationships/image" Target="../media/image358.png"/><Relationship Id="rId2" Type="http://schemas.openxmlformats.org/officeDocument/2006/relationships/slideLayout" Target="../slideLayouts/slideLayout2.xml"/><Relationship Id="rId1" Type="http://schemas.openxmlformats.org/officeDocument/2006/relationships/tags" Target="../tags/tag80.xml"/><Relationship Id="rId5" Type="http://schemas.openxmlformats.org/officeDocument/2006/relationships/image" Target="../media/image360.png"/><Relationship Id="rId4" Type="http://schemas.openxmlformats.org/officeDocument/2006/relationships/image" Target="../media/image359.png"/></Relationships>
</file>

<file path=ppt/slides/_rels/slide83.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slideLayout" Target="../slideLayouts/slideLayout2.xml"/><Relationship Id="rId1" Type="http://schemas.openxmlformats.org/officeDocument/2006/relationships/tags" Target="../tags/tag81.xml"/><Relationship Id="rId5" Type="http://schemas.openxmlformats.org/officeDocument/2006/relationships/image" Target="../media/image361.png"/><Relationship Id="rId4" Type="http://schemas.microsoft.com/office/2011/relationships/inkAction" Target="../ink/inkAction53.xml"/></Relationships>
</file>

<file path=ppt/slides/_rels/slide84.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notesSlide" Target="../notesSlides/notesSlide68.xml"/><Relationship Id="rId7" Type="http://schemas.openxmlformats.org/officeDocument/2006/relationships/image" Target="NULL"/><Relationship Id="rId2" Type="http://schemas.openxmlformats.org/officeDocument/2006/relationships/slideLayout" Target="../slideLayouts/slideLayout2.xml"/><Relationship Id="rId1" Type="http://schemas.openxmlformats.org/officeDocument/2006/relationships/tags" Target="../tags/tag82.xml"/><Relationship Id="rId6" Type="http://schemas.openxmlformats.org/officeDocument/2006/relationships/image" Target="NULL"/><Relationship Id="rId5" Type="http://schemas.openxmlformats.org/officeDocument/2006/relationships/image" Target="../media/image53.png"/><Relationship Id="rId4" Type="http://schemas.openxmlformats.org/officeDocument/2006/relationships/image" Target="../media/image52.png"/><Relationship Id="rId9" Type="http://schemas.openxmlformats.org/officeDocument/2006/relationships/image" Target="NULL"/></Relationships>
</file>

<file path=ppt/slides/_rels/slide85.xml.rels><?xml version="1.0" encoding="UTF-8" standalone="yes"?>
<Relationships xmlns="http://schemas.openxmlformats.org/package/2006/relationships"><Relationship Id="rId3" Type="http://schemas.openxmlformats.org/officeDocument/2006/relationships/notesSlide" Target="../notesSlides/notesSlide69.xml"/><Relationship Id="rId2" Type="http://schemas.openxmlformats.org/officeDocument/2006/relationships/slideLayout" Target="../slideLayouts/slideLayout2.xml"/><Relationship Id="rId1" Type="http://schemas.openxmlformats.org/officeDocument/2006/relationships/tags" Target="../tags/tag83.xml"/><Relationship Id="rId5" Type="http://schemas.openxmlformats.org/officeDocument/2006/relationships/image" Target="../media/image363.png"/><Relationship Id="rId4" Type="http://schemas.openxmlformats.org/officeDocument/2006/relationships/image" Target="../media/image364.png"/></Relationships>
</file>

<file path=ppt/slides/_rels/slide9.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notesSlide" Target="../notesSlides/notesSlide9.xml"/><Relationship Id="rId7" Type="http://schemas.microsoft.com/office/2011/relationships/inkAction" Target="../ink/inkAction5.xml"/><Relationship Id="rId2" Type="http://schemas.openxmlformats.org/officeDocument/2006/relationships/slideLayout" Target="../slideLayouts/slideLayout2.xml"/><Relationship Id="rId1" Type="http://schemas.openxmlformats.org/officeDocument/2006/relationships/tags" Target="../tags/tag9.xml"/><Relationship Id="rId6" Type="http://schemas.openxmlformats.org/officeDocument/2006/relationships/image" Target="../media/image391.png"/><Relationship Id="rId5" Type="http://schemas.openxmlformats.org/officeDocument/2006/relationships/image" Target="../media/image380.png"/><Relationship Id="rId4" Type="http://schemas.openxmlformats.org/officeDocument/2006/relationships/image" Target="../media/image5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87BBB1-B754-4383-91AF-F8DE25C77D95}"/>
              </a:ext>
            </a:extLst>
          </p:cNvPr>
          <p:cNvSpPr>
            <a:spLocks noGrp="1"/>
          </p:cNvSpPr>
          <p:nvPr>
            <p:ph type="ctrTitle"/>
          </p:nvPr>
        </p:nvSpPr>
        <p:spPr>
          <a:xfrm>
            <a:off x="0" y="0"/>
            <a:ext cx="10721009" cy="2114550"/>
          </a:xfrm>
        </p:spPr>
        <p:txBody>
          <a:bodyPr>
            <a:normAutofit fontScale="90000"/>
          </a:bodyPr>
          <a:lstStyle/>
          <a:p>
            <a:pPr algn="l"/>
            <a:r>
              <a:rPr lang="en-US" b="1" dirty="0">
                <a:solidFill>
                  <a:srgbClr val="0070C0"/>
                </a:solidFill>
              </a:rPr>
              <a:t>Relativity 104:</a:t>
            </a:r>
            <a:br>
              <a:rPr lang="en-US" b="1" dirty="0">
                <a:solidFill>
                  <a:srgbClr val="0070C0"/>
                </a:solidFill>
              </a:rPr>
            </a:br>
            <a:r>
              <a:rPr lang="en-US" sz="9600" b="1" dirty="0">
                <a:solidFill>
                  <a:srgbClr val="0070C0"/>
                </a:solidFill>
              </a:rPr>
              <a:t>Special Relativity</a:t>
            </a:r>
            <a:endParaRPr lang="en-CA" b="1" dirty="0">
              <a:solidFill>
                <a:srgbClr val="0070C0"/>
              </a:solidFill>
            </a:endParaRPr>
          </a:p>
        </p:txBody>
      </p:sp>
      <mc:AlternateContent xmlns:mc="http://schemas.openxmlformats.org/markup-compatibility/2006">
        <mc:Choice xmlns:a14="http://schemas.microsoft.com/office/drawing/2010/main" Requires="a14">
          <p:sp>
            <p:nvSpPr>
              <p:cNvPr id="7" name="Subtitle 2">
                <a:extLst>
                  <a:ext uri="{FF2B5EF4-FFF2-40B4-BE49-F238E27FC236}">
                    <a16:creationId xmlns:a16="http://schemas.microsoft.com/office/drawing/2014/main" id="{830F8C65-4898-47A5-BDBC-A47D0B321C19}"/>
                  </a:ext>
                </a:extLst>
              </p:cNvPr>
              <p:cNvSpPr>
                <a:spLocks noGrp="1"/>
              </p:cNvSpPr>
              <p:nvPr>
                <p:ph type="subTitle" idx="1"/>
              </p:nvPr>
            </p:nvSpPr>
            <p:spPr>
              <a:xfrm>
                <a:off x="477906" y="2286000"/>
                <a:ext cx="11452837" cy="4152900"/>
              </a:xfrm>
            </p:spPr>
            <p:txBody>
              <a:bodyPr>
                <a:normAutofit/>
              </a:bodyPr>
              <a:lstStyle/>
              <a:p>
                <a:pPr marL="857250" indent="-857250" algn="l">
                  <a:buFont typeface="+mj-lt"/>
                  <a:buAutoNum type="alphaLcPeriod"/>
                </a:pPr>
                <a:r>
                  <a:rPr lang="en-US" sz="4000" dirty="0"/>
                  <a:t>Lorentz Transformation Geometry</a:t>
                </a:r>
              </a:p>
              <a:p>
                <a:pPr marL="857250" indent="-857250" algn="l">
                  <a:buFont typeface="+mj-lt"/>
                  <a:buAutoNum type="alphaLcPeriod"/>
                </a:pPr>
                <a:r>
                  <a:rPr lang="en-US" sz="4000" dirty="0"/>
                  <a:t>Lorentz Transformation Equations</a:t>
                </a:r>
              </a:p>
              <a:p>
                <a:pPr marL="857250" indent="-857250" algn="l">
                  <a:buFont typeface="+mj-lt"/>
                  <a:buAutoNum type="alphaLcPeriod"/>
                </a:pPr>
                <a:r>
                  <a:rPr lang="en-US" sz="3600" dirty="0"/>
                  <a:t>Time Dilation, Length Contraction</a:t>
                </a:r>
              </a:p>
              <a:p>
                <a:pPr marL="857250" indent="-857250" algn="l">
                  <a:buFont typeface="+mj-lt"/>
                  <a:buAutoNum type="alphaLcPeriod"/>
                </a:pPr>
                <a:r>
                  <a:rPr lang="en-US" sz="3600" dirty="0"/>
                  <a:t>Velocity Addition, Relativity of Simultaneity</a:t>
                </a:r>
              </a:p>
              <a:p>
                <a:pPr marL="857250" indent="-857250" algn="l">
                  <a:buFont typeface="+mj-lt"/>
                  <a:buAutoNum type="alphaLcPeriod"/>
                </a:pPr>
                <a:r>
                  <a:rPr lang="en-US" sz="4000" dirty="0" err="1"/>
                  <a:t>Minkowski</a:t>
                </a:r>
                <a:r>
                  <a:rPr lang="en-US" sz="4000" dirty="0"/>
                  <a:t> Metric Tensor and Spacetime invariant</a:t>
                </a:r>
                <a:endParaRPr lang="en-US" sz="4000" u="sng" dirty="0"/>
              </a:p>
              <a:p>
                <a:pPr marL="857250" indent="-857250" algn="l">
                  <a:buFont typeface="+mj-lt"/>
                  <a:buAutoNum type="alphaLcPeriod"/>
                </a:pPr>
                <a:r>
                  <a:rPr lang="en-US" sz="4000" u="sng" dirty="0">
                    <a:solidFill>
                      <a:srgbClr val="FF0000"/>
                    </a:solidFill>
                  </a:rPr>
                  <a:t>Relativistic Dynamics </a:t>
                </a:r>
                <a:r>
                  <a:rPr lang="en-US" sz="4000" i="1" u="sng" dirty="0">
                    <a:solidFill>
                      <a:srgbClr val="FF0000"/>
                    </a:solidFill>
                  </a:rPr>
                  <a:t>(</a:t>
                </a:r>
                <a14:m>
                  <m:oMath xmlns:m="http://schemas.openxmlformats.org/officeDocument/2006/math">
                    <m:r>
                      <a:rPr lang="en-US" sz="4000" b="0" i="1" u="sng" smtClean="0">
                        <a:solidFill>
                          <a:srgbClr val="FF0000"/>
                        </a:solidFill>
                        <a:latin typeface="Cambria Math" panose="02040503050406030204" pitchFamily="18" charset="0"/>
                      </a:rPr>
                      <m:t>𝐸</m:t>
                    </m:r>
                    <m:r>
                      <a:rPr lang="en-US" sz="4000" b="0" i="1" u="sng" smtClean="0">
                        <a:solidFill>
                          <a:srgbClr val="FF0000"/>
                        </a:solidFill>
                        <a:latin typeface="Cambria Math" panose="02040503050406030204" pitchFamily="18" charset="0"/>
                      </a:rPr>
                      <m:t>=</m:t>
                    </m:r>
                    <m:r>
                      <a:rPr lang="en-US" sz="4000" b="0" i="1" u="sng" smtClean="0">
                        <a:solidFill>
                          <a:srgbClr val="FF0000"/>
                        </a:solidFill>
                        <a:latin typeface="Cambria Math" panose="02040503050406030204" pitchFamily="18" charset="0"/>
                      </a:rPr>
                      <m:t>𝑚</m:t>
                    </m:r>
                    <m:sSup>
                      <m:sSupPr>
                        <m:ctrlPr>
                          <a:rPr lang="en-US" sz="4000" b="0" i="1" u="sng" smtClean="0">
                            <a:solidFill>
                              <a:srgbClr val="FF0000"/>
                            </a:solidFill>
                            <a:latin typeface="Cambria Math" panose="02040503050406030204" pitchFamily="18" charset="0"/>
                          </a:rPr>
                        </m:ctrlPr>
                      </m:sSupPr>
                      <m:e>
                        <m:r>
                          <a:rPr lang="en-US" sz="4000" b="0" i="1" u="sng" smtClean="0">
                            <a:solidFill>
                              <a:srgbClr val="FF0000"/>
                            </a:solidFill>
                            <a:latin typeface="Cambria Math" panose="02040503050406030204" pitchFamily="18" charset="0"/>
                          </a:rPr>
                          <m:t>𝑐</m:t>
                        </m:r>
                      </m:e>
                      <m:sup>
                        <m:r>
                          <a:rPr lang="en-US" sz="4000" b="0" i="1" u="sng" smtClean="0">
                            <a:solidFill>
                              <a:srgbClr val="FF0000"/>
                            </a:solidFill>
                            <a:latin typeface="Cambria Math" panose="02040503050406030204" pitchFamily="18" charset="0"/>
                          </a:rPr>
                          <m:t>2</m:t>
                        </m:r>
                      </m:sup>
                    </m:sSup>
                  </m:oMath>
                </a14:m>
                <a:r>
                  <a:rPr lang="en-US" sz="4000" i="1" u="sng" dirty="0">
                    <a:solidFill>
                      <a:srgbClr val="FF0000"/>
                    </a:solidFill>
                  </a:rPr>
                  <a:t>)</a:t>
                </a:r>
                <a:r>
                  <a:rPr lang="en-US" sz="4000" u="sng" dirty="0">
                    <a:solidFill>
                      <a:srgbClr val="FF0000"/>
                    </a:solidFill>
                  </a:rPr>
                  <a:t> and 4-vectors</a:t>
                </a:r>
              </a:p>
            </p:txBody>
          </p:sp>
        </mc:Choice>
        <mc:Fallback>
          <p:sp>
            <p:nvSpPr>
              <p:cNvPr id="7" name="Subtitle 2">
                <a:extLst>
                  <a:ext uri="{FF2B5EF4-FFF2-40B4-BE49-F238E27FC236}">
                    <a16:creationId xmlns:a16="http://schemas.microsoft.com/office/drawing/2014/main" id="{830F8C65-4898-47A5-BDBC-A47D0B321C19}"/>
                  </a:ext>
                </a:extLst>
              </p:cNvPr>
              <p:cNvSpPr>
                <a:spLocks noGrp="1" noRot="1" noChangeAspect="1" noMove="1" noResize="1" noEditPoints="1" noAdjustHandles="1" noChangeArrowheads="1" noChangeShapeType="1" noTextEdit="1"/>
              </p:cNvSpPr>
              <p:nvPr>
                <p:ph type="subTitle" idx="1"/>
              </p:nvPr>
            </p:nvSpPr>
            <p:spPr>
              <a:xfrm>
                <a:off x="477906" y="2286000"/>
                <a:ext cx="11452837" cy="4152900"/>
              </a:xfrm>
              <a:blipFill>
                <a:blip r:embed="rId4"/>
                <a:stretch>
                  <a:fillRect l="-1916" t="-4258" r="-426" b="-587"/>
                </a:stretch>
              </a:blipFill>
            </p:spPr>
            <p:txBody>
              <a:bodyPr/>
              <a:lstStyle/>
              <a:p>
                <a:r>
                  <a:rPr lang="en-CA">
                    <a:noFill/>
                  </a:rPr>
                  <a:t> </a:t>
                </a:r>
              </a:p>
            </p:txBody>
          </p:sp>
        </mc:Fallback>
      </mc:AlternateContent>
      <mc:AlternateContent xmlns:mc="http://schemas.openxmlformats.org/markup-compatibility/2006" xmlns:p14="http://schemas.microsoft.com/office/powerpoint/2010/main" xmlns:iact="http://schemas.microsoft.com/office/powerpoint/2014/inkAction">
        <mc:Choice Requires="p14 iact">
          <p:contentPart p14:bwMode="auto" r:id="rId5">
            <p14:nvContentPartPr>
              <p14:cNvPr id="3" name="Ink 2">
                <a:extLst>
                  <a:ext uri="{FF2B5EF4-FFF2-40B4-BE49-F238E27FC236}">
                    <a16:creationId xmlns:a16="http://schemas.microsoft.com/office/drawing/2014/main" id="{027F29B2-B2D1-4E64-8C00-2AF97D01F5E3}"/>
                  </a:ext>
                </a:extLst>
              </p14:cNvPr>
              <p14:cNvContentPartPr/>
              <p14:nvPr>
                <p:extLst>
                  <p:ext uri="{42D2F446-02D8-4167-A562-619A0277C38B}">
                    <p15:isNarration xmlns:p15="http://schemas.microsoft.com/office/powerpoint/2012/main" val="1"/>
                  </p:ext>
                </p:extLst>
              </p14:nvPr>
            </p14:nvContentPartPr>
            <p14:xfrm>
              <a:off x="143640" y="5505840"/>
              <a:ext cx="7777080" cy="797040"/>
            </p14:xfrm>
          </p:contentPart>
        </mc:Choice>
        <mc:Fallback xmlns="">
          <p:pic>
            <p:nvPicPr>
              <p:cNvPr id="3" name="Ink 2">
                <a:extLst>
                  <a:ext uri="{FF2B5EF4-FFF2-40B4-BE49-F238E27FC236}">
                    <a16:creationId xmlns:a16="http://schemas.microsoft.com/office/drawing/2014/main" id="{027F29B2-B2D1-4E64-8C00-2AF97D01F5E3}"/>
                  </a:ext>
                </a:extLst>
              </p:cNvPr>
              <p:cNvPicPr>
                <a:picLocks noGrp="1" noRot="1" noChangeAspect="1" noMove="1" noResize="1" noEditPoints="1" noAdjustHandles="1" noChangeArrowheads="1" noChangeShapeType="1"/>
              </p:cNvPicPr>
              <p:nvPr/>
            </p:nvPicPr>
            <p:blipFill>
              <a:blip r:embed="rId6"/>
              <a:stretch>
                <a:fillRect/>
              </a:stretch>
            </p:blipFill>
            <p:spPr>
              <a:xfrm>
                <a:off x="134280" y="5496480"/>
                <a:ext cx="7795800" cy="815760"/>
              </a:xfrm>
              <a:prstGeom prst="rect">
                <a:avLst/>
              </a:prstGeom>
            </p:spPr>
          </p:pic>
        </mc:Fallback>
      </mc:AlternateContent>
    </p:spTree>
    <p:custDataLst>
      <p:tags r:id="rId1"/>
    </p:custDataLst>
    <p:extLst>
      <p:ext uri="{BB962C8B-B14F-4D97-AF65-F5344CB8AC3E}">
        <p14:creationId xmlns:p14="http://schemas.microsoft.com/office/powerpoint/2010/main" val="3020265664"/>
      </p:ext>
    </p:extLst>
  </p:cSld>
  <p:clrMapOvr>
    <a:masterClrMapping/>
  </p:clrMapOvr>
  <mc:AlternateContent xmlns:mc="http://schemas.openxmlformats.org/markup-compatibility/2006" xmlns:p14="http://schemas.microsoft.com/office/powerpoint/2010/main">
    <mc:Choice Requires="p14">
      <p:transition spd="slow" p14:dur="2000" advTm="14003"/>
    </mc:Choice>
    <mc:Fallback xmlns="">
      <p:transition spd="slow" advTm="1400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cmd type="call" cmd="playFrom(0.0)">
                                      <p:cBhvr>
                                        <p:cTn id="7"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65670606-20B5-4D5C-97B2-39FDFAE95D1E}"/>
                  </a:ext>
                </a:extLst>
              </p:cNvPr>
              <p:cNvSpPr txBox="1"/>
              <p:nvPr/>
            </p:nvSpPr>
            <p:spPr>
              <a:xfrm>
                <a:off x="308289" y="144582"/>
                <a:ext cx="10731449" cy="1227900"/>
              </a:xfrm>
              <a:prstGeom prst="rect">
                <a:avLst/>
              </a:prstGeom>
              <a:noFill/>
              <a:ln>
                <a:noFill/>
              </a:ln>
            </p:spPr>
            <p:txBody>
              <a:bodyPr wrap="square" rtlCol="0">
                <a:spAutoFit/>
              </a:bodyPr>
              <a:lstStyle/>
              <a:p>
                <a:pPr/>
                <a14:m>
                  <m:oMathPara xmlns:m="http://schemas.openxmlformats.org/officeDocument/2006/math">
                    <m:oMathParaPr>
                      <m:jc m:val="left"/>
                    </m:oMathParaPr>
                    <m:oMath xmlns:m="http://schemas.openxmlformats.org/officeDocument/2006/math">
                      <m:acc>
                        <m:accPr>
                          <m:chr m:val="⃗"/>
                          <m:ctrlPr>
                            <a:rPr lang="en-US" sz="6000" b="0" i="1" smtClean="0">
                              <a:solidFill>
                                <a:srgbClr val="7030A0"/>
                              </a:solidFill>
                              <a:latin typeface="Cambria Math" panose="02040503050406030204" pitchFamily="18" charset="0"/>
                            </a:rPr>
                          </m:ctrlPr>
                        </m:accPr>
                        <m:e>
                          <m:r>
                            <a:rPr lang="en-US" sz="6000" b="0" i="1" smtClean="0">
                              <a:solidFill>
                                <a:srgbClr val="7030A0"/>
                              </a:solidFill>
                              <a:latin typeface="Cambria Math" panose="02040503050406030204" pitchFamily="18" charset="0"/>
                            </a:rPr>
                            <m:t>𝑆</m:t>
                          </m:r>
                        </m:e>
                      </m:acc>
                      <m:r>
                        <a:rPr lang="en-US" sz="6000" b="0" i="1" smtClean="0">
                          <a:solidFill>
                            <a:schemeClr val="tx1"/>
                          </a:solidFill>
                          <a:latin typeface="Cambria Math" panose="02040503050406030204" pitchFamily="18" charset="0"/>
                        </a:rPr>
                        <m:t>=       </m:t>
                      </m:r>
                      <m:r>
                        <a:rPr lang="en-US" sz="6000" b="0" i="1" smtClean="0">
                          <a:solidFill>
                            <a:schemeClr val="tx1"/>
                          </a:solidFill>
                          <a:latin typeface="Cambria Math" panose="02040503050406030204" pitchFamily="18" charset="0"/>
                        </a:rPr>
                        <m:t>𝑐𝑡</m:t>
                      </m:r>
                      <m:acc>
                        <m:accPr>
                          <m:chr m:val="⃗"/>
                          <m:ctrlPr>
                            <a:rPr lang="en-US" sz="6000" i="1" smtClean="0">
                              <a:solidFill>
                                <a:srgbClr val="002060"/>
                              </a:solidFill>
                              <a:latin typeface="Cambria Math" panose="02040503050406030204" pitchFamily="18" charset="0"/>
                            </a:rPr>
                          </m:ctrlPr>
                        </m:accPr>
                        <m:e>
                          <m:sSub>
                            <m:sSubPr>
                              <m:ctrlPr>
                                <a:rPr lang="en-US" sz="6000" i="1">
                                  <a:solidFill>
                                    <a:srgbClr val="002060"/>
                                  </a:solidFill>
                                  <a:latin typeface="Cambria Math" panose="02040503050406030204" pitchFamily="18" charset="0"/>
                                </a:rPr>
                              </m:ctrlPr>
                            </m:sSubPr>
                            <m:e>
                              <m:r>
                                <a:rPr lang="en-US" sz="6000" i="1">
                                  <a:solidFill>
                                    <a:srgbClr val="002060"/>
                                  </a:solidFill>
                                  <a:latin typeface="Cambria Math" panose="02040503050406030204" pitchFamily="18" charset="0"/>
                                </a:rPr>
                                <m:t>𝑒</m:t>
                              </m:r>
                            </m:e>
                            <m:sub>
                              <m:r>
                                <a:rPr lang="en-US" sz="6000" i="1">
                                  <a:solidFill>
                                    <a:srgbClr val="002060"/>
                                  </a:solidFill>
                                  <a:latin typeface="Cambria Math" panose="02040503050406030204" pitchFamily="18" charset="0"/>
                                </a:rPr>
                                <m:t>𝑡</m:t>
                              </m:r>
                            </m:sub>
                          </m:sSub>
                        </m:e>
                      </m:acc>
                      <m:r>
                        <a:rPr lang="en-US" sz="6000" b="0" i="1" smtClean="0">
                          <a:solidFill>
                            <a:schemeClr val="tx1"/>
                          </a:solidFill>
                          <a:latin typeface="Cambria Math" panose="02040503050406030204" pitchFamily="18" charset="0"/>
                        </a:rPr>
                        <m:t>+</m:t>
                      </m:r>
                      <m:r>
                        <a:rPr lang="en-US" sz="6000" b="0" i="1" smtClean="0">
                          <a:solidFill>
                            <a:srgbClr val="0070C0"/>
                          </a:solidFill>
                          <a:latin typeface="Cambria Math" panose="02040503050406030204" pitchFamily="18" charset="0"/>
                        </a:rPr>
                        <m:t>𝑥</m:t>
                      </m:r>
                      <m:acc>
                        <m:accPr>
                          <m:chr m:val="⃗"/>
                          <m:ctrlPr>
                            <a:rPr lang="en-US" sz="6000" i="1">
                              <a:solidFill>
                                <a:srgbClr val="002060"/>
                              </a:solidFill>
                              <a:latin typeface="Cambria Math" panose="02040503050406030204" pitchFamily="18" charset="0"/>
                            </a:rPr>
                          </m:ctrlPr>
                        </m:accPr>
                        <m:e>
                          <m:sSub>
                            <m:sSubPr>
                              <m:ctrlPr>
                                <a:rPr lang="en-US" sz="6000" i="1">
                                  <a:solidFill>
                                    <a:srgbClr val="002060"/>
                                  </a:solidFill>
                                  <a:latin typeface="Cambria Math" panose="02040503050406030204" pitchFamily="18" charset="0"/>
                                </a:rPr>
                              </m:ctrlPr>
                            </m:sSubPr>
                            <m:e>
                              <m:r>
                                <a:rPr lang="en-US" sz="6000" i="1">
                                  <a:solidFill>
                                    <a:srgbClr val="002060"/>
                                  </a:solidFill>
                                  <a:latin typeface="Cambria Math" panose="02040503050406030204" pitchFamily="18" charset="0"/>
                                </a:rPr>
                                <m:t>𝑒</m:t>
                              </m:r>
                            </m:e>
                            <m:sub>
                              <m:r>
                                <a:rPr lang="en-US" sz="6000" i="1">
                                  <a:solidFill>
                                    <a:srgbClr val="002060"/>
                                  </a:solidFill>
                                  <a:latin typeface="Cambria Math" panose="02040503050406030204" pitchFamily="18" charset="0"/>
                                </a:rPr>
                                <m:t>𝑥</m:t>
                              </m:r>
                            </m:sub>
                          </m:sSub>
                        </m:e>
                      </m:acc>
                      <m:r>
                        <a:rPr lang="en-US" sz="6000" b="0" i="1" smtClean="0">
                          <a:solidFill>
                            <a:schemeClr val="tx1"/>
                          </a:solidFill>
                          <a:latin typeface="Cambria Math" panose="02040503050406030204" pitchFamily="18" charset="0"/>
                        </a:rPr>
                        <m:t>+</m:t>
                      </m:r>
                      <m:r>
                        <a:rPr lang="en-US" sz="6000" b="0" i="1" smtClean="0">
                          <a:solidFill>
                            <a:srgbClr val="0070C0"/>
                          </a:solidFill>
                          <a:latin typeface="Cambria Math" panose="02040503050406030204" pitchFamily="18" charset="0"/>
                        </a:rPr>
                        <m:t>𝑦</m:t>
                      </m:r>
                      <m:acc>
                        <m:accPr>
                          <m:chr m:val="⃗"/>
                          <m:ctrlPr>
                            <a:rPr lang="en-US" sz="6000" i="1">
                              <a:solidFill>
                                <a:srgbClr val="002060"/>
                              </a:solidFill>
                              <a:latin typeface="Cambria Math" panose="02040503050406030204" pitchFamily="18" charset="0"/>
                            </a:rPr>
                          </m:ctrlPr>
                        </m:accPr>
                        <m:e>
                          <m:sSub>
                            <m:sSubPr>
                              <m:ctrlPr>
                                <a:rPr lang="en-US" sz="6000" i="1">
                                  <a:solidFill>
                                    <a:srgbClr val="002060"/>
                                  </a:solidFill>
                                  <a:latin typeface="Cambria Math" panose="02040503050406030204" pitchFamily="18" charset="0"/>
                                </a:rPr>
                              </m:ctrlPr>
                            </m:sSubPr>
                            <m:e>
                              <m:r>
                                <a:rPr lang="en-US" sz="6000" i="1">
                                  <a:solidFill>
                                    <a:srgbClr val="002060"/>
                                  </a:solidFill>
                                  <a:latin typeface="Cambria Math" panose="02040503050406030204" pitchFamily="18" charset="0"/>
                                </a:rPr>
                                <m:t>𝑒</m:t>
                              </m:r>
                            </m:e>
                            <m:sub>
                              <m:r>
                                <a:rPr lang="en-US" sz="6000" b="0" i="1" smtClean="0">
                                  <a:solidFill>
                                    <a:srgbClr val="002060"/>
                                  </a:solidFill>
                                  <a:latin typeface="Cambria Math" panose="02040503050406030204" pitchFamily="18" charset="0"/>
                                </a:rPr>
                                <m:t>𝑦</m:t>
                              </m:r>
                            </m:sub>
                          </m:sSub>
                        </m:e>
                      </m:acc>
                      <m:r>
                        <a:rPr lang="en-US" sz="6000" b="0" i="1" smtClean="0">
                          <a:solidFill>
                            <a:schemeClr val="tx1"/>
                          </a:solidFill>
                          <a:latin typeface="Cambria Math" panose="02040503050406030204" pitchFamily="18" charset="0"/>
                        </a:rPr>
                        <m:t>+</m:t>
                      </m:r>
                      <m:r>
                        <a:rPr lang="en-US" sz="6000" b="0" i="1" smtClean="0">
                          <a:solidFill>
                            <a:srgbClr val="0070C0"/>
                          </a:solidFill>
                          <a:latin typeface="Cambria Math" panose="02040503050406030204" pitchFamily="18" charset="0"/>
                        </a:rPr>
                        <m:t>𝑧</m:t>
                      </m:r>
                      <m:acc>
                        <m:accPr>
                          <m:chr m:val="⃗"/>
                          <m:ctrlPr>
                            <a:rPr lang="en-US" sz="6000" i="1">
                              <a:solidFill>
                                <a:srgbClr val="002060"/>
                              </a:solidFill>
                              <a:latin typeface="Cambria Math" panose="02040503050406030204" pitchFamily="18" charset="0"/>
                            </a:rPr>
                          </m:ctrlPr>
                        </m:accPr>
                        <m:e>
                          <m:sSub>
                            <m:sSubPr>
                              <m:ctrlPr>
                                <a:rPr lang="en-US" sz="6000" i="1">
                                  <a:solidFill>
                                    <a:srgbClr val="002060"/>
                                  </a:solidFill>
                                  <a:latin typeface="Cambria Math" panose="02040503050406030204" pitchFamily="18" charset="0"/>
                                </a:rPr>
                              </m:ctrlPr>
                            </m:sSubPr>
                            <m:e>
                              <m:r>
                                <a:rPr lang="en-US" sz="6000" i="1">
                                  <a:solidFill>
                                    <a:srgbClr val="002060"/>
                                  </a:solidFill>
                                  <a:latin typeface="Cambria Math" panose="02040503050406030204" pitchFamily="18" charset="0"/>
                                </a:rPr>
                                <m:t>𝑒</m:t>
                              </m:r>
                            </m:e>
                            <m:sub>
                              <m:r>
                                <a:rPr lang="en-US" sz="6000" b="0" i="1" smtClean="0">
                                  <a:solidFill>
                                    <a:srgbClr val="002060"/>
                                  </a:solidFill>
                                  <a:latin typeface="Cambria Math" panose="02040503050406030204" pitchFamily="18" charset="0"/>
                                </a:rPr>
                                <m:t>𝑧</m:t>
                              </m:r>
                            </m:sub>
                          </m:sSub>
                        </m:e>
                      </m:acc>
                    </m:oMath>
                  </m:oMathPara>
                </a14:m>
                <a:endParaRPr lang="en-CA" sz="6000" dirty="0">
                  <a:solidFill>
                    <a:schemeClr val="tx1"/>
                  </a:solidFill>
                </a:endParaRPr>
              </a:p>
            </p:txBody>
          </p:sp>
        </mc:Choice>
        <mc:Fallback xmlns="">
          <p:sp>
            <p:nvSpPr>
              <p:cNvPr id="5" name="TextBox 4">
                <a:extLst>
                  <a:ext uri="{FF2B5EF4-FFF2-40B4-BE49-F238E27FC236}">
                    <a16:creationId xmlns:a16="http://schemas.microsoft.com/office/drawing/2014/main" id="{65670606-20B5-4D5C-97B2-39FDFAE95D1E}"/>
                  </a:ext>
                </a:extLst>
              </p:cNvPr>
              <p:cNvSpPr txBox="1">
                <a:spLocks noRot="1" noChangeAspect="1" noMove="1" noResize="1" noEditPoints="1" noAdjustHandles="1" noChangeArrowheads="1" noChangeShapeType="1" noTextEdit="1"/>
              </p:cNvSpPr>
              <p:nvPr/>
            </p:nvSpPr>
            <p:spPr>
              <a:xfrm>
                <a:off x="308289" y="144582"/>
                <a:ext cx="10731449" cy="1227900"/>
              </a:xfrm>
              <a:prstGeom prst="rect">
                <a:avLst/>
              </a:prstGeom>
              <a:blipFill>
                <a:blip r:embed="rId4"/>
                <a:stretch>
                  <a:fillRect/>
                </a:stretch>
              </a:blipFill>
              <a:ln>
                <a:no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713EF548-FB39-45E4-A15E-36DAEAA90500}"/>
                  </a:ext>
                </a:extLst>
              </p:cNvPr>
              <p:cNvSpPr txBox="1"/>
              <p:nvPr/>
            </p:nvSpPr>
            <p:spPr>
              <a:xfrm>
                <a:off x="0" y="1458124"/>
                <a:ext cx="12192000" cy="2880212"/>
              </a:xfrm>
              <a:prstGeom prst="rect">
                <a:avLst/>
              </a:prstGeom>
              <a:noFill/>
              <a:ln>
                <a:noFill/>
              </a:ln>
            </p:spPr>
            <p:txBody>
              <a:bodyPr wrap="square" rtlCol="0">
                <a:spAutoFit/>
              </a:bodyPr>
              <a:lstStyle/>
              <a:p>
                <a14:m>
                  <m:oMath xmlns:m="http://schemas.openxmlformats.org/officeDocument/2006/math">
                    <m:f>
                      <m:fPr>
                        <m:ctrlPr>
                          <a:rPr lang="en-US" sz="6000" b="0" i="1" smtClean="0">
                            <a:solidFill>
                              <a:schemeClr val="tx1"/>
                            </a:solidFill>
                            <a:latin typeface="Cambria Math" panose="02040503050406030204" pitchFamily="18" charset="0"/>
                          </a:rPr>
                        </m:ctrlPr>
                      </m:fPr>
                      <m:num>
                        <m:r>
                          <a:rPr lang="en-US" sz="6000" b="0" i="1" smtClean="0">
                            <a:solidFill>
                              <a:schemeClr val="tx1"/>
                            </a:solidFill>
                            <a:latin typeface="Cambria Math" panose="02040503050406030204" pitchFamily="18" charset="0"/>
                          </a:rPr>
                          <m:t>𝑑</m:t>
                        </m:r>
                        <m:acc>
                          <m:accPr>
                            <m:chr m:val="⃗"/>
                            <m:ctrlPr>
                              <a:rPr lang="en-US" sz="6000" b="0" i="1" smtClean="0">
                                <a:solidFill>
                                  <a:srgbClr val="7030A0"/>
                                </a:solidFill>
                                <a:latin typeface="Cambria Math" panose="02040503050406030204" pitchFamily="18" charset="0"/>
                              </a:rPr>
                            </m:ctrlPr>
                          </m:accPr>
                          <m:e>
                            <m:r>
                              <a:rPr lang="en-US" sz="6000" b="0" i="1" smtClean="0">
                                <a:solidFill>
                                  <a:srgbClr val="7030A0"/>
                                </a:solidFill>
                                <a:latin typeface="Cambria Math" panose="02040503050406030204" pitchFamily="18" charset="0"/>
                              </a:rPr>
                              <m:t>𝑆</m:t>
                            </m:r>
                          </m:e>
                        </m:acc>
                      </m:num>
                      <m:den>
                        <m:r>
                          <a:rPr lang="en-US" sz="6000" b="0" i="1" smtClean="0">
                            <a:solidFill>
                              <a:schemeClr val="tx1"/>
                            </a:solidFill>
                            <a:latin typeface="Cambria Math" panose="02040503050406030204" pitchFamily="18" charset="0"/>
                          </a:rPr>
                          <m:t>𝑑</m:t>
                        </m:r>
                        <m:r>
                          <a:rPr lang="en-US" sz="6000" b="0" i="1" smtClean="0">
                            <a:solidFill>
                              <a:srgbClr val="FFC000"/>
                            </a:solidFill>
                            <a:latin typeface="Cambria Math" panose="02040503050406030204" pitchFamily="18" charset="0"/>
                          </a:rPr>
                          <m:t>𝜏</m:t>
                        </m:r>
                      </m:den>
                    </m:f>
                    <m:r>
                      <a:rPr lang="en-US" sz="6000" b="0" i="1" smtClean="0">
                        <a:solidFill>
                          <a:schemeClr val="tx1"/>
                        </a:solidFill>
                        <a:latin typeface="Cambria Math" panose="02040503050406030204" pitchFamily="18" charset="0"/>
                      </a:rPr>
                      <m:t>=</m:t>
                    </m:r>
                    <m:f>
                      <m:fPr>
                        <m:ctrlPr>
                          <a:rPr lang="en-US" sz="6000" b="0" i="1" smtClean="0">
                            <a:solidFill>
                              <a:schemeClr val="tx1"/>
                            </a:solidFill>
                            <a:latin typeface="Cambria Math" panose="02040503050406030204" pitchFamily="18" charset="0"/>
                          </a:rPr>
                        </m:ctrlPr>
                      </m:fPr>
                      <m:num>
                        <m:r>
                          <a:rPr lang="en-US" sz="6000" b="0" i="1" smtClean="0">
                            <a:solidFill>
                              <a:schemeClr val="tx1"/>
                            </a:solidFill>
                            <a:latin typeface="Cambria Math" panose="02040503050406030204" pitchFamily="18" charset="0"/>
                          </a:rPr>
                          <m:t>𝑑</m:t>
                        </m:r>
                      </m:num>
                      <m:den>
                        <m:r>
                          <a:rPr lang="en-US" sz="6000" b="0" i="1" smtClean="0">
                            <a:solidFill>
                              <a:schemeClr val="tx1"/>
                            </a:solidFill>
                            <a:latin typeface="Cambria Math" panose="02040503050406030204" pitchFamily="18" charset="0"/>
                          </a:rPr>
                          <m:t>𝑑</m:t>
                        </m:r>
                        <m:r>
                          <a:rPr lang="en-US" sz="6000" b="0" i="1" smtClean="0">
                            <a:solidFill>
                              <a:srgbClr val="FFC000"/>
                            </a:solidFill>
                            <a:latin typeface="Cambria Math" panose="02040503050406030204" pitchFamily="18" charset="0"/>
                          </a:rPr>
                          <m:t>𝜏</m:t>
                        </m:r>
                      </m:den>
                    </m:f>
                    <m:d>
                      <m:dPr>
                        <m:ctrlPr>
                          <a:rPr lang="en-US" sz="6000" b="0" i="1" smtClean="0">
                            <a:solidFill>
                              <a:schemeClr val="tx1"/>
                            </a:solidFill>
                            <a:latin typeface="Cambria Math" panose="02040503050406030204" pitchFamily="18" charset="0"/>
                          </a:rPr>
                        </m:ctrlPr>
                      </m:dPr>
                      <m:e>
                        <m:r>
                          <a:rPr lang="en-US" sz="6000" b="0" i="1" smtClean="0">
                            <a:solidFill>
                              <a:schemeClr val="tx1"/>
                            </a:solidFill>
                            <a:latin typeface="Cambria Math" panose="02040503050406030204" pitchFamily="18" charset="0"/>
                          </a:rPr>
                          <m:t>𝑐</m:t>
                        </m:r>
                        <m:r>
                          <a:rPr lang="en-US" sz="6000" b="0" i="1" smtClean="0">
                            <a:solidFill>
                              <a:srgbClr val="0070C0"/>
                            </a:solidFill>
                            <a:latin typeface="Cambria Math" panose="02040503050406030204" pitchFamily="18" charset="0"/>
                          </a:rPr>
                          <m:t>𝑡</m:t>
                        </m:r>
                        <m:acc>
                          <m:accPr>
                            <m:chr m:val="⃗"/>
                            <m:ctrlPr>
                              <a:rPr lang="en-US" sz="6000" i="1" smtClean="0">
                                <a:solidFill>
                                  <a:srgbClr val="002060"/>
                                </a:solidFill>
                                <a:latin typeface="Cambria Math" panose="02040503050406030204" pitchFamily="18" charset="0"/>
                              </a:rPr>
                            </m:ctrlPr>
                          </m:accPr>
                          <m:e>
                            <m:sSub>
                              <m:sSubPr>
                                <m:ctrlPr>
                                  <a:rPr lang="en-US" sz="6000" i="1">
                                    <a:solidFill>
                                      <a:srgbClr val="002060"/>
                                    </a:solidFill>
                                    <a:latin typeface="Cambria Math" panose="02040503050406030204" pitchFamily="18" charset="0"/>
                                  </a:rPr>
                                </m:ctrlPr>
                              </m:sSubPr>
                              <m:e>
                                <m:r>
                                  <a:rPr lang="en-US" sz="6000" i="1">
                                    <a:solidFill>
                                      <a:srgbClr val="002060"/>
                                    </a:solidFill>
                                    <a:latin typeface="Cambria Math" panose="02040503050406030204" pitchFamily="18" charset="0"/>
                                  </a:rPr>
                                  <m:t>𝑒</m:t>
                                </m:r>
                              </m:e>
                              <m:sub>
                                <m:r>
                                  <a:rPr lang="en-US" sz="6000" i="1">
                                    <a:solidFill>
                                      <a:srgbClr val="002060"/>
                                    </a:solidFill>
                                    <a:latin typeface="Cambria Math" panose="02040503050406030204" pitchFamily="18" charset="0"/>
                                  </a:rPr>
                                  <m:t>𝑡</m:t>
                                </m:r>
                              </m:sub>
                            </m:sSub>
                          </m:e>
                        </m:acc>
                        <m:r>
                          <a:rPr lang="en-US" sz="6000" b="0" i="1" smtClean="0">
                            <a:solidFill>
                              <a:schemeClr val="tx1"/>
                            </a:solidFill>
                            <a:latin typeface="Cambria Math" panose="02040503050406030204" pitchFamily="18" charset="0"/>
                          </a:rPr>
                          <m:t>+</m:t>
                        </m:r>
                        <m:r>
                          <a:rPr lang="en-US" sz="6000" b="0" i="1" smtClean="0">
                            <a:solidFill>
                              <a:srgbClr val="0070C0"/>
                            </a:solidFill>
                            <a:latin typeface="Cambria Math" panose="02040503050406030204" pitchFamily="18" charset="0"/>
                          </a:rPr>
                          <m:t>𝑥</m:t>
                        </m:r>
                        <m:acc>
                          <m:accPr>
                            <m:chr m:val="⃗"/>
                            <m:ctrlPr>
                              <a:rPr lang="en-US" sz="6000" i="1">
                                <a:solidFill>
                                  <a:srgbClr val="002060"/>
                                </a:solidFill>
                                <a:latin typeface="Cambria Math" panose="02040503050406030204" pitchFamily="18" charset="0"/>
                              </a:rPr>
                            </m:ctrlPr>
                          </m:accPr>
                          <m:e>
                            <m:sSub>
                              <m:sSubPr>
                                <m:ctrlPr>
                                  <a:rPr lang="en-US" sz="6000" i="1">
                                    <a:solidFill>
                                      <a:srgbClr val="002060"/>
                                    </a:solidFill>
                                    <a:latin typeface="Cambria Math" panose="02040503050406030204" pitchFamily="18" charset="0"/>
                                  </a:rPr>
                                </m:ctrlPr>
                              </m:sSubPr>
                              <m:e>
                                <m:r>
                                  <a:rPr lang="en-US" sz="6000" i="1">
                                    <a:solidFill>
                                      <a:srgbClr val="002060"/>
                                    </a:solidFill>
                                    <a:latin typeface="Cambria Math" panose="02040503050406030204" pitchFamily="18" charset="0"/>
                                  </a:rPr>
                                  <m:t>𝑒</m:t>
                                </m:r>
                              </m:e>
                              <m:sub>
                                <m:r>
                                  <a:rPr lang="en-US" sz="6000" i="1">
                                    <a:solidFill>
                                      <a:srgbClr val="002060"/>
                                    </a:solidFill>
                                    <a:latin typeface="Cambria Math" panose="02040503050406030204" pitchFamily="18" charset="0"/>
                                  </a:rPr>
                                  <m:t>𝑥</m:t>
                                </m:r>
                              </m:sub>
                            </m:sSub>
                          </m:e>
                        </m:acc>
                        <m:r>
                          <a:rPr lang="en-US" sz="6000" b="0" i="1" smtClean="0">
                            <a:solidFill>
                              <a:schemeClr val="tx1"/>
                            </a:solidFill>
                            <a:latin typeface="Cambria Math" panose="02040503050406030204" pitchFamily="18" charset="0"/>
                          </a:rPr>
                          <m:t>+</m:t>
                        </m:r>
                        <m:r>
                          <a:rPr lang="en-US" sz="6000" b="0" i="1" smtClean="0">
                            <a:solidFill>
                              <a:srgbClr val="0070C0"/>
                            </a:solidFill>
                            <a:latin typeface="Cambria Math" panose="02040503050406030204" pitchFamily="18" charset="0"/>
                          </a:rPr>
                          <m:t>𝑦</m:t>
                        </m:r>
                        <m:acc>
                          <m:accPr>
                            <m:chr m:val="⃗"/>
                            <m:ctrlPr>
                              <a:rPr lang="en-US" sz="6000" i="1">
                                <a:solidFill>
                                  <a:srgbClr val="002060"/>
                                </a:solidFill>
                                <a:latin typeface="Cambria Math" panose="02040503050406030204" pitchFamily="18" charset="0"/>
                              </a:rPr>
                            </m:ctrlPr>
                          </m:accPr>
                          <m:e>
                            <m:sSub>
                              <m:sSubPr>
                                <m:ctrlPr>
                                  <a:rPr lang="en-US" sz="6000" i="1">
                                    <a:solidFill>
                                      <a:srgbClr val="002060"/>
                                    </a:solidFill>
                                    <a:latin typeface="Cambria Math" panose="02040503050406030204" pitchFamily="18" charset="0"/>
                                  </a:rPr>
                                </m:ctrlPr>
                              </m:sSubPr>
                              <m:e>
                                <m:r>
                                  <a:rPr lang="en-US" sz="6000" i="1">
                                    <a:solidFill>
                                      <a:srgbClr val="002060"/>
                                    </a:solidFill>
                                    <a:latin typeface="Cambria Math" panose="02040503050406030204" pitchFamily="18" charset="0"/>
                                  </a:rPr>
                                  <m:t>𝑒</m:t>
                                </m:r>
                              </m:e>
                              <m:sub>
                                <m:r>
                                  <a:rPr lang="en-US" sz="6000" b="0" i="1" smtClean="0">
                                    <a:solidFill>
                                      <a:srgbClr val="002060"/>
                                    </a:solidFill>
                                    <a:latin typeface="Cambria Math" panose="02040503050406030204" pitchFamily="18" charset="0"/>
                                  </a:rPr>
                                  <m:t>𝑦</m:t>
                                </m:r>
                              </m:sub>
                            </m:sSub>
                          </m:e>
                        </m:acc>
                        <m:r>
                          <a:rPr lang="en-US" sz="6000" b="0" i="1" smtClean="0">
                            <a:solidFill>
                              <a:schemeClr val="tx1"/>
                            </a:solidFill>
                            <a:latin typeface="Cambria Math" panose="02040503050406030204" pitchFamily="18" charset="0"/>
                          </a:rPr>
                          <m:t>+</m:t>
                        </m:r>
                        <m:r>
                          <a:rPr lang="en-US" sz="6000" b="0" i="1" smtClean="0">
                            <a:solidFill>
                              <a:srgbClr val="0070C0"/>
                            </a:solidFill>
                            <a:latin typeface="Cambria Math" panose="02040503050406030204" pitchFamily="18" charset="0"/>
                          </a:rPr>
                          <m:t>𝑧</m:t>
                        </m:r>
                        <m:acc>
                          <m:accPr>
                            <m:chr m:val="⃗"/>
                            <m:ctrlPr>
                              <a:rPr lang="en-US" sz="6000" i="1">
                                <a:solidFill>
                                  <a:srgbClr val="002060"/>
                                </a:solidFill>
                                <a:latin typeface="Cambria Math" panose="02040503050406030204" pitchFamily="18" charset="0"/>
                              </a:rPr>
                            </m:ctrlPr>
                          </m:accPr>
                          <m:e>
                            <m:sSub>
                              <m:sSubPr>
                                <m:ctrlPr>
                                  <a:rPr lang="en-US" sz="6000" i="1">
                                    <a:solidFill>
                                      <a:srgbClr val="002060"/>
                                    </a:solidFill>
                                    <a:latin typeface="Cambria Math" panose="02040503050406030204" pitchFamily="18" charset="0"/>
                                  </a:rPr>
                                </m:ctrlPr>
                              </m:sSubPr>
                              <m:e>
                                <m:r>
                                  <a:rPr lang="en-US" sz="6000" i="1">
                                    <a:solidFill>
                                      <a:srgbClr val="002060"/>
                                    </a:solidFill>
                                    <a:latin typeface="Cambria Math" panose="02040503050406030204" pitchFamily="18" charset="0"/>
                                  </a:rPr>
                                  <m:t>𝑒</m:t>
                                </m:r>
                              </m:e>
                              <m:sub>
                                <m:r>
                                  <a:rPr lang="en-US" sz="6000" b="0" i="1" smtClean="0">
                                    <a:solidFill>
                                      <a:srgbClr val="002060"/>
                                    </a:solidFill>
                                    <a:latin typeface="Cambria Math" panose="02040503050406030204" pitchFamily="18" charset="0"/>
                                  </a:rPr>
                                  <m:t>𝑧</m:t>
                                </m:r>
                              </m:sub>
                            </m:sSub>
                          </m:e>
                        </m:acc>
                      </m:e>
                    </m:d>
                  </m:oMath>
                </a14:m>
                <a:r>
                  <a:rPr lang="en-CA" sz="6000" dirty="0">
                    <a:solidFill>
                      <a:schemeClr val="tx1"/>
                    </a:solidFill>
                  </a:rPr>
                  <a:t> </a:t>
                </a:r>
              </a:p>
              <a:p>
                <a:endParaRPr lang="en-CA" sz="1000" dirty="0">
                  <a:solidFill>
                    <a:schemeClr val="tx1"/>
                  </a:solidFill>
                </a:endParaRPr>
              </a:p>
              <a:p>
                <a14:m>
                  <m:oMath xmlns:m="http://schemas.openxmlformats.org/officeDocument/2006/math">
                    <m:f>
                      <m:fPr>
                        <m:ctrlPr>
                          <a:rPr lang="en-US" sz="4600" b="0" i="1" smtClean="0">
                            <a:solidFill>
                              <a:schemeClr val="bg1"/>
                            </a:solidFill>
                            <a:latin typeface="Cambria Math" panose="02040503050406030204" pitchFamily="18" charset="0"/>
                          </a:rPr>
                        </m:ctrlPr>
                      </m:fPr>
                      <m:num>
                        <m:r>
                          <a:rPr lang="en-US" sz="4600" b="0" i="1" smtClean="0">
                            <a:solidFill>
                              <a:schemeClr val="bg1"/>
                            </a:solidFill>
                            <a:latin typeface="Cambria Math" panose="02040503050406030204" pitchFamily="18" charset="0"/>
                          </a:rPr>
                          <m:t>𝑑</m:t>
                        </m:r>
                        <m:acc>
                          <m:accPr>
                            <m:chr m:val="⃗"/>
                            <m:ctrlPr>
                              <a:rPr lang="en-US" sz="4600" b="0" i="1" smtClean="0">
                                <a:solidFill>
                                  <a:schemeClr val="bg1"/>
                                </a:solidFill>
                                <a:latin typeface="Cambria Math" panose="02040503050406030204" pitchFamily="18" charset="0"/>
                              </a:rPr>
                            </m:ctrlPr>
                          </m:accPr>
                          <m:e>
                            <m:r>
                              <a:rPr lang="en-US" sz="4600" b="0" i="1" smtClean="0">
                                <a:solidFill>
                                  <a:schemeClr val="bg1"/>
                                </a:solidFill>
                                <a:latin typeface="Cambria Math" panose="02040503050406030204" pitchFamily="18" charset="0"/>
                              </a:rPr>
                              <m:t>𝑆</m:t>
                            </m:r>
                          </m:e>
                        </m:acc>
                      </m:num>
                      <m:den>
                        <m:r>
                          <a:rPr lang="en-US" sz="4600" b="0" i="1" smtClean="0">
                            <a:solidFill>
                              <a:schemeClr val="bg1"/>
                            </a:solidFill>
                            <a:latin typeface="Cambria Math" panose="02040503050406030204" pitchFamily="18" charset="0"/>
                          </a:rPr>
                          <m:t>𝑑</m:t>
                        </m:r>
                        <m:r>
                          <a:rPr lang="en-US" sz="4600" b="0" i="1" smtClean="0">
                            <a:solidFill>
                              <a:schemeClr val="bg1"/>
                            </a:solidFill>
                            <a:latin typeface="Cambria Math" panose="02040503050406030204" pitchFamily="18" charset="0"/>
                          </a:rPr>
                          <m:t>𝜏</m:t>
                        </m:r>
                      </m:den>
                    </m:f>
                    <m:r>
                      <a:rPr lang="en-US" sz="4600" b="0" i="1" smtClean="0">
                        <a:solidFill>
                          <a:schemeClr val="bg1"/>
                        </a:solidFill>
                        <a:latin typeface="Cambria Math" panose="02040503050406030204" pitchFamily="18" charset="0"/>
                      </a:rPr>
                      <m:t>  </m:t>
                    </m:r>
                    <m:r>
                      <a:rPr lang="en-US" sz="4600" b="0" i="1" smtClean="0">
                        <a:solidFill>
                          <a:schemeClr val="tx1"/>
                        </a:solidFill>
                        <a:latin typeface="Cambria Math" panose="02040503050406030204" pitchFamily="18" charset="0"/>
                      </a:rPr>
                      <m:t>=</m:t>
                    </m:r>
                    <m:f>
                      <m:fPr>
                        <m:ctrlPr>
                          <a:rPr lang="en-US" sz="4600" b="0" i="1" smtClean="0">
                            <a:solidFill>
                              <a:schemeClr val="tx1"/>
                            </a:solidFill>
                            <a:latin typeface="Cambria Math" panose="02040503050406030204" pitchFamily="18" charset="0"/>
                          </a:rPr>
                        </m:ctrlPr>
                      </m:fPr>
                      <m:num>
                        <m:r>
                          <a:rPr lang="en-US" sz="4600" b="0" i="1" smtClean="0">
                            <a:solidFill>
                              <a:schemeClr val="tx1"/>
                            </a:solidFill>
                            <a:latin typeface="Cambria Math" panose="02040503050406030204" pitchFamily="18" charset="0"/>
                          </a:rPr>
                          <m:t>𝑑</m:t>
                        </m:r>
                      </m:num>
                      <m:den>
                        <m:r>
                          <a:rPr lang="en-US" sz="4600" b="0" i="1" smtClean="0">
                            <a:solidFill>
                              <a:schemeClr val="tx1"/>
                            </a:solidFill>
                            <a:latin typeface="Cambria Math" panose="02040503050406030204" pitchFamily="18" charset="0"/>
                          </a:rPr>
                          <m:t>𝑑</m:t>
                        </m:r>
                        <m:r>
                          <a:rPr lang="en-US" sz="4600" b="0" i="1" smtClean="0">
                            <a:solidFill>
                              <a:srgbClr val="FFC000"/>
                            </a:solidFill>
                            <a:latin typeface="Cambria Math" panose="02040503050406030204" pitchFamily="18" charset="0"/>
                          </a:rPr>
                          <m:t>𝜏</m:t>
                        </m:r>
                      </m:den>
                    </m:f>
                    <m:d>
                      <m:dPr>
                        <m:ctrlPr>
                          <a:rPr lang="en-US" sz="4600" b="0" i="1" smtClean="0">
                            <a:solidFill>
                              <a:schemeClr val="tx1"/>
                            </a:solidFill>
                            <a:latin typeface="Cambria Math" panose="02040503050406030204" pitchFamily="18" charset="0"/>
                          </a:rPr>
                        </m:ctrlPr>
                      </m:dPr>
                      <m:e>
                        <m:r>
                          <a:rPr lang="en-US" sz="4600" b="0" i="1" smtClean="0">
                            <a:solidFill>
                              <a:schemeClr val="tx1"/>
                            </a:solidFill>
                            <a:latin typeface="Cambria Math" panose="02040503050406030204" pitchFamily="18" charset="0"/>
                          </a:rPr>
                          <m:t>𝑐</m:t>
                        </m:r>
                        <m:r>
                          <a:rPr lang="en-US" sz="4600" b="0" i="1" smtClean="0">
                            <a:solidFill>
                              <a:srgbClr val="0070C0"/>
                            </a:solidFill>
                            <a:latin typeface="Cambria Math" panose="02040503050406030204" pitchFamily="18" charset="0"/>
                          </a:rPr>
                          <m:t>𝑡</m:t>
                        </m:r>
                        <m:acc>
                          <m:accPr>
                            <m:chr m:val="⃗"/>
                            <m:ctrlPr>
                              <a:rPr lang="en-US" sz="4600" i="1" smtClean="0">
                                <a:solidFill>
                                  <a:srgbClr val="002060"/>
                                </a:solidFill>
                                <a:latin typeface="Cambria Math" panose="02040503050406030204" pitchFamily="18" charset="0"/>
                              </a:rPr>
                            </m:ctrlPr>
                          </m:accPr>
                          <m:e>
                            <m:sSub>
                              <m:sSubPr>
                                <m:ctrlPr>
                                  <a:rPr lang="en-US" sz="4600" i="1">
                                    <a:solidFill>
                                      <a:srgbClr val="002060"/>
                                    </a:solidFill>
                                    <a:latin typeface="Cambria Math" panose="02040503050406030204" pitchFamily="18" charset="0"/>
                                  </a:rPr>
                                </m:ctrlPr>
                              </m:sSubPr>
                              <m:e>
                                <m:r>
                                  <a:rPr lang="en-US" sz="4600" i="1">
                                    <a:solidFill>
                                      <a:srgbClr val="002060"/>
                                    </a:solidFill>
                                    <a:latin typeface="Cambria Math" panose="02040503050406030204" pitchFamily="18" charset="0"/>
                                  </a:rPr>
                                  <m:t>𝑒</m:t>
                                </m:r>
                              </m:e>
                              <m:sub>
                                <m:r>
                                  <a:rPr lang="en-US" sz="4600" i="1">
                                    <a:solidFill>
                                      <a:srgbClr val="002060"/>
                                    </a:solidFill>
                                    <a:latin typeface="Cambria Math" panose="02040503050406030204" pitchFamily="18" charset="0"/>
                                  </a:rPr>
                                  <m:t>𝑡</m:t>
                                </m:r>
                              </m:sub>
                            </m:sSub>
                          </m:e>
                        </m:acc>
                      </m:e>
                    </m:d>
                    <m:r>
                      <a:rPr lang="en-US" sz="4600" b="0" i="1" smtClean="0">
                        <a:solidFill>
                          <a:schemeClr val="tx1"/>
                        </a:solidFill>
                        <a:latin typeface="Cambria Math" panose="02040503050406030204" pitchFamily="18" charset="0"/>
                      </a:rPr>
                      <m:t>+</m:t>
                    </m:r>
                    <m:f>
                      <m:fPr>
                        <m:ctrlPr>
                          <a:rPr lang="en-US" sz="4600" b="0" i="1" smtClean="0">
                            <a:solidFill>
                              <a:schemeClr val="tx1"/>
                            </a:solidFill>
                            <a:latin typeface="Cambria Math" panose="02040503050406030204" pitchFamily="18" charset="0"/>
                          </a:rPr>
                        </m:ctrlPr>
                      </m:fPr>
                      <m:num>
                        <m:r>
                          <a:rPr lang="en-US" sz="4600" b="0" i="1" smtClean="0">
                            <a:solidFill>
                              <a:schemeClr val="tx1"/>
                            </a:solidFill>
                            <a:latin typeface="Cambria Math" panose="02040503050406030204" pitchFamily="18" charset="0"/>
                          </a:rPr>
                          <m:t>𝑑</m:t>
                        </m:r>
                      </m:num>
                      <m:den>
                        <m:r>
                          <a:rPr lang="en-US" sz="4600" b="0" i="1" smtClean="0">
                            <a:solidFill>
                              <a:schemeClr val="tx1"/>
                            </a:solidFill>
                            <a:latin typeface="Cambria Math" panose="02040503050406030204" pitchFamily="18" charset="0"/>
                          </a:rPr>
                          <m:t>𝑑</m:t>
                        </m:r>
                        <m:r>
                          <a:rPr lang="en-US" sz="4600" b="0" i="1" smtClean="0">
                            <a:solidFill>
                              <a:srgbClr val="FFC000"/>
                            </a:solidFill>
                            <a:latin typeface="Cambria Math" panose="02040503050406030204" pitchFamily="18" charset="0"/>
                          </a:rPr>
                          <m:t>𝜏</m:t>
                        </m:r>
                      </m:den>
                    </m:f>
                    <m:d>
                      <m:dPr>
                        <m:ctrlPr>
                          <a:rPr lang="en-US" sz="4600" b="0" i="1" smtClean="0">
                            <a:solidFill>
                              <a:schemeClr val="tx1"/>
                            </a:solidFill>
                            <a:latin typeface="Cambria Math" panose="02040503050406030204" pitchFamily="18" charset="0"/>
                          </a:rPr>
                        </m:ctrlPr>
                      </m:dPr>
                      <m:e>
                        <m:r>
                          <a:rPr lang="en-US" sz="4600" b="0" i="1" smtClean="0">
                            <a:solidFill>
                              <a:srgbClr val="0070C0"/>
                            </a:solidFill>
                            <a:latin typeface="Cambria Math" panose="02040503050406030204" pitchFamily="18" charset="0"/>
                          </a:rPr>
                          <m:t>𝑥</m:t>
                        </m:r>
                        <m:acc>
                          <m:accPr>
                            <m:chr m:val="⃗"/>
                            <m:ctrlPr>
                              <a:rPr lang="en-US" sz="4600" i="1" smtClean="0">
                                <a:solidFill>
                                  <a:srgbClr val="002060"/>
                                </a:solidFill>
                                <a:latin typeface="Cambria Math" panose="02040503050406030204" pitchFamily="18" charset="0"/>
                              </a:rPr>
                            </m:ctrlPr>
                          </m:accPr>
                          <m:e>
                            <m:sSub>
                              <m:sSubPr>
                                <m:ctrlPr>
                                  <a:rPr lang="en-US" sz="4600" i="1">
                                    <a:solidFill>
                                      <a:srgbClr val="002060"/>
                                    </a:solidFill>
                                    <a:latin typeface="Cambria Math" panose="02040503050406030204" pitchFamily="18" charset="0"/>
                                  </a:rPr>
                                </m:ctrlPr>
                              </m:sSubPr>
                              <m:e>
                                <m:r>
                                  <a:rPr lang="en-US" sz="4600" i="1">
                                    <a:solidFill>
                                      <a:srgbClr val="002060"/>
                                    </a:solidFill>
                                    <a:latin typeface="Cambria Math" panose="02040503050406030204" pitchFamily="18" charset="0"/>
                                  </a:rPr>
                                  <m:t>𝑒</m:t>
                                </m:r>
                              </m:e>
                              <m:sub>
                                <m:r>
                                  <a:rPr lang="en-US" sz="4600" b="0" i="1" smtClean="0">
                                    <a:solidFill>
                                      <a:srgbClr val="002060"/>
                                    </a:solidFill>
                                    <a:latin typeface="Cambria Math" panose="02040503050406030204" pitchFamily="18" charset="0"/>
                                  </a:rPr>
                                  <m:t>𝑥</m:t>
                                </m:r>
                              </m:sub>
                            </m:sSub>
                          </m:e>
                        </m:acc>
                      </m:e>
                    </m:d>
                    <m:r>
                      <a:rPr lang="en-US" sz="4600" b="0" i="1" smtClean="0">
                        <a:solidFill>
                          <a:schemeClr val="tx1"/>
                        </a:solidFill>
                        <a:latin typeface="Cambria Math" panose="02040503050406030204" pitchFamily="18" charset="0"/>
                      </a:rPr>
                      <m:t>+</m:t>
                    </m:r>
                    <m:f>
                      <m:fPr>
                        <m:ctrlPr>
                          <a:rPr lang="en-US" sz="4600" b="0" i="1" smtClean="0">
                            <a:solidFill>
                              <a:schemeClr val="tx1"/>
                            </a:solidFill>
                            <a:latin typeface="Cambria Math" panose="02040503050406030204" pitchFamily="18" charset="0"/>
                          </a:rPr>
                        </m:ctrlPr>
                      </m:fPr>
                      <m:num>
                        <m:r>
                          <a:rPr lang="en-US" sz="4600" b="0" i="1" smtClean="0">
                            <a:solidFill>
                              <a:schemeClr val="tx1"/>
                            </a:solidFill>
                            <a:latin typeface="Cambria Math" panose="02040503050406030204" pitchFamily="18" charset="0"/>
                          </a:rPr>
                          <m:t>𝑑</m:t>
                        </m:r>
                      </m:num>
                      <m:den>
                        <m:r>
                          <a:rPr lang="en-US" sz="4600" b="0" i="1" smtClean="0">
                            <a:solidFill>
                              <a:schemeClr val="tx1"/>
                            </a:solidFill>
                            <a:latin typeface="Cambria Math" panose="02040503050406030204" pitchFamily="18" charset="0"/>
                          </a:rPr>
                          <m:t>𝑑</m:t>
                        </m:r>
                        <m:r>
                          <a:rPr lang="en-US" sz="4600" b="0" i="1" smtClean="0">
                            <a:solidFill>
                              <a:srgbClr val="FFC000"/>
                            </a:solidFill>
                            <a:latin typeface="Cambria Math" panose="02040503050406030204" pitchFamily="18" charset="0"/>
                          </a:rPr>
                          <m:t>𝜏</m:t>
                        </m:r>
                      </m:den>
                    </m:f>
                    <m:d>
                      <m:dPr>
                        <m:ctrlPr>
                          <a:rPr lang="en-US" sz="4600" b="0" i="1" smtClean="0">
                            <a:solidFill>
                              <a:schemeClr val="tx1"/>
                            </a:solidFill>
                            <a:latin typeface="Cambria Math" panose="02040503050406030204" pitchFamily="18" charset="0"/>
                          </a:rPr>
                        </m:ctrlPr>
                      </m:dPr>
                      <m:e>
                        <m:r>
                          <a:rPr lang="en-US" sz="4600" b="0" i="1" smtClean="0">
                            <a:solidFill>
                              <a:srgbClr val="0070C0"/>
                            </a:solidFill>
                            <a:latin typeface="Cambria Math" panose="02040503050406030204" pitchFamily="18" charset="0"/>
                          </a:rPr>
                          <m:t>𝑦</m:t>
                        </m:r>
                        <m:acc>
                          <m:accPr>
                            <m:chr m:val="⃗"/>
                            <m:ctrlPr>
                              <a:rPr lang="en-US" sz="4600" i="1" smtClean="0">
                                <a:solidFill>
                                  <a:srgbClr val="002060"/>
                                </a:solidFill>
                                <a:latin typeface="Cambria Math" panose="02040503050406030204" pitchFamily="18" charset="0"/>
                              </a:rPr>
                            </m:ctrlPr>
                          </m:accPr>
                          <m:e>
                            <m:sSub>
                              <m:sSubPr>
                                <m:ctrlPr>
                                  <a:rPr lang="en-US" sz="4600" i="1">
                                    <a:solidFill>
                                      <a:srgbClr val="002060"/>
                                    </a:solidFill>
                                    <a:latin typeface="Cambria Math" panose="02040503050406030204" pitchFamily="18" charset="0"/>
                                  </a:rPr>
                                </m:ctrlPr>
                              </m:sSubPr>
                              <m:e>
                                <m:r>
                                  <a:rPr lang="en-US" sz="4600" i="1">
                                    <a:solidFill>
                                      <a:srgbClr val="002060"/>
                                    </a:solidFill>
                                    <a:latin typeface="Cambria Math" panose="02040503050406030204" pitchFamily="18" charset="0"/>
                                  </a:rPr>
                                  <m:t>𝑒</m:t>
                                </m:r>
                              </m:e>
                              <m:sub>
                                <m:r>
                                  <a:rPr lang="en-US" sz="4600" b="0" i="1" smtClean="0">
                                    <a:solidFill>
                                      <a:srgbClr val="002060"/>
                                    </a:solidFill>
                                    <a:latin typeface="Cambria Math" panose="02040503050406030204" pitchFamily="18" charset="0"/>
                                  </a:rPr>
                                  <m:t>𝑦</m:t>
                                </m:r>
                              </m:sub>
                            </m:sSub>
                          </m:e>
                        </m:acc>
                      </m:e>
                    </m:d>
                    <m:r>
                      <a:rPr lang="en-US" sz="4600" b="0" i="1" smtClean="0">
                        <a:solidFill>
                          <a:schemeClr val="tx1"/>
                        </a:solidFill>
                        <a:latin typeface="Cambria Math" panose="02040503050406030204" pitchFamily="18" charset="0"/>
                      </a:rPr>
                      <m:t>+</m:t>
                    </m:r>
                    <m:f>
                      <m:fPr>
                        <m:ctrlPr>
                          <a:rPr lang="en-US" sz="4600" b="0" i="1" smtClean="0">
                            <a:solidFill>
                              <a:schemeClr val="tx1"/>
                            </a:solidFill>
                            <a:latin typeface="Cambria Math" panose="02040503050406030204" pitchFamily="18" charset="0"/>
                          </a:rPr>
                        </m:ctrlPr>
                      </m:fPr>
                      <m:num>
                        <m:r>
                          <a:rPr lang="en-US" sz="4600" b="0" i="1" smtClean="0">
                            <a:solidFill>
                              <a:schemeClr val="tx1"/>
                            </a:solidFill>
                            <a:latin typeface="Cambria Math" panose="02040503050406030204" pitchFamily="18" charset="0"/>
                          </a:rPr>
                          <m:t>𝑑</m:t>
                        </m:r>
                      </m:num>
                      <m:den>
                        <m:r>
                          <a:rPr lang="en-US" sz="4600" b="0" i="1" smtClean="0">
                            <a:solidFill>
                              <a:schemeClr val="tx1"/>
                            </a:solidFill>
                            <a:latin typeface="Cambria Math" panose="02040503050406030204" pitchFamily="18" charset="0"/>
                          </a:rPr>
                          <m:t>𝑑</m:t>
                        </m:r>
                        <m:r>
                          <a:rPr lang="en-US" sz="4600" b="0" i="1" smtClean="0">
                            <a:solidFill>
                              <a:srgbClr val="FFC000"/>
                            </a:solidFill>
                            <a:latin typeface="Cambria Math" panose="02040503050406030204" pitchFamily="18" charset="0"/>
                          </a:rPr>
                          <m:t>𝜏</m:t>
                        </m:r>
                      </m:den>
                    </m:f>
                    <m:d>
                      <m:dPr>
                        <m:ctrlPr>
                          <a:rPr lang="en-US" sz="4600" b="0" i="1" smtClean="0">
                            <a:solidFill>
                              <a:schemeClr val="tx1"/>
                            </a:solidFill>
                            <a:latin typeface="Cambria Math" panose="02040503050406030204" pitchFamily="18" charset="0"/>
                          </a:rPr>
                        </m:ctrlPr>
                      </m:dPr>
                      <m:e>
                        <m:r>
                          <a:rPr lang="en-US" sz="4600" b="0" i="1" smtClean="0">
                            <a:solidFill>
                              <a:srgbClr val="0070C0"/>
                            </a:solidFill>
                            <a:latin typeface="Cambria Math" panose="02040503050406030204" pitchFamily="18" charset="0"/>
                          </a:rPr>
                          <m:t>𝑧</m:t>
                        </m:r>
                        <m:acc>
                          <m:accPr>
                            <m:chr m:val="⃗"/>
                            <m:ctrlPr>
                              <a:rPr lang="en-US" sz="4600" i="1" smtClean="0">
                                <a:solidFill>
                                  <a:srgbClr val="002060"/>
                                </a:solidFill>
                                <a:latin typeface="Cambria Math" panose="02040503050406030204" pitchFamily="18" charset="0"/>
                              </a:rPr>
                            </m:ctrlPr>
                          </m:accPr>
                          <m:e>
                            <m:sSub>
                              <m:sSubPr>
                                <m:ctrlPr>
                                  <a:rPr lang="en-US" sz="4600" i="1">
                                    <a:solidFill>
                                      <a:srgbClr val="002060"/>
                                    </a:solidFill>
                                    <a:latin typeface="Cambria Math" panose="02040503050406030204" pitchFamily="18" charset="0"/>
                                  </a:rPr>
                                </m:ctrlPr>
                              </m:sSubPr>
                              <m:e>
                                <m:r>
                                  <a:rPr lang="en-US" sz="4600" i="1">
                                    <a:solidFill>
                                      <a:srgbClr val="002060"/>
                                    </a:solidFill>
                                    <a:latin typeface="Cambria Math" panose="02040503050406030204" pitchFamily="18" charset="0"/>
                                  </a:rPr>
                                  <m:t>𝑒</m:t>
                                </m:r>
                              </m:e>
                              <m:sub>
                                <m:r>
                                  <a:rPr lang="en-US" sz="4600" b="0" i="1" smtClean="0">
                                    <a:solidFill>
                                      <a:srgbClr val="002060"/>
                                    </a:solidFill>
                                    <a:latin typeface="Cambria Math" panose="02040503050406030204" pitchFamily="18" charset="0"/>
                                  </a:rPr>
                                  <m:t>𝑧</m:t>
                                </m:r>
                              </m:sub>
                            </m:sSub>
                          </m:e>
                        </m:acc>
                      </m:e>
                    </m:d>
                  </m:oMath>
                </a14:m>
                <a:r>
                  <a:rPr lang="en-CA" sz="4600" dirty="0"/>
                  <a:t> </a:t>
                </a:r>
                <a:endParaRPr lang="en-CA" sz="4600" dirty="0">
                  <a:solidFill>
                    <a:schemeClr val="tx1"/>
                  </a:solidFill>
                </a:endParaRPr>
              </a:p>
            </p:txBody>
          </p:sp>
        </mc:Choice>
        <mc:Fallback xmlns="">
          <p:sp>
            <p:nvSpPr>
              <p:cNvPr id="6" name="TextBox 5">
                <a:extLst>
                  <a:ext uri="{FF2B5EF4-FFF2-40B4-BE49-F238E27FC236}">
                    <a16:creationId xmlns:a16="http://schemas.microsoft.com/office/drawing/2014/main" id="{713EF548-FB39-45E4-A15E-36DAEAA90500}"/>
                  </a:ext>
                </a:extLst>
              </p:cNvPr>
              <p:cNvSpPr txBox="1">
                <a:spLocks noRot="1" noChangeAspect="1" noMove="1" noResize="1" noEditPoints="1" noAdjustHandles="1" noChangeArrowheads="1" noChangeShapeType="1" noTextEdit="1"/>
              </p:cNvSpPr>
              <p:nvPr/>
            </p:nvSpPr>
            <p:spPr>
              <a:xfrm>
                <a:off x="0" y="1458124"/>
                <a:ext cx="12192000" cy="2880212"/>
              </a:xfrm>
              <a:prstGeom prst="rect">
                <a:avLst/>
              </a:prstGeom>
              <a:blipFill>
                <a:blip r:embed="rId5"/>
                <a:stretch>
                  <a:fillRect/>
                </a:stretch>
              </a:blipFill>
              <a:ln>
                <a:no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CB566EC-D438-48D5-843F-E86FF5782CD5}"/>
                  </a:ext>
                </a:extLst>
              </p:cNvPr>
              <p:cNvSpPr txBox="1"/>
              <p:nvPr/>
            </p:nvSpPr>
            <p:spPr>
              <a:xfrm>
                <a:off x="342900" y="5634230"/>
                <a:ext cx="5554980" cy="1156150"/>
              </a:xfrm>
              <a:prstGeom prst="rect">
                <a:avLst/>
              </a:prstGeom>
              <a:noFill/>
              <a:ln>
                <a:noFill/>
              </a:ln>
            </p:spPr>
            <p:txBody>
              <a:bodyPr wrap="square" rtlCol="0">
                <a:spAutoFit/>
              </a:bodyPr>
              <a:lstStyle/>
              <a:p>
                <a14:m>
                  <m:oMath xmlns:m="http://schemas.openxmlformats.org/officeDocument/2006/math">
                    <m:f>
                      <m:fPr>
                        <m:ctrlPr>
                          <a:rPr lang="en-US" sz="4800" b="0" i="1" smtClean="0">
                            <a:solidFill>
                              <a:schemeClr val="tx1"/>
                            </a:solidFill>
                            <a:latin typeface="Cambria Math" panose="02040503050406030204" pitchFamily="18" charset="0"/>
                          </a:rPr>
                        </m:ctrlPr>
                      </m:fPr>
                      <m:num>
                        <m:r>
                          <a:rPr lang="en-US" sz="4800" b="0" i="1" smtClean="0">
                            <a:solidFill>
                              <a:schemeClr val="tx1"/>
                            </a:solidFill>
                            <a:latin typeface="Cambria Math" panose="02040503050406030204" pitchFamily="18" charset="0"/>
                          </a:rPr>
                          <m:t>𝑑</m:t>
                        </m:r>
                      </m:num>
                      <m:den>
                        <m:r>
                          <a:rPr lang="en-US" sz="4800" b="0" i="1" smtClean="0">
                            <a:solidFill>
                              <a:schemeClr val="tx1"/>
                            </a:solidFill>
                            <a:latin typeface="Cambria Math" panose="02040503050406030204" pitchFamily="18" charset="0"/>
                          </a:rPr>
                          <m:t>𝑑</m:t>
                        </m:r>
                        <m:r>
                          <a:rPr lang="en-US" sz="4800" b="0" i="1" smtClean="0">
                            <a:solidFill>
                              <a:srgbClr val="FFC000"/>
                            </a:solidFill>
                            <a:latin typeface="Cambria Math" panose="02040503050406030204" pitchFamily="18" charset="0"/>
                          </a:rPr>
                          <m:t>𝜏</m:t>
                        </m:r>
                      </m:den>
                    </m:f>
                    <m:d>
                      <m:dPr>
                        <m:ctrlPr>
                          <a:rPr lang="en-US" sz="4800" b="0" i="1" smtClean="0">
                            <a:solidFill>
                              <a:schemeClr val="tx1"/>
                            </a:solidFill>
                            <a:latin typeface="Cambria Math" panose="02040503050406030204" pitchFamily="18" charset="0"/>
                          </a:rPr>
                        </m:ctrlPr>
                      </m:dPr>
                      <m:e>
                        <m:r>
                          <a:rPr lang="en-US" sz="4800" b="0" i="1" smtClean="0">
                            <a:solidFill>
                              <a:schemeClr val="tx1"/>
                            </a:solidFill>
                            <a:latin typeface="Cambria Math" panose="02040503050406030204" pitchFamily="18" charset="0"/>
                          </a:rPr>
                          <m:t>𝑐</m:t>
                        </m:r>
                        <m:r>
                          <a:rPr lang="en-US" sz="4800" b="0" i="1" smtClean="0">
                            <a:solidFill>
                              <a:srgbClr val="0070C0"/>
                            </a:solidFill>
                            <a:latin typeface="Cambria Math" panose="02040503050406030204" pitchFamily="18" charset="0"/>
                          </a:rPr>
                          <m:t>𝑡</m:t>
                        </m:r>
                      </m:e>
                    </m:d>
                    <m:acc>
                      <m:accPr>
                        <m:chr m:val="⃗"/>
                        <m:ctrlPr>
                          <a:rPr lang="en-US" sz="4800" i="1" smtClean="0">
                            <a:solidFill>
                              <a:srgbClr val="002060"/>
                            </a:solidFill>
                            <a:latin typeface="Cambria Math" panose="02040503050406030204" pitchFamily="18" charset="0"/>
                          </a:rPr>
                        </m:ctrlPr>
                      </m:accPr>
                      <m:e>
                        <m:sSub>
                          <m:sSubPr>
                            <m:ctrlPr>
                              <a:rPr lang="en-US" sz="4800" i="1">
                                <a:solidFill>
                                  <a:srgbClr val="002060"/>
                                </a:solidFill>
                                <a:latin typeface="Cambria Math" panose="02040503050406030204" pitchFamily="18" charset="0"/>
                              </a:rPr>
                            </m:ctrlPr>
                          </m:sSubPr>
                          <m:e>
                            <m:r>
                              <a:rPr lang="en-US" sz="4800" i="1">
                                <a:solidFill>
                                  <a:srgbClr val="002060"/>
                                </a:solidFill>
                                <a:latin typeface="Cambria Math" panose="02040503050406030204" pitchFamily="18" charset="0"/>
                              </a:rPr>
                              <m:t>𝑒</m:t>
                            </m:r>
                          </m:e>
                          <m:sub>
                            <m:r>
                              <a:rPr lang="en-US" sz="4800" i="1">
                                <a:solidFill>
                                  <a:srgbClr val="002060"/>
                                </a:solidFill>
                                <a:latin typeface="Cambria Math" panose="02040503050406030204" pitchFamily="18" charset="0"/>
                              </a:rPr>
                              <m:t>𝑡</m:t>
                            </m:r>
                          </m:sub>
                        </m:sSub>
                      </m:e>
                    </m:acc>
                    <m:r>
                      <a:rPr lang="en-US" sz="4800" b="0" i="1" smtClean="0">
                        <a:solidFill>
                          <a:schemeClr val="tx1"/>
                        </a:solidFill>
                        <a:latin typeface="Cambria Math" panose="02040503050406030204" pitchFamily="18" charset="0"/>
                      </a:rPr>
                      <m:t>+</m:t>
                    </m:r>
                    <m:r>
                      <a:rPr lang="en-US" sz="4800" b="0" i="1" smtClean="0">
                        <a:solidFill>
                          <a:schemeClr val="tx1"/>
                        </a:solidFill>
                        <a:latin typeface="Cambria Math" panose="02040503050406030204" pitchFamily="18" charset="0"/>
                      </a:rPr>
                      <m:t>𝑐𝑡</m:t>
                    </m:r>
                    <m:f>
                      <m:fPr>
                        <m:ctrlPr>
                          <a:rPr lang="en-US" sz="4800" b="0" i="1" smtClean="0">
                            <a:solidFill>
                              <a:schemeClr val="tx1"/>
                            </a:solidFill>
                            <a:latin typeface="Cambria Math" panose="02040503050406030204" pitchFamily="18" charset="0"/>
                          </a:rPr>
                        </m:ctrlPr>
                      </m:fPr>
                      <m:num>
                        <m:r>
                          <a:rPr lang="en-US" sz="4800" b="0" i="1" smtClean="0">
                            <a:solidFill>
                              <a:schemeClr val="tx1"/>
                            </a:solidFill>
                            <a:latin typeface="Cambria Math" panose="02040503050406030204" pitchFamily="18" charset="0"/>
                          </a:rPr>
                          <m:t>𝑑</m:t>
                        </m:r>
                      </m:num>
                      <m:den>
                        <m:r>
                          <a:rPr lang="en-US" sz="4800" b="0" i="1" smtClean="0">
                            <a:solidFill>
                              <a:schemeClr val="tx1"/>
                            </a:solidFill>
                            <a:latin typeface="Cambria Math" panose="02040503050406030204" pitchFamily="18" charset="0"/>
                          </a:rPr>
                          <m:t>𝑑</m:t>
                        </m:r>
                        <m:r>
                          <a:rPr lang="en-US" sz="4800" b="0" i="1" smtClean="0">
                            <a:solidFill>
                              <a:srgbClr val="FFC000"/>
                            </a:solidFill>
                            <a:latin typeface="Cambria Math" panose="02040503050406030204" pitchFamily="18" charset="0"/>
                          </a:rPr>
                          <m:t>𝜏</m:t>
                        </m:r>
                      </m:den>
                    </m:f>
                    <m:d>
                      <m:dPr>
                        <m:ctrlPr>
                          <a:rPr lang="en-US" sz="4800" b="0" i="1" smtClean="0">
                            <a:solidFill>
                              <a:schemeClr val="tx1"/>
                            </a:solidFill>
                            <a:latin typeface="Cambria Math" panose="02040503050406030204" pitchFamily="18" charset="0"/>
                          </a:rPr>
                        </m:ctrlPr>
                      </m:dPr>
                      <m:e>
                        <m:acc>
                          <m:accPr>
                            <m:chr m:val="⃗"/>
                            <m:ctrlPr>
                              <a:rPr lang="en-US" sz="4800" i="1" smtClean="0">
                                <a:solidFill>
                                  <a:srgbClr val="002060"/>
                                </a:solidFill>
                                <a:latin typeface="Cambria Math" panose="02040503050406030204" pitchFamily="18" charset="0"/>
                              </a:rPr>
                            </m:ctrlPr>
                          </m:accPr>
                          <m:e>
                            <m:sSub>
                              <m:sSubPr>
                                <m:ctrlPr>
                                  <a:rPr lang="en-US" sz="4800" i="1">
                                    <a:solidFill>
                                      <a:srgbClr val="002060"/>
                                    </a:solidFill>
                                    <a:latin typeface="Cambria Math" panose="02040503050406030204" pitchFamily="18" charset="0"/>
                                  </a:rPr>
                                </m:ctrlPr>
                              </m:sSubPr>
                              <m:e>
                                <m:r>
                                  <a:rPr lang="en-US" sz="4800" i="1">
                                    <a:solidFill>
                                      <a:srgbClr val="002060"/>
                                    </a:solidFill>
                                    <a:latin typeface="Cambria Math" panose="02040503050406030204" pitchFamily="18" charset="0"/>
                                  </a:rPr>
                                  <m:t>𝑒</m:t>
                                </m:r>
                              </m:e>
                              <m:sub>
                                <m:r>
                                  <a:rPr lang="en-US" sz="4800" i="1">
                                    <a:solidFill>
                                      <a:srgbClr val="002060"/>
                                    </a:solidFill>
                                    <a:latin typeface="Cambria Math" panose="02040503050406030204" pitchFamily="18" charset="0"/>
                                  </a:rPr>
                                  <m:t>𝑡</m:t>
                                </m:r>
                              </m:sub>
                            </m:sSub>
                          </m:e>
                        </m:acc>
                      </m:e>
                    </m:d>
                  </m:oMath>
                </a14:m>
                <a:r>
                  <a:rPr lang="en-CA" sz="4800" dirty="0">
                    <a:solidFill>
                      <a:schemeClr val="tx1"/>
                    </a:solidFill>
                  </a:rPr>
                  <a:t> </a:t>
                </a:r>
              </a:p>
            </p:txBody>
          </p:sp>
        </mc:Choice>
        <mc:Fallback xmlns="">
          <p:sp>
            <p:nvSpPr>
              <p:cNvPr id="7" name="TextBox 6">
                <a:extLst>
                  <a:ext uri="{FF2B5EF4-FFF2-40B4-BE49-F238E27FC236}">
                    <a16:creationId xmlns:a16="http://schemas.microsoft.com/office/drawing/2014/main" id="{ECB566EC-D438-48D5-843F-E86FF5782CD5}"/>
                  </a:ext>
                </a:extLst>
              </p:cNvPr>
              <p:cNvSpPr txBox="1">
                <a:spLocks noRot="1" noChangeAspect="1" noMove="1" noResize="1" noEditPoints="1" noAdjustHandles="1" noChangeArrowheads="1" noChangeShapeType="1" noTextEdit="1"/>
              </p:cNvSpPr>
              <p:nvPr/>
            </p:nvSpPr>
            <p:spPr>
              <a:xfrm>
                <a:off x="342900" y="5634230"/>
                <a:ext cx="5554980" cy="1156150"/>
              </a:xfrm>
              <a:prstGeom prst="rect">
                <a:avLst/>
              </a:prstGeom>
              <a:blipFill>
                <a:blip r:embed="rId6"/>
                <a:stretch>
                  <a:fillRect/>
                </a:stretch>
              </a:blipFill>
              <a:ln>
                <a:noFill/>
              </a:ln>
            </p:spPr>
            <p:txBody>
              <a:bodyPr/>
              <a:lstStyle/>
              <a:p>
                <a:r>
                  <a:rPr lang="en-CA">
                    <a:noFill/>
                  </a:rPr>
                  <a:t> </a:t>
                </a:r>
              </a:p>
            </p:txBody>
          </p:sp>
        </mc:Fallback>
      </mc:AlternateContent>
      <p:sp>
        <p:nvSpPr>
          <p:cNvPr id="8" name="TextBox 7">
            <a:extLst>
              <a:ext uri="{FF2B5EF4-FFF2-40B4-BE49-F238E27FC236}">
                <a16:creationId xmlns:a16="http://schemas.microsoft.com/office/drawing/2014/main" id="{F7248A42-6E6F-4C59-A093-08C2ADB2C36D}"/>
              </a:ext>
            </a:extLst>
          </p:cNvPr>
          <p:cNvSpPr txBox="1"/>
          <p:nvPr/>
        </p:nvSpPr>
        <p:spPr>
          <a:xfrm>
            <a:off x="6031230" y="4632036"/>
            <a:ext cx="5951220" cy="1323439"/>
          </a:xfrm>
          <a:prstGeom prst="rect">
            <a:avLst/>
          </a:prstGeom>
          <a:noFill/>
          <a:ln>
            <a:noFill/>
          </a:ln>
        </p:spPr>
        <p:txBody>
          <a:bodyPr wrap="square" rtlCol="0">
            <a:spAutoFit/>
          </a:bodyPr>
          <a:lstStyle/>
          <a:p>
            <a:pPr algn="ctr"/>
            <a:r>
              <a:rPr lang="en-US" sz="4000" dirty="0">
                <a:solidFill>
                  <a:schemeClr val="tx1"/>
                </a:solidFill>
              </a:rPr>
              <a:t>(Basis vectors are constant</a:t>
            </a:r>
          </a:p>
          <a:p>
            <a:pPr algn="ctr"/>
            <a:r>
              <a:rPr lang="en-US" sz="4000" dirty="0"/>
              <a:t>for inertial frames!</a:t>
            </a:r>
            <a:r>
              <a:rPr lang="en-US" sz="4000" dirty="0">
                <a:solidFill>
                  <a:schemeClr val="tx1"/>
                </a:solidFill>
              </a:rPr>
              <a:t>)</a:t>
            </a:r>
            <a:endParaRPr lang="en-CA" sz="4000" dirty="0">
              <a:solidFill>
                <a:schemeClr val="tx1"/>
              </a:solidFill>
            </a:endParaRPr>
          </a:p>
        </p:txBody>
      </p:sp>
      <p:grpSp>
        <p:nvGrpSpPr>
          <p:cNvPr id="2" name="Group 1">
            <a:extLst>
              <a:ext uri="{FF2B5EF4-FFF2-40B4-BE49-F238E27FC236}">
                <a16:creationId xmlns:a16="http://schemas.microsoft.com/office/drawing/2014/main" id="{AA96B0F2-F090-4F2D-BD1E-6BDAFC950748}"/>
              </a:ext>
            </a:extLst>
          </p:cNvPr>
          <p:cNvGrpSpPr/>
          <p:nvPr/>
        </p:nvGrpSpPr>
        <p:grpSpPr>
          <a:xfrm>
            <a:off x="1529632" y="4399720"/>
            <a:ext cx="2870090" cy="1391478"/>
            <a:chOff x="1529632" y="4399720"/>
            <a:chExt cx="2870090" cy="1391478"/>
          </a:xfrm>
        </p:grpSpPr>
        <p:cxnSp>
          <p:nvCxnSpPr>
            <p:cNvPr id="3" name="Straight Arrow Connector 2">
              <a:extLst>
                <a:ext uri="{FF2B5EF4-FFF2-40B4-BE49-F238E27FC236}">
                  <a16:creationId xmlns:a16="http://schemas.microsoft.com/office/drawing/2014/main" id="{8767A7FC-883B-408F-B08D-3CB3EA965ED5}"/>
                </a:ext>
              </a:extLst>
            </p:cNvPr>
            <p:cNvCxnSpPr>
              <a:cxnSpLocks/>
            </p:cNvCxnSpPr>
            <p:nvPr/>
          </p:nvCxnSpPr>
          <p:spPr>
            <a:xfrm flipH="1">
              <a:off x="1722783" y="4399720"/>
              <a:ext cx="848140" cy="1311965"/>
            </a:xfrm>
            <a:prstGeom prst="straightConnector1">
              <a:avLst/>
            </a:prstGeom>
            <a:ln w="76200">
              <a:solidFill>
                <a:srgbClr val="461E64"/>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F3606118-CFD0-4830-9505-2FE48F098327}"/>
                </a:ext>
              </a:extLst>
            </p:cNvPr>
            <p:cNvCxnSpPr>
              <a:cxnSpLocks/>
            </p:cNvCxnSpPr>
            <p:nvPr/>
          </p:nvCxnSpPr>
          <p:spPr>
            <a:xfrm>
              <a:off x="3313043" y="4412972"/>
              <a:ext cx="675861" cy="1378226"/>
            </a:xfrm>
            <a:prstGeom prst="straightConnector1">
              <a:avLst/>
            </a:prstGeom>
            <a:ln w="76200">
              <a:solidFill>
                <a:srgbClr val="461E64"/>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E3958E9E-6C04-4F1E-8A97-65F3A212CCE6}"/>
                </a:ext>
              </a:extLst>
            </p:cNvPr>
            <p:cNvSpPr txBox="1"/>
            <p:nvPr/>
          </p:nvSpPr>
          <p:spPr>
            <a:xfrm>
              <a:off x="1529632" y="4648599"/>
              <a:ext cx="2870090" cy="707886"/>
            </a:xfrm>
            <a:prstGeom prst="rect">
              <a:avLst/>
            </a:prstGeom>
            <a:solidFill>
              <a:schemeClr val="bg1"/>
            </a:solidFill>
            <a:ln>
              <a:noFill/>
            </a:ln>
            <a:effectLst>
              <a:softEdge rad="127000"/>
            </a:effectLst>
          </p:spPr>
          <p:txBody>
            <a:bodyPr wrap="square" rtlCol="0">
              <a:spAutoFit/>
            </a:bodyPr>
            <a:lstStyle/>
            <a:p>
              <a:r>
                <a:rPr lang="en-US" sz="4000" dirty="0">
                  <a:solidFill>
                    <a:srgbClr val="7030A0"/>
                  </a:solidFill>
                </a:rPr>
                <a:t>Product Rule</a:t>
              </a:r>
              <a:endParaRPr lang="en-CA" sz="4000" dirty="0">
                <a:solidFill>
                  <a:srgbClr val="7030A0"/>
                </a:solidFill>
              </a:endParaRPr>
            </a:p>
          </p:txBody>
        </p:sp>
      </p:grpSp>
      <mc:AlternateContent xmlns:mc="http://schemas.openxmlformats.org/markup-compatibility/2006" xmlns:p14="http://schemas.microsoft.com/office/powerpoint/2010/main" xmlns:iact="http://schemas.microsoft.com/office/powerpoint/2014/inkAction">
        <mc:Choice Requires="p14 iact">
          <p:contentPart p14:bwMode="auto" r:id="rId7">
            <p14:nvContentPartPr>
              <p14:cNvPr id="4" name="Ink 3">
                <a:extLst>
                  <a:ext uri="{FF2B5EF4-FFF2-40B4-BE49-F238E27FC236}">
                    <a16:creationId xmlns:a16="http://schemas.microsoft.com/office/drawing/2014/main" id="{6338400E-723B-4F18-A903-7C694EA7D5FF}"/>
                  </a:ext>
                </a:extLst>
              </p14:cNvPr>
              <p14:cNvContentPartPr/>
              <p14:nvPr>
                <p:extLst>
                  <p:ext uri="{42D2F446-02D8-4167-A562-619A0277C38B}">
                    <p15:isNarration xmlns:p15="http://schemas.microsoft.com/office/powerpoint/2012/main" val="1"/>
                  </p:ext>
                </p:extLst>
              </p14:nvPr>
            </p14:nvContentPartPr>
            <p14:xfrm>
              <a:off x="325800" y="1543320"/>
              <a:ext cx="9235800" cy="5304960"/>
            </p14:xfrm>
          </p:contentPart>
        </mc:Choice>
        <mc:Fallback xmlns="">
          <p:pic>
            <p:nvPicPr>
              <p:cNvPr id="4" name="Ink 3">
                <a:extLst>
                  <a:ext uri="{FF2B5EF4-FFF2-40B4-BE49-F238E27FC236}">
                    <a16:creationId xmlns:a16="http://schemas.microsoft.com/office/drawing/2014/main" id="{6338400E-723B-4F18-A903-7C694EA7D5FF}"/>
                  </a:ext>
                </a:extLst>
              </p:cNvPr>
              <p:cNvPicPr>
                <a:picLocks noGrp="1" noRot="1" noChangeAspect="1" noMove="1" noResize="1" noEditPoints="1" noAdjustHandles="1" noChangeArrowheads="1" noChangeShapeType="1"/>
              </p:cNvPicPr>
              <p:nvPr/>
            </p:nvPicPr>
            <p:blipFill>
              <a:blip r:embed="rId8"/>
              <a:stretch>
                <a:fillRect/>
              </a:stretch>
            </p:blipFill>
            <p:spPr>
              <a:xfrm>
                <a:off x="316440" y="1533960"/>
                <a:ext cx="9254520" cy="5323680"/>
              </a:xfrm>
              <a:prstGeom prst="rect">
                <a:avLst/>
              </a:prstGeom>
            </p:spPr>
          </p:pic>
        </mc:Fallback>
      </mc:AlternateContent>
    </p:spTree>
    <p:custDataLst>
      <p:tags r:id="rId1"/>
    </p:custDataLst>
    <p:extLst>
      <p:ext uri="{BB962C8B-B14F-4D97-AF65-F5344CB8AC3E}">
        <p14:creationId xmlns:p14="http://schemas.microsoft.com/office/powerpoint/2010/main" val="949274818"/>
      </p:ext>
    </p:extLst>
  </p:cSld>
  <p:clrMapOvr>
    <a:masterClrMapping/>
  </p:clrMapOvr>
  <mc:AlternateContent xmlns:mc="http://schemas.openxmlformats.org/markup-compatibility/2006" xmlns:p14="http://schemas.microsoft.com/office/powerpoint/2010/main">
    <mc:Choice Requires="p14">
      <p:transition spd="slow" p14:dur="2000" advTm="26552"/>
    </mc:Choice>
    <mc:Fallback xmlns="">
      <p:transition spd="slow" advTm="2655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cmd type="call" cmd="playFrom(0.0)">
                                      <p:cBhvr>
                                        <p:cTn id="7" dur="1" fill="hold"/>
                                        <p:tgtEl>
                                          <p:spTgt spid="4"/>
                                        </p:tgtEl>
                                      </p:cBhvr>
                                    </p:cmd>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22" presetClass="entr" presetSubtype="1" fill="hold" nodeType="click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wipe(up)">
                                      <p:cBhvr>
                                        <p:cTn id="24" dur="500"/>
                                        <p:tgtEl>
                                          <p:spTgt spid="2"/>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build="p"/>
      <p:bldP spid="7" grpId="0"/>
      <p:bldP spid="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2">
            <a:extLst>
              <a:ext uri="{FF2B5EF4-FFF2-40B4-BE49-F238E27FC236}">
                <a16:creationId xmlns:a16="http://schemas.microsoft.com/office/drawing/2014/main" id="{E83787FB-54EF-438F-987E-DFF7FDA1D8C9}"/>
              </a:ext>
            </a:extLst>
          </p:cNvPr>
          <p:cNvSpPr txBox="1">
            <a:spLocks/>
          </p:cNvSpPr>
          <p:nvPr/>
        </p:nvSpPr>
        <p:spPr>
          <a:xfrm>
            <a:off x="323850" y="4514850"/>
            <a:ext cx="10820400" cy="9658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4800" dirty="0"/>
          </a:p>
        </p:txBody>
      </p:sp>
      <p:pic>
        <p:nvPicPr>
          <p:cNvPr id="12" name="Picture 11">
            <a:extLst>
              <a:ext uri="{FF2B5EF4-FFF2-40B4-BE49-F238E27FC236}">
                <a16:creationId xmlns:a16="http://schemas.microsoft.com/office/drawing/2014/main" id="{F4AFA645-A6BE-44DA-AD77-9ACDF7BE1BA2}"/>
              </a:ext>
            </a:extLst>
          </p:cNvPr>
          <p:cNvPicPr>
            <a:picLocks noChangeAspect="1"/>
          </p:cNvPicPr>
          <p:nvPr/>
        </p:nvPicPr>
        <p:blipFill rotWithShape="1">
          <a:blip r:embed="rId4"/>
          <a:srcRect l="2656" t="5535" r="48554" b="6728"/>
          <a:stretch/>
        </p:blipFill>
        <p:spPr>
          <a:xfrm>
            <a:off x="-589937" y="359249"/>
            <a:ext cx="6600562" cy="6646232"/>
          </a:xfrm>
          <a:prstGeom prst="rect">
            <a:avLst/>
          </a:prstGeom>
        </p:spPr>
      </p:pic>
      <p:grpSp>
        <p:nvGrpSpPr>
          <p:cNvPr id="68" name="Group 67">
            <a:extLst>
              <a:ext uri="{FF2B5EF4-FFF2-40B4-BE49-F238E27FC236}">
                <a16:creationId xmlns:a16="http://schemas.microsoft.com/office/drawing/2014/main" id="{76D9A167-D2B6-4EAB-9E84-AC161A3D3516}"/>
              </a:ext>
            </a:extLst>
          </p:cNvPr>
          <p:cNvGrpSpPr/>
          <p:nvPr/>
        </p:nvGrpSpPr>
        <p:grpSpPr>
          <a:xfrm>
            <a:off x="438587" y="4139460"/>
            <a:ext cx="1999973" cy="1858009"/>
            <a:chOff x="3136312" y="1835641"/>
            <a:chExt cx="1999973" cy="1858009"/>
          </a:xfrm>
        </p:grpSpPr>
        <p:cxnSp>
          <p:nvCxnSpPr>
            <p:cNvPr id="69" name="Straight Arrow Connector 68">
              <a:extLst>
                <a:ext uri="{FF2B5EF4-FFF2-40B4-BE49-F238E27FC236}">
                  <a16:creationId xmlns:a16="http://schemas.microsoft.com/office/drawing/2014/main" id="{87DA0343-83B3-4997-B486-B01CCE9445AE}"/>
                </a:ext>
              </a:extLst>
            </p:cNvPr>
            <p:cNvCxnSpPr>
              <a:cxnSpLocks/>
            </p:cNvCxnSpPr>
            <p:nvPr/>
          </p:nvCxnSpPr>
          <p:spPr>
            <a:xfrm>
              <a:off x="3448050" y="3462840"/>
              <a:ext cx="1047750" cy="0"/>
            </a:xfrm>
            <a:prstGeom prst="straightConnector1">
              <a:avLst/>
            </a:prstGeom>
            <a:ln w="76200">
              <a:solidFill>
                <a:srgbClr val="002060"/>
              </a:solidFill>
              <a:tailEnd type="triangle"/>
            </a:ln>
          </p:spPr>
          <p:style>
            <a:lnRef idx="1">
              <a:schemeClr val="accent2"/>
            </a:lnRef>
            <a:fillRef idx="0">
              <a:schemeClr val="accent2"/>
            </a:fillRef>
            <a:effectRef idx="0">
              <a:schemeClr val="accent2"/>
            </a:effectRef>
            <a:fontRef idx="minor">
              <a:schemeClr val="tx1"/>
            </a:fontRef>
          </p:style>
        </p:cxnSp>
        <p:cxnSp>
          <p:nvCxnSpPr>
            <p:cNvPr id="70" name="Straight Arrow Connector 69">
              <a:extLst>
                <a:ext uri="{FF2B5EF4-FFF2-40B4-BE49-F238E27FC236}">
                  <a16:creationId xmlns:a16="http://schemas.microsoft.com/office/drawing/2014/main" id="{34644ED0-AF03-4811-873F-F74F79EBFAF4}"/>
                </a:ext>
              </a:extLst>
            </p:cNvPr>
            <p:cNvCxnSpPr>
              <a:cxnSpLocks/>
            </p:cNvCxnSpPr>
            <p:nvPr/>
          </p:nvCxnSpPr>
          <p:spPr>
            <a:xfrm flipV="1">
              <a:off x="3454767" y="2423160"/>
              <a:ext cx="0" cy="1048704"/>
            </a:xfrm>
            <a:prstGeom prst="straightConnector1">
              <a:avLst/>
            </a:prstGeom>
            <a:ln w="76200">
              <a:solidFill>
                <a:srgbClr val="002060"/>
              </a:solidFill>
              <a:tailEnd type="triangle"/>
            </a:ln>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B2146609-8404-4876-9A44-BBF2B232E0B0}"/>
                    </a:ext>
                  </a:extLst>
                </p:cNvPr>
                <p:cNvSpPr txBox="1"/>
                <p:nvPr/>
              </p:nvSpPr>
              <p:spPr>
                <a:xfrm>
                  <a:off x="3136312" y="1835641"/>
                  <a:ext cx="625749"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3200" b="0" i="1" smtClean="0">
                                <a:solidFill>
                                  <a:srgbClr val="002060"/>
                                </a:solidFill>
                                <a:latin typeface="Cambria Math" panose="02040503050406030204" pitchFamily="18" charset="0"/>
                              </a:rPr>
                            </m:ctrlPr>
                          </m:accPr>
                          <m:e>
                            <m:sSub>
                              <m:sSubPr>
                                <m:ctrlPr>
                                  <a:rPr lang="en-US" sz="3200" b="0" i="1" smtClean="0">
                                    <a:solidFill>
                                      <a:srgbClr val="002060"/>
                                    </a:solidFill>
                                    <a:latin typeface="Cambria Math" panose="02040503050406030204" pitchFamily="18" charset="0"/>
                                  </a:rPr>
                                </m:ctrlPr>
                              </m:sSubPr>
                              <m:e>
                                <m:r>
                                  <a:rPr lang="en-US" sz="3200" b="0" i="1" smtClean="0">
                                    <a:solidFill>
                                      <a:srgbClr val="002060"/>
                                    </a:solidFill>
                                    <a:latin typeface="Cambria Math" panose="02040503050406030204" pitchFamily="18" charset="0"/>
                                  </a:rPr>
                                  <m:t>𝑒</m:t>
                                </m:r>
                              </m:e>
                              <m:sub>
                                <m:r>
                                  <a:rPr lang="en-US" sz="3200" b="0" i="1" smtClean="0">
                                    <a:solidFill>
                                      <a:srgbClr val="002060"/>
                                    </a:solidFill>
                                    <a:latin typeface="Cambria Math" panose="02040503050406030204" pitchFamily="18" charset="0"/>
                                  </a:rPr>
                                  <m:t>𝑡</m:t>
                                </m:r>
                              </m:sub>
                            </m:sSub>
                          </m:e>
                        </m:acc>
                      </m:oMath>
                    </m:oMathPara>
                  </a14:m>
                  <a:endParaRPr lang="en-CA" sz="3200" dirty="0">
                    <a:solidFill>
                      <a:schemeClr val="accent6">
                        <a:lumMod val="50000"/>
                      </a:schemeClr>
                    </a:solidFill>
                  </a:endParaRPr>
                </a:p>
              </p:txBody>
            </p:sp>
          </mc:Choice>
          <mc:Fallback xmlns="">
            <p:sp>
              <p:nvSpPr>
                <p:cNvPr id="71" name="TextBox 70">
                  <a:extLst>
                    <a:ext uri="{FF2B5EF4-FFF2-40B4-BE49-F238E27FC236}">
                      <a16:creationId xmlns:a16="http://schemas.microsoft.com/office/drawing/2014/main" id="{B2146609-8404-4876-9A44-BBF2B232E0B0}"/>
                    </a:ext>
                  </a:extLst>
                </p:cNvPr>
                <p:cNvSpPr txBox="1">
                  <a:spLocks noRot="1" noChangeAspect="1" noMove="1" noResize="1" noEditPoints="1" noAdjustHandles="1" noChangeArrowheads="1" noChangeShapeType="1" noTextEdit="1"/>
                </p:cNvSpPr>
                <p:nvPr/>
              </p:nvSpPr>
              <p:spPr>
                <a:xfrm>
                  <a:off x="3136312" y="1835641"/>
                  <a:ext cx="625749" cy="584775"/>
                </a:xfrm>
                <a:prstGeom prst="rect">
                  <a:avLst/>
                </a:prstGeom>
                <a:blipFill>
                  <a:blip r:embed="rId13"/>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08A8AFED-D533-434E-98DA-FB53A8179433}"/>
                    </a:ext>
                  </a:extLst>
                </p:cNvPr>
                <p:cNvSpPr txBox="1"/>
                <p:nvPr/>
              </p:nvSpPr>
              <p:spPr>
                <a:xfrm>
                  <a:off x="4465652" y="3108875"/>
                  <a:ext cx="670633"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3200" b="0" i="1" smtClean="0">
                                <a:solidFill>
                                  <a:srgbClr val="002060"/>
                                </a:solidFill>
                                <a:latin typeface="Cambria Math" panose="02040503050406030204" pitchFamily="18" charset="0"/>
                              </a:rPr>
                            </m:ctrlPr>
                          </m:accPr>
                          <m:e>
                            <m:sSub>
                              <m:sSubPr>
                                <m:ctrlPr>
                                  <a:rPr lang="en-US" sz="3200" b="0" i="1" smtClean="0">
                                    <a:solidFill>
                                      <a:srgbClr val="002060"/>
                                    </a:solidFill>
                                    <a:latin typeface="Cambria Math" panose="02040503050406030204" pitchFamily="18" charset="0"/>
                                  </a:rPr>
                                </m:ctrlPr>
                              </m:sSubPr>
                              <m:e>
                                <m:r>
                                  <a:rPr lang="en-US" sz="3200" b="0" i="1" smtClean="0">
                                    <a:solidFill>
                                      <a:srgbClr val="002060"/>
                                    </a:solidFill>
                                    <a:latin typeface="Cambria Math" panose="02040503050406030204" pitchFamily="18" charset="0"/>
                                  </a:rPr>
                                  <m:t>𝑒</m:t>
                                </m:r>
                              </m:e>
                              <m:sub>
                                <m:r>
                                  <a:rPr lang="en-US" sz="3200" b="0" i="1" smtClean="0">
                                    <a:solidFill>
                                      <a:srgbClr val="002060"/>
                                    </a:solidFill>
                                    <a:latin typeface="Cambria Math" panose="02040503050406030204" pitchFamily="18" charset="0"/>
                                  </a:rPr>
                                  <m:t>𝑥</m:t>
                                </m:r>
                              </m:sub>
                            </m:sSub>
                          </m:e>
                        </m:acc>
                      </m:oMath>
                    </m:oMathPara>
                  </a14:m>
                  <a:endParaRPr lang="en-CA" sz="3200" dirty="0">
                    <a:solidFill>
                      <a:schemeClr val="accent6">
                        <a:lumMod val="50000"/>
                      </a:schemeClr>
                    </a:solidFill>
                  </a:endParaRPr>
                </a:p>
              </p:txBody>
            </p:sp>
          </mc:Choice>
          <mc:Fallback xmlns="">
            <p:sp>
              <p:nvSpPr>
                <p:cNvPr id="72" name="TextBox 71">
                  <a:extLst>
                    <a:ext uri="{FF2B5EF4-FFF2-40B4-BE49-F238E27FC236}">
                      <a16:creationId xmlns:a16="http://schemas.microsoft.com/office/drawing/2014/main" id="{08A8AFED-D533-434E-98DA-FB53A8179433}"/>
                    </a:ext>
                  </a:extLst>
                </p:cNvPr>
                <p:cNvSpPr txBox="1">
                  <a:spLocks noRot="1" noChangeAspect="1" noMove="1" noResize="1" noEditPoints="1" noAdjustHandles="1" noChangeArrowheads="1" noChangeShapeType="1" noTextEdit="1"/>
                </p:cNvSpPr>
                <p:nvPr/>
              </p:nvSpPr>
              <p:spPr>
                <a:xfrm>
                  <a:off x="4465652" y="3108875"/>
                  <a:ext cx="670633" cy="584775"/>
                </a:xfrm>
                <a:prstGeom prst="rect">
                  <a:avLst/>
                </a:prstGeom>
                <a:blipFill>
                  <a:blip r:embed="rId14"/>
                  <a:stretch>
                    <a:fillRect/>
                  </a:stretch>
                </a:blipFill>
              </p:spPr>
              <p:txBody>
                <a:bodyPr/>
                <a:lstStyle/>
                <a:p>
                  <a:r>
                    <a:rPr lang="en-CA">
                      <a:noFill/>
                    </a:rPr>
                    <a:t> </a:t>
                  </a:r>
                </a:p>
              </p:txBody>
            </p:sp>
          </mc:Fallback>
        </mc:AlternateContent>
      </p:grpSp>
      <p:grpSp>
        <p:nvGrpSpPr>
          <p:cNvPr id="73" name="Group 72">
            <a:extLst>
              <a:ext uri="{FF2B5EF4-FFF2-40B4-BE49-F238E27FC236}">
                <a16:creationId xmlns:a16="http://schemas.microsoft.com/office/drawing/2014/main" id="{5CDB8029-B1D5-40ED-8735-532963D66B5C}"/>
              </a:ext>
            </a:extLst>
          </p:cNvPr>
          <p:cNvGrpSpPr/>
          <p:nvPr/>
        </p:nvGrpSpPr>
        <p:grpSpPr>
          <a:xfrm>
            <a:off x="2462423" y="4139460"/>
            <a:ext cx="1999973" cy="1858009"/>
            <a:chOff x="3136312" y="1835641"/>
            <a:chExt cx="1999973" cy="1858009"/>
          </a:xfrm>
        </p:grpSpPr>
        <p:cxnSp>
          <p:nvCxnSpPr>
            <p:cNvPr id="74" name="Straight Arrow Connector 73">
              <a:extLst>
                <a:ext uri="{FF2B5EF4-FFF2-40B4-BE49-F238E27FC236}">
                  <a16:creationId xmlns:a16="http://schemas.microsoft.com/office/drawing/2014/main" id="{2CFD0983-4C50-40F4-A665-18EA09C1FEB5}"/>
                </a:ext>
              </a:extLst>
            </p:cNvPr>
            <p:cNvCxnSpPr>
              <a:cxnSpLocks/>
            </p:cNvCxnSpPr>
            <p:nvPr/>
          </p:nvCxnSpPr>
          <p:spPr>
            <a:xfrm>
              <a:off x="3448050" y="3462840"/>
              <a:ext cx="1047750" cy="0"/>
            </a:xfrm>
            <a:prstGeom prst="straightConnector1">
              <a:avLst/>
            </a:prstGeom>
            <a:ln w="76200">
              <a:solidFill>
                <a:srgbClr val="002060"/>
              </a:solidFill>
              <a:tailEnd type="triangle"/>
            </a:ln>
          </p:spPr>
          <p:style>
            <a:lnRef idx="1">
              <a:schemeClr val="accent2"/>
            </a:lnRef>
            <a:fillRef idx="0">
              <a:schemeClr val="accent2"/>
            </a:fillRef>
            <a:effectRef idx="0">
              <a:schemeClr val="accent2"/>
            </a:effectRef>
            <a:fontRef idx="minor">
              <a:schemeClr val="tx1"/>
            </a:fontRef>
          </p:style>
        </p:cxnSp>
        <p:cxnSp>
          <p:nvCxnSpPr>
            <p:cNvPr id="75" name="Straight Arrow Connector 74">
              <a:extLst>
                <a:ext uri="{FF2B5EF4-FFF2-40B4-BE49-F238E27FC236}">
                  <a16:creationId xmlns:a16="http://schemas.microsoft.com/office/drawing/2014/main" id="{0A7799C5-0DDE-4986-A900-263BEEAD7360}"/>
                </a:ext>
              </a:extLst>
            </p:cNvPr>
            <p:cNvCxnSpPr>
              <a:cxnSpLocks/>
            </p:cNvCxnSpPr>
            <p:nvPr/>
          </p:nvCxnSpPr>
          <p:spPr>
            <a:xfrm flipV="1">
              <a:off x="3454767" y="2423160"/>
              <a:ext cx="0" cy="1048704"/>
            </a:xfrm>
            <a:prstGeom prst="straightConnector1">
              <a:avLst/>
            </a:prstGeom>
            <a:ln w="76200">
              <a:solidFill>
                <a:srgbClr val="002060"/>
              </a:solidFill>
              <a:tailEnd type="triangle"/>
            </a:ln>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376112C9-0EA3-472C-A36D-CD855172129F}"/>
                    </a:ext>
                  </a:extLst>
                </p:cNvPr>
                <p:cNvSpPr txBox="1"/>
                <p:nvPr/>
              </p:nvSpPr>
              <p:spPr>
                <a:xfrm>
                  <a:off x="3136312" y="1835641"/>
                  <a:ext cx="625749"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3200" b="0" i="1" smtClean="0">
                                <a:solidFill>
                                  <a:srgbClr val="002060"/>
                                </a:solidFill>
                                <a:latin typeface="Cambria Math" panose="02040503050406030204" pitchFamily="18" charset="0"/>
                              </a:rPr>
                            </m:ctrlPr>
                          </m:accPr>
                          <m:e>
                            <m:sSub>
                              <m:sSubPr>
                                <m:ctrlPr>
                                  <a:rPr lang="en-US" sz="3200" b="0" i="1" smtClean="0">
                                    <a:solidFill>
                                      <a:srgbClr val="002060"/>
                                    </a:solidFill>
                                    <a:latin typeface="Cambria Math" panose="02040503050406030204" pitchFamily="18" charset="0"/>
                                  </a:rPr>
                                </m:ctrlPr>
                              </m:sSubPr>
                              <m:e>
                                <m:r>
                                  <a:rPr lang="en-US" sz="3200" b="0" i="1" smtClean="0">
                                    <a:solidFill>
                                      <a:srgbClr val="002060"/>
                                    </a:solidFill>
                                    <a:latin typeface="Cambria Math" panose="02040503050406030204" pitchFamily="18" charset="0"/>
                                  </a:rPr>
                                  <m:t>𝑒</m:t>
                                </m:r>
                              </m:e>
                              <m:sub>
                                <m:r>
                                  <a:rPr lang="en-US" sz="3200" b="0" i="1" smtClean="0">
                                    <a:solidFill>
                                      <a:srgbClr val="002060"/>
                                    </a:solidFill>
                                    <a:latin typeface="Cambria Math" panose="02040503050406030204" pitchFamily="18" charset="0"/>
                                  </a:rPr>
                                  <m:t>𝑡</m:t>
                                </m:r>
                              </m:sub>
                            </m:sSub>
                          </m:e>
                        </m:acc>
                      </m:oMath>
                    </m:oMathPara>
                  </a14:m>
                  <a:endParaRPr lang="en-CA" sz="3200" dirty="0">
                    <a:solidFill>
                      <a:schemeClr val="accent6">
                        <a:lumMod val="50000"/>
                      </a:schemeClr>
                    </a:solidFill>
                  </a:endParaRPr>
                </a:p>
              </p:txBody>
            </p:sp>
          </mc:Choice>
          <mc:Fallback xmlns="">
            <p:sp>
              <p:nvSpPr>
                <p:cNvPr id="76" name="TextBox 75">
                  <a:extLst>
                    <a:ext uri="{FF2B5EF4-FFF2-40B4-BE49-F238E27FC236}">
                      <a16:creationId xmlns:a16="http://schemas.microsoft.com/office/drawing/2014/main" id="{376112C9-0EA3-472C-A36D-CD855172129F}"/>
                    </a:ext>
                  </a:extLst>
                </p:cNvPr>
                <p:cNvSpPr txBox="1">
                  <a:spLocks noRot="1" noChangeAspect="1" noMove="1" noResize="1" noEditPoints="1" noAdjustHandles="1" noChangeArrowheads="1" noChangeShapeType="1" noTextEdit="1"/>
                </p:cNvSpPr>
                <p:nvPr/>
              </p:nvSpPr>
              <p:spPr>
                <a:xfrm>
                  <a:off x="3136312" y="1835641"/>
                  <a:ext cx="625749" cy="584775"/>
                </a:xfrm>
                <a:prstGeom prst="rect">
                  <a:avLst/>
                </a:prstGeom>
                <a:blipFill>
                  <a:blip r:embed="rId15"/>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B24F1B54-2D57-48E7-B34E-C566582273AA}"/>
                    </a:ext>
                  </a:extLst>
                </p:cNvPr>
                <p:cNvSpPr txBox="1"/>
                <p:nvPr/>
              </p:nvSpPr>
              <p:spPr>
                <a:xfrm>
                  <a:off x="4465652" y="3108875"/>
                  <a:ext cx="670633"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3200" b="0" i="1" smtClean="0">
                                <a:solidFill>
                                  <a:srgbClr val="002060"/>
                                </a:solidFill>
                                <a:latin typeface="Cambria Math" panose="02040503050406030204" pitchFamily="18" charset="0"/>
                              </a:rPr>
                            </m:ctrlPr>
                          </m:accPr>
                          <m:e>
                            <m:sSub>
                              <m:sSubPr>
                                <m:ctrlPr>
                                  <a:rPr lang="en-US" sz="3200" b="0" i="1" smtClean="0">
                                    <a:solidFill>
                                      <a:srgbClr val="002060"/>
                                    </a:solidFill>
                                    <a:latin typeface="Cambria Math" panose="02040503050406030204" pitchFamily="18" charset="0"/>
                                  </a:rPr>
                                </m:ctrlPr>
                              </m:sSubPr>
                              <m:e>
                                <m:r>
                                  <a:rPr lang="en-US" sz="3200" b="0" i="1" smtClean="0">
                                    <a:solidFill>
                                      <a:srgbClr val="002060"/>
                                    </a:solidFill>
                                    <a:latin typeface="Cambria Math" panose="02040503050406030204" pitchFamily="18" charset="0"/>
                                  </a:rPr>
                                  <m:t>𝑒</m:t>
                                </m:r>
                              </m:e>
                              <m:sub>
                                <m:r>
                                  <a:rPr lang="en-US" sz="3200" b="0" i="1" smtClean="0">
                                    <a:solidFill>
                                      <a:srgbClr val="002060"/>
                                    </a:solidFill>
                                    <a:latin typeface="Cambria Math" panose="02040503050406030204" pitchFamily="18" charset="0"/>
                                  </a:rPr>
                                  <m:t>𝑥</m:t>
                                </m:r>
                              </m:sub>
                            </m:sSub>
                          </m:e>
                        </m:acc>
                      </m:oMath>
                    </m:oMathPara>
                  </a14:m>
                  <a:endParaRPr lang="en-CA" sz="3200" dirty="0">
                    <a:solidFill>
                      <a:schemeClr val="accent6">
                        <a:lumMod val="50000"/>
                      </a:schemeClr>
                    </a:solidFill>
                  </a:endParaRPr>
                </a:p>
              </p:txBody>
            </p:sp>
          </mc:Choice>
          <mc:Fallback xmlns="">
            <p:sp>
              <p:nvSpPr>
                <p:cNvPr id="77" name="TextBox 76">
                  <a:extLst>
                    <a:ext uri="{FF2B5EF4-FFF2-40B4-BE49-F238E27FC236}">
                      <a16:creationId xmlns:a16="http://schemas.microsoft.com/office/drawing/2014/main" id="{B24F1B54-2D57-48E7-B34E-C566582273AA}"/>
                    </a:ext>
                  </a:extLst>
                </p:cNvPr>
                <p:cNvSpPr txBox="1">
                  <a:spLocks noRot="1" noChangeAspect="1" noMove="1" noResize="1" noEditPoints="1" noAdjustHandles="1" noChangeArrowheads="1" noChangeShapeType="1" noTextEdit="1"/>
                </p:cNvSpPr>
                <p:nvPr/>
              </p:nvSpPr>
              <p:spPr>
                <a:xfrm>
                  <a:off x="4465652" y="3108875"/>
                  <a:ext cx="670633" cy="584775"/>
                </a:xfrm>
                <a:prstGeom prst="rect">
                  <a:avLst/>
                </a:prstGeom>
                <a:blipFill>
                  <a:blip r:embed="rId16"/>
                  <a:stretch>
                    <a:fillRect/>
                  </a:stretch>
                </a:blipFill>
              </p:spPr>
              <p:txBody>
                <a:bodyPr/>
                <a:lstStyle/>
                <a:p>
                  <a:r>
                    <a:rPr lang="en-CA">
                      <a:noFill/>
                    </a:rPr>
                    <a:t> </a:t>
                  </a:r>
                </a:p>
              </p:txBody>
            </p:sp>
          </mc:Fallback>
        </mc:AlternateContent>
      </p:grpSp>
      <p:grpSp>
        <p:nvGrpSpPr>
          <p:cNvPr id="78" name="Group 77">
            <a:extLst>
              <a:ext uri="{FF2B5EF4-FFF2-40B4-BE49-F238E27FC236}">
                <a16:creationId xmlns:a16="http://schemas.microsoft.com/office/drawing/2014/main" id="{CA92F4FC-F979-4B2E-B64C-F28766C3DCCA}"/>
              </a:ext>
            </a:extLst>
          </p:cNvPr>
          <p:cNvGrpSpPr/>
          <p:nvPr/>
        </p:nvGrpSpPr>
        <p:grpSpPr>
          <a:xfrm>
            <a:off x="4515287" y="4139460"/>
            <a:ext cx="1999973" cy="1858009"/>
            <a:chOff x="3136312" y="1835641"/>
            <a:chExt cx="1999973" cy="1858009"/>
          </a:xfrm>
        </p:grpSpPr>
        <p:cxnSp>
          <p:nvCxnSpPr>
            <p:cNvPr id="79" name="Straight Arrow Connector 78">
              <a:extLst>
                <a:ext uri="{FF2B5EF4-FFF2-40B4-BE49-F238E27FC236}">
                  <a16:creationId xmlns:a16="http://schemas.microsoft.com/office/drawing/2014/main" id="{573A8500-3F1E-4780-BA8D-B0ED0EA18D50}"/>
                </a:ext>
              </a:extLst>
            </p:cNvPr>
            <p:cNvCxnSpPr>
              <a:cxnSpLocks/>
            </p:cNvCxnSpPr>
            <p:nvPr/>
          </p:nvCxnSpPr>
          <p:spPr>
            <a:xfrm>
              <a:off x="3448050" y="3462840"/>
              <a:ext cx="1047750" cy="0"/>
            </a:xfrm>
            <a:prstGeom prst="straightConnector1">
              <a:avLst/>
            </a:prstGeom>
            <a:ln w="76200">
              <a:solidFill>
                <a:srgbClr val="002060"/>
              </a:solidFill>
              <a:tailEnd type="triangle"/>
            </a:ln>
          </p:spPr>
          <p:style>
            <a:lnRef idx="1">
              <a:schemeClr val="accent2"/>
            </a:lnRef>
            <a:fillRef idx="0">
              <a:schemeClr val="accent2"/>
            </a:fillRef>
            <a:effectRef idx="0">
              <a:schemeClr val="accent2"/>
            </a:effectRef>
            <a:fontRef idx="minor">
              <a:schemeClr val="tx1"/>
            </a:fontRef>
          </p:style>
        </p:cxnSp>
        <p:cxnSp>
          <p:nvCxnSpPr>
            <p:cNvPr id="80" name="Straight Arrow Connector 79">
              <a:extLst>
                <a:ext uri="{FF2B5EF4-FFF2-40B4-BE49-F238E27FC236}">
                  <a16:creationId xmlns:a16="http://schemas.microsoft.com/office/drawing/2014/main" id="{A62F736E-A447-4BA6-A24E-5366D2225763}"/>
                </a:ext>
              </a:extLst>
            </p:cNvPr>
            <p:cNvCxnSpPr>
              <a:cxnSpLocks/>
            </p:cNvCxnSpPr>
            <p:nvPr/>
          </p:nvCxnSpPr>
          <p:spPr>
            <a:xfrm flipV="1">
              <a:off x="3454767" y="2423160"/>
              <a:ext cx="0" cy="1048704"/>
            </a:xfrm>
            <a:prstGeom prst="straightConnector1">
              <a:avLst/>
            </a:prstGeom>
            <a:ln w="76200">
              <a:solidFill>
                <a:srgbClr val="002060"/>
              </a:solidFill>
              <a:tailEnd type="triangle"/>
            </a:ln>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F2AFC5E6-E441-4F64-A206-D1C2D9133598}"/>
                    </a:ext>
                  </a:extLst>
                </p:cNvPr>
                <p:cNvSpPr txBox="1"/>
                <p:nvPr/>
              </p:nvSpPr>
              <p:spPr>
                <a:xfrm>
                  <a:off x="3136312" y="1835641"/>
                  <a:ext cx="625749"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3200" b="0" i="1" smtClean="0">
                                <a:solidFill>
                                  <a:srgbClr val="002060"/>
                                </a:solidFill>
                                <a:latin typeface="Cambria Math" panose="02040503050406030204" pitchFamily="18" charset="0"/>
                              </a:rPr>
                            </m:ctrlPr>
                          </m:accPr>
                          <m:e>
                            <m:sSub>
                              <m:sSubPr>
                                <m:ctrlPr>
                                  <a:rPr lang="en-US" sz="3200" b="0" i="1" smtClean="0">
                                    <a:solidFill>
                                      <a:srgbClr val="002060"/>
                                    </a:solidFill>
                                    <a:latin typeface="Cambria Math" panose="02040503050406030204" pitchFamily="18" charset="0"/>
                                  </a:rPr>
                                </m:ctrlPr>
                              </m:sSubPr>
                              <m:e>
                                <m:r>
                                  <a:rPr lang="en-US" sz="3200" b="0" i="1" smtClean="0">
                                    <a:solidFill>
                                      <a:srgbClr val="002060"/>
                                    </a:solidFill>
                                    <a:latin typeface="Cambria Math" panose="02040503050406030204" pitchFamily="18" charset="0"/>
                                  </a:rPr>
                                  <m:t>𝑒</m:t>
                                </m:r>
                              </m:e>
                              <m:sub>
                                <m:r>
                                  <a:rPr lang="en-US" sz="3200" b="0" i="1" smtClean="0">
                                    <a:solidFill>
                                      <a:srgbClr val="002060"/>
                                    </a:solidFill>
                                    <a:latin typeface="Cambria Math" panose="02040503050406030204" pitchFamily="18" charset="0"/>
                                  </a:rPr>
                                  <m:t>𝑡</m:t>
                                </m:r>
                              </m:sub>
                            </m:sSub>
                          </m:e>
                        </m:acc>
                      </m:oMath>
                    </m:oMathPara>
                  </a14:m>
                  <a:endParaRPr lang="en-CA" sz="3200" dirty="0">
                    <a:solidFill>
                      <a:schemeClr val="accent6">
                        <a:lumMod val="50000"/>
                      </a:schemeClr>
                    </a:solidFill>
                  </a:endParaRPr>
                </a:p>
              </p:txBody>
            </p:sp>
          </mc:Choice>
          <mc:Fallback xmlns="">
            <p:sp>
              <p:nvSpPr>
                <p:cNvPr id="81" name="TextBox 80">
                  <a:extLst>
                    <a:ext uri="{FF2B5EF4-FFF2-40B4-BE49-F238E27FC236}">
                      <a16:creationId xmlns:a16="http://schemas.microsoft.com/office/drawing/2014/main" id="{F2AFC5E6-E441-4F64-A206-D1C2D9133598}"/>
                    </a:ext>
                  </a:extLst>
                </p:cNvPr>
                <p:cNvSpPr txBox="1">
                  <a:spLocks noRot="1" noChangeAspect="1" noMove="1" noResize="1" noEditPoints="1" noAdjustHandles="1" noChangeArrowheads="1" noChangeShapeType="1" noTextEdit="1"/>
                </p:cNvSpPr>
                <p:nvPr/>
              </p:nvSpPr>
              <p:spPr>
                <a:xfrm>
                  <a:off x="3136312" y="1835641"/>
                  <a:ext cx="625749" cy="584775"/>
                </a:xfrm>
                <a:prstGeom prst="rect">
                  <a:avLst/>
                </a:prstGeom>
                <a:blipFill>
                  <a:blip r:embed="rId17"/>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DA2DC982-316B-4799-B60F-395BF5EA0283}"/>
                    </a:ext>
                  </a:extLst>
                </p:cNvPr>
                <p:cNvSpPr txBox="1"/>
                <p:nvPr/>
              </p:nvSpPr>
              <p:spPr>
                <a:xfrm>
                  <a:off x="4465652" y="3108875"/>
                  <a:ext cx="670633"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3200" b="0" i="1" smtClean="0">
                                <a:solidFill>
                                  <a:srgbClr val="002060"/>
                                </a:solidFill>
                                <a:latin typeface="Cambria Math" panose="02040503050406030204" pitchFamily="18" charset="0"/>
                              </a:rPr>
                            </m:ctrlPr>
                          </m:accPr>
                          <m:e>
                            <m:sSub>
                              <m:sSubPr>
                                <m:ctrlPr>
                                  <a:rPr lang="en-US" sz="3200" b="0" i="1" smtClean="0">
                                    <a:solidFill>
                                      <a:srgbClr val="002060"/>
                                    </a:solidFill>
                                    <a:latin typeface="Cambria Math" panose="02040503050406030204" pitchFamily="18" charset="0"/>
                                  </a:rPr>
                                </m:ctrlPr>
                              </m:sSubPr>
                              <m:e>
                                <m:r>
                                  <a:rPr lang="en-US" sz="3200" b="0" i="1" smtClean="0">
                                    <a:solidFill>
                                      <a:srgbClr val="002060"/>
                                    </a:solidFill>
                                    <a:latin typeface="Cambria Math" panose="02040503050406030204" pitchFamily="18" charset="0"/>
                                  </a:rPr>
                                  <m:t>𝑒</m:t>
                                </m:r>
                              </m:e>
                              <m:sub>
                                <m:r>
                                  <a:rPr lang="en-US" sz="3200" b="0" i="1" smtClean="0">
                                    <a:solidFill>
                                      <a:srgbClr val="002060"/>
                                    </a:solidFill>
                                    <a:latin typeface="Cambria Math" panose="02040503050406030204" pitchFamily="18" charset="0"/>
                                  </a:rPr>
                                  <m:t>𝑥</m:t>
                                </m:r>
                              </m:sub>
                            </m:sSub>
                          </m:e>
                        </m:acc>
                      </m:oMath>
                    </m:oMathPara>
                  </a14:m>
                  <a:endParaRPr lang="en-CA" sz="3200" dirty="0">
                    <a:solidFill>
                      <a:schemeClr val="accent6">
                        <a:lumMod val="50000"/>
                      </a:schemeClr>
                    </a:solidFill>
                  </a:endParaRPr>
                </a:p>
              </p:txBody>
            </p:sp>
          </mc:Choice>
          <mc:Fallback xmlns="">
            <p:sp>
              <p:nvSpPr>
                <p:cNvPr id="82" name="TextBox 81">
                  <a:extLst>
                    <a:ext uri="{FF2B5EF4-FFF2-40B4-BE49-F238E27FC236}">
                      <a16:creationId xmlns:a16="http://schemas.microsoft.com/office/drawing/2014/main" id="{DA2DC982-316B-4799-B60F-395BF5EA0283}"/>
                    </a:ext>
                  </a:extLst>
                </p:cNvPr>
                <p:cNvSpPr txBox="1">
                  <a:spLocks noRot="1" noChangeAspect="1" noMove="1" noResize="1" noEditPoints="1" noAdjustHandles="1" noChangeArrowheads="1" noChangeShapeType="1" noTextEdit="1"/>
                </p:cNvSpPr>
                <p:nvPr/>
              </p:nvSpPr>
              <p:spPr>
                <a:xfrm>
                  <a:off x="4465652" y="3108875"/>
                  <a:ext cx="670633" cy="584775"/>
                </a:xfrm>
                <a:prstGeom prst="rect">
                  <a:avLst/>
                </a:prstGeom>
                <a:blipFill>
                  <a:blip r:embed="rId18"/>
                  <a:stretch>
                    <a:fillRect/>
                  </a:stretch>
                </a:blipFill>
              </p:spPr>
              <p:txBody>
                <a:bodyPr/>
                <a:lstStyle/>
                <a:p>
                  <a:r>
                    <a:rPr lang="en-CA">
                      <a:noFill/>
                    </a:rPr>
                    <a:t> </a:t>
                  </a:r>
                </a:p>
              </p:txBody>
            </p:sp>
          </mc:Fallback>
        </mc:AlternateContent>
      </p:grpSp>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76675575-73CB-4F88-988F-936F802F924B}"/>
                  </a:ext>
                </a:extLst>
              </p:cNvPr>
              <p:cNvSpPr txBox="1"/>
              <p:nvPr/>
            </p:nvSpPr>
            <p:spPr>
              <a:xfrm>
                <a:off x="6528619" y="1040910"/>
                <a:ext cx="5663381" cy="2220095"/>
              </a:xfrm>
              <a:prstGeom prst="rect">
                <a:avLst/>
              </a:prstGeom>
              <a:noFill/>
              <a:ln>
                <a:noFill/>
              </a:ln>
            </p:spPr>
            <p:txBody>
              <a:bodyPr wrap="square" rtlCol="0">
                <a:spAutoFit/>
              </a:bodyPr>
              <a:lstStyle/>
              <a:p>
                <a:pPr algn="ctr"/>
                <a14:m>
                  <m:oMathPara xmlns:m="http://schemas.openxmlformats.org/officeDocument/2006/math">
                    <m:oMathParaPr>
                      <m:jc m:val="centerGroup"/>
                    </m:oMathParaPr>
                    <m:oMath xmlns:m="http://schemas.openxmlformats.org/officeDocument/2006/math">
                      <m:acc>
                        <m:accPr>
                          <m:chr m:val="⃗"/>
                          <m:ctrlPr>
                            <a:rPr lang="en-US" sz="5400" i="1" smtClean="0">
                              <a:solidFill>
                                <a:srgbClr val="002060"/>
                              </a:solidFill>
                              <a:latin typeface="Cambria Math" panose="02040503050406030204" pitchFamily="18" charset="0"/>
                            </a:rPr>
                          </m:ctrlPr>
                        </m:accPr>
                        <m:e>
                          <m:sSub>
                            <m:sSubPr>
                              <m:ctrlPr>
                                <a:rPr lang="en-US" sz="5400" i="1">
                                  <a:solidFill>
                                    <a:srgbClr val="002060"/>
                                  </a:solidFill>
                                  <a:latin typeface="Cambria Math" panose="02040503050406030204" pitchFamily="18" charset="0"/>
                                </a:rPr>
                              </m:ctrlPr>
                            </m:sSubPr>
                            <m:e>
                              <m:r>
                                <a:rPr lang="en-US" sz="5400" i="1">
                                  <a:solidFill>
                                    <a:srgbClr val="002060"/>
                                  </a:solidFill>
                                  <a:latin typeface="Cambria Math" panose="02040503050406030204" pitchFamily="18" charset="0"/>
                                </a:rPr>
                                <m:t>𝑒</m:t>
                              </m:r>
                            </m:e>
                            <m:sub>
                              <m:r>
                                <a:rPr lang="en-US" sz="5400" b="0" i="1" smtClean="0">
                                  <a:solidFill>
                                    <a:srgbClr val="002060"/>
                                  </a:solidFill>
                                  <a:latin typeface="Cambria Math" panose="02040503050406030204" pitchFamily="18" charset="0"/>
                                </a:rPr>
                                <m:t>𝑡</m:t>
                              </m:r>
                            </m:sub>
                          </m:sSub>
                        </m:e>
                      </m:acc>
                      <m:r>
                        <a:rPr lang="en-US" sz="5400" b="0" i="1" smtClean="0">
                          <a:solidFill>
                            <a:srgbClr val="002060"/>
                          </a:solidFill>
                          <a:latin typeface="Cambria Math" panose="02040503050406030204" pitchFamily="18" charset="0"/>
                        </a:rPr>
                        <m:t>  </m:t>
                      </m:r>
                      <m:acc>
                        <m:accPr>
                          <m:chr m:val="⃗"/>
                          <m:ctrlPr>
                            <a:rPr lang="en-US" sz="5400" b="0" i="1" smtClean="0">
                              <a:solidFill>
                                <a:srgbClr val="002060"/>
                              </a:solidFill>
                              <a:latin typeface="Cambria Math" panose="02040503050406030204" pitchFamily="18" charset="0"/>
                            </a:rPr>
                          </m:ctrlPr>
                        </m:accPr>
                        <m:e>
                          <m:sSub>
                            <m:sSubPr>
                              <m:ctrlPr>
                                <a:rPr lang="en-US" sz="5400" b="0" i="1" smtClean="0">
                                  <a:solidFill>
                                    <a:srgbClr val="002060"/>
                                  </a:solidFill>
                                  <a:latin typeface="Cambria Math" panose="02040503050406030204" pitchFamily="18" charset="0"/>
                                </a:rPr>
                              </m:ctrlPr>
                            </m:sSubPr>
                            <m:e>
                              <m:r>
                                <a:rPr lang="en-US" sz="5400" b="0" i="1" smtClean="0">
                                  <a:solidFill>
                                    <a:srgbClr val="002060"/>
                                  </a:solidFill>
                                  <a:latin typeface="Cambria Math" panose="02040503050406030204" pitchFamily="18" charset="0"/>
                                </a:rPr>
                                <m:t>𝑒</m:t>
                              </m:r>
                            </m:e>
                            <m:sub>
                              <m:r>
                                <a:rPr lang="en-US" sz="5400" b="0" i="1" smtClean="0">
                                  <a:solidFill>
                                    <a:srgbClr val="002060"/>
                                  </a:solidFill>
                                  <a:latin typeface="Cambria Math" panose="02040503050406030204" pitchFamily="18" charset="0"/>
                                </a:rPr>
                                <m:t>𝑥</m:t>
                              </m:r>
                            </m:sub>
                          </m:sSub>
                        </m:e>
                      </m:acc>
                      <m:r>
                        <a:rPr lang="en-US" sz="5400" b="0" i="1" smtClean="0">
                          <a:solidFill>
                            <a:srgbClr val="002060"/>
                          </a:solidFill>
                          <a:latin typeface="Cambria Math" panose="02040503050406030204" pitchFamily="18" charset="0"/>
                        </a:rPr>
                        <m:t>  </m:t>
                      </m:r>
                      <m:acc>
                        <m:accPr>
                          <m:chr m:val="⃗"/>
                          <m:ctrlPr>
                            <a:rPr lang="en-US" sz="5400" i="1">
                              <a:solidFill>
                                <a:srgbClr val="002060"/>
                              </a:solidFill>
                              <a:latin typeface="Cambria Math" panose="02040503050406030204" pitchFamily="18" charset="0"/>
                            </a:rPr>
                          </m:ctrlPr>
                        </m:accPr>
                        <m:e>
                          <m:sSub>
                            <m:sSubPr>
                              <m:ctrlPr>
                                <a:rPr lang="en-US" sz="5400" i="1">
                                  <a:solidFill>
                                    <a:srgbClr val="002060"/>
                                  </a:solidFill>
                                  <a:latin typeface="Cambria Math" panose="02040503050406030204" pitchFamily="18" charset="0"/>
                                </a:rPr>
                              </m:ctrlPr>
                            </m:sSubPr>
                            <m:e>
                              <m:r>
                                <a:rPr lang="en-US" sz="5400" i="1">
                                  <a:solidFill>
                                    <a:srgbClr val="002060"/>
                                  </a:solidFill>
                                  <a:latin typeface="Cambria Math" panose="02040503050406030204" pitchFamily="18" charset="0"/>
                                </a:rPr>
                                <m:t>𝑒</m:t>
                              </m:r>
                            </m:e>
                            <m:sub>
                              <m:r>
                                <a:rPr lang="en-US" sz="5400" b="0" i="1" smtClean="0">
                                  <a:solidFill>
                                    <a:srgbClr val="002060"/>
                                  </a:solidFill>
                                  <a:latin typeface="Cambria Math" panose="02040503050406030204" pitchFamily="18" charset="0"/>
                                </a:rPr>
                                <m:t>𝑦</m:t>
                              </m:r>
                            </m:sub>
                          </m:sSub>
                        </m:e>
                      </m:acc>
                      <m:r>
                        <a:rPr lang="en-US" sz="5400" b="0" i="1" smtClean="0">
                          <a:latin typeface="Cambria Math" panose="02040503050406030204" pitchFamily="18" charset="0"/>
                        </a:rPr>
                        <m:t>  </m:t>
                      </m:r>
                      <m:acc>
                        <m:accPr>
                          <m:chr m:val="⃗"/>
                          <m:ctrlPr>
                            <a:rPr lang="en-US" sz="5400" i="1">
                              <a:solidFill>
                                <a:srgbClr val="002060"/>
                              </a:solidFill>
                              <a:latin typeface="Cambria Math" panose="02040503050406030204" pitchFamily="18" charset="0"/>
                            </a:rPr>
                          </m:ctrlPr>
                        </m:accPr>
                        <m:e>
                          <m:sSub>
                            <m:sSubPr>
                              <m:ctrlPr>
                                <a:rPr lang="en-US" sz="5400" i="1">
                                  <a:solidFill>
                                    <a:srgbClr val="002060"/>
                                  </a:solidFill>
                                  <a:latin typeface="Cambria Math" panose="02040503050406030204" pitchFamily="18" charset="0"/>
                                </a:rPr>
                              </m:ctrlPr>
                            </m:sSubPr>
                            <m:e>
                              <m:r>
                                <a:rPr lang="en-US" sz="5400" i="1">
                                  <a:solidFill>
                                    <a:srgbClr val="002060"/>
                                  </a:solidFill>
                                  <a:latin typeface="Cambria Math" panose="02040503050406030204" pitchFamily="18" charset="0"/>
                                </a:rPr>
                                <m:t>𝑒</m:t>
                              </m:r>
                            </m:e>
                            <m:sub>
                              <m:r>
                                <a:rPr lang="en-US" sz="5400" b="0" i="1" smtClean="0">
                                  <a:solidFill>
                                    <a:srgbClr val="002060"/>
                                  </a:solidFill>
                                  <a:latin typeface="Cambria Math" panose="02040503050406030204" pitchFamily="18" charset="0"/>
                                </a:rPr>
                                <m:t>𝑧</m:t>
                              </m:r>
                            </m:sub>
                          </m:sSub>
                        </m:e>
                      </m:acc>
                    </m:oMath>
                  </m:oMathPara>
                </a14:m>
                <a:endParaRPr lang="en-CA" sz="4000" dirty="0">
                  <a:solidFill>
                    <a:schemeClr val="accent6">
                      <a:lumMod val="50000"/>
                    </a:schemeClr>
                  </a:solidFill>
                </a:endParaRPr>
              </a:p>
              <a:p>
                <a:pPr algn="ctr"/>
                <a:r>
                  <a:rPr lang="en-US" sz="4000" dirty="0">
                    <a:solidFill>
                      <a:schemeClr val="tx1"/>
                    </a:solidFill>
                  </a:rPr>
                  <a:t>are constant everywhere for inertial frames.</a:t>
                </a:r>
                <a:endParaRPr lang="en-CA" sz="4000" dirty="0">
                  <a:solidFill>
                    <a:schemeClr val="tx1"/>
                  </a:solidFill>
                </a:endParaRPr>
              </a:p>
            </p:txBody>
          </p:sp>
        </mc:Choice>
        <mc:Fallback xmlns="">
          <p:sp>
            <p:nvSpPr>
              <p:cNvPr id="97" name="TextBox 96">
                <a:extLst>
                  <a:ext uri="{FF2B5EF4-FFF2-40B4-BE49-F238E27FC236}">
                    <a16:creationId xmlns:a16="http://schemas.microsoft.com/office/drawing/2014/main" id="{76675575-73CB-4F88-988F-936F802F924B}"/>
                  </a:ext>
                </a:extLst>
              </p:cNvPr>
              <p:cNvSpPr txBox="1">
                <a:spLocks noRot="1" noChangeAspect="1" noMove="1" noResize="1" noEditPoints="1" noAdjustHandles="1" noChangeArrowheads="1" noChangeShapeType="1" noTextEdit="1"/>
              </p:cNvSpPr>
              <p:nvPr/>
            </p:nvSpPr>
            <p:spPr>
              <a:xfrm>
                <a:off x="6528619" y="1040910"/>
                <a:ext cx="5663381" cy="2220095"/>
              </a:xfrm>
              <a:prstGeom prst="rect">
                <a:avLst/>
              </a:prstGeom>
              <a:blipFill>
                <a:blip r:embed="rId19"/>
                <a:stretch>
                  <a:fillRect l="-538" r="-2691" b="-10989"/>
                </a:stretch>
              </a:blipFill>
              <a:ln>
                <a:no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01" name="TextBox 100">
                <a:extLst>
                  <a:ext uri="{FF2B5EF4-FFF2-40B4-BE49-F238E27FC236}">
                    <a16:creationId xmlns:a16="http://schemas.microsoft.com/office/drawing/2014/main" id="{E358DF29-C648-45E4-A737-FEB795264815}"/>
                  </a:ext>
                </a:extLst>
              </p:cNvPr>
              <p:cNvSpPr txBox="1"/>
              <p:nvPr/>
            </p:nvSpPr>
            <p:spPr>
              <a:xfrm>
                <a:off x="6469625" y="3966006"/>
                <a:ext cx="5663381" cy="1361398"/>
              </a:xfrm>
              <a:prstGeom prst="rect">
                <a:avLst/>
              </a:prstGeom>
              <a:noFill/>
              <a:ln>
                <a:noFill/>
              </a:ln>
            </p:spPr>
            <p:txBody>
              <a:bodyPr wrap="square" rtlCol="0">
                <a:spAutoFit/>
              </a:bodyPr>
              <a:lstStyle/>
              <a:p>
                <a:pPr algn="ctr"/>
                <a14:m>
                  <m:oMath xmlns:m="http://schemas.openxmlformats.org/officeDocument/2006/math">
                    <m:f>
                      <m:fPr>
                        <m:ctrlPr>
                          <a:rPr lang="en-US" sz="5400" b="0" i="1" smtClean="0">
                            <a:solidFill>
                              <a:schemeClr val="tx1"/>
                            </a:solidFill>
                            <a:latin typeface="Cambria Math" panose="02040503050406030204" pitchFamily="18" charset="0"/>
                          </a:rPr>
                        </m:ctrlPr>
                      </m:fPr>
                      <m:num>
                        <m:r>
                          <a:rPr lang="en-US" sz="5400" b="0" i="1" smtClean="0">
                            <a:solidFill>
                              <a:schemeClr val="tx1"/>
                            </a:solidFill>
                            <a:latin typeface="Cambria Math" panose="02040503050406030204" pitchFamily="18" charset="0"/>
                          </a:rPr>
                          <m:t>𝑑</m:t>
                        </m:r>
                        <m:acc>
                          <m:accPr>
                            <m:chr m:val="⃗"/>
                            <m:ctrlPr>
                              <a:rPr lang="en-US" sz="5400" i="1" smtClean="0">
                                <a:solidFill>
                                  <a:srgbClr val="002060"/>
                                </a:solidFill>
                                <a:latin typeface="Cambria Math" panose="02040503050406030204" pitchFamily="18" charset="0"/>
                              </a:rPr>
                            </m:ctrlPr>
                          </m:accPr>
                          <m:e>
                            <m:sSub>
                              <m:sSubPr>
                                <m:ctrlPr>
                                  <a:rPr lang="en-US" sz="5400" i="1">
                                    <a:solidFill>
                                      <a:srgbClr val="002060"/>
                                    </a:solidFill>
                                    <a:latin typeface="Cambria Math" panose="02040503050406030204" pitchFamily="18" charset="0"/>
                                  </a:rPr>
                                </m:ctrlPr>
                              </m:sSubPr>
                              <m:e>
                                <m:r>
                                  <a:rPr lang="en-US" sz="5400" i="1">
                                    <a:solidFill>
                                      <a:srgbClr val="002060"/>
                                    </a:solidFill>
                                    <a:latin typeface="Cambria Math" panose="02040503050406030204" pitchFamily="18" charset="0"/>
                                  </a:rPr>
                                  <m:t>𝑒</m:t>
                                </m:r>
                              </m:e>
                              <m:sub>
                                <m:r>
                                  <a:rPr lang="en-US" sz="5400" i="1">
                                    <a:solidFill>
                                      <a:srgbClr val="002060"/>
                                    </a:solidFill>
                                    <a:latin typeface="Cambria Math" panose="02040503050406030204" pitchFamily="18" charset="0"/>
                                  </a:rPr>
                                  <m:t>𝑡</m:t>
                                </m:r>
                              </m:sub>
                            </m:sSub>
                          </m:e>
                        </m:acc>
                      </m:num>
                      <m:den>
                        <m:r>
                          <a:rPr lang="en-US" sz="5400" b="0" i="1" smtClean="0">
                            <a:solidFill>
                              <a:schemeClr val="tx1"/>
                            </a:solidFill>
                            <a:latin typeface="Cambria Math" panose="02040503050406030204" pitchFamily="18" charset="0"/>
                          </a:rPr>
                          <m:t>𝑑</m:t>
                        </m:r>
                        <m:r>
                          <a:rPr lang="en-US" sz="5400" b="0" i="1" smtClean="0">
                            <a:solidFill>
                              <a:srgbClr val="FFC000"/>
                            </a:solidFill>
                            <a:latin typeface="Cambria Math" panose="02040503050406030204" pitchFamily="18" charset="0"/>
                          </a:rPr>
                          <m:t>𝜏</m:t>
                        </m:r>
                      </m:den>
                    </m:f>
                    <m:r>
                      <a:rPr lang="en-US" sz="5400" b="0" i="1" smtClean="0">
                        <a:solidFill>
                          <a:schemeClr val="tx1"/>
                        </a:solidFill>
                        <a:latin typeface="Cambria Math" panose="02040503050406030204" pitchFamily="18" charset="0"/>
                      </a:rPr>
                      <m:t>=</m:t>
                    </m:r>
                    <m:f>
                      <m:fPr>
                        <m:ctrlPr>
                          <a:rPr lang="en-US" sz="5400" i="1">
                            <a:latin typeface="Cambria Math" panose="02040503050406030204" pitchFamily="18" charset="0"/>
                          </a:rPr>
                        </m:ctrlPr>
                      </m:fPr>
                      <m:num>
                        <m:r>
                          <a:rPr lang="en-US" sz="5400" i="1">
                            <a:latin typeface="Cambria Math" panose="02040503050406030204" pitchFamily="18" charset="0"/>
                          </a:rPr>
                          <m:t>𝑑</m:t>
                        </m:r>
                        <m:acc>
                          <m:accPr>
                            <m:chr m:val="⃗"/>
                            <m:ctrlPr>
                              <a:rPr lang="en-US" sz="5400" i="1" smtClean="0">
                                <a:solidFill>
                                  <a:srgbClr val="002060"/>
                                </a:solidFill>
                                <a:latin typeface="Cambria Math" panose="02040503050406030204" pitchFamily="18" charset="0"/>
                              </a:rPr>
                            </m:ctrlPr>
                          </m:accPr>
                          <m:e>
                            <m:sSub>
                              <m:sSubPr>
                                <m:ctrlPr>
                                  <a:rPr lang="en-US" sz="5400" i="1">
                                    <a:solidFill>
                                      <a:srgbClr val="002060"/>
                                    </a:solidFill>
                                    <a:latin typeface="Cambria Math" panose="02040503050406030204" pitchFamily="18" charset="0"/>
                                  </a:rPr>
                                </m:ctrlPr>
                              </m:sSubPr>
                              <m:e>
                                <m:r>
                                  <a:rPr lang="en-US" sz="5400" i="1">
                                    <a:solidFill>
                                      <a:srgbClr val="002060"/>
                                    </a:solidFill>
                                    <a:latin typeface="Cambria Math" panose="02040503050406030204" pitchFamily="18" charset="0"/>
                                  </a:rPr>
                                  <m:t>𝑒</m:t>
                                </m:r>
                              </m:e>
                              <m:sub>
                                <m:r>
                                  <a:rPr lang="en-US" sz="5400" b="0" i="1" smtClean="0">
                                    <a:solidFill>
                                      <a:srgbClr val="002060"/>
                                    </a:solidFill>
                                    <a:latin typeface="Cambria Math" panose="02040503050406030204" pitchFamily="18" charset="0"/>
                                  </a:rPr>
                                  <m:t>𝑥</m:t>
                                </m:r>
                              </m:sub>
                            </m:sSub>
                          </m:e>
                        </m:acc>
                      </m:num>
                      <m:den>
                        <m:r>
                          <a:rPr lang="en-US" sz="5400" i="1">
                            <a:latin typeface="Cambria Math" panose="02040503050406030204" pitchFamily="18" charset="0"/>
                          </a:rPr>
                          <m:t>𝑑</m:t>
                        </m:r>
                        <m:r>
                          <a:rPr lang="en-US" sz="5400" i="1">
                            <a:solidFill>
                              <a:srgbClr val="FFC000"/>
                            </a:solidFill>
                            <a:latin typeface="Cambria Math" panose="02040503050406030204" pitchFamily="18" charset="0"/>
                          </a:rPr>
                          <m:t>𝜏</m:t>
                        </m:r>
                      </m:den>
                    </m:f>
                    <m:r>
                      <a:rPr lang="en-US" sz="5400" b="0" i="1" smtClean="0">
                        <a:solidFill>
                          <a:schemeClr val="tx1"/>
                        </a:solidFill>
                        <a:latin typeface="Cambria Math" panose="02040503050406030204" pitchFamily="18" charset="0"/>
                      </a:rPr>
                      <m:t>=⋯=0</m:t>
                    </m:r>
                  </m:oMath>
                </a14:m>
                <a:r>
                  <a:rPr lang="en-CA" sz="4000" dirty="0">
                    <a:solidFill>
                      <a:schemeClr val="tx1"/>
                    </a:solidFill>
                  </a:rPr>
                  <a:t> </a:t>
                </a:r>
              </a:p>
            </p:txBody>
          </p:sp>
        </mc:Choice>
        <mc:Fallback xmlns="">
          <p:sp>
            <p:nvSpPr>
              <p:cNvPr id="101" name="TextBox 100">
                <a:extLst>
                  <a:ext uri="{FF2B5EF4-FFF2-40B4-BE49-F238E27FC236}">
                    <a16:creationId xmlns:a16="http://schemas.microsoft.com/office/drawing/2014/main" id="{E358DF29-C648-45E4-A737-FEB795264815}"/>
                  </a:ext>
                </a:extLst>
              </p:cNvPr>
              <p:cNvSpPr txBox="1">
                <a:spLocks noRot="1" noChangeAspect="1" noMove="1" noResize="1" noEditPoints="1" noAdjustHandles="1" noChangeArrowheads="1" noChangeShapeType="1" noTextEdit="1"/>
              </p:cNvSpPr>
              <p:nvPr/>
            </p:nvSpPr>
            <p:spPr>
              <a:xfrm>
                <a:off x="6469625" y="3966006"/>
                <a:ext cx="5663381" cy="1361398"/>
              </a:xfrm>
              <a:prstGeom prst="rect">
                <a:avLst/>
              </a:prstGeom>
              <a:blipFill>
                <a:blip r:embed="rId20"/>
                <a:stretch>
                  <a:fillRect/>
                </a:stretch>
              </a:blipFill>
              <a:ln>
                <a:noFill/>
              </a:ln>
            </p:spPr>
            <p:txBody>
              <a:bodyPr/>
              <a:lstStyle/>
              <a:p>
                <a:r>
                  <a:rPr lang="en-CA">
                    <a:noFill/>
                  </a:rPr>
                  <a:t> </a:t>
                </a:r>
              </a:p>
            </p:txBody>
          </p:sp>
        </mc:Fallback>
      </mc:AlternateContent>
      <p:grpSp>
        <p:nvGrpSpPr>
          <p:cNvPr id="115" name="Group 114">
            <a:extLst>
              <a:ext uri="{FF2B5EF4-FFF2-40B4-BE49-F238E27FC236}">
                <a16:creationId xmlns:a16="http://schemas.microsoft.com/office/drawing/2014/main" id="{5E0D5909-7D61-43D1-B23F-11F31021D72B}"/>
              </a:ext>
            </a:extLst>
          </p:cNvPr>
          <p:cNvGrpSpPr/>
          <p:nvPr/>
        </p:nvGrpSpPr>
        <p:grpSpPr>
          <a:xfrm>
            <a:off x="-4622800" y="-2541999"/>
            <a:ext cx="2707256" cy="2313399"/>
            <a:chOff x="-4910146" y="-2130041"/>
            <a:chExt cx="3903357" cy="3335489"/>
          </a:xfrm>
        </p:grpSpPr>
        <p:grpSp>
          <p:nvGrpSpPr>
            <p:cNvPr id="116" name="Group 115">
              <a:extLst>
                <a:ext uri="{FF2B5EF4-FFF2-40B4-BE49-F238E27FC236}">
                  <a16:creationId xmlns:a16="http://schemas.microsoft.com/office/drawing/2014/main" id="{A3946839-7D01-4AEB-895E-53EA478CAB8E}"/>
                </a:ext>
              </a:extLst>
            </p:cNvPr>
            <p:cNvGrpSpPr/>
            <p:nvPr/>
          </p:nvGrpSpPr>
          <p:grpSpPr>
            <a:xfrm>
              <a:off x="-4910146" y="-1632454"/>
              <a:ext cx="3465866" cy="2837902"/>
              <a:chOff x="4453670" y="3868909"/>
              <a:chExt cx="3465866" cy="2837902"/>
            </a:xfrm>
          </p:grpSpPr>
          <p:grpSp>
            <p:nvGrpSpPr>
              <p:cNvPr id="122" name="Group 121">
                <a:extLst>
                  <a:ext uri="{FF2B5EF4-FFF2-40B4-BE49-F238E27FC236}">
                    <a16:creationId xmlns:a16="http://schemas.microsoft.com/office/drawing/2014/main" id="{C8B4A3B4-6B4A-4EB1-925F-80FD6EF3654E}"/>
                  </a:ext>
                </a:extLst>
              </p:cNvPr>
              <p:cNvGrpSpPr/>
              <p:nvPr/>
            </p:nvGrpSpPr>
            <p:grpSpPr>
              <a:xfrm>
                <a:off x="5473092" y="4705348"/>
                <a:ext cx="1503075" cy="1606548"/>
                <a:chOff x="4664861" y="3129331"/>
                <a:chExt cx="942396" cy="1007271"/>
              </a:xfrm>
            </p:grpSpPr>
            <p:cxnSp>
              <p:nvCxnSpPr>
                <p:cNvPr id="125" name="Straight Arrow Connector 124">
                  <a:extLst>
                    <a:ext uri="{FF2B5EF4-FFF2-40B4-BE49-F238E27FC236}">
                      <a16:creationId xmlns:a16="http://schemas.microsoft.com/office/drawing/2014/main" id="{E37C0D6F-5842-4439-9F23-1DE24EAC2FF4}"/>
                    </a:ext>
                  </a:extLst>
                </p:cNvPr>
                <p:cNvCxnSpPr>
                  <a:cxnSpLocks/>
                </p:cNvCxnSpPr>
                <p:nvPr/>
              </p:nvCxnSpPr>
              <p:spPr>
                <a:xfrm>
                  <a:off x="4664861" y="4122409"/>
                  <a:ext cx="942396" cy="0"/>
                </a:xfrm>
                <a:prstGeom prst="straightConnector1">
                  <a:avLst/>
                </a:prstGeom>
                <a:ln w="76200">
                  <a:solidFill>
                    <a:srgbClr val="002060"/>
                  </a:solidFill>
                  <a:tailEnd type="triangle"/>
                </a:ln>
              </p:spPr>
              <p:style>
                <a:lnRef idx="3">
                  <a:schemeClr val="accent1"/>
                </a:lnRef>
                <a:fillRef idx="0">
                  <a:schemeClr val="accent1"/>
                </a:fillRef>
                <a:effectRef idx="2">
                  <a:schemeClr val="accent1"/>
                </a:effectRef>
                <a:fontRef idx="minor">
                  <a:schemeClr val="tx1"/>
                </a:fontRef>
              </p:style>
            </p:cxnSp>
            <p:cxnSp>
              <p:nvCxnSpPr>
                <p:cNvPr id="126" name="Straight Arrow Connector 125">
                  <a:extLst>
                    <a:ext uri="{FF2B5EF4-FFF2-40B4-BE49-F238E27FC236}">
                      <a16:creationId xmlns:a16="http://schemas.microsoft.com/office/drawing/2014/main" id="{F81675F3-29BE-493D-A6AD-CB65591FB666}"/>
                    </a:ext>
                  </a:extLst>
                </p:cNvPr>
                <p:cNvCxnSpPr>
                  <a:cxnSpLocks/>
                </p:cNvCxnSpPr>
                <p:nvPr/>
              </p:nvCxnSpPr>
              <p:spPr>
                <a:xfrm flipV="1">
                  <a:off x="4668837" y="3129331"/>
                  <a:ext cx="0" cy="1007271"/>
                </a:xfrm>
                <a:prstGeom prst="straightConnector1">
                  <a:avLst/>
                </a:prstGeom>
                <a:ln w="76200">
                  <a:solidFill>
                    <a:srgbClr val="002060"/>
                  </a:solidFill>
                  <a:tailEnd type="triangle"/>
                </a:ln>
              </p:spPr>
              <p:style>
                <a:lnRef idx="3">
                  <a:schemeClr val="accent1"/>
                </a:lnRef>
                <a:fillRef idx="0">
                  <a:schemeClr val="accent1"/>
                </a:fillRef>
                <a:effectRef idx="2">
                  <a:schemeClr val="accent1"/>
                </a:effectRef>
                <a:fontRef idx="minor">
                  <a:schemeClr val="tx1"/>
                </a:fontRef>
              </p:style>
            </p:cxnSp>
          </p:grpSp>
          <mc:AlternateContent xmlns:mc="http://schemas.openxmlformats.org/markup-compatibility/2006" xmlns:a14="http://schemas.microsoft.com/office/drawing/2010/main">
            <mc:Choice Requires="a14">
              <p:sp>
                <p:nvSpPr>
                  <p:cNvPr id="123" name="TextBox 122">
                    <a:extLst>
                      <a:ext uri="{FF2B5EF4-FFF2-40B4-BE49-F238E27FC236}">
                        <a16:creationId xmlns:a16="http://schemas.microsoft.com/office/drawing/2014/main" id="{33DAFB69-5DE5-40EC-8806-F092330529C7}"/>
                      </a:ext>
                    </a:extLst>
                  </p:cNvPr>
                  <p:cNvSpPr txBox="1"/>
                  <p:nvPr/>
                </p:nvSpPr>
                <p:spPr>
                  <a:xfrm>
                    <a:off x="4453670" y="3868909"/>
                    <a:ext cx="1102698" cy="92333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5400" i="1" smtClean="0">
                                  <a:solidFill>
                                    <a:srgbClr val="002060"/>
                                  </a:solidFill>
                                  <a:latin typeface="Cambria Math" panose="02040503050406030204" pitchFamily="18" charset="0"/>
                                </a:rPr>
                              </m:ctrlPr>
                            </m:accPr>
                            <m:e>
                              <m:sSub>
                                <m:sSubPr>
                                  <m:ctrlPr>
                                    <a:rPr lang="en-US" sz="5400" i="1">
                                      <a:solidFill>
                                        <a:srgbClr val="002060"/>
                                      </a:solidFill>
                                      <a:latin typeface="Cambria Math" panose="02040503050406030204" pitchFamily="18" charset="0"/>
                                    </a:rPr>
                                  </m:ctrlPr>
                                </m:sSubPr>
                                <m:e>
                                  <m:r>
                                    <a:rPr lang="en-US" sz="5400" i="1">
                                      <a:solidFill>
                                        <a:srgbClr val="002060"/>
                                      </a:solidFill>
                                      <a:latin typeface="Cambria Math" panose="02040503050406030204" pitchFamily="18" charset="0"/>
                                    </a:rPr>
                                    <m:t>𝑒</m:t>
                                  </m:r>
                                </m:e>
                                <m:sub>
                                  <m:r>
                                    <a:rPr lang="en-US" sz="5400" i="1">
                                      <a:solidFill>
                                        <a:srgbClr val="002060"/>
                                      </a:solidFill>
                                      <a:latin typeface="Cambria Math" panose="02040503050406030204" pitchFamily="18" charset="0"/>
                                    </a:rPr>
                                    <m:t>𝑡</m:t>
                                  </m:r>
                                </m:sub>
                              </m:sSub>
                            </m:e>
                          </m:acc>
                        </m:oMath>
                      </m:oMathPara>
                    </a14:m>
                    <a:endParaRPr lang="en-US" sz="5400" dirty="0">
                      <a:solidFill>
                        <a:srgbClr val="002060"/>
                      </a:solidFill>
                    </a:endParaRPr>
                  </a:p>
                </p:txBody>
              </p:sp>
            </mc:Choice>
            <mc:Fallback xmlns="">
              <p:sp>
                <p:nvSpPr>
                  <p:cNvPr id="123" name="TextBox 122">
                    <a:extLst>
                      <a:ext uri="{FF2B5EF4-FFF2-40B4-BE49-F238E27FC236}">
                        <a16:creationId xmlns:a16="http://schemas.microsoft.com/office/drawing/2014/main" id="{33DAFB69-5DE5-40EC-8806-F092330529C7}"/>
                      </a:ext>
                    </a:extLst>
                  </p:cNvPr>
                  <p:cNvSpPr txBox="1">
                    <a:spLocks noRot="1" noChangeAspect="1" noMove="1" noResize="1" noEditPoints="1" noAdjustHandles="1" noChangeArrowheads="1" noChangeShapeType="1" noTextEdit="1"/>
                  </p:cNvSpPr>
                  <p:nvPr/>
                </p:nvSpPr>
                <p:spPr>
                  <a:xfrm>
                    <a:off x="4453670" y="3868909"/>
                    <a:ext cx="1102698" cy="923330"/>
                  </a:xfrm>
                  <a:prstGeom prst="rect">
                    <a:avLst/>
                  </a:prstGeom>
                  <a:blipFill>
                    <a:blip r:embed="rId21"/>
                    <a:stretch>
                      <a:fillRect b="-30476"/>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24" name="TextBox 123">
                    <a:extLst>
                      <a:ext uri="{FF2B5EF4-FFF2-40B4-BE49-F238E27FC236}">
                        <a16:creationId xmlns:a16="http://schemas.microsoft.com/office/drawing/2014/main" id="{0D1F7082-BB6F-4E75-BF19-E098A0FD9FAF}"/>
                      </a:ext>
                    </a:extLst>
                  </p:cNvPr>
                  <p:cNvSpPr txBox="1"/>
                  <p:nvPr/>
                </p:nvSpPr>
                <p:spPr>
                  <a:xfrm>
                    <a:off x="6871606" y="5783481"/>
                    <a:ext cx="1047930" cy="92333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5400" i="1" smtClean="0">
                                  <a:solidFill>
                                    <a:srgbClr val="002060"/>
                                  </a:solidFill>
                                  <a:latin typeface="Cambria Math" panose="02040503050406030204" pitchFamily="18" charset="0"/>
                                </a:rPr>
                              </m:ctrlPr>
                            </m:accPr>
                            <m:e>
                              <m:sSub>
                                <m:sSubPr>
                                  <m:ctrlPr>
                                    <a:rPr lang="en-US" sz="5400" i="1">
                                      <a:solidFill>
                                        <a:srgbClr val="002060"/>
                                      </a:solidFill>
                                      <a:latin typeface="Cambria Math" panose="02040503050406030204" pitchFamily="18" charset="0"/>
                                    </a:rPr>
                                  </m:ctrlPr>
                                </m:sSubPr>
                                <m:e>
                                  <m:r>
                                    <a:rPr lang="en-US" sz="5400" i="1">
                                      <a:solidFill>
                                        <a:srgbClr val="002060"/>
                                      </a:solidFill>
                                      <a:latin typeface="Cambria Math" panose="02040503050406030204" pitchFamily="18" charset="0"/>
                                    </a:rPr>
                                    <m:t>𝑒</m:t>
                                  </m:r>
                                </m:e>
                                <m:sub>
                                  <m:r>
                                    <a:rPr lang="en-US" sz="5400" i="1">
                                      <a:solidFill>
                                        <a:srgbClr val="002060"/>
                                      </a:solidFill>
                                      <a:latin typeface="Cambria Math" panose="02040503050406030204" pitchFamily="18" charset="0"/>
                                    </a:rPr>
                                    <m:t>𝑥</m:t>
                                  </m:r>
                                </m:sub>
                              </m:sSub>
                            </m:e>
                          </m:acc>
                        </m:oMath>
                      </m:oMathPara>
                    </a14:m>
                    <a:endParaRPr lang="en-US" sz="5400" dirty="0">
                      <a:solidFill>
                        <a:srgbClr val="002060"/>
                      </a:solidFill>
                    </a:endParaRPr>
                  </a:p>
                </p:txBody>
              </p:sp>
            </mc:Choice>
            <mc:Fallback xmlns="">
              <p:sp>
                <p:nvSpPr>
                  <p:cNvPr id="124" name="TextBox 123">
                    <a:extLst>
                      <a:ext uri="{FF2B5EF4-FFF2-40B4-BE49-F238E27FC236}">
                        <a16:creationId xmlns:a16="http://schemas.microsoft.com/office/drawing/2014/main" id="{0D1F7082-BB6F-4E75-BF19-E098A0FD9FAF}"/>
                      </a:ext>
                    </a:extLst>
                  </p:cNvPr>
                  <p:cNvSpPr txBox="1">
                    <a:spLocks noRot="1" noChangeAspect="1" noMove="1" noResize="1" noEditPoints="1" noAdjustHandles="1" noChangeArrowheads="1" noChangeShapeType="1" noTextEdit="1"/>
                  </p:cNvSpPr>
                  <p:nvPr/>
                </p:nvSpPr>
                <p:spPr>
                  <a:xfrm>
                    <a:off x="6871606" y="5783481"/>
                    <a:ext cx="1047930" cy="923330"/>
                  </a:xfrm>
                  <a:prstGeom prst="rect">
                    <a:avLst/>
                  </a:prstGeom>
                  <a:blipFill>
                    <a:blip r:embed="rId22"/>
                    <a:stretch>
                      <a:fillRect r="-3361" b="-31429"/>
                    </a:stretch>
                  </a:blipFill>
                </p:spPr>
                <p:txBody>
                  <a:bodyPr/>
                  <a:lstStyle/>
                  <a:p>
                    <a:r>
                      <a:rPr lang="en-CA">
                        <a:noFill/>
                      </a:rPr>
                      <a:t> </a:t>
                    </a:r>
                  </a:p>
                </p:txBody>
              </p:sp>
            </mc:Fallback>
          </mc:AlternateContent>
        </p:grpSp>
        <p:grpSp>
          <p:nvGrpSpPr>
            <p:cNvPr id="117" name="Group 116">
              <a:extLst>
                <a:ext uri="{FF2B5EF4-FFF2-40B4-BE49-F238E27FC236}">
                  <a16:creationId xmlns:a16="http://schemas.microsoft.com/office/drawing/2014/main" id="{420D4E02-9AF4-41FD-A756-7A9E06DC548A}"/>
                </a:ext>
              </a:extLst>
            </p:cNvPr>
            <p:cNvGrpSpPr/>
            <p:nvPr/>
          </p:nvGrpSpPr>
          <p:grpSpPr>
            <a:xfrm>
              <a:off x="-3904636" y="-2130041"/>
              <a:ext cx="2897847" cy="2954110"/>
              <a:chOff x="1104900" y="3351443"/>
              <a:chExt cx="2897847" cy="2954110"/>
            </a:xfrm>
          </p:grpSpPr>
          <p:cxnSp>
            <p:nvCxnSpPr>
              <p:cNvPr id="118" name="Straight Arrow Connector 117">
                <a:extLst>
                  <a:ext uri="{FF2B5EF4-FFF2-40B4-BE49-F238E27FC236}">
                    <a16:creationId xmlns:a16="http://schemas.microsoft.com/office/drawing/2014/main" id="{237685EC-D382-434C-B000-41E2F9986E00}"/>
                  </a:ext>
                </a:extLst>
              </p:cNvPr>
              <p:cNvCxnSpPr>
                <a:cxnSpLocks/>
              </p:cNvCxnSpPr>
              <p:nvPr/>
            </p:nvCxnSpPr>
            <p:spPr>
              <a:xfrm flipV="1">
                <a:off x="1114425" y="4373217"/>
                <a:ext cx="961404" cy="1922808"/>
              </a:xfrm>
              <a:prstGeom prst="straightConnector1">
                <a:avLst/>
              </a:prstGeom>
              <a:ln w="76200">
                <a:solidFill>
                  <a:srgbClr val="C00000"/>
                </a:solidFill>
                <a:tailEnd type="triangle"/>
              </a:ln>
            </p:spPr>
            <p:style>
              <a:lnRef idx="3">
                <a:schemeClr val="accent1"/>
              </a:lnRef>
              <a:fillRef idx="0">
                <a:schemeClr val="accent1"/>
              </a:fillRef>
              <a:effectRef idx="2">
                <a:schemeClr val="accent1"/>
              </a:effectRef>
              <a:fontRef idx="minor">
                <a:schemeClr val="tx1"/>
              </a:fontRef>
            </p:style>
          </p:cxnSp>
          <p:cxnSp>
            <p:nvCxnSpPr>
              <p:cNvPr id="119" name="Straight Arrow Connector 118">
                <a:extLst>
                  <a:ext uri="{FF2B5EF4-FFF2-40B4-BE49-F238E27FC236}">
                    <a16:creationId xmlns:a16="http://schemas.microsoft.com/office/drawing/2014/main" id="{001EED21-F7CF-49B7-84E5-644D1C66F053}"/>
                  </a:ext>
                </a:extLst>
              </p:cNvPr>
              <p:cNvCxnSpPr>
                <a:cxnSpLocks/>
              </p:cNvCxnSpPr>
              <p:nvPr/>
            </p:nvCxnSpPr>
            <p:spPr>
              <a:xfrm flipV="1">
                <a:off x="1104900" y="5347252"/>
                <a:ext cx="1896717" cy="958301"/>
              </a:xfrm>
              <a:prstGeom prst="straightConnector1">
                <a:avLst/>
              </a:prstGeom>
              <a:ln w="76200">
                <a:solidFill>
                  <a:srgbClr val="C00000"/>
                </a:solidFill>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120" name="TextBox 119">
                    <a:extLst>
                      <a:ext uri="{FF2B5EF4-FFF2-40B4-BE49-F238E27FC236}">
                        <a16:creationId xmlns:a16="http://schemas.microsoft.com/office/drawing/2014/main" id="{F6F496F2-DF87-4593-8572-94025CB41639}"/>
                      </a:ext>
                    </a:extLst>
                  </p:cNvPr>
                  <p:cNvSpPr txBox="1"/>
                  <p:nvPr/>
                </p:nvSpPr>
                <p:spPr>
                  <a:xfrm>
                    <a:off x="1173934" y="3351443"/>
                    <a:ext cx="1152770" cy="102476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5400" b="0" i="1" smtClean="0">
                                  <a:solidFill>
                                    <a:srgbClr val="C00000"/>
                                  </a:solidFill>
                                  <a:latin typeface="Cambria Math" panose="02040503050406030204" pitchFamily="18" charset="0"/>
                                </a:rPr>
                              </m:ctrlPr>
                            </m:accPr>
                            <m:e>
                              <m:acc>
                                <m:accPr>
                                  <m:chr m:val="⃗"/>
                                  <m:ctrlPr>
                                    <a:rPr lang="en-US" sz="5400" i="1" smtClean="0">
                                      <a:solidFill>
                                        <a:srgbClr val="C00000"/>
                                      </a:solidFill>
                                      <a:latin typeface="Cambria Math" panose="02040503050406030204" pitchFamily="18" charset="0"/>
                                    </a:rPr>
                                  </m:ctrlPr>
                                </m:accPr>
                                <m:e>
                                  <m:sSub>
                                    <m:sSubPr>
                                      <m:ctrlPr>
                                        <a:rPr lang="en-US" sz="5400" i="1">
                                          <a:solidFill>
                                            <a:srgbClr val="C00000"/>
                                          </a:solidFill>
                                          <a:latin typeface="Cambria Math" panose="02040503050406030204" pitchFamily="18" charset="0"/>
                                        </a:rPr>
                                      </m:ctrlPr>
                                    </m:sSubPr>
                                    <m:e>
                                      <m:r>
                                        <a:rPr lang="en-US" sz="5400" i="1">
                                          <a:solidFill>
                                            <a:srgbClr val="C00000"/>
                                          </a:solidFill>
                                          <a:latin typeface="Cambria Math" panose="02040503050406030204" pitchFamily="18" charset="0"/>
                                        </a:rPr>
                                        <m:t>𝑒</m:t>
                                      </m:r>
                                    </m:e>
                                    <m:sub>
                                      <m:r>
                                        <a:rPr lang="en-US" sz="5400" i="1">
                                          <a:solidFill>
                                            <a:srgbClr val="C00000"/>
                                          </a:solidFill>
                                          <a:latin typeface="Cambria Math" panose="02040503050406030204" pitchFamily="18" charset="0"/>
                                        </a:rPr>
                                        <m:t>𝑡</m:t>
                                      </m:r>
                                    </m:sub>
                                  </m:sSub>
                                </m:e>
                              </m:acc>
                            </m:e>
                          </m:acc>
                        </m:oMath>
                      </m:oMathPara>
                    </a14:m>
                    <a:endParaRPr lang="en-US" sz="5400" dirty="0">
                      <a:solidFill>
                        <a:srgbClr val="C00000"/>
                      </a:solidFill>
                    </a:endParaRPr>
                  </a:p>
                </p:txBody>
              </p:sp>
            </mc:Choice>
            <mc:Fallback xmlns="">
              <p:sp>
                <p:nvSpPr>
                  <p:cNvPr id="120" name="TextBox 119">
                    <a:extLst>
                      <a:ext uri="{FF2B5EF4-FFF2-40B4-BE49-F238E27FC236}">
                        <a16:creationId xmlns:a16="http://schemas.microsoft.com/office/drawing/2014/main" id="{F6F496F2-DF87-4593-8572-94025CB41639}"/>
                      </a:ext>
                    </a:extLst>
                  </p:cNvPr>
                  <p:cNvSpPr txBox="1">
                    <a:spLocks noRot="1" noChangeAspect="1" noMove="1" noResize="1" noEditPoints="1" noAdjustHandles="1" noChangeArrowheads="1" noChangeShapeType="1" noTextEdit="1"/>
                  </p:cNvSpPr>
                  <p:nvPr/>
                </p:nvSpPr>
                <p:spPr>
                  <a:xfrm>
                    <a:off x="1173934" y="3351443"/>
                    <a:ext cx="1152770" cy="1024768"/>
                  </a:xfrm>
                  <a:prstGeom prst="rect">
                    <a:avLst/>
                  </a:prstGeom>
                  <a:blipFill>
                    <a:blip r:embed="rId23"/>
                    <a:stretch>
                      <a:fillRect b="-32479"/>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21" name="TextBox 120">
                    <a:extLst>
                      <a:ext uri="{FF2B5EF4-FFF2-40B4-BE49-F238E27FC236}">
                        <a16:creationId xmlns:a16="http://schemas.microsoft.com/office/drawing/2014/main" id="{D553C49E-9E06-44C8-973A-07CDC9ED5122}"/>
                      </a:ext>
                    </a:extLst>
                  </p:cNvPr>
                  <p:cNvSpPr txBox="1"/>
                  <p:nvPr/>
                </p:nvSpPr>
                <p:spPr>
                  <a:xfrm>
                    <a:off x="2954817" y="4643795"/>
                    <a:ext cx="1047930" cy="102476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5400" b="0" i="1" smtClean="0">
                                  <a:solidFill>
                                    <a:srgbClr val="C00000"/>
                                  </a:solidFill>
                                  <a:latin typeface="Cambria Math" panose="02040503050406030204" pitchFamily="18" charset="0"/>
                                </a:rPr>
                              </m:ctrlPr>
                            </m:accPr>
                            <m:e>
                              <m:acc>
                                <m:accPr>
                                  <m:chr m:val="⃗"/>
                                  <m:ctrlPr>
                                    <a:rPr lang="en-US" sz="5400" i="1" smtClean="0">
                                      <a:solidFill>
                                        <a:srgbClr val="C00000"/>
                                      </a:solidFill>
                                      <a:latin typeface="Cambria Math" panose="02040503050406030204" pitchFamily="18" charset="0"/>
                                    </a:rPr>
                                  </m:ctrlPr>
                                </m:accPr>
                                <m:e>
                                  <m:sSub>
                                    <m:sSubPr>
                                      <m:ctrlPr>
                                        <a:rPr lang="en-US" sz="5400" i="1">
                                          <a:solidFill>
                                            <a:srgbClr val="C00000"/>
                                          </a:solidFill>
                                          <a:latin typeface="Cambria Math" panose="02040503050406030204" pitchFamily="18" charset="0"/>
                                        </a:rPr>
                                      </m:ctrlPr>
                                    </m:sSubPr>
                                    <m:e>
                                      <m:r>
                                        <a:rPr lang="en-US" sz="5400" i="1">
                                          <a:solidFill>
                                            <a:srgbClr val="C00000"/>
                                          </a:solidFill>
                                          <a:latin typeface="Cambria Math" panose="02040503050406030204" pitchFamily="18" charset="0"/>
                                        </a:rPr>
                                        <m:t>𝑒</m:t>
                                      </m:r>
                                    </m:e>
                                    <m:sub>
                                      <m:r>
                                        <a:rPr lang="en-US" sz="5400" i="1">
                                          <a:solidFill>
                                            <a:srgbClr val="C00000"/>
                                          </a:solidFill>
                                          <a:latin typeface="Cambria Math" panose="02040503050406030204" pitchFamily="18" charset="0"/>
                                        </a:rPr>
                                        <m:t>𝑥</m:t>
                                      </m:r>
                                    </m:sub>
                                  </m:sSub>
                                </m:e>
                              </m:acc>
                            </m:e>
                          </m:acc>
                        </m:oMath>
                      </m:oMathPara>
                    </a14:m>
                    <a:endParaRPr lang="en-US" sz="5400" dirty="0">
                      <a:solidFill>
                        <a:srgbClr val="C00000"/>
                      </a:solidFill>
                    </a:endParaRPr>
                  </a:p>
                </p:txBody>
              </p:sp>
            </mc:Choice>
            <mc:Fallback xmlns="">
              <p:sp>
                <p:nvSpPr>
                  <p:cNvPr id="121" name="TextBox 120">
                    <a:extLst>
                      <a:ext uri="{FF2B5EF4-FFF2-40B4-BE49-F238E27FC236}">
                        <a16:creationId xmlns:a16="http://schemas.microsoft.com/office/drawing/2014/main" id="{D553C49E-9E06-44C8-973A-07CDC9ED5122}"/>
                      </a:ext>
                    </a:extLst>
                  </p:cNvPr>
                  <p:cNvSpPr txBox="1">
                    <a:spLocks noRot="1" noChangeAspect="1" noMove="1" noResize="1" noEditPoints="1" noAdjustHandles="1" noChangeArrowheads="1" noChangeShapeType="1" noTextEdit="1"/>
                  </p:cNvSpPr>
                  <p:nvPr/>
                </p:nvSpPr>
                <p:spPr>
                  <a:xfrm>
                    <a:off x="2954817" y="4643795"/>
                    <a:ext cx="1047930" cy="1024768"/>
                  </a:xfrm>
                  <a:prstGeom prst="rect">
                    <a:avLst/>
                  </a:prstGeom>
                  <a:blipFill>
                    <a:blip r:embed="rId24"/>
                    <a:stretch>
                      <a:fillRect r="-3361" b="-33333"/>
                    </a:stretch>
                  </a:blipFill>
                </p:spPr>
                <p:txBody>
                  <a:bodyPr/>
                  <a:lstStyle/>
                  <a:p>
                    <a:r>
                      <a:rPr lang="en-CA">
                        <a:noFill/>
                      </a:rPr>
                      <a:t> </a:t>
                    </a:r>
                  </a:p>
                </p:txBody>
              </p:sp>
            </mc:Fallback>
          </mc:AlternateContent>
        </p:grpSp>
      </p:grpSp>
      <p:grpSp>
        <p:nvGrpSpPr>
          <p:cNvPr id="167" name="Group 166">
            <a:extLst>
              <a:ext uri="{FF2B5EF4-FFF2-40B4-BE49-F238E27FC236}">
                <a16:creationId xmlns:a16="http://schemas.microsoft.com/office/drawing/2014/main" id="{9EDDFB07-16A1-44AB-B270-93DC94062EEC}"/>
              </a:ext>
            </a:extLst>
          </p:cNvPr>
          <p:cNvGrpSpPr/>
          <p:nvPr/>
        </p:nvGrpSpPr>
        <p:grpSpPr>
          <a:xfrm>
            <a:off x="435345" y="2093407"/>
            <a:ext cx="1999973" cy="1858009"/>
            <a:chOff x="3136312" y="1835641"/>
            <a:chExt cx="1999973" cy="1858009"/>
          </a:xfrm>
        </p:grpSpPr>
        <p:cxnSp>
          <p:nvCxnSpPr>
            <p:cNvPr id="168" name="Straight Arrow Connector 167">
              <a:extLst>
                <a:ext uri="{FF2B5EF4-FFF2-40B4-BE49-F238E27FC236}">
                  <a16:creationId xmlns:a16="http://schemas.microsoft.com/office/drawing/2014/main" id="{3FC7F3AD-A822-4730-9CA0-E8534AD86FB1}"/>
                </a:ext>
              </a:extLst>
            </p:cNvPr>
            <p:cNvCxnSpPr>
              <a:cxnSpLocks/>
            </p:cNvCxnSpPr>
            <p:nvPr/>
          </p:nvCxnSpPr>
          <p:spPr>
            <a:xfrm>
              <a:off x="3448050" y="3462840"/>
              <a:ext cx="1047750" cy="0"/>
            </a:xfrm>
            <a:prstGeom prst="straightConnector1">
              <a:avLst/>
            </a:prstGeom>
            <a:ln w="76200">
              <a:solidFill>
                <a:srgbClr val="002060"/>
              </a:solidFill>
              <a:tailEnd type="triangle"/>
            </a:ln>
          </p:spPr>
          <p:style>
            <a:lnRef idx="1">
              <a:schemeClr val="accent2"/>
            </a:lnRef>
            <a:fillRef idx="0">
              <a:schemeClr val="accent2"/>
            </a:fillRef>
            <a:effectRef idx="0">
              <a:schemeClr val="accent2"/>
            </a:effectRef>
            <a:fontRef idx="minor">
              <a:schemeClr val="tx1"/>
            </a:fontRef>
          </p:style>
        </p:cxnSp>
        <p:cxnSp>
          <p:nvCxnSpPr>
            <p:cNvPr id="169" name="Straight Arrow Connector 168">
              <a:extLst>
                <a:ext uri="{FF2B5EF4-FFF2-40B4-BE49-F238E27FC236}">
                  <a16:creationId xmlns:a16="http://schemas.microsoft.com/office/drawing/2014/main" id="{C0B5302C-819E-4CCA-ACBC-73A3154E04B9}"/>
                </a:ext>
              </a:extLst>
            </p:cNvPr>
            <p:cNvCxnSpPr>
              <a:cxnSpLocks/>
            </p:cNvCxnSpPr>
            <p:nvPr/>
          </p:nvCxnSpPr>
          <p:spPr>
            <a:xfrm flipV="1">
              <a:off x="3454767" y="2423160"/>
              <a:ext cx="0" cy="1048704"/>
            </a:xfrm>
            <a:prstGeom prst="straightConnector1">
              <a:avLst/>
            </a:prstGeom>
            <a:ln w="76200">
              <a:solidFill>
                <a:srgbClr val="002060"/>
              </a:solidFill>
              <a:tailEnd type="triangle"/>
            </a:ln>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a14="http://schemas.microsoft.com/office/drawing/2010/main">
          <mc:Choice Requires="a14">
            <p:sp>
              <p:nvSpPr>
                <p:cNvPr id="170" name="TextBox 169">
                  <a:extLst>
                    <a:ext uri="{FF2B5EF4-FFF2-40B4-BE49-F238E27FC236}">
                      <a16:creationId xmlns:a16="http://schemas.microsoft.com/office/drawing/2014/main" id="{6079F506-6D97-4E85-91F5-ADF483AD29A3}"/>
                    </a:ext>
                  </a:extLst>
                </p:cNvPr>
                <p:cNvSpPr txBox="1"/>
                <p:nvPr/>
              </p:nvSpPr>
              <p:spPr>
                <a:xfrm>
                  <a:off x="3136312" y="1835641"/>
                  <a:ext cx="625749"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3200" b="0" i="1" smtClean="0">
                                <a:solidFill>
                                  <a:srgbClr val="002060"/>
                                </a:solidFill>
                                <a:latin typeface="Cambria Math" panose="02040503050406030204" pitchFamily="18" charset="0"/>
                              </a:rPr>
                            </m:ctrlPr>
                          </m:accPr>
                          <m:e>
                            <m:sSub>
                              <m:sSubPr>
                                <m:ctrlPr>
                                  <a:rPr lang="en-US" sz="3200" b="0" i="1" smtClean="0">
                                    <a:solidFill>
                                      <a:srgbClr val="002060"/>
                                    </a:solidFill>
                                    <a:latin typeface="Cambria Math" panose="02040503050406030204" pitchFamily="18" charset="0"/>
                                  </a:rPr>
                                </m:ctrlPr>
                              </m:sSubPr>
                              <m:e>
                                <m:r>
                                  <a:rPr lang="en-US" sz="3200" b="0" i="1" smtClean="0">
                                    <a:solidFill>
                                      <a:srgbClr val="002060"/>
                                    </a:solidFill>
                                    <a:latin typeface="Cambria Math" panose="02040503050406030204" pitchFamily="18" charset="0"/>
                                  </a:rPr>
                                  <m:t>𝑒</m:t>
                                </m:r>
                              </m:e>
                              <m:sub>
                                <m:r>
                                  <a:rPr lang="en-US" sz="3200" b="0" i="1" smtClean="0">
                                    <a:solidFill>
                                      <a:srgbClr val="002060"/>
                                    </a:solidFill>
                                    <a:latin typeface="Cambria Math" panose="02040503050406030204" pitchFamily="18" charset="0"/>
                                  </a:rPr>
                                  <m:t>𝑡</m:t>
                                </m:r>
                              </m:sub>
                            </m:sSub>
                          </m:e>
                        </m:acc>
                      </m:oMath>
                    </m:oMathPara>
                  </a14:m>
                  <a:endParaRPr lang="en-CA" sz="3200" dirty="0">
                    <a:solidFill>
                      <a:schemeClr val="accent6">
                        <a:lumMod val="50000"/>
                      </a:schemeClr>
                    </a:solidFill>
                  </a:endParaRPr>
                </a:p>
              </p:txBody>
            </p:sp>
          </mc:Choice>
          <mc:Fallback xmlns="">
            <p:sp>
              <p:nvSpPr>
                <p:cNvPr id="71" name="TextBox 70">
                  <a:extLst>
                    <a:ext uri="{FF2B5EF4-FFF2-40B4-BE49-F238E27FC236}">
                      <a16:creationId xmlns:a16="http://schemas.microsoft.com/office/drawing/2014/main" id="{B2146609-8404-4876-9A44-BBF2B232E0B0}"/>
                    </a:ext>
                  </a:extLst>
                </p:cNvPr>
                <p:cNvSpPr txBox="1">
                  <a:spLocks noRot="1" noChangeAspect="1" noMove="1" noResize="1" noEditPoints="1" noAdjustHandles="1" noChangeArrowheads="1" noChangeShapeType="1" noTextEdit="1"/>
                </p:cNvSpPr>
                <p:nvPr/>
              </p:nvSpPr>
              <p:spPr>
                <a:xfrm>
                  <a:off x="3136312" y="1835641"/>
                  <a:ext cx="625749" cy="584775"/>
                </a:xfrm>
                <a:prstGeom prst="rect">
                  <a:avLst/>
                </a:prstGeom>
                <a:blipFill>
                  <a:blip r:embed="rId13"/>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71" name="TextBox 170">
                  <a:extLst>
                    <a:ext uri="{FF2B5EF4-FFF2-40B4-BE49-F238E27FC236}">
                      <a16:creationId xmlns:a16="http://schemas.microsoft.com/office/drawing/2014/main" id="{47E4F09F-B1A5-4551-81A5-DFA3AECD5789}"/>
                    </a:ext>
                  </a:extLst>
                </p:cNvPr>
                <p:cNvSpPr txBox="1"/>
                <p:nvPr/>
              </p:nvSpPr>
              <p:spPr>
                <a:xfrm>
                  <a:off x="4465652" y="3108875"/>
                  <a:ext cx="670633"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3200" b="0" i="1" smtClean="0">
                                <a:solidFill>
                                  <a:srgbClr val="002060"/>
                                </a:solidFill>
                                <a:latin typeface="Cambria Math" panose="02040503050406030204" pitchFamily="18" charset="0"/>
                              </a:rPr>
                            </m:ctrlPr>
                          </m:accPr>
                          <m:e>
                            <m:sSub>
                              <m:sSubPr>
                                <m:ctrlPr>
                                  <a:rPr lang="en-US" sz="3200" b="0" i="1" smtClean="0">
                                    <a:solidFill>
                                      <a:srgbClr val="002060"/>
                                    </a:solidFill>
                                    <a:latin typeface="Cambria Math" panose="02040503050406030204" pitchFamily="18" charset="0"/>
                                  </a:rPr>
                                </m:ctrlPr>
                              </m:sSubPr>
                              <m:e>
                                <m:r>
                                  <a:rPr lang="en-US" sz="3200" b="0" i="1" smtClean="0">
                                    <a:solidFill>
                                      <a:srgbClr val="002060"/>
                                    </a:solidFill>
                                    <a:latin typeface="Cambria Math" panose="02040503050406030204" pitchFamily="18" charset="0"/>
                                  </a:rPr>
                                  <m:t>𝑒</m:t>
                                </m:r>
                              </m:e>
                              <m:sub>
                                <m:r>
                                  <a:rPr lang="en-US" sz="3200" b="0" i="1" smtClean="0">
                                    <a:solidFill>
                                      <a:srgbClr val="002060"/>
                                    </a:solidFill>
                                    <a:latin typeface="Cambria Math" panose="02040503050406030204" pitchFamily="18" charset="0"/>
                                  </a:rPr>
                                  <m:t>𝑥</m:t>
                                </m:r>
                              </m:sub>
                            </m:sSub>
                          </m:e>
                        </m:acc>
                      </m:oMath>
                    </m:oMathPara>
                  </a14:m>
                  <a:endParaRPr lang="en-CA" sz="3200" dirty="0">
                    <a:solidFill>
                      <a:schemeClr val="accent6">
                        <a:lumMod val="50000"/>
                      </a:schemeClr>
                    </a:solidFill>
                  </a:endParaRPr>
                </a:p>
              </p:txBody>
            </p:sp>
          </mc:Choice>
          <mc:Fallback xmlns="">
            <p:sp>
              <p:nvSpPr>
                <p:cNvPr id="72" name="TextBox 71">
                  <a:extLst>
                    <a:ext uri="{FF2B5EF4-FFF2-40B4-BE49-F238E27FC236}">
                      <a16:creationId xmlns:a16="http://schemas.microsoft.com/office/drawing/2014/main" id="{08A8AFED-D533-434E-98DA-FB53A8179433}"/>
                    </a:ext>
                  </a:extLst>
                </p:cNvPr>
                <p:cNvSpPr txBox="1">
                  <a:spLocks noRot="1" noChangeAspect="1" noMove="1" noResize="1" noEditPoints="1" noAdjustHandles="1" noChangeArrowheads="1" noChangeShapeType="1" noTextEdit="1"/>
                </p:cNvSpPr>
                <p:nvPr/>
              </p:nvSpPr>
              <p:spPr>
                <a:xfrm>
                  <a:off x="4465652" y="3108875"/>
                  <a:ext cx="670633" cy="584775"/>
                </a:xfrm>
                <a:prstGeom prst="rect">
                  <a:avLst/>
                </a:prstGeom>
                <a:blipFill>
                  <a:blip r:embed="rId14"/>
                  <a:stretch>
                    <a:fillRect/>
                  </a:stretch>
                </a:blipFill>
              </p:spPr>
              <p:txBody>
                <a:bodyPr/>
                <a:lstStyle/>
                <a:p>
                  <a:r>
                    <a:rPr lang="en-CA">
                      <a:noFill/>
                    </a:rPr>
                    <a:t> </a:t>
                  </a:r>
                </a:p>
              </p:txBody>
            </p:sp>
          </mc:Fallback>
        </mc:AlternateContent>
      </p:grpSp>
      <p:grpSp>
        <p:nvGrpSpPr>
          <p:cNvPr id="172" name="Group 171">
            <a:extLst>
              <a:ext uri="{FF2B5EF4-FFF2-40B4-BE49-F238E27FC236}">
                <a16:creationId xmlns:a16="http://schemas.microsoft.com/office/drawing/2014/main" id="{38A38221-C5DC-468F-9CA7-4CC2686584BC}"/>
              </a:ext>
            </a:extLst>
          </p:cNvPr>
          <p:cNvGrpSpPr/>
          <p:nvPr/>
        </p:nvGrpSpPr>
        <p:grpSpPr>
          <a:xfrm>
            <a:off x="2459181" y="2093407"/>
            <a:ext cx="1999973" cy="1858009"/>
            <a:chOff x="3136312" y="1835641"/>
            <a:chExt cx="1999973" cy="1858009"/>
          </a:xfrm>
        </p:grpSpPr>
        <p:cxnSp>
          <p:nvCxnSpPr>
            <p:cNvPr id="173" name="Straight Arrow Connector 172">
              <a:extLst>
                <a:ext uri="{FF2B5EF4-FFF2-40B4-BE49-F238E27FC236}">
                  <a16:creationId xmlns:a16="http://schemas.microsoft.com/office/drawing/2014/main" id="{5B32DDAC-7608-49F3-A0C5-AB06AE0F5717}"/>
                </a:ext>
              </a:extLst>
            </p:cNvPr>
            <p:cNvCxnSpPr>
              <a:cxnSpLocks/>
            </p:cNvCxnSpPr>
            <p:nvPr/>
          </p:nvCxnSpPr>
          <p:spPr>
            <a:xfrm>
              <a:off x="3448050" y="3462840"/>
              <a:ext cx="1047750" cy="0"/>
            </a:xfrm>
            <a:prstGeom prst="straightConnector1">
              <a:avLst/>
            </a:prstGeom>
            <a:ln w="76200">
              <a:solidFill>
                <a:srgbClr val="002060"/>
              </a:solidFill>
              <a:tailEnd type="triangle"/>
            </a:ln>
          </p:spPr>
          <p:style>
            <a:lnRef idx="1">
              <a:schemeClr val="accent2"/>
            </a:lnRef>
            <a:fillRef idx="0">
              <a:schemeClr val="accent2"/>
            </a:fillRef>
            <a:effectRef idx="0">
              <a:schemeClr val="accent2"/>
            </a:effectRef>
            <a:fontRef idx="minor">
              <a:schemeClr val="tx1"/>
            </a:fontRef>
          </p:style>
        </p:cxnSp>
        <p:cxnSp>
          <p:nvCxnSpPr>
            <p:cNvPr id="174" name="Straight Arrow Connector 173">
              <a:extLst>
                <a:ext uri="{FF2B5EF4-FFF2-40B4-BE49-F238E27FC236}">
                  <a16:creationId xmlns:a16="http://schemas.microsoft.com/office/drawing/2014/main" id="{B2126260-3E60-437A-995E-990FDA50C429}"/>
                </a:ext>
              </a:extLst>
            </p:cNvPr>
            <p:cNvCxnSpPr>
              <a:cxnSpLocks/>
            </p:cNvCxnSpPr>
            <p:nvPr/>
          </p:nvCxnSpPr>
          <p:spPr>
            <a:xfrm flipV="1">
              <a:off x="3454767" y="2423160"/>
              <a:ext cx="0" cy="1048704"/>
            </a:xfrm>
            <a:prstGeom prst="straightConnector1">
              <a:avLst/>
            </a:prstGeom>
            <a:ln w="76200">
              <a:solidFill>
                <a:srgbClr val="002060"/>
              </a:solidFill>
              <a:tailEnd type="triangle"/>
            </a:ln>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a14="http://schemas.microsoft.com/office/drawing/2010/main">
          <mc:Choice Requires="a14">
            <p:sp>
              <p:nvSpPr>
                <p:cNvPr id="175" name="TextBox 174">
                  <a:extLst>
                    <a:ext uri="{FF2B5EF4-FFF2-40B4-BE49-F238E27FC236}">
                      <a16:creationId xmlns:a16="http://schemas.microsoft.com/office/drawing/2014/main" id="{4E885432-53F6-440B-808B-9B48A648F02B}"/>
                    </a:ext>
                  </a:extLst>
                </p:cNvPr>
                <p:cNvSpPr txBox="1"/>
                <p:nvPr/>
              </p:nvSpPr>
              <p:spPr>
                <a:xfrm>
                  <a:off x="3136312" y="1835641"/>
                  <a:ext cx="625749"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3200" b="0" i="1" smtClean="0">
                                <a:solidFill>
                                  <a:srgbClr val="002060"/>
                                </a:solidFill>
                                <a:latin typeface="Cambria Math" panose="02040503050406030204" pitchFamily="18" charset="0"/>
                              </a:rPr>
                            </m:ctrlPr>
                          </m:accPr>
                          <m:e>
                            <m:sSub>
                              <m:sSubPr>
                                <m:ctrlPr>
                                  <a:rPr lang="en-US" sz="3200" b="0" i="1" smtClean="0">
                                    <a:solidFill>
                                      <a:srgbClr val="002060"/>
                                    </a:solidFill>
                                    <a:latin typeface="Cambria Math" panose="02040503050406030204" pitchFamily="18" charset="0"/>
                                  </a:rPr>
                                </m:ctrlPr>
                              </m:sSubPr>
                              <m:e>
                                <m:r>
                                  <a:rPr lang="en-US" sz="3200" b="0" i="1" smtClean="0">
                                    <a:solidFill>
                                      <a:srgbClr val="002060"/>
                                    </a:solidFill>
                                    <a:latin typeface="Cambria Math" panose="02040503050406030204" pitchFamily="18" charset="0"/>
                                  </a:rPr>
                                  <m:t>𝑒</m:t>
                                </m:r>
                              </m:e>
                              <m:sub>
                                <m:r>
                                  <a:rPr lang="en-US" sz="3200" b="0" i="1" smtClean="0">
                                    <a:solidFill>
                                      <a:srgbClr val="002060"/>
                                    </a:solidFill>
                                    <a:latin typeface="Cambria Math" panose="02040503050406030204" pitchFamily="18" charset="0"/>
                                  </a:rPr>
                                  <m:t>𝑡</m:t>
                                </m:r>
                              </m:sub>
                            </m:sSub>
                          </m:e>
                        </m:acc>
                      </m:oMath>
                    </m:oMathPara>
                  </a14:m>
                  <a:endParaRPr lang="en-CA" sz="3200" dirty="0">
                    <a:solidFill>
                      <a:schemeClr val="accent6">
                        <a:lumMod val="50000"/>
                      </a:schemeClr>
                    </a:solidFill>
                  </a:endParaRPr>
                </a:p>
              </p:txBody>
            </p:sp>
          </mc:Choice>
          <mc:Fallback xmlns="">
            <p:sp>
              <p:nvSpPr>
                <p:cNvPr id="76" name="TextBox 75">
                  <a:extLst>
                    <a:ext uri="{FF2B5EF4-FFF2-40B4-BE49-F238E27FC236}">
                      <a16:creationId xmlns:a16="http://schemas.microsoft.com/office/drawing/2014/main" id="{376112C9-0EA3-472C-A36D-CD855172129F}"/>
                    </a:ext>
                  </a:extLst>
                </p:cNvPr>
                <p:cNvSpPr txBox="1">
                  <a:spLocks noRot="1" noChangeAspect="1" noMove="1" noResize="1" noEditPoints="1" noAdjustHandles="1" noChangeArrowheads="1" noChangeShapeType="1" noTextEdit="1"/>
                </p:cNvSpPr>
                <p:nvPr/>
              </p:nvSpPr>
              <p:spPr>
                <a:xfrm>
                  <a:off x="3136312" y="1835641"/>
                  <a:ext cx="625749" cy="584775"/>
                </a:xfrm>
                <a:prstGeom prst="rect">
                  <a:avLst/>
                </a:prstGeom>
                <a:blipFill>
                  <a:blip r:embed="rId15"/>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76" name="TextBox 175">
                  <a:extLst>
                    <a:ext uri="{FF2B5EF4-FFF2-40B4-BE49-F238E27FC236}">
                      <a16:creationId xmlns:a16="http://schemas.microsoft.com/office/drawing/2014/main" id="{5F34D758-3644-4113-9EC0-06C9AFCAAC54}"/>
                    </a:ext>
                  </a:extLst>
                </p:cNvPr>
                <p:cNvSpPr txBox="1"/>
                <p:nvPr/>
              </p:nvSpPr>
              <p:spPr>
                <a:xfrm>
                  <a:off x="4465652" y="3108875"/>
                  <a:ext cx="670633"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3200" b="0" i="1" smtClean="0">
                                <a:solidFill>
                                  <a:srgbClr val="002060"/>
                                </a:solidFill>
                                <a:latin typeface="Cambria Math" panose="02040503050406030204" pitchFamily="18" charset="0"/>
                              </a:rPr>
                            </m:ctrlPr>
                          </m:accPr>
                          <m:e>
                            <m:sSub>
                              <m:sSubPr>
                                <m:ctrlPr>
                                  <a:rPr lang="en-US" sz="3200" b="0" i="1" smtClean="0">
                                    <a:solidFill>
                                      <a:srgbClr val="002060"/>
                                    </a:solidFill>
                                    <a:latin typeface="Cambria Math" panose="02040503050406030204" pitchFamily="18" charset="0"/>
                                  </a:rPr>
                                </m:ctrlPr>
                              </m:sSubPr>
                              <m:e>
                                <m:r>
                                  <a:rPr lang="en-US" sz="3200" b="0" i="1" smtClean="0">
                                    <a:solidFill>
                                      <a:srgbClr val="002060"/>
                                    </a:solidFill>
                                    <a:latin typeface="Cambria Math" panose="02040503050406030204" pitchFamily="18" charset="0"/>
                                  </a:rPr>
                                  <m:t>𝑒</m:t>
                                </m:r>
                              </m:e>
                              <m:sub>
                                <m:r>
                                  <a:rPr lang="en-US" sz="3200" b="0" i="1" smtClean="0">
                                    <a:solidFill>
                                      <a:srgbClr val="002060"/>
                                    </a:solidFill>
                                    <a:latin typeface="Cambria Math" panose="02040503050406030204" pitchFamily="18" charset="0"/>
                                  </a:rPr>
                                  <m:t>𝑥</m:t>
                                </m:r>
                              </m:sub>
                            </m:sSub>
                          </m:e>
                        </m:acc>
                      </m:oMath>
                    </m:oMathPara>
                  </a14:m>
                  <a:endParaRPr lang="en-CA" sz="3200" dirty="0">
                    <a:solidFill>
                      <a:schemeClr val="accent6">
                        <a:lumMod val="50000"/>
                      </a:schemeClr>
                    </a:solidFill>
                  </a:endParaRPr>
                </a:p>
              </p:txBody>
            </p:sp>
          </mc:Choice>
          <mc:Fallback xmlns="">
            <p:sp>
              <p:nvSpPr>
                <p:cNvPr id="77" name="TextBox 76">
                  <a:extLst>
                    <a:ext uri="{FF2B5EF4-FFF2-40B4-BE49-F238E27FC236}">
                      <a16:creationId xmlns:a16="http://schemas.microsoft.com/office/drawing/2014/main" id="{B24F1B54-2D57-48E7-B34E-C566582273AA}"/>
                    </a:ext>
                  </a:extLst>
                </p:cNvPr>
                <p:cNvSpPr txBox="1">
                  <a:spLocks noRot="1" noChangeAspect="1" noMove="1" noResize="1" noEditPoints="1" noAdjustHandles="1" noChangeArrowheads="1" noChangeShapeType="1" noTextEdit="1"/>
                </p:cNvSpPr>
                <p:nvPr/>
              </p:nvSpPr>
              <p:spPr>
                <a:xfrm>
                  <a:off x="4465652" y="3108875"/>
                  <a:ext cx="670633" cy="584775"/>
                </a:xfrm>
                <a:prstGeom prst="rect">
                  <a:avLst/>
                </a:prstGeom>
                <a:blipFill>
                  <a:blip r:embed="rId16"/>
                  <a:stretch>
                    <a:fillRect/>
                  </a:stretch>
                </a:blipFill>
              </p:spPr>
              <p:txBody>
                <a:bodyPr/>
                <a:lstStyle/>
                <a:p>
                  <a:r>
                    <a:rPr lang="en-CA">
                      <a:noFill/>
                    </a:rPr>
                    <a:t> </a:t>
                  </a:r>
                </a:p>
              </p:txBody>
            </p:sp>
          </mc:Fallback>
        </mc:AlternateContent>
      </p:grpSp>
      <p:grpSp>
        <p:nvGrpSpPr>
          <p:cNvPr id="177" name="Group 176">
            <a:extLst>
              <a:ext uri="{FF2B5EF4-FFF2-40B4-BE49-F238E27FC236}">
                <a16:creationId xmlns:a16="http://schemas.microsoft.com/office/drawing/2014/main" id="{F6FFF971-4E40-4172-AF78-8EE37A8103A5}"/>
              </a:ext>
            </a:extLst>
          </p:cNvPr>
          <p:cNvGrpSpPr/>
          <p:nvPr/>
        </p:nvGrpSpPr>
        <p:grpSpPr>
          <a:xfrm>
            <a:off x="4512045" y="2093407"/>
            <a:ext cx="1999973" cy="1858009"/>
            <a:chOff x="3136312" y="1835641"/>
            <a:chExt cx="1999973" cy="1858009"/>
          </a:xfrm>
        </p:grpSpPr>
        <p:cxnSp>
          <p:nvCxnSpPr>
            <p:cNvPr id="178" name="Straight Arrow Connector 177">
              <a:extLst>
                <a:ext uri="{FF2B5EF4-FFF2-40B4-BE49-F238E27FC236}">
                  <a16:creationId xmlns:a16="http://schemas.microsoft.com/office/drawing/2014/main" id="{122C0C63-5ED4-4AC8-A5B4-43F2F31CAA36}"/>
                </a:ext>
              </a:extLst>
            </p:cNvPr>
            <p:cNvCxnSpPr>
              <a:cxnSpLocks/>
            </p:cNvCxnSpPr>
            <p:nvPr/>
          </p:nvCxnSpPr>
          <p:spPr>
            <a:xfrm>
              <a:off x="3448050" y="3462840"/>
              <a:ext cx="1047750" cy="0"/>
            </a:xfrm>
            <a:prstGeom prst="straightConnector1">
              <a:avLst/>
            </a:prstGeom>
            <a:ln w="76200">
              <a:solidFill>
                <a:srgbClr val="002060"/>
              </a:solidFill>
              <a:tailEnd type="triangle"/>
            </a:ln>
          </p:spPr>
          <p:style>
            <a:lnRef idx="1">
              <a:schemeClr val="accent2"/>
            </a:lnRef>
            <a:fillRef idx="0">
              <a:schemeClr val="accent2"/>
            </a:fillRef>
            <a:effectRef idx="0">
              <a:schemeClr val="accent2"/>
            </a:effectRef>
            <a:fontRef idx="minor">
              <a:schemeClr val="tx1"/>
            </a:fontRef>
          </p:style>
        </p:cxnSp>
        <p:cxnSp>
          <p:nvCxnSpPr>
            <p:cNvPr id="179" name="Straight Arrow Connector 178">
              <a:extLst>
                <a:ext uri="{FF2B5EF4-FFF2-40B4-BE49-F238E27FC236}">
                  <a16:creationId xmlns:a16="http://schemas.microsoft.com/office/drawing/2014/main" id="{82CD59AD-B682-440A-8885-487454413F47}"/>
                </a:ext>
              </a:extLst>
            </p:cNvPr>
            <p:cNvCxnSpPr>
              <a:cxnSpLocks/>
            </p:cNvCxnSpPr>
            <p:nvPr/>
          </p:nvCxnSpPr>
          <p:spPr>
            <a:xfrm flipV="1">
              <a:off x="3454767" y="2423160"/>
              <a:ext cx="0" cy="1048704"/>
            </a:xfrm>
            <a:prstGeom prst="straightConnector1">
              <a:avLst/>
            </a:prstGeom>
            <a:ln w="76200">
              <a:solidFill>
                <a:srgbClr val="002060"/>
              </a:solidFill>
              <a:tailEnd type="triangle"/>
            </a:ln>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a14="http://schemas.microsoft.com/office/drawing/2010/main">
          <mc:Choice Requires="a14">
            <p:sp>
              <p:nvSpPr>
                <p:cNvPr id="180" name="TextBox 179">
                  <a:extLst>
                    <a:ext uri="{FF2B5EF4-FFF2-40B4-BE49-F238E27FC236}">
                      <a16:creationId xmlns:a16="http://schemas.microsoft.com/office/drawing/2014/main" id="{ED9088C2-148A-4630-B80E-DB353E019B9F}"/>
                    </a:ext>
                  </a:extLst>
                </p:cNvPr>
                <p:cNvSpPr txBox="1"/>
                <p:nvPr/>
              </p:nvSpPr>
              <p:spPr>
                <a:xfrm>
                  <a:off x="3136312" y="1835641"/>
                  <a:ext cx="625749"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3200" b="0" i="1" smtClean="0">
                                <a:solidFill>
                                  <a:srgbClr val="002060"/>
                                </a:solidFill>
                                <a:latin typeface="Cambria Math" panose="02040503050406030204" pitchFamily="18" charset="0"/>
                              </a:rPr>
                            </m:ctrlPr>
                          </m:accPr>
                          <m:e>
                            <m:sSub>
                              <m:sSubPr>
                                <m:ctrlPr>
                                  <a:rPr lang="en-US" sz="3200" b="0" i="1" smtClean="0">
                                    <a:solidFill>
                                      <a:srgbClr val="002060"/>
                                    </a:solidFill>
                                    <a:latin typeface="Cambria Math" panose="02040503050406030204" pitchFamily="18" charset="0"/>
                                  </a:rPr>
                                </m:ctrlPr>
                              </m:sSubPr>
                              <m:e>
                                <m:r>
                                  <a:rPr lang="en-US" sz="3200" b="0" i="1" smtClean="0">
                                    <a:solidFill>
                                      <a:srgbClr val="002060"/>
                                    </a:solidFill>
                                    <a:latin typeface="Cambria Math" panose="02040503050406030204" pitchFamily="18" charset="0"/>
                                  </a:rPr>
                                  <m:t>𝑒</m:t>
                                </m:r>
                              </m:e>
                              <m:sub>
                                <m:r>
                                  <a:rPr lang="en-US" sz="3200" b="0" i="1" smtClean="0">
                                    <a:solidFill>
                                      <a:srgbClr val="002060"/>
                                    </a:solidFill>
                                    <a:latin typeface="Cambria Math" panose="02040503050406030204" pitchFamily="18" charset="0"/>
                                  </a:rPr>
                                  <m:t>𝑡</m:t>
                                </m:r>
                              </m:sub>
                            </m:sSub>
                          </m:e>
                        </m:acc>
                      </m:oMath>
                    </m:oMathPara>
                  </a14:m>
                  <a:endParaRPr lang="en-CA" sz="3200" dirty="0">
                    <a:solidFill>
                      <a:schemeClr val="accent6">
                        <a:lumMod val="50000"/>
                      </a:schemeClr>
                    </a:solidFill>
                  </a:endParaRPr>
                </a:p>
              </p:txBody>
            </p:sp>
          </mc:Choice>
          <mc:Fallback xmlns="">
            <p:sp>
              <p:nvSpPr>
                <p:cNvPr id="81" name="TextBox 80">
                  <a:extLst>
                    <a:ext uri="{FF2B5EF4-FFF2-40B4-BE49-F238E27FC236}">
                      <a16:creationId xmlns:a16="http://schemas.microsoft.com/office/drawing/2014/main" id="{F2AFC5E6-E441-4F64-A206-D1C2D9133598}"/>
                    </a:ext>
                  </a:extLst>
                </p:cNvPr>
                <p:cNvSpPr txBox="1">
                  <a:spLocks noRot="1" noChangeAspect="1" noMove="1" noResize="1" noEditPoints="1" noAdjustHandles="1" noChangeArrowheads="1" noChangeShapeType="1" noTextEdit="1"/>
                </p:cNvSpPr>
                <p:nvPr/>
              </p:nvSpPr>
              <p:spPr>
                <a:xfrm>
                  <a:off x="3136312" y="1835641"/>
                  <a:ext cx="625749" cy="584775"/>
                </a:xfrm>
                <a:prstGeom prst="rect">
                  <a:avLst/>
                </a:prstGeom>
                <a:blipFill>
                  <a:blip r:embed="rId17"/>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81" name="TextBox 180">
                  <a:extLst>
                    <a:ext uri="{FF2B5EF4-FFF2-40B4-BE49-F238E27FC236}">
                      <a16:creationId xmlns:a16="http://schemas.microsoft.com/office/drawing/2014/main" id="{2FE22FC3-6612-450E-ABD2-C927D5518B57}"/>
                    </a:ext>
                  </a:extLst>
                </p:cNvPr>
                <p:cNvSpPr txBox="1"/>
                <p:nvPr/>
              </p:nvSpPr>
              <p:spPr>
                <a:xfrm>
                  <a:off x="4465652" y="3108875"/>
                  <a:ext cx="670633"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3200" b="0" i="1" smtClean="0">
                                <a:solidFill>
                                  <a:srgbClr val="002060"/>
                                </a:solidFill>
                                <a:latin typeface="Cambria Math" panose="02040503050406030204" pitchFamily="18" charset="0"/>
                              </a:rPr>
                            </m:ctrlPr>
                          </m:accPr>
                          <m:e>
                            <m:sSub>
                              <m:sSubPr>
                                <m:ctrlPr>
                                  <a:rPr lang="en-US" sz="3200" b="0" i="1" smtClean="0">
                                    <a:solidFill>
                                      <a:srgbClr val="002060"/>
                                    </a:solidFill>
                                    <a:latin typeface="Cambria Math" panose="02040503050406030204" pitchFamily="18" charset="0"/>
                                  </a:rPr>
                                </m:ctrlPr>
                              </m:sSubPr>
                              <m:e>
                                <m:r>
                                  <a:rPr lang="en-US" sz="3200" b="0" i="1" smtClean="0">
                                    <a:solidFill>
                                      <a:srgbClr val="002060"/>
                                    </a:solidFill>
                                    <a:latin typeface="Cambria Math" panose="02040503050406030204" pitchFamily="18" charset="0"/>
                                  </a:rPr>
                                  <m:t>𝑒</m:t>
                                </m:r>
                              </m:e>
                              <m:sub>
                                <m:r>
                                  <a:rPr lang="en-US" sz="3200" b="0" i="1" smtClean="0">
                                    <a:solidFill>
                                      <a:srgbClr val="002060"/>
                                    </a:solidFill>
                                    <a:latin typeface="Cambria Math" panose="02040503050406030204" pitchFamily="18" charset="0"/>
                                  </a:rPr>
                                  <m:t>𝑥</m:t>
                                </m:r>
                              </m:sub>
                            </m:sSub>
                          </m:e>
                        </m:acc>
                      </m:oMath>
                    </m:oMathPara>
                  </a14:m>
                  <a:endParaRPr lang="en-CA" sz="3200" dirty="0">
                    <a:solidFill>
                      <a:schemeClr val="accent6">
                        <a:lumMod val="50000"/>
                      </a:schemeClr>
                    </a:solidFill>
                  </a:endParaRPr>
                </a:p>
              </p:txBody>
            </p:sp>
          </mc:Choice>
          <mc:Fallback xmlns="">
            <p:sp>
              <p:nvSpPr>
                <p:cNvPr id="82" name="TextBox 81">
                  <a:extLst>
                    <a:ext uri="{FF2B5EF4-FFF2-40B4-BE49-F238E27FC236}">
                      <a16:creationId xmlns:a16="http://schemas.microsoft.com/office/drawing/2014/main" id="{DA2DC982-316B-4799-B60F-395BF5EA0283}"/>
                    </a:ext>
                  </a:extLst>
                </p:cNvPr>
                <p:cNvSpPr txBox="1">
                  <a:spLocks noRot="1" noChangeAspect="1" noMove="1" noResize="1" noEditPoints="1" noAdjustHandles="1" noChangeArrowheads="1" noChangeShapeType="1" noTextEdit="1"/>
                </p:cNvSpPr>
                <p:nvPr/>
              </p:nvSpPr>
              <p:spPr>
                <a:xfrm>
                  <a:off x="4465652" y="3108875"/>
                  <a:ext cx="670633" cy="584775"/>
                </a:xfrm>
                <a:prstGeom prst="rect">
                  <a:avLst/>
                </a:prstGeom>
                <a:blipFill>
                  <a:blip r:embed="rId18"/>
                  <a:stretch>
                    <a:fillRect/>
                  </a:stretch>
                </a:blipFill>
              </p:spPr>
              <p:txBody>
                <a:bodyPr/>
                <a:lstStyle/>
                <a:p>
                  <a:r>
                    <a:rPr lang="en-CA">
                      <a:noFill/>
                    </a:rPr>
                    <a:t> </a:t>
                  </a:r>
                </a:p>
              </p:txBody>
            </p:sp>
          </mc:Fallback>
        </mc:AlternateContent>
      </p:grpSp>
      <p:grpSp>
        <p:nvGrpSpPr>
          <p:cNvPr id="182" name="Group 181">
            <a:extLst>
              <a:ext uri="{FF2B5EF4-FFF2-40B4-BE49-F238E27FC236}">
                <a16:creationId xmlns:a16="http://schemas.microsoft.com/office/drawing/2014/main" id="{CFFC917C-381B-4364-9550-BF6F7D047B1B}"/>
              </a:ext>
            </a:extLst>
          </p:cNvPr>
          <p:cNvGrpSpPr/>
          <p:nvPr/>
        </p:nvGrpSpPr>
        <p:grpSpPr>
          <a:xfrm>
            <a:off x="432103" y="38910"/>
            <a:ext cx="1999973" cy="1858009"/>
            <a:chOff x="3136312" y="1835641"/>
            <a:chExt cx="1999973" cy="1858009"/>
          </a:xfrm>
        </p:grpSpPr>
        <p:cxnSp>
          <p:nvCxnSpPr>
            <p:cNvPr id="183" name="Straight Arrow Connector 182">
              <a:extLst>
                <a:ext uri="{FF2B5EF4-FFF2-40B4-BE49-F238E27FC236}">
                  <a16:creationId xmlns:a16="http://schemas.microsoft.com/office/drawing/2014/main" id="{F5976A80-784B-45EC-9B25-D0CA1A9A84D1}"/>
                </a:ext>
              </a:extLst>
            </p:cNvPr>
            <p:cNvCxnSpPr>
              <a:cxnSpLocks/>
            </p:cNvCxnSpPr>
            <p:nvPr/>
          </p:nvCxnSpPr>
          <p:spPr>
            <a:xfrm>
              <a:off x="3448050" y="3462840"/>
              <a:ext cx="1047750" cy="0"/>
            </a:xfrm>
            <a:prstGeom prst="straightConnector1">
              <a:avLst/>
            </a:prstGeom>
            <a:ln w="76200">
              <a:solidFill>
                <a:srgbClr val="002060"/>
              </a:solidFill>
              <a:tailEnd type="triangle"/>
            </a:ln>
          </p:spPr>
          <p:style>
            <a:lnRef idx="1">
              <a:schemeClr val="accent2"/>
            </a:lnRef>
            <a:fillRef idx="0">
              <a:schemeClr val="accent2"/>
            </a:fillRef>
            <a:effectRef idx="0">
              <a:schemeClr val="accent2"/>
            </a:effectRef>
            <a:fontRef idx="minor">
              <a:schemeClr val="tx1"/>
            </a:fontRef>
          </p:style>
        </p:cxnSp>
        <p:cxnSp>
          <p:nvCxnSpPr>
            <p:cNvPr id="184" name="Straight Arrow Connector 183">
              <a:extLst>
                <a:ext uri="{FF2B5EF4-FFF2-40B4-BE49-F238E27FC236}">
                  <a16:creationId xmlns:a16="http://schemas.microsoft.com/office/drawing/2014/main" id="{A7C631A1-F00D-4840-88F7-0875C6E2DFD7}"/>
                </a:ext>
              </a:extLst>
            </p:cNvPr>
            <p:cNvCxnSpPr>
              <a:cxnSpLocks/>
            </p:cNvCxnSpPr>
            <p:nvPr/>
          </p:nvCxnSpPr>
          <p:spPr>
            <a:xfrm flipV="1">
              <a:off x="3454767" y="2423160"/>
              <a:ext cx="0" cy="1048704"/>
            </a:xfrm>
            <a:prstGeom prst="straightConnector1">
              <a:avLst/>
            </a:prstGeom>
            <a:ln w="76200">
              <a:solidFill>
                <a:srgbClr val="002060"/>
              </a:solidFill>
              <a:tailEnd type="triangle"/>
            </a:ln>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a14="http://schemas.microsoft.com/office/drawing/2010/main">
          <mc:Choice Requires="a14">
            <p:sp>
              <p:nvSpPr>
                <p:cNvPr id="185" name="TextBox 184">
                  <a:extLst>
                    <a:ext uri="{FF2B5EF4-FFF2-40B4-BE49-F238E27FC236}">
                      <a16:creationId xmlns:a16="http://schemas.microsoft.com/office/drawing/2014/main" id="{3E860877-68EF-4685-8D3E-F4477CD32BED}"/>
                    </a:ext>
                  </a:extLst>
                </p:cNvPr>
                <p:cNvSpPr txBox="1"/>
                <p:nvPr/>
              </p:nvSpPr>
              <p:spPr>
                <a:xfrm>
                  <a:off x="3136312" y="1835641"/>
                  <a:ext cx="625749"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3200" b="0" i="1" smtClean="0">
                                <a:solidFill>
                                  <a:srgbClr val="002060"/>
                                </a:solidFill>
                                <a:latin typeface="Cambria Math" panose="02040503050406030204" pitchFamily="18" charset="0"/>
                              </a:rPr>
                            </m:ctrlPr>
                          </m:accPr>
                          <m:e>
                            <m:sSub>
                              <m:sSubPr>
                                <m:ctrlPr>
                                  <a:rPr lang="en-US" sz="3200" b="0" i="1" smtClean="0">
                                    <a:solidFill>
                                      <a:srgbClr val="002060"/>
                                    </a:solidFill>
                                    <a:latin typeface="Cambria Math" panose="02040503050406030204" pitchFamily="18" charset="0"/>
                                  </a:rPr>
                                </m:ctrlPr>
                              </m:sSubPr>
                              <m:e>
                                <m:r>
                                  <a:rPr lang="en-US" sz="3200" b="0" i="1" smtClean="0">
                                    <a:solidFill>
                                      <a:srgbClr val="002060"/>
                                    </a:solidFill>
                                    <a:latin typeface="Cambria Math" panose="02040503050406030204" pitchFamily="18" charset="0"/>
                                  </a:rPr>
                                  <m:t>𝑒</m:t>
                                </m:r>
                              </m:e>
                              <m:sub>
                                <m:r>
                                  <a:rPr lang="en-US" sz="3200" b="0" i="1" smtClean="0">
                                    <a:solidFill>
                                      <a:srgbClr val="002060"/>
                                    </a:solidFill>
                                    <a:latin typeface="Cambria Math" panose="02040503050406030204" pitchFamily="18" charset="0"/>
                                  </a:rPr>
                                  <m:t>𝑡</m:t>
                                </m:r>
                              </m:sub>
                            </m:sSub>
                          </m:e>
                        </m:acc>
                      </m:oMath>
                    </m:oMathPara>
                  </a14:m>
                  <a:endParaRPr lang="en-CA" sz="3200" dirty="0">
                    <a:solidFill>
                      <a:schemeClr val="accent6">
                        <a:lumMod val="50000"/>
                      </a:schemeClr>
                    </a:solidFill>
                  </a:endParaRPr>
                </a:p>
              </p:txBody>
            </p:sp>
          </mc:Choice>
          <mc:Fallback xmlns="">
            <p:sp>
              <p:nvSpPr>
                <p:cNvPr id="71" name="TextBox 70">
                  <a:extLst>
                    <a:ext uri="{FF2B5EF4-FFF2-40B4-BE49-F238E27FC236}">
                      <a16:creationId xmlns:a16="http://schemas.microsoft.com/office/drawing/2014/main" id="{B2146609-8404-4876-9A44-BBF2B232E0B0}"/>
                    </a:ext>
                  </a:extLst>
                </p:cNvPr>
                <p:cNvSpPr txBox="1">
                  <a:spLocks noRot="1" noChangeAspect="1" noMove="1" noResize="1" noEditPoints="1" noAdjustHandles="1" noChangeArrowheads="1" noChangeShapeType="1" noTextEdit="1"/>
                </p:cNvSpPr>
                <p:nvPr/>
              </p:nvSpPr>
              <p:spPr>
                <a:xfrm>
                  <a:off x="3136312" y="1835641"/>
                  <a:ext cx="625749" cy="584775"/>
                </a:xfrm>
                <a:prstGeom prst="rect">
                  <a:avLst/>
                </a:prstGeom>
                <a:blipFill>
                  <a:blip r:embed="rId13"/>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86" name="TextBox 185">
                  <a:extLst>
                    <a:ext uri="{FF2B5EF4-FFF2-40B4-BE49-F238E27FC236}">
                      <a16:creationId xmlns:a16="http://schemas.microsoft.com/office/drawing/2014/main" id="{BEAAD9AD-D2FD-43E0-BEAB-B0E652DFD44B}"/>
                    </a:ext>
                  </a:extLst>
                </p:cNvPr>
                <p:cNvSpPr txBox="1"/>
                <p:nvPr/>
              </p:nvSpPr>
              <p:spPr>
                <a:xfrm>
                  <a:off x="4465652" y="3108875"/>
                  <a:ext cx="670633"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3200" b="0" i="1" smtClean="0">
                                <a:solidFill>
                                  <a:srgbClr val="002060"/>
                                </a:solidFill>
                                <a:latin typeface="Cambria Math" panose="02040503050406030204" pitchFamily="18" charset="0"/>
                              </a:rPr>
                            </m:ctrlPr>
                          </m:accPr>
                          <m:e>
                            <m:sSub>
                              <m:sSubPr>
                                <m:ctrlPr>
                                  <a:rPr lang="en-US" sz="3200" b="0" i="1" smtClean="0">
                                    <a:solidFill>
                                      <a:srgbClr val="002060"/>
                                    </a:solidFill>
                                    <a:latin typeface="Cambria Math" panose="02040503050406030204" pitchFamily="18" charset="0"/>
                                  </a:rPr>
                                </m:ctrlPr>
                              </m:sSubPr>
                              <m:e>
                                <m:r>
                                  <a:rPr lang="en-US" sz="3200" b="0" i="1" smtClean="0">
                                    <a:solidFill>
                                      <a:srgbClr val="002060"/>
                                    </a:solidFill>
                                    <a:latin typeface="Cambria Math" panose="02040503050406030204" pitchFamily="18" charset="0"/>
                                  </a:rPr>
                                  <m:t>𝑒</m:t>
                                </m:r>
                              </m:e>
                              <m:sub>
                                <m:r>
                                  <a:rPr lang="en-US" sz="3200" b="0" i="1" smtClean="0">
                                    <a:solidFill>
                                      <a:srgbClr val="002060"/>
                                    </a:solidFill>
                                    <a:latin typeface="Cambria Math" panose="02040503050406030204" pitchFamily="18" charset="0"/>
                                  </a:rPr>
                                  <m:t>𝑥</m:t>
                                </m:r>
                              </m:sub>
                            </m:sSub>
                          </m:e>
                        </m:acc>
                      </m:oMath>
                    </m:oMathPara>
                  </a14:m>
                  <a:endParaRPr lang="en-CA" sz="3200" dirty="0">
                    <a:solidFill>
                      <a:schemeClr val="accent6">
                        <a:lumMod val="50000"/>
                      </a:schemeClr>
                    </a:solidFill>
                  </a:endParaRPr>
                </a:p>
              </p:txBody>
            </p:sp>
          </mc:Choice>
          <mc:Fallback xmlns="">
            <p:sp>
              <p:nvSpPr>
                <p:cNvPr id="72" name="TextBox 71">
                  <a:extLst>
                    <a:ext uri="{FF2B5EF4-FFF2-40B4-BE49-F238E27FC236}">
                      <a16:creationId xmlns:a16="http://schemas.microsoft.com/office/drawing/2014/main" id="{08A8AFED-D533-434E-98DA-FB53A8179433}"/>
                    </a:ext>
                  </a:extLst>
                </p:cNvPr>
                <p:cNvSpPr txBox="1">
                  <a:spLocks noRot="1" noChangeAspect="1" noMove="1" noResize="1" noEditPoints="1" noAdjustHandles="1" noChangeArrowheads="1" noChangeShapeType="1" noTextEdit="1"/>
                </p:cNvSpPr>
                <p:nvPr/>
              </p:nvSpPr>
              <p:spPr>
                <a:xfrm>
                  <a:off x="4465652" y="3108875"/>
                  <a:ext cx="670633" cy="584775"/>
                </a:xfrm>
                <a:prstGeom prst="rect">
                  <a:avLst/>
                </a:prstGeom>
                <a:blipFill>
                  <a:blip r:embed="rId14"/>
                  <a:stretch>
                    <a:fillRect/>
                  </a:stretch>
                </a:blipFill>
              </p:spPr>
              <p:txBody>
                <a:bodyPr/>
                <a:lstStyle/>
                <a:p>
                  <a:r>
                    <a:rPr lang="en-CA">
                      <a:noFill/>
                    </a:rPr>
                    <a:t> </a:t>
                  </a:r>
                </a:p>
              </p:txBody>
            </p:sp>
          </mc:Fallback>
        </mc:AlternateContent>
      </p:grpSp>
      <p:grpSp>
        <p:nvGrpSpPr>
          <p:cNvPr id="187" name="Group 186">
            <a:extLst>
              <a:ext uri="{FF2B5EF4-FFF2-40B4-BE49-F238E27FC236}">
                <a16:creationId xmlns:a16="http://schemas.microsoft.com/office/drawing/2014/main" id="{5617C2E3-7864-4298-8F8A-9AF9D50C579B}"/>
              </a:ext>
            </a:extLst>
          </p:cNvPr>
          <p:cNvGrpSpPr/>
          <p:nvPr/>
        </p:nvGrpSpPr>
        <p:grpSpPr>
          <a:xfrm>
            <a:off x="2455939" y="38910"/>
            <a:ext cx="1999973" cy="1858009"/>
            <a:chOff x="3136312" y="1835641"/>
            <a:chExt cx="1999973" cy="1858009"/>
          </a:xfrm>
        </p:grpSpPr>
        <p:cxnSp>
          <p:nvCxnSpPr>
            <p:cNvPr id="188" name="Straight Arrow Connector 187">
              <a:extLst>
                <a:ext uri="{FF2B5EF4-FFF2-40B4-BE49-F238E27FC236}">
                  <a16:creationId xmlns:a16="http://schemas.microsoft.com/office/drawing/2014/main" id="{642C9254-9714-467A-B3CA-456D4DBB47C0}"/>
                </a:ext>
              </a:extLst>
            </p:cNvPr>
            <p:cNvCxnSpPr>
              <a:cxnSpLocks/>
            </p:cNvCxnSpPr>
            <p:nvPr/>
          </p:nvCxnSpPr>
          <p:spPr>
            <a:xfrm>
              <a:off x="3448050" y="3462840"/>
              <a:ext cx="1047750" cy="0"/>
            </a:xfrm>
            <a:prstGeom prst="straightConnector1">
              <a:avLst/>
            </a:prstGeom>
            <a:ln w="76200">
              <a:solidFill>
                <a:srgbClr val="002060"/>
              </a:solidFill>
              <a:tailEnd type="triangle"/>
            </a:ln>
          </p:spPr>
          <p:style>
            <a:lnRef idx="1">
              <a:schemeClr val="accent2"/>
            </a:lnRef>
            <a:fillRef idx="0">
              <a:schemeClr val="accent2"/>
            </a:fillRef>
            <a:effectRef idx="0">
              <a:schemeClr val="accent2"/>
            </a:effectRef>
            <a:fontRef idx="minor">
              <a:schemeClr val="tx1"/>
            </a:fontRef>
          </p:style>
        </p:cxnSp>
        <p:cxnSp>
          <p:nvCxnSpPr>
            <p:cNvPr id="189" name="Straight Arrow Connector 188">
              <a:extLst>
                <a:ext uri="{FF2B5EF4-FFF2-40B4-BE49-F238E27FC236}">
                  <a16:creationId xmlns:a16="http://schemas.microsoft.com/office/drawing/2014/main" id="{BB058E9A-D01F-44EC-B196-22E32D04220B}"/>
                </a:ext>
              </a:extLst>
            </p:cNvPr>
            <p:cNvCxnSpPr>
              <a:cxnSpLocks/>
            </p:cNvCxnSpPr>
            <p:nvPr/>
          </p:nvCxnSpPr>
          <p:spPr>
            <a:xfrm flipV="1">
              <a:off x="3454767" y="2423160"/>
              <a:ext cx="0" cy="1048704"/>
            </a:xfrm>
            <a:prstGeom prst="straightConnector1">
              <a:avLst/>
            </a:prstGeom>
            <a:ln w="76200">
              <a:solidFill>
                <a:srgbClr val="002060"/>
              </a:solidFill>
              <a:tailEnd type="triangle"/>
            </a:ln>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a14="http://schemas.microsoft.com/office/drawing/2010/main">
          <mc:Choice Requires="a14">
            <p:sp>
              <p:nvSpPr>
                <p:cNvPr id="190" name="TextBox 189">
                  <a:extLst>
                    <a:ext uri="{FF2B5EF4-FFF2-40B4-BE49-F238E27FC236}">
                      <a16:creationId xmlns:a16="http://schemas.microsoft.com/office/drawing/2014/main" id="{EE37996C-3751-4F5B-82F2-2496AE46F5AB}"/>
                    </a:ext>
                  </a:extLst>
                </p:cNvPr>
                <p:cNvSpPr txBox="1"/>
                <p:nvPr/>
              </p:nvSpPr>
              <p:spPr>
                <a:xfrm>
                  <a:off x="3136312" y="1835641"/>
                  <a:ext cx="625749"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3200" b="0" i="1" smtClean="0">
                                <a:solidFill>
                                  <a:srgbClr val="002060"/>
                                </a:solidFill>
                                <a:latin typeface="Cambria Math" panose="02040503050406030204" pitchFamily="18" charset="0"/>
                              </a:rPr>
                            </m:ctrlPr>
                          </m:accPr>
                          <m:e>
                            <m:sSub>
                              <m:sSubPr>
                                <m:ctrlPr>
                                  <a:rPr lang="en-US" sz="3200" b="0" i="1" smtClean="0">
                                    <a:solidFill>
                                      <a:srgbClr val="002060"/>
                                    </a:solidFill>
                                    <a:latin typeface="Cambria Math" panose="02040503050406030204" pitchFamily="18" charset="0"/>
                                  </a:rPr>
                                </m:ctrlPr>
                              </m:sSubPr>
                              <m:e>
                                <m:r>
                                  <a:rPr lang="en-US" sz="3200" b="0" i="1" smtClean="0">
                                    <a:solidFill>
                                      <a:srgbClr val="002060"/>
                                    </a:solidFill>
                                    <a:latin typeface="Cambria Math" panose="02040503050406030204" pitchFamily="18" charset="0"/>
                                  </a:rPr>
                                  <m:t>𝑒</m:t>
                                </m:r>
                              </m:e>
                              <m:sub>
                                <m:r>
                                  <a:rPr lang="en-US" sz="3200" b="0" i="1" smtClean="0">
                                    <a:solidFill>
                                      <a:srgbClr val="002060"/>
                                    </a:solidFill>
                                    <a:latin typeface="Cambria Math" panose="02040503050406030204" pitchFamily="18" charset="0"/>
                                  </a:rPr>
                                  <m:t>𝑡</m:t>
                                </m:r>
                              </m:sub>
                            </m:sSub>
                          </m:e>
                        </m:acc>
                      </m:oMath>
                    </m:oMathPara>
                  </a14:m>
                  <a:endParaRPr lang="en-CA" sz="3200" dirty="0">
                    <a:solidFill>
                      <a:schemeClr val="accent6">
                        <a:lumMod val="50000"/>
                      </a:schemeClr>
                    </a:solidFill>
                  </a:endParaRPr>
                </a:p>
              </p:txBody>
            </p:sp>
          </mc:Choice>
          <mc:Fallback xmlns="">
            <p:sp>
              <p:nvSpPr>
                <p:cNvPr id="76" name="TextBox 75">
                  <a:extLst>
                    <a:ext uri="{FF2B5EF4-FFF2-40B4-BE49-F238E27FC236}">
                      <a16:creationId xmlns:a16="http://schemas.microsoft.com/office/drawing/2014/main" id="{376112C9-0EA3-472C-A36D-CD855172129F}"/>
                    </a:ext>
                  </a:extLst>
                </p:cNvPr>
                <p:cNvSpPr txBox="1">
                  <a:spLocks noRot="1" noChangeAspect="1" noMove="1" noResize="1" noEditPoints="1" noAdjustHandles="1" noChangeArrowheads="1" noChangeShapeType="1" noTextEdit="1"/>
                </p:cNvSpPr>
                <p:nvPr/>
              </p:nvSpPr>
              <p:spPr>
                <a:xfrm>
                  <a:off x="3136312" y="1835641"/>
                  <a:ext cx="625749" cy="584775"/>
                </a:xfrm>
                <a:prstGeom prst="rect">
                  <a:avLst/>
                </a:prstGeom>
                <a:blipFill>
                  <a:blip r:embed="rId15"/>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91" name="TextBox 190">
                  <a:extLst>
                    <a:ext uri="{FF2B5EF4-FFF2-40B4-BE49-F238E27FC236}">
                      <a16:creationId xmlns:a16="http://schemas.microsoft.com/office/drawing/2014/main" id="{C71BB371-CA4F-4F42-83C2-AE64EF96ECFE}"/>
                    </a:ext>
                  </a:extLst>
                </p:cNvPr>
                <p:cNvSpPr txBox="1"/>
                <p:nvPr/>
              </p:nvSpPr>
              <p:spPr>
                <a:xfrm>
                  <a:off x="4465652" y="3108875"/>
                  <a:ext cx="670633"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3200" b="0" i="1" smtClean="0">
                                <a:solidFill>
                                  <a:srgbClr val="002060"/>
                                </a:solidFill>
                                <a:latin typeface="Cambria Math" panose="02040503050406030204" pitchFamily="18" charset="0"/>
                              </a:rPr>
                            </m:ctrlPr>
                          </m:accPr>
                          <m:e>
                            <m:sSub>
                              <m:sSubPr>
                                <m:ctrlPr>
                                  <a:rPr lang="en-US" sz="3200" b="0" i="1" smtClean="0">
                                    <a:solidFill>
                                      <a:srgbClr val="002060"/>
                                    </a:solidFill>
                                    <a:latin typeface="Cambria Math" panose="02040503050406030204" pitchFamily="18" charset="0"/>
                                  </a:rPr>
                                </m:ctrlPr>
                              </m:sSubPr>
                              <m:e>
                                <m:r>
                                  <a:rPr lang="en-US" sz="3200" b="0" i="1" smtClean="0">
                                    <a:solidFill>
                                      <a:srgbClr val="002060"/>
                                    </a:solidFill>
                                    <a:latin typeface="Cambria Math" panose="02040503050406030204" pitchFamily="18" charset="0"/>
                                  </a:rPr>
                                  <m:t>𝑒</m:t>
                                </m:r>
                              </m:e>
                              <m:sub>
                                <m:r>
                                  <a:rPr lang="en-US" sz="3200" b="0" i="1" smtClean="0">
                                    <a:solidFill>
                                      <a:srgbClr val="002060"/>
                                    </a:solidFill>
                                    <a:latin typeface="Cambria Math" panose="02040503050406030204" pitchFamily="18" charset="0"/>
                                  </a:rPr>
                                  <m:t>𝑥</m:t>
                                </m:r>
                              </m:sub>
                            </m:sSub>
                          </m:e>
                        </m:acc>
                      </m:oMath>
                    </m:oMathPara>
                  </a14:m>
                  <a:endParaRPr lang="en-CA" sz="3200" dirty="0">
                    <a:solidFill>
                      <a:schemeClr val="accent6">
                        <a:lumMod val="50000"/>
                      </a:schemeClr>
                    </a:solidFill>
                  </a:endParaRPr>
                </a:p>
              </p:txBody>
            </p:sp>
          </mc:Choice>
          <mc:Fallback xmlns="">
            <p:sp>
              <p:nvSpPr>
                <p:cNvPr id="77" name="TextBox 76">
                  <a:extLst>
                    <a:ext uri="{FF2B5EF4-FFF2-40B4-BE49-F238E27FC236}">
                      <a16:creationId xmlns:a16="http://schemas.microsoft.com/office/drawing/2014/main" id="{B24F1B54-2D57-48E7-B34E-C566582273AA}"/>
                    </a:ext>
                  </a:extLst>
                </p:cNvPr>
                <p:cNvSpPr txBox="1">
                  <a:spLocks noRot="1" noChangeAspect="1" noMove="1" noResize="1" noEditPoints="1" noAdjustHandles="1" noChangeArrowheads="1" noChangeShapeType="1" noTextEdit="1"/>
                </p:cNvSpPr>
                <p:nvPr/>
              </p:nvSpPr>
              <p:spPr>
                <a:xfrm>
                  <a:off x="4465652" y="3108875"/>
                  <a:ext cx="670633" cy="584775"/>
                </a:xfrm>
                <a:prstGeom prst="rect">
                  <a:avLst/>
                </a:prstGeom>
                <a:blipFill>
                  <a:blip r:embed="rId16"/>
                  <a:stretch>
                    <a:fillRect/>
                  </a:stretch>
                </a:blipFill>
              </p:spPr>
              <p:txBody>
                <a:bodyPr/>
                <a:lstStyle/>
                <a:p>
                  <a:r>
                    <a:rPr lang="en-CA">
                      <a:noFill/>
                    </a:rPr>
                    <a:t> </a:t>
                  </a:r>
                </a:p>
              </p:txBody>
            </p:sp>
          </mc:Fallback>
        </mc:AlternateContent>
      </p:grpSp>
      <p:grpSp>
        <p:nvGrpSpPr>
          <p:cNvPr id="192" name="Group 191">
            <a:extLst>
              <a:ext uri="{FF2B5EF4-FFF2-40B4-BE49-F238E27FC236}">
                <a16:creationId xmlns:a16="http://schemas.microsoft.com/office/drawing/2014/main" id="{F7DED823-2989-4208-8DA8-A332F69ED995}"/>
              </a:ext>
            </a:extLst>
          </p:cNvPr>
          <p:cNvGrpSpPr/>
          <p:nvPr/>
        </p:nvGrpSpPr>
        <p:grpSpPr>
          <a:xfrm>
            <a:off x="4508803" y="38910"/>
            <a:ext cx="1999973" cy="1858009"/>
            <a:chOff x="3136312" y="1835641"/>
            <a:chExt cx="1999973" cy="1858009"/>
          </a:xfrm>
        </p:grpSpPr>
        <p:cxnSp>
          <p:nvCxnSpPr>
            <p:cNvPr id="193" name="Straight Arrow Connector 192">
              <a:extLst>
                <a:ext uri="{FF2B5EF4-FFF2-40B4-BE49-F238E27FC236}">
                  <a16:creationId xmlns:a16="http://schemas.microsoft.com/office/drawing/2014/main" id="{5D922A74-52F6-4960-8C2F-50026A2157DB}"/>
                </a:ext>
              </a:extLst>
            </p:cNvPr>
            <p:cNvCxnSpPr>
              <a:cxnSpLocks/>
            </p:cNvCxnSpPr>
            <p:nvPr/>
          </p:nvCxnSpPr>
          <p:spPr>
            <a:xfrm>
              <a:off x="3448050" y="3462840"/>
              <a:ext cx="1047750" cy="0"/>
            </a:xfrm>
            <a:prstGeom prst="straightConnector1">
              <a:avLst/>
            </a:prstGeom>
            <a:ln w="76200">
              <a:solidFill>
                <a:srgbClr val="002060"/>
              </a:solidFill>
              <a:tailEnd type="triangle"/>
            </a:ln>
          </p:spPr>
          <p:style>
            <a:lnRef idx="1">
              <a:schemeClr val="accent2"/>
            </a:lnRef>
            <a:fillRef idx="0">
              <a:schemeClr val="accent2"/>
            </a:fillRef>
            <a:effectRef idx="0">
              <a:schemeClr val="accent2"/>
            </a:effectRef>
            <a:fontRef idx="minor">
              <a:schemeClr val="tx1"/>
            </a:fontRef>
          </p:style>
        </p:cxnSp>
        <p:cxnSp>
          <p:nvCxnSpPr>
            <p:cNvPr id="194" name="Straight Arrow Connector 193">
              <a:extLst>
                <a:ext uri="{FF2B5EF4-FFF2-40B4-BE49-F238E27FC236}">
                  <a16:creationId xmlns:a16="http://schemas.microsoft.com/office/drawing/2014/main" id="{6F46B1B8-340D-438A-B17B-E3B9AAD4BF03}"/>
                </a:ext>
              </a:extLst>
            </p:cNvPr>
            <p:cNvCxnSpPr>
              <a:cxnSpLocks/>
            </p:cNvCxnSpPr>
            <p:nvPr/>
          </p:nvCxnSpPr>
          <p:spPr>
            <a:xfrm flipV="1">
              <a:off x="3454767" y="2423160"/>
              <a:ext cx="0" cy="1048704"/>
            </a:xfrm>
            <a:prstGeom prst="straightConnector1">
              <a:avLst/>
            </a:prstGeom>
            <a:ln w="76200">
              <a:solidFill>
                <a:srgbClr val="002060"/>
              </a:solidFill>
              <a:tailEnd type="triangle"/>
            </a:ln>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a14="http://schemas.microsoft.com/office/drawing/2010/main">
          <mc:Choice Requires="a14">
            <p:sp>
              <p:nvSpPr>
                <p:cNvPr id="195" name="TextBox 194">
                  <a:extLst>
                    <a:ext uri="{FF2B5EF4-FFF2-40B4-BE49-F238E27FC236}">
                      <a16:creationId xmlns:a16="http://schemas.microsoft.com/office/drawing/2014/main" id="{FA6AD9BE-FBF4-4A7A-A6DF-B4BB8CEDE7A5}"/>
                    </a:ext>
                  </a:extLst>
                </p:cNvPr>
                <p:cNvSpPr txBox="1"/>
                <p:nvPr/>
              </p:nvSpPr>
              <p:spPr>
                <a:xfrm>
                  <a:off x="3136312" y="1835641"/>
                  <a:ext cx="625749"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3200" b="0" i="1" smtClean="0">
                                <a:solidFill>
                                  <a:srgbClr val="002060"/>
                                </a:solidFill>
                                <a:latin typeface="Cambria Math" panose="02040503050406030204" pitchFamily="18" charset="0"/>
                              </a:rPr>
                            </m:ctrlPr>
                          </m:accPr>
                          <m:e>
                            <m:sSub>
                              <m:sSubPr>
                                <m:ctrlPr>
                                  <a:rPr lang="en-US" sz="3200" b="0" i="1" smtClean="0">
                                    <a:solidFill>
                                      <a:srgbClr val="002060"/>
                                    </a:solidFill>
                                    <a:latin typeface="Cambria Math" panose="02040503050406030204" pitchFamily="18" charset="0"/>
                                  </a:rPr>
                                </m:ctrlPr>
                              </m:sSubPr>
                              <m:e>
                                <m:r>
                                  <a:rPr lang="en-US" sz="3200" b="0" i="1" smtClean="0">
                                    <a:solidFill>
                                      <a:srgbClr val="002060"/>
                                    </a:solidFill>
                                    <a:latin typeface="Cambria Math" panose="02040503050406030204" pitchFamily="18" charset="0"/>
                                  </a:rPr>
                                  <m:t>𝑒</m:t>
                                </m:r>
                              </m:e>
                              <m:sub>
                                <m:r>
                                  <a:rPr lang="en-US" sz="3200" b="0" i="1" smtClean="0">
                                    <a:solidFill>
                                      <a:srgbClr val="002060"/>
                                    </a:solidFill>
                                    <a:latin typeface="Cambria Math" panose="02040503050406030204" pitchFamily="18" charset="0"/>
                                  </a:rPr>
                                  <m:t>𝑡</m:t>
                                </m:r>
                              </m:sub>
                            </m:sSub>
                          </m:e>
                        </m:acc>
                      </m:oMath>
                    </m:oMathPara>
                  </a14:m>
                  <a:endParaRPr lang="en-CA" sz="3200" dirty="0">
                    <a:solidFill>
                      <a:schemeClr val="accent6">
                        <a:lumMod val="50000"/>
                      </a:schemeClr>
                    </a:solidFill>
                  </a:endParaRPr>
                </a:p>
              </p:txBody>
            </p:sp>
          </mc:Choice>
          <mc:Fallback xmlns="">
            <p:sp>
              <p:nvSpPr>
                <p:cNvPr id="81" name="TextBox 80">
                  <a:extLst>
                    <a:ext uri="{FF2B5EF4-FFF2-40B4-BE49-F238E27FC236}">
                      <a16:creationId xmlns:a16="http://schemas.microsoft.com/office/drawing/2014/main" id="{F2AFC5E6-E441-4F64-A206-D1C2D9133598}"/>
                    </a:ext>
                  </a:extLst>
                </p:cNvPr>
                <p:cNvSpPr txBox="1">
                  <a:spLocks noRot="1" noChangeAspect="1" noMove="1" noResize="1" noEditPoints="1" noAdjustHandles="1" noChangeArrowheads="1" noChangeShapeType="1" noTextEdit="1"/>
                </p:cNvSpPr>
                <p:nvPr/>
              </p:nvSpPr>
              <p:spPr>
                <a:xfrm>
                  <a:off x="3136312" y="1835641"/>
                  <a:ext cx="625749" cy="584775"/>
                </a:xfrm>
                <a:prstGeom prst="rect">
                  <a:avLst/>
                </a:prstGeom>
                <a:blipFill>
                  <a:blip r:embed="rId17"/>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96" name="TextBox 195">
                  <a:extLst>
                    <a:ext uri="{FF2B5EF4-FFF2-40B4-BE49-F238E27FC236}">
                      <a16:creationId xmlns:a16="http://schemas.microsoft.com/office/drawing/2014/main" id="{40F8B0D4-DD16-4041-BCBD-C66A11827538}"/>
                    </a:ext>
                  </a:extLst>
                </p:cNvPr>
                <p:cNvSpPr txBox="1"/>
                <p:nvPr/>
              </p:nvSpPr>
              <p:spPr>
                <a:xfrm>
                  <a:off x="4465652" y="3108875"/>
                  <a:ext cx="670633"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3200" b="0" i="1" smtClean="0">
                                <a:solidFill>
                                  <a:srgbClr val="002060"/>
                                </a:solidFill>
                                <a:latin typeface="Cambria Math" panose="02040503050406030204" pitchFamily="18" charset="0"/>
                              </a:rPr>
                            </m:ctrlPr>
                          </m:accPr>
                          <m:e>
                            <m:sSub>
                              <m:sSubPr>
                                <m:ctrlPr>
                                  <a:rPr lang="en-US" sz="3200" b="0" i="1" smtClean="0">
                                    <a:solidFill>
                                      <a:srgbClr val="002060"/>
                                    </a:solidFill>
                                    <a:latin typeface="Cambria Math" panose="02040503050406030204" pitchFamily="18" charset="0"/>
                                  </a:rPr>
                                </m:ctrlPr>
                              </m:sSubPr>
                              <m:e>
                                <m:r>
                                  <a:rPr lang="en-US" sz="3200" b="0" i="1" smtClean="0">
                                    <a:solidFill>
                                      <a:srgbClr val="002060"/>
                                    </a:solidFill>
                                    <a:latin typeface="Cambria Math" panose="02040503050406030204" pitchFamily="18" charset="0"/>
                                  </a:rPr>
                                  <m:t>𝑒</m:t>
                                </m:r>
                              </m:e>
                              <m:sub>
                                <m:r>
                                  <a:rPr lang="en-US" sz="3200" b="0" i="1" smtClean="0">
                                    <a:solidFill>
                                      <a:srgbClr val="002060"/>
                                    </a:solidFill>
                                    <a:latin typeface="Cambria Math" panose="02040503050406030204" pitchFamily="18" charset="0"/>
                                  </a:rPr>
                                  <m:t>𝑥</m:t>
                                </m:r>
                              </m:sub>
                            </m:sSub>
                          </m:e>
                        </m:acc>
                      </m:oMath>
                    </m:oMathPara>
                  </a14:m>
                  <a:endParaRPr lang="en-CA" sz="3200" dirty="0">
                    <a:solidFill>
                      <a:schemeClr val="accent6">
                        <a:lumMod val="50000"/>
                      </a:schemeClr>
                    </a:solidFill>
                  </a:endParaRPr>
                </a:p>
              </p:txBody>
            </p:sp>
          </mc:Choice>
          <mc:Fallback xmlns="">
            <p:sp>
              <p:nvSpPr>
                <p:cNvPr id="82" name="TextBox 81">
                  <a:extLst>
                    <a:ext uri="{FF2B5EF4-FFF2-40B4-BE49-F238E27FC236}">
                      <a16:creationId xmlns:a16="http://schemas.microsoft.com/office/drawing/2014/main" id="{DA2DC982-316B-4799-B60F-395BF5EA0283}"/>
                    </a:ext>
                  </a:extLst>
                </p:cNvPr>
                <p:cNvSpPr txBox="1">
                  <a:spLocks noRot="1" noChangeAspect="1" noMove="1" noResize="1" noEditPoints="1" noAdjustHandles="1" noChangeArrowheads="1" noChangeShapeType="1" noTextEdit="1"/>
                </p:cNvSpPr>
                <p:nvPr/>
              </p:nvSpPr>
              <p:spPr>
                <a:xfrm>
                  <a:off x="4465652" y="3108875"/>
                  <a:ext cx="670633" cy="584775"/>
                </a:xfrm>
                <a:prstGeom prst="rect">
                  <a:avLst/>
                </a:prstGeom>
                <a:blipFill>
                  <a:blip r:embed="rId18"/>
                  <a:stretch>
                    <a:fillRect/>
                  </a:stretch>
                </a:blipFill>
              </p:spPr>
              <p:txBody>
                <a:bodyPr/>
                <a:lstStyle/>
                <a:p>
                  <a:r>
                    <a:rPr lang="en-CA">
                      <a:noFill/>
                    </a:rPr>
                    <a:t> </a:t>
                  </a:r>
                </a:p>
              </p:txBody>
            </p:sp>
          </mc:Fallback>
        </mc:AlternateContent>
      </p:grpSp>
    </p:spTree>
    <p:custDataLst>
      <p:tags r:id="rId1"/>
    </p:custDataLst>
    <p:extLst>
      <p:ext uri="{BB962C8B-B14F-4D97-AF65-F5344CB8AC3E}">
        <p14:creationId xmlns:p14="http://schemas.microsoft.com/office/powerpoint/2010/main" val="1444707114"/>
      </p:ext>
    </p:extLst>
  </p:cSld>
  <p:clrMapOvr>
    <a:masterClrMapping/>
  </p:clrMapOvr>
  <mc:AlternateContent xmlns:mc="http://schemas.openxmlformats.org/markup-compatibility/2006" xmlns:p14="http://schemas.microsoft.com/office/powerpoint/2010/main">
    <mc:Choice Requires="p14">
      <p:transition spd="slow" p14:dur="2000" advTm="6127"/>
    </mc:Choice>
    <mc:Fallback xmlns="">
      <p:transition spd="slow" advTm="612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2"/>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200"/>
                                  </p:stCondLst>
                                  <p:childTnLst>
                                    <p:set>
                                      <p:cBhvr>
                                        <p:cTn id="9" dur="1" fill="hold">
                                          <p:stCondLst>
                                            <p:cond delay="0"/>
                                          </p:stCondLst>
                                        </p:cTn>
                                        <p:tgtEl>
                                          <p:spTgt spid="177"/>
                                        </p:tgtEl>
                                        <p:attrNameLst>
                                          <p:attrName>style.visibility</p:attrName>
                                        </p:attrNameLst>
                                      </p:cBhvr>
                                      <p:to>
                                        <p:strVal val="visible"/>
                                      </p:to>
                                    </p:set>
                                  </p:childTnLst>
                                </p:cTn>
                              </p:par>
                            </p:childTnLst>
                          </p:cTn>
                        </p:par>
                        <p:par>
                          <p:cTn id="10" fill="hold">
                            <p:stCondLst>
                              <p:cond delay="200"/>
                            </p:stCondLst>
                            <p:childTnLst>
                              <p:par>
                                <p:cTn id="11" presetID="1" presetClass="entr" presetSubtype="0" fill="hold" nodeType="afterEffect">
                                  <p:stCondLst>
                                    <p:cond delay="200"/>
                                  </p:stCondLst>
                                  <p:childTnLst>
                                    <p:set>
                                      <p:cBhvr>
                                        <p:cTn id="12" dur="1" fill="hold">
                                          <p:stCondLst>
                                            <p:cond delay="0"/>
                                          </p:stCondLst>
                                        </p:cTn>
                                        <p:tgtEl>
                                          <p:spTgt spid="192"/>
                                        </p:tgtEl>
                                        <p:attrNameLst>
                                          <p:attrName>style.visibility</p:attrName>
                                        </p:attrNameLst>
                                      </p:cBhvr>
                                      <p:to>
                                        <p:strVal val="visible"/>
                                      </p:to>
                                    </p:set>
                                  </p:childTnLst>
                                </p:cTn>
                              </p:par>
                            </p:childTnLst>
                          </p:cTn>
                        </p:par>
                        <p:par>
                          <p:cTn id="13" fill="hold">
                            <p:stCondLst>
                              <p:cond delay="400"/>
                            </p:stCondLst>
                            <p:childTnLst>
                              <p:par>
                                <p:cTn id="14" presetID="1" presetClass="entr" presetSubtype="0" fill="hold" nodeType="afterEffect">
                                  <p:stCondLst>
                                    <p:cond delay="200"/>
                                  </p:stCondLst>
                                  <p:childTnLst>
                                    <p:set>
                                      <p:cBhvr>
                                        <p:cTn id="15" dur="1" fill="hold">
                                          <p:stCondLst>
                                            <p:cond delay="0"/>
                                          </p:stCondLst>
                                        </p:cTn>
                                        <p:tgtEl>
                                          <p:spTgt spid="187"/>
                                        </p:tgtEl>
                                        <p:attrNameLst>
                                          <p:attrName>style.visibility</p:attrName>
                                        </p:attrNameLst>
                                      </p:cBhvr>
                                      <p:to>
                                        <p:strVal val="visible"/>
                                      </p:to>
                                    </p:set>
                                  </p:childTnLst>
                                </p:cTn>
                              </p:par>
                            </p:childTnLst>
                          </p:cTn>
                        </p:par>
                        <p:par>
                          <p:cTn id="16" fill="hold">
                            <p:stCondLst>
                              <p:cond delay="600"/>
                            </p:stCondLst>
                            <p:childTnLst>
                              <p:par>
                                <p:cTn id="17" presetID="1" presetClass="entr" presetSubtype="0" fill="hold" nodeType="afterEffect">
                                  <p:stCondLst>
                                    <p:cond delay="200"/>
                                  </p:stCondLst>
                                  <p:childTnLst>
                                    <p:set>
                                      <p:cBhvr>
                                        <p:cTn id="18" dur="1" fill="hold">
                                          <p:stCondLst>
                                            <p:cond delay="0"/>
                                          </p:stCondLst>
                                        </p:cTn>
                                        <p:tgtEl>
                                          <p:spTgt spid="182"/>
                                        </p:tgtEl>
                                        <p:attrNameLst>
                                          <p:attrName>style.visibility</p:attrName>
                                        </p:attrNameLst>
                                      </p:cBhvr>
                                      <p:to>
                                        <p:strVal val="visible"/>
                                      </p:to>
                                    </p:set>
                                  </p:childTnLst>
                                </p:cTn>
                              </p:par>
                            </p:childTnLst>
                          </p:cTn>
                        </p:par>
                        <p:par>
                          <p:cTn id="19" fill="hold">
                            <p:stCondLst>
                              <p:cond delay="800"/>
                            </p:stCondLst>
                            <p:childTnLst>
                              <p:par>
                                <p:cTn id="20" presetID="1" presetClass="entr" presetSubtype="0" fill="hold" nodeType="afterEffect">
                                  <p:stCondLst>
                                    <p:cond delay="200"/>
                                  </p:stCondLst>
                                  <p:childTnLst>
                                    <p:set>
                                      <p:cBhvr>
                                        <p:cTn id="21" dur="1" fill="hold">
                                          <p:stCondLst>
                                            <p:cond delay="0"/>
                                          </p:stCondLst>
                                        </p:cTn>
                                        <p:tgtEl>
                                          <p:spTgt spid="167"/>
                                        </p:tgtEl>
                                        <p:attrNameLst>
                                          <p:attrName>style.visibility</p:attrName>
                                        </p:attrNameLst>
                                      </p:cBhvr>
                                      <p:to>
                                        <p:strVal val="visible"/>
                                      </p:to>
                                    </p:set>
                                  </p:childTnLst>
                                </p:cTn>
                              </p:par>
                            </p:childTnLst>
                          </p:cTn>
                        </p:par>
                        <p:par>
                          <p:cTn id="22" fill="hold">
                            <p:stCondLst>
                              <p:cond delay="1000"/>
                            </p:stCondLst>
                            <p:childTnLst>
                              <p:par>
                                <p:cTn id="23" presetID="1" presetClass="entr" presetSubtype="0" fill="hold" nodeType="afterEffect">
                                  <p:stCondLst>
                                    <p:cond delay="200"/>
                                  </p:stCondLst>
                                  <p:childTnLst>
                                    <p:set>
                                      <p:cBhvr>
                                        <p:cTn id="24" dur="1" fill="hold">
                                          <p:stCondLst>
                                            <p:cond delay="0"/>
                                          </p:stCondLst>
                                        </p:cTn>
                                        <p:tgtEl>
                                          <p:spTgt spid="68"/>
                                        </p:tgtEl>
                                        <p:attrNameLst>
                                          <p:attrName>style.visibility</p:attrName>
                                        </p:attrNameLst>
                                      </p:cBhvr>
                                      <p:to>
                                        <p:strVal val="visible"/>
                                      </p:to>
                                    </p:set>
                                  </p:childTnLst>
                                </p:cTn>
                              </p:par>
                            </p:childTnLst>
                          </p:cTn>
                        </p:par>
                        <p:par>
                          <p:cTn id="25" fill="hold">
                            <p:stCondLst>
                              <p:cond delay="1200"/>
                            </p:stCondLst>
                            <p:childTnLst>
                              <p:par>
                                <p:cTn id="26" presetID="1" presetClass="entr" presetSubtype="0" fill="hold" nodeType="afterEffect">
                                  <p:stCondLst>
                                    <p:cond delay="200"/>
                                  </p:stCondLst>
                                  <p:childTnLst>
                                    <p:set>
                                      <p:cBhvr>
                                        <p:cTn id="27" dur="1" fill="hold">
                                          <p:stCondLst>
                                            <p:cond delay="0"/>
                                          </p:stCondLst>
                                        </p:cTn>
                                        <p:tgtEl>
                                          <p:spTgt spid="73"/>
                                        </p:tgtEl>
                                        <p:attrNameLst>
                                          <p:attrName>style.visibility</p:attrName>
                                        </p:attrNameLst>
                                      </p:cBhvr>
                                      <p:to>
                                        <p:strVal val="visible"/>
                                      </p:to>
                                    </p:set>
                                  </p:childTnLst>
                                </p:cTn>
                              </p:par>
                            </p:childTnLst>
                          </p:cTn>
                        </p:par>
                        <p:par>
                          <p:cTn id="28" fill="hold">
                            <p:stCondLst>
                              <p:cond delay="1400"/>
                            </p:stCondLst>
                            <p:childTnLst>
                              <p:par>
                                <p:cTn id="29" presetID="1" presetClass="entr" presetSubtype="0" fill="hold" nodeType="afterEffect">
                                  <p:stCondLst>
                                    <p:cond delay="200"/>
                                  </p:stCondLst>
                                  <p:childTnLst>
                                    <p:set>
                                      <p:cBhvr>
                                        <p:cTn id="30" dur="1" fill="hold">
                                          <p:stCondLst>
                                            <p:cond delay="0"/>
                                          </p:stCondLst>
                                        </p:cTn>
                                        <p:tgtEl>
                                          <p:spTgt spid="7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9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0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 grpId="0"/>
      <p:bldP spid="101"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2">
            <a:extLst>
              <a:ext uri="{FF2B5EF4-FFF2-40B4-BE49-F238E27FC236}">
                <a16:creationId xmlns:a16="http://schemas.microsoft.com/office/drawing/2014/main" id="{E83787FB-54EF-438F-987E-DFF7FDA1D8C9}"/>
              </a:ext>
            </a:extLst>
          </p:cNvPr>
          <p:cNvSpPr txBox="1">
            <a:spLocks/>
          </p:cNvSpPr>
          <p:nvPr/>
        </p:nvSpPr>
        <p:spPr>
          <a:xfrm>
            <a:off x="323850" y="4514850"/>
            <a:ext cx="10820400" cy="9658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4800" dirty="0"/>
          </a:p>
        </p:txBody>
      </p:sp>
      <p:pic>
        <p:nvPicPr>
          <p:cNvPr id="12" name="Picture 11">
            <a:extLst>
              <a:ext uri="{FF2B5EF4-FFF2-40B4-BE49-F238E27FC236}">
                <a16:creationId xmlns:a16="http://schemas.microsoft.com/office/drawing/2014/main" id="{F4AFA645-A6BE-44DA-AD77-9ACDF7BE1BA2}"/>
              </a:ext>
            </a:extLst>
          </p:cNvPr>
          <p:cNvPicPr>
            <a:picLocks noChangeAspect="1"/>
          </p:cNvPicPr>
          <p:nvPr/>
        </p:nvPicPr>
        <p:blipFill rotWithShape="1">
          <a:blip r:embed="rId4"/>
          <a:srcRect l="2656" t="5535" r="48554" b="6728"/>
          <a:stretch/>
        </p:blipFill>
        <p:spPr>
          <a:xfrm>
            <a:off x="-589937" y="359249"/>
            <a:ext cx="6600562" cy="6646232"/>
          </a:xfrm>
          <a:prstGeom prst="rect">
            <a:avLst/>
          </a:prstGeom>
        </p:spPr>
      </p:pic>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76675575-73CB-4F88-988F-936F802F924B}"/>
                  </a:ext>
                </a:extLst>
              </p:cNvPr>
              <p:cNvSpPr txBox="1"/>
              <p:nvPr/>
            </p:nvSpPr>
            <p:spPr>
              <a:xfrm>
                <a:off x="6528619" y="1040910"/>
                <a:ext cx="5663381" cy="2336986"/>
              </a:xfrm>
              <a:prstGeom prst="rect">
                <a:avLst/>
              </a:prstGeom>
              <a:noFill/>
              <a:ln>
                <a:noFill/>
              </a:ln>
            </p:spPr>
            <p:txBody>
              <a:bodyPr wrap="square" rtlCol="0">
                <a:spAutoFit/>
              </a:bodyPr>
              <a:lstStyle/>
              <a:p>
                <a:pPr algn="ctr"/>
                <a14:m>
                  <m:oMathPara xmlns:m="http://schemas.openxmlformats.org/officeDocument/2006/math">
                    <m:oMathParaPr>
                      <m:jc m:val="centerGroup"/>
                    </m:oMathParaPr>
                    <m:oMath xmlns:m="http://schemas.openxmlformats.org/officeDocument/2006/math">
                      <m:acc>
                        <m:accPr>
                          <m:chr m:val="̃"/>
                          <m:ctrlPr>
                            <a:rPr lang="en-US" sz="5400" b="0" i="1" smtClean="0">
                              <a:solidFill>
                                <a:srgbClr val="C00000"/>
                              </a:solidFill>
                              <a:latin typeface="Cambria Math" panose="02040503050406030204" pitchFamily="18" charset="0"/>
                            </a:rPr>
                          </m:ctrlPr>
                        </m:accPr>
                        <m:e>
                          <m:acc>
                            <m:accPr>
                              <m:chr m:val="⃗"/>
                              <m:ctrlPr>
                                <a:rPr lang="en-US" sz="5400" i="1" smtClean="0">
                                  <a:solidFill>
                                    <a:srgbClr val="C00000"/>
                                  </a:solidFill>
                                  <a:latin typeface="Cambria Math" panose="02040503050406030204" pitchFamily="18" charset="0"/>
                                </a:rPr>
                              </m:ctrlPr>
                            </m:accPr>
                            <m:e>
                              <m:sSub>
                                <m:sSubPr>
                                  <m:ctrlPr>
                                    <a:rPr lang="en-US" sz="5400" i="1">
                                      <a:solidFill>
                                        <a:srgbClr val="C00000"/>
                                      </a:solidFill>
                                      <a:latin typeface="Cambria Math" panose="02040503050406030204" pitchFamily="18" charset="0"/>
                                    </a:rPr>
                                  </m:ctrlPr>
                                </m:sSubPr>
                                <m:e>
                                  <m:r>
                                    <a:rPr lang="en-US" sz="5400" i="1">
                                      <a:solidFill>
                                        <a:srgbClr val="C00000"/>
                                      </a:solidFill>
                                      <a:latin typeface="Cambria Math" panose="02040503050406030204" pitchFamily="18" charset="0"/>
                                    </a:rPr>
                                    <m:t>𝑒</m:t>
                                  </m:r>
                                </m:e>
                                <m:sub>
                                  <m:r>
                                    <a:rPr lang="en-US" sz="5400" b="0" i="1" smtClean="0">
                                      <a:solidFill>
                                        <a:srgbClr val="C00000"/>
                                      </a:solidFill>
                                      <a:latin typeface="Cambria Math" panose="02040503050406030204" pitchFamily="18" charset="0"/>
                                    </a:rPr>
                                    <m:t>𝑡</m:t>
                                  </m:r>
                                </m:sub>
                              </m:sSub>
                            </m:e>
                          </m:acc>
                        </m:e>
                      </m:acc>
                      <m:r>
                        <a:rPr lang="en-US" sz="5400" b="0" i="1" smtClean="0">
                          <a:solidFill>
                            <a:srgbClr val="C00000"/>
                          </a:solidFill>
                          <a:latin typeface="Cambria Math" panose="02040503050406030204" pitchFamily="18" charset="0"/>
                        </a:rPr>
                        <m:t>  </m:t>
                      </m:r>
                      <m:acc>
                        <m:accPr>
                          <m:chr m:val="̃"/>
                          <m:ctrlPr>
                            <a:rPr lang="en-US" sz="5400" b="0" i="1" smtClean="0">
                              <a:solidFill>
                                <a:srgbClr val="C00000"/>
                              </a:solidFill>
                              <a:latin typeface="Cambria Math" panose="02040503050406030204" pitchFamily="18" charset="0"/>
                            </a:rPr>
                          </m:ctrlPr>
                        </m:accPr>
                        <m:e>
                          <m:acc>
                            <m:accPr>
                              <m:chr m:val="⃗"/>
                              <m:ctrlPr>
                                <a:rPr lang="en-US" sz="5400" b="0" i="1" smtClean="0">
                                  <a:solidFill>
                                    <a:srgbClr val="C00000"/>
                                  </a:solidFill>
                                  <a:latin typeface="Cambria Math" panose="02040503050406030204" pitchFamily="18" charset="0"/>
                                </a:rPr>
                              </m:ctrlPr>
                            </m:accPr>
                            <m:e>
                              <m:sSub>
                                <m:sSubPr>
                                  <m:ctrlPr>
                                    <a:rPr lang="en-US" sz="5400" b="0" i="1" smtClean="0">
                                      <a:solidFill>
                                        <a:srgbClr val="C00000"/>
                                      </a:solidFill>
                                      <a:latin typeface="Cambria Math" panose="02040503050406030204" pitchFamily="18" charset="0"/>
                                    </a:rPr>
                                  </m:ctrlPr>
                                </m:sSubPr>
                                <m:e>
                                  <m:r>
                                    <a:rPr lang="en-US" sz="5400" b="0" i="1" smtClean="0">
                                      <a:solidFill>
                                        <a:srgbClr val="C00000"/>
                                      </a:solidFill>
                                      <a:latin typeface="Cambria Math" panose="02040503050406030204" pitchFamily="18" charset="0"/>
                                    </a:rPr>
                                    <m:t>𝑒</m:t>
                                  </m:r>
                                </m:e>
                                <m:sub>
                                  <m:r>
                                    <a:rPr lang="en-US" sz="5400" b="0" i="1" smtClean="0">
                                      <a:solidFill>
                                        <a:srgbClr val="C00000"/>
                                      </a:solidFill>
                                      <a:latin typeface="Cambria Math" panose="02040503050406030204" pitchFamily="18" charset="0"/>
                                    </a:rPr>
                                    <m:t>𝑥</m:t>
                                  </m:r>
                                </m:sub>
                              </m:sSub>
                            </m:e>
                          </m:acc>
                        </m:e>
                      </m:acc>
                      <m:r>
                        <a:rPr lang="en-US" sz="5400" b="0" i="1" smtClean="0">
                          <a:solidFill>
                            <a:srgbClr val="C00000"/>
                          </a:solidFill>
                          <a:latin typeface="Cambria Math" panose="02040503050406030204" pitchFamily="18" charset="0"/>
                        </a:rPr>
                        <m:t>  </m:t>
                      </m:r>
                      <m:acc>
                        <m:accPr>
                          <m:chr m:val="̃"/>
                          <m:ctrlPr>
                            <a:rPr lang="en-US" sz="5400" b="0" i="1" smtClean="0">
                              <a:solidFill>
                                <a:srgbClr val="C00000"/>
                              </a:solidFill>
                              <a:latin typeface="Cambria Math" panose="02040503050406030204" pitchFamily="18" charset="0"/>
                            </a:rPr>
                          </m:ctrlPr>
                        </m:accPr>
                        <m:e>
                          <m:acc>
                            <m:accPr>
                              <m:chr m:val="⃗"/>
                              <m:ctrlPr>
                                <a:rPr lang="en-US" sz="5400" i="1">
                                  <a:solidFill>
                                    <a:srgbClr val="C00000"/>
                                  </a:solidFill>
                                  <a:latin typeface="Cambria Math" panose="02040503050406030204" pitchFamily="18" charset="0"/>
                                </a:rPr>
                              </m:ctrlPr>
                            </m:accPr>
                            <m:e>
                              <m:sSub>
                                <m:sSubPr>
                                  <m:ctrlPr>
                                    <a:rPr lang="en-US" sz="5400" i="1">
                                      <a:solidFill>
                                        <a:srgbClr val="C00000"/>
                                      </a:solidFill>
                                      <a:latin typeface="Cambria Math" panose="02040503050406030204" pitchFamily="18" charset="0"/>
                                    </a:rPr>
                                  </m:ctrlPr>
                                </m:sSubPr>
                                <m:e>
                                  <m:r>
                                    <a:rPr lang="en-US" sz="5400" i="1">
                                      <a:solidFill>
                                        <a:srgbClr val="C00000"/>
                                      </a:solidFill>
                                      <a:latin typeface="Cambria Math" panose="02040503050406030204" pitchFamily="18" charset="0"/>
                                    </a:rPr>
                                    <m:t>𝑒</m:t>
                                  </m:r>
                                </m:e>
                                <m:sub>
                                  <m:r>
                                    <a:rPr lang="en-US" sz="5400" b="0" i="1" smtClean="0">
                                      <a:solidFill>
                                        <a:srgbClr val="C00000"/>
                                      </a:solidFill>
                                      <a:latin typeface="Cambria Math" panose="02040503050406030204" pitchFamily="18" charset="0"/>
                                    </a:rPr>
                                    <m:t>𝑦</m:t>
                                  </m:r>
                                </m:sub>
                              </m:sSub>
                            </m:e>
                          </m:acc>
                        </m:e>
                      </m:acc>
                      <m:r>
                        <a:rPr lang="en-US" sz="5400" b="0" i="1" smtClean="0">
                          <a:solidFill>
                            <a:srgbClr val="C00000"/>
                          </a:solidFill>
                          <a:latin typeface="Cambria Math" panose="02040503050406030204" pitchFamily="18" charset="0"/>
                        </a:rPr>
                        <m:t>  </m:t>
                      </m:r>
                      <m:acc>
                        <m:accPr>
                          <m:chr m:val="̃"/>
                          <m:ctrlPr>
                            <a:rPr lang="en-US" sz="5400" b="0" i="1" smtClean="0">
                              <a:solidFill>
                                <a:srgbClr val="C00000"/>
                              </a:solidFill>
                              <a:latin typeface="Cambria Math" panose="02040503050406030204" pitchFamily="18" charset="0"/>
                            </a:rPr>
                          </m:ctrlPr>
                        </m:accPr>
                        <m:e>
                          <m:acc>
                            <m:accPr>
                              <m:chr m:val="⃗"/>
                              <m:ctrlPr>
                                <a:rPr lang="en-US" sz="5400" i="1">
                                  <a:solidFill>
                                    <a:srgbClr val="C00000"/>
                                  </a:solidFill>
                                  <a:latin typeface="Cambria Math" panose="02040503050406030204" pitchFamily="18" charset="0"/>
                                </a:rPr>
                              </m:ctrlPr>
                            </m:accPr>
                            <m:e>
                              <m:sSub>
                                <m:sSubPr>
                                  <m:ctrlPr>
                                    <a:rPr lang="en-US" sz="5400" i="1">
                                      <a:solidFill>
                                        <a:srgbClr val="C00000"/>
                                      </a:solidFill>
                                      <a:latin typeface="Cambria Math" panose="02040503050406030204" pitchFamily="18" charset="0"/>
                                    </a:rPr>
                                  </m:ctrlPr>
                                </m:sSubPr>
                                <m:e>
                                  <m:r>
                                    <a:rPr lang="en-US" sz="5400" i="1">
                                      <a:solidFill>
                                        <a:srgbClr val="C00000"/>
                                      </a:solidFill>
                                      <a:latin typeface="Cambria Math" panose="02040503050406030204" pitchFamily="18" charset="0"/>
                                    </a:rPr>
                                    <m:t>𝑒</m:t>
                                  </m:r>
                                </m:e>
                                <m:sub>
                                  <m:r>
                                    <a:rPr lang="en-US" sz="5400" b="0" i="1" smtClean="0">
                                      <a:solidFill>
                                        <a:srgbClr val="C00000"/>
                                      </a:solidFill>
                                      <a:latin typeface="Cambria Math" panose="02040503050406030204" pitchFamily="18" charset="0"/>
                                    </a:rPr>
                                    <m:t>𝑧</m:t>
                                  </m:r>
                                </m:sub>
                              </m:sSub>
                            </m:e>
                          </m:acc>
                        </m:e>
                      </m:acc>
                    </m:oMath>
                  </m:oMathPara>
                </a14:m>
                <a:endParaRPr lang="en-CA" sz="4000" dirty="0">
                  <a:solidFill>
                    <a:schemeClr val="accent6">
                      <a:lumMod val="50000"/>
                    </a:schemeClr>
                  </a:solidFill>
                </a:endParaRPr>
              </a:p>
              <a:p>
                <a:pPr algn="ctr"/>
                <a:r>
                  <a:rPr lang="en-US" sz="4000" dirty="0">
                    <a:solidFill>
                      <a:schemeClr val="tx1"/>
                    </a:solidFill>
                  </a:rPr>
                  <a:t>are constant everywhere for inertial frames.</a:t>
                </a:r>
                <a:endParaRPr lang="en-CA" sz="4000" dirty="0">
                  <a:solidFill>
                    <a:schemeClr val="tx1"/>
                  </a:solidFill>
                </a:endParaRPr>
              </a:p>
            </p:txBody>
          </p:sp>
        </mc:Choice>
        <mc:Fallback xmlns="">
          <p:sp>
            <p:nvSpPr>
              <p:cNvPr id="97" name="TextBox 96">
                <a:extLst>
                  <a:ext uri="{FF2B5EF4-FFF2-40B4-BE49-F238E27FC236}">
                    <a16:creationId xmlns:a16="http://schemas.microsoft.com/office/drawing/2014/main" id="{76675575-73CB-4F88-988F-936F802F924B}"/>
                  </a:ext>
                </a:extLst>
              </p:cNvPr>
              <p:cNvSpPr txBox="1">
                <a:spLocks noRot="1" noChangeAspect="1" noMove="1" noResize="1" noEditPoints="1" noAdjustHandles="1" noChangeArrowheads="1" noChangeShapeType="1" noTextEdit="1"/>
              </p:cNvSpPr>
              <p:nvPr/>
            </p:nvSpPr>
            <p:spPr>
              <a:xfrm>
                <a:off x="6528619" y="1040910"/>
                <a:ext cx="5663381" cy="2336986"/>
              </a:xfrm>
              <a:prstGeom prst="rect">
                <a:avLst/>
              </a:prstGeom>
              <a:blipFill>
                <a:blip r:embed="rId5"/>
                <a:stretch>
                  <a:fillRect l="-538" r="-2691" b="-10705"/>
                </a:stretch>
              </a:blipFill>
              <a:ln>
                <a:no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01" name="TextBox 100">
                <a:extLst>
                  <a:ext uri="{FF2B5EF4-FFF2-40B4-BE49-F238E27FC236}">
                    <a16:creationId xmlns:a16="http://schemas.microsoft.com/office/drawing/2014/main" id="{E358DF29-C648-45E4-A737-FEB795264815}"/>
                  </a:ext>
                </a:extLst>
              </p:cNvPr>
              <p:cNvSpPr txBox="1"/>
              <p:nvPr/>
            </p:nvSpPr>
            <p:spPr>
              <a:xfrm>
                <a:off x="6469625" y="3966006"/>
                <a:ext cx="5663381" cy="1463221"/>
              </a:xfrm>
              <a:prstGeom prst="rect">
                <a:avLst/>
              </a:prstGeom>
              <a:noFill/>
              <a:ln>
                <a:noFill/>
              </a:ln>
            </p:spPr>
            <p:txBody>
              <a:bodyPr wrap="square" rtlCol="0">
                <a:spAutoFit/>
              </a:bodyPr>
              <a:lstStyle/>
              <a:p>
                <a:pPr algn="ctr"/>
                <a14:m>
                  <m:oMath xmlns:m="http://schemas.openxmlformats.org/officeDocument/2006/math">
                    <m:f>
                      <m:fPr>
                        <m:ctrlPr>
                          <a:rPr lang="en-US" sz="5400" b="0" i="1" smtClean="0">
                            <a:solidFill>
                              <a:schemeClr val="tx1"/>
                            </a:solidFill>
                            <a:latin typeface="Cambria Math" panose="02040503050406030204" pitchFamily="18" charset="0"/>
                          </a:rPr>
                        </m:ctrlPr>
                      </m:fPr>
                      <m:num>
                        <m:r>
                          <a:rPr lang="en-US" sz="5400" b="0" i="1" smtClean="0">
                            <a:solidFill>
                              <a:schemeClr val="tx1"/>
                            </a:solidFill>
                            <a:latin typeface="Cambria Math" panose="02040503050406030204" pitchFamily="18" charset="0"/>
                          </a:rPr>
                          <m:t>𝑑</m:t>
                        </m:r>
                        <m:acc>
                          <m:accPr>
                            <m:chr m:val="̃"/>
                            <m:ctrlPr>
                              <a:rPr lang="en-US" sz="5400" i="1">
                                <a:solidFill>
                                  <a:srgbClr val="C00000"/>
                                </a:solidFill>
                                <a:latin typeface="Cambria Math" panose="02040503050406030204" pitchFamily="18" charset="0"/>
                              </a:rPr>
                            </m:ctrlPr>
                          </m:accPr>
                          <m:e>
                            <m:acc>
                              <m:accPr>
                                <m:chr m:val="⃗"/>
                                <m:ctrlPr>
                                  <a:rPr lang="en-US" sz="5400" i="1">
                                    <a:solidFill>
                                      <a:srgbClr val="C00000"/>
                                    </a:solidFill>
                                    <a:latin typeface="Cambria Math" panose="02040503050406030204" pitchFamily="18" charset="0"/>
                                  </a:rPr>
                                </m:ctrlPr>
                              </m:accPr>
                              <m:e>
                                <m:sSub>
                                  <m:sSubPr>
                                    <m:ctrlPr>
                                      <a:rPr lang="en-US" sz="5400" i="1">
                                        <a:solidFill>
                                          <a:srgbClr val="C00000"/>
                                        </a:solidFill>
                                        <a:latin typeface="Cambria Math" panose="02040503050406030204" pitchFamily="18" charset="0"/>
                                      </a:rPr>
                                    </m:ctrlPr>
                                  </m:sSubPr>
                                  <m:e>
                                    <m:r>
                                      <a:rPr lang="en-US" sz="5400" i="1">
                                        <a:solidFill>
                                          <a:srgbClr val="C00000"/>
                                        </a:solidFill>
                                        <a:latin typeface="Cambria Math" panose="02040503050406030204" pitchFamily="18" charset="0"/>
                                      </a:rPr>
                                      <m:t>𝑒</m:t>
                                    </m:r>
                                  </m:e>
                                  <m:sub>
                                    <m:r>
                                      <a:rPr lang="en-US" sz="5400" i="1">
                                        <a:solidFill>
                                          <a:srgbClr val="C00000"/>
                                        </a:solidFill>
                                        <a:latin typeface="Cambria Math" panose="02040503050406030204" pitchFamily="18" charset="0"/>
                                      </a:rPr>
                                      <m:t>𝑡</m:t>
                                    </m:r>
                                  </m:sub>
                                </m:sSub>
                              </m:e>
                            </m:acc>
                          </m:e>
                        </m:acc>
                      </m:num>
                      <m:den>
                        <m:r>
                          <a:rPr lang="en-US" sz="5400" b="0" i="1" smtClean="0">
                            <a:solidFill>
                              <a:schemeClr val="tx1"/>
                            </a:solidFill>
                            <a:latin typeface="Cambria Math" panose="02040503050406030204" pitchFamily="18" charset="0"/>
                          </a:rPr>
                          <m:t>𝑑</m:t>
                        </m:r>
                        <m:r>
                          <a:rPr lang="en-US" sz="5400" b="0" i="1" smtClean="0">
                            <a:solidFill>
                              <a:srgbClr val="FFC000"/>
                            </a:solidFill>
                            <a:latin typeface="Cambria Math" panose="02040503050406030204" pitchFamily="18" charset="0"/>
                          </a:rPr>
                          <m:t>𝜏</m:t>
                        </m:r>
                      </m:den>
                    </m:f>
                    <m:r>
                      <a:rPr lang="en-US" sz="5400" b="0" i="1" smtClean="0">
                        <a:solidFill>
                          <a:schemeClr val="tx1"/>
                        </a:solidFill>
                        <a:latin typeface="Cambria Math" panose="02040503050406030204" pitchFamily="18" charset="0"/>
                      </a:rPr>
                      <m:t>=</m:t>
                    </m:r>
                    <m:f>
                      <m:fPr>
                        <m:ctrlPr>
                          <a:rPr lang="en-US" sz="5400" i="1">
                            <a:latin typeface="Cambria Math" panose="02040503050406030204" pitchFamily="18" charset="0"/>
                          </a:rPr>
                        </m:ctrlPr>
                      </m:fPr>
                      <m:num>
                        <m:r>
                          <a:rPr lang="en-US" sz="5400" i="1">
                            <a:latin typeface="Cambria Math" panose="02040503050406030204" pitchFamily="18" charset="0"/>
                          </a:rPr>
                          <m:t>𝑑</m:t>
                        </m:r>
                        <m:acc>
                          <m:accPr>
                            <m:chr m:val="̃"/>
                            <m:ctrlPr>
                              <a:rPr lang="en-US" sz="5400" i="1">
                                <a:solidFill>
                                  <a:srgbClr val="C00000"/>
                                </a:solidFill>
                                <a:latin typeface="Cambria Math" panose="02040503050406030204" pitchFamily="18" charset="0"/>
                              </a:rPr>
                            </m:ctrlPr>
                          </m:accPr>
                          <m:e>
                            <m:acc>
                              <m:accPr>
                                <m:chr m:val="⃗"/>
                                <m:ctrlPr>
                                  <a:rPr lang="en-US" sz="5400" i="1">
                                    <a:solidFill>
                                      <a:srgbClr val="C00000"/>
                                    </a:solidFill>
                                    <a:latin typeface="Cambria Math" panose="02040503050406030204" pitchFamily="18" charset="0"/>
                                  </a:rPr>
                                </m:ctrlPr>
                              </m:accPr>
                              <m:e>
                                <m:sSub>
                                  <m:sSubPr>
                                    <m:ctrlPr>
                                      <a:rPr lang="en-US" sz="5400" i="1">
                                        <a:solidFill>
                                          <a:srgbClr val="C00000"/>
                                        </a:solidFill>
                                        <a:latin typeface="Cambria Math" panose="02040503050406030204" pitchFamily="18" charset="0"/>
                                      </a:rPr>
                                    </m:ctrlPr>
                                  </m:sSubPr>
                                  <m:e>
                                    <m:r>
                                      <a:rPr lang="en-US" sz="5400" i="1">
                                        <a:solidFill>
                                          <a:srgbClr val="C00000"/>
                                        </a:solidFill>
                                        <a:latin typeface="Cambria Math" panose="02040503050406030204" pitchFamily="18" charset="0"/>
                                      </a:rPr>
                                      <m:t>𝑒</m:t>
                                    </m:r>
                                  </m:e>
                                  <m:sub>
                                    <m:r>
                                      <a:rPr lang="en-US" sz="5400" i="1">
                                        <a:solidFill>
                                          <a:srgbClr val="C00000"/>
                                        </a:solidFill>
                                        <a:latin typeface="Cambria Math" panose="02040503050406030204" pitchFamily="18" charset="0"/>
                                      </a:rPr>
                                      <m:t>𝑥</m:t>
                                    </m:r>
                                  </m:sub>
                                </m:sSub>
                              </m:e>
                            </m:acc>
                          </m:e>
                        </m:acc>
                      </m:num>
                      <m:den>
                        <m:r>
                          <a:rPr lang="en-US" sz="5400" i="1">
                            <a:latin typeface="Cambria Math" panose="02040503050406030204" pitchFamily="18" charset="0"/>
                          </a:rPr>
                          <m:t>𝑑</m:t>
                        </m:r>
                        <m:r>
                          <a:rPr lang="en-US" sz="5400" i="1">
                            <a:solidFill>
                              <a:srgbClr val="FFC000"/>
                            </a:solidFill>
                            <a:latin typeface="Cambria Math" panose="02040503050406030204" pitchFamily="18" charset="0"/>
                          </a:rPr>
                          <m:t>𝜏</m:t>
                        </m:r>
                      </m:den>
                    </m:f>
                    <m:r>
                      <a:rPr lang="en-US" sz="5400" b="0" i="1" smtClean="0">
                        <a:solidFill>
                          <a:schemeClr val="tx1"/>
                        </a:solidFill>
                        <a:latin typeface="Cambria Math" panose="02040503050406030204" pitchFamily="18" charset="0"/>
                      </a:rPr>
                      <m:t>=⋯=0</m:t>
                    </m:r>
                  </m:oMath>
                </a14:m>
                <a:r>
                  <a:rPr lang="en-CA" sz="4000" dirty="0">
                    <a:solidFill>
                      <a:schemeClr val="tx1"/>
                    </a:solidFill>
                  </a:rPr>
                  <a:t> </a:t>
                </a:r>
              </a:p>
            </p:txBody>
          </p:sp>
        </mc:Choice>
        <mc:Fallback xmlns="">
          <p:sp>
            <p:nvSpPr>
              <p:cNvPr id="101" name="TextBox 100">
                <a:extLst>
                  <a:ext uri="{FF2B5EF4-FFF2-40B4-BE49-F238E27FC236}">
                    <a16:creationId xmlns:a16="http://schemas.microsoft.com/office/drawing/2014/main" id="{E358DF29-C648-45E4-A737-FEB795264815}"/>
                  </a:ext>
                </a:extLst>
              </p:cNvPr>
              <p:cNvSpPr txBox="1">
                <a:spLocks noRot="1" noChangeAspect="1" noMove="1" noResize="1" noEditPoints="1" noAdjustHandles="1" noChangeArrowheads="1" noChangeShapeType="1" noTextEdit="1"/>
              </p:cNvSpPr>
              <p:nvPr/>
            </p:nvSpPr>
            <p:spPr>
              <a:xfrm>
                <a:off x="6469625" y="3966006"/>
                <a:ext cx="5663381" cy="1463221"/>
              </a:xfrm>
              <a:prstGeom prst="rect">
                <a:avLst/>
              </a:prstGeom>
              <a:blipFill>
                <a:blip r:embed="rId6"/>
                <a:stretch>
                  <a:fillRect/>
                </a:stretch>
              </a:blipFill>
              <a:ln>
                <a:noFill/>
              </a:ln>
            </p:spPr>
            <p:txBody>
              <a:bodyPr/>
              <a:lstStyle/>
              <a:p>
                <a:r>
                  <a:rPr lang="en-CA">
                    <a:noFill/>
                  </a:rPr>
                  <a:t> </a:t>
                </a:r>
              </a:p>
            </p:txBody>
          </p:sp>
        </mc:Fallback>
      </mc:AlternateContent>
      <p:grpSp>
        <p:nvGrpSpPr>
          <p:cNvPr id="110" name="Group 109">
            <a:extLst>
              <a:ext uri="{FF2B5EF4-FFF2-40B4-BE49-F238E27FC236}">
                <a16:creationId xmlns:a16="http://schemas.microsoft.com/office/drawing/2014/main" id="{54C63B1F-A360-4248-8AC6-814EBFBEB59B}"/>
              </a:ext>
            </a:extLst>
          </p:cNvPr>
          <p:cNvGrpSpPr/>
          <p:nvPr/>
        </p:nvGrpSpPr>
        <p:grpSpPr>
          <a:xfrm>
            <a:off x="655319" y="347980"/>
            <a:ext cx="1386841" cy="1515138"/>
            <a:chOff x="1018602" y="4340238"/>
            <a:chExt cx="1999566" cy="2184545"/>
          </a:xfrm>
        </p:grpSpPr>
        <p:cxnSp>
          <p:nvCxnSpPr>
            <p:cNvPr id="111" name="Straight Arrow Connector 110">
              <a:extLst>
                <a:ext uri="{FF2B5EF4-FFF2-40B4-BE49-F238E27FC236}">
                  <a16:creationId xmlns:a16="http://schemas.microsoft.com/office/drawing/2014/main" id="{D2AB32F5-FFF1-49C4-846D-641DA9EAAD70}"/>
                </a:ext>
              </a:extLst>
            </p:cNvPr>
            <p:cNvCxnSpPr>
              <a:cxnSpLocks/>
            </p:cNvCxnSpPr>
            <p:nvPr/>
          </p:nvCxnSpPr>
          <p:spPr>
            <a:xfrm flipV="1">
              <a:off x="1114425" y="4373217"/>
              <a:ext cx="961404" cy="1922808"/>
            </a:xfrm>
            <a:prstGeom prst="straightConnector1">
              <a:avLst/>
            </a:prstGeom>
            <a:ln w="76200">
              <a:solidFill>
                <a:srgbClr val="C00000"/>
              </a:solidFill>
              <a:tailEnd type="triangle"/>
            </a:ln>
          </p:spPr>
          <p:style>
            <a:lnRef idx="3">
              <a:schemeClr val="accent1"/>
            </a:lnRef>
            <a:fillRef idx="0">
              <a:schemeClr val="accent1"/>
            </a:fillRef>
            <a:effectRef idx="2">
              <a:schemeClr val="accent1"/>
            </a:effectRef>
            <a:fontRef idx="minor">
              <a:schemeClr val="tx1"/>
            </a:fontRef>
          </p:style>
        </p:cxnSp>
        <p:cxnSp>
          <p:nvCxnSpPr>
            <p:cNvPr id="112" name="Straight Arrow Connector 111">
              <a:extLst>
                <a:ext uri="{FF2B5EF4-FFF2-40B4-BE49-F238E27FC236}">
                  <a16:creationId xmlns:a16="http://schemas.microsoft.com/office/drawing/2014/main" id="{D8DC61BA-635C-44DE-B708-A907BE199103}"/>
                </a:ext>
              </a:extLst>
            </p:cNvPr>
            <p:cNvCxnSpPr>
              <a:cxnSpLocks/>
            </p:cNvCxnSpPr>
            <p:nvPr/>
          </p:nvCxnSpPr>
          <p:spPr>
            <a:xfrm flipV="1">
              <a:off x="1104900" y="5347252"/>
              <a:ext cx="1896717" cy="958301"/>
            </a:xfrm>
            <a:prstGeom prst="straightConnector1">
              <a:avLst/>
            </a:prstGeom>
            <a:ln w="76200">
              <a:solidFill>
                <a:srgbClr val="C00000"/>
              </a:solidFill>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113" name="TextBox 112">
                  <a:extLst>
                    <a:ext uri="{FF2B5EF4-FFF2-40B4-BE49-F238E27FC236}">
                      <a16:creationId xmlns:a16="http://schemas.microsoft.com/office/drawing/2014/main" id="{4C677100-9380-44D9-9AA9-828D1663AB25}"/>
                    </a:ext>
                  </a:extLst>
                </p:cNvPr>
                <p:cNvSpPr txBox="1"/>
                <p:nvPr/>
              </p:nvSpPr>
              <p:spPr>
                <a:xfrm>
                  <a:off x="1018602" y="4340238"/>
                  <a:ext cx="747784" cy="93235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3200" b="0" i="1" smtClean="0">
                                <a:solidFill>
                                  <a:srgbClr val="C00000"/>
                                </a:solidFill>
                                <a:latin typeface="Cambria Math" panose="02040503050406030204" pitchFamily="18" charset="0"/>
                              </a:rPr>
                            </m:ctrlPr>
                          </m:accPr>
                          <m:e>
                            <m:acc>
                              <m:accPr>
                                <m:chr m:val="⃗"/>
                                <m:ctrlPr>
                                  <a:rPr lang="en-US" sz="3200" i="1" smtClean="0">
                                    <a:solidFill>
                                      <a:srgbClr val="C00000"/>
                                    </a:solidFill>
                                    <a:latin typeface="Cambria Math" panose="02040503050406030204" pitchFamily="18" charset="0"/>
                                  </a:rPr>
                                </m:ctrlPr>
                              </m:accPr>
                              <m:e>
                                <m:sSub>
                                  <m:sSubPr>
                                    <m:ctrlPr>
                                      <a:rPr lang="en-US" sz="3200" i="1">
                                        <a:solidFill>
                                          <a:srgbClr val="C00000"/>
                                        </a:solidFill>
                                        <a:latin typeface="Cambria Math" panose="02040503050406030204" pitchFamily="18" charset="0"/>
                                      </a:rPr>
                                    </m:ctrlPr>
                                  </m:sSubPr>
                                  <m:e>
                                    <m:r>
                                      <a:rPr lang="en-US" sz="3200" i="1">
                                        <a:solidFill>
                                          <a:srgbClr val="C00000"/>
                                        </a:solidFill>
                                        <a:latin typeface="Cambria Math" panose="02040503050406030204" pitchFamily="18" charset="0"/>
                                      </a:rPr>
                                      <m:t>𝑒</m:t>
                                    </m:r>
                                  </m:e>
                                  <m:sub>
                                    <m:r>
                                      <a:rPr lang="en-US" sz="3200" i="1">
                                        <a:solidFill>
                                          <a:srgbClr val="C00000"/>
                                        </a:solidFill>
                                        <a:latin typeface="Cambria Math" panose="02040503050406030204" pitchFamily="18" charset="0"/>
                                      </a:rPr>
                                      <m:t>𝑡</m:t>
                                    </m:r>
                                  </m:sub>
                                </m:sSub>
                              </m:e>
                            </m:acc>
                          </m:e>
                        </m:acc>
                      </m:oMath>
                    </m:oMathPara>
                  </a14:m>
                  <a:endParaRPr lang="en-US" sz="3200" dirty="0">
                    <a:solidFill>
                      <a:srgbClr val="C00000"/>
                    </a:solidFill>
                  </a:endParaRPr>
                </a:p>
              </p:txBody>
            </p:sp>
          </mc:Choice>
          <mc:Fallback xmlns="">
            <p:sp>
              <p:nvSpPr>
                <p:cNvPr id="113" name="TextBox 112">
                  <a:extLst>
                    <a:ext uri="{FF2B5EF4-FFF2-40B4-BE49-F238E27FC236}">
                      <a16:creationId xmlns:a16="http://schemas.microsoft.com/office/drawing/2014/main" id="{4C677100-9380-44D9-9AA9-828D1663AB25}"/>
                    </a:ext>
                  </a:extLst>
                </p:cNvPr>
                <p:cNvSpPr txBox="1">
                  <a:spLocks noRot="1" noChangeAspect="1" noMove="1" noResize="1" noEditPoints="1" noAdjustHandles="1" noChangeArrowheads="1" noChangeShapeType="1" noTextEdit="1"/>
                </p:cNvSpPr>
                <p:nvPr/>
              </p:nvSpPr>
              <p:spPr>
                <a:xfrm>
                  <a:off x="1018602" y="4340238"/>
                  <a:ext cx="747784" cy="932351"/>
                </a:xfrm>
                <a:prstGeom prst="rect">
                  <a:avLst/>
                </a:prstGeom>
                <a:blipFill>
                  <a:blip r:embed="rId7"/>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14" name="TextBox 113">
                  <a:extLst>
                    <a:ext uri="{FF2B5EF4-FFF2-40B4-BE49-F238E27FC236}">
                      <a16:creationId xmlns:a16="http://schemas.microsoft.com/office/drawing/2014/main" id="{C36A88FA-FED3-44CD-905F-5AE2B31F6D2B}"/>
                    </a:ext>
                  </a:extLst>
                </p:cNvPr>
                <p:cNvSpPr txBox="1"/>
                <p:nvPr/>
              </p:nvSpPr>
              <p:spPr>
                <a:xfrm>
                  <a:off x="2196741" y="5588643"/>
                  <a:ext cx="821427" cy="93614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3200" b="0" i="1" smtClean="0">
                                <a:solidFill>
                                  <a:srgbClr val="C00000"/>
                                </a:solidFill>
                                <a:latin typeface="Cambria Math" panose="02040503050406030204" pitchFamily="18" charset="0"/>
                              </a:rPr>
                            </m:ctrlPr>
                          </m:accPr>
                          <m:e>
                            <m:acc>
                              <m:accPr>
                                <m:chr m:val="⃗"/>
                                <m:ctrlPr>
                                  <a:rPr lang="en-US" sz="3200" i="1" smtClean="0">
                                    <a:solidFill>
                                      <a:srgbClr val="C00000"/>
                                    </a:solidFill>
                                    <a:latin typeface="Cambria Math" panose="02040503050406030204" pitchFamily="18" charset="0"/>
                                  </a:rPr>
                                </m:ctrlPr>
                              </m:accPr>
                              <m:e>
                                <m:sSub>
                                  <m:sSubPr>
                                    <m:ctrlPr>
                                      <a:rPr lang="en-US" sz="3200" i="1">
                                        <a:solidFill>
                                          <a:srgbClr val="C00000"/>
                                        </a:solidFill>
                                        <a:latin typeface="Cambria Math" panose="02040503050406030204" pitchFamily="18" charset="0"/>
                                      </a:rPr>
                                    </m:ctrlPr>
                                  </m:sSubPr>
                                  <m:e>
                                    <m:r>
                                      <a:rPr lang="en-US" sz="3200" i="1">
                                        <a:solidFill>
                                          <a:srgbClr val="C00000"/>
                                        </a:solidFill>
                                        <a:latin typeface="Cambria Math" panose="02040503050406030204" pitchFamily="18" charset="0"/>
                                      </a:rPr>
                                      <m:t>𝑒</m:t>
                                    </m:r>
                                  </m:e>
                                  <m:sub>
                                    <m:r>
                                      <a:rPr lang="en-US" sz="3200" i="1">
                                        <a:solidFill>
                                          <a:srgbClr val="C00000"/>
                                        </a:solidFill>
                                        <a:latin typeface="Cambria Math" panose="02040503050406030204" pitchFamily="18" charset="0"/>
                                      </a:rPr>
                                      <m:t>𝑥</m:t>
                                    </m:r>
                                  </m:sub>
                                </m:sSub>
                              </m:e>
                            </m:acc>
                          </m:e>
                        </m:acc>
                      </m:oMath>
                    </m:oMathPara>
                  </a14:m>
                  <a:endParaRPr lang="en-US" sz="3200" dirty="0">
                    <a:solidFill>
                      <a:srgbClr val="C00000"/>
                    </a:solidFill>
                  </a:endParaRPr>
                </a:p>
              </p:txBody>
            </p:sp>
          </mc:Choice>
          <mc:Fallback xmlns="">
            <p:sp>
              <p:nvSpPr>
                <p:cNvPr id="114" name="TextBox 113">
                  <a:extLst>
                    <a:ext uri="{FF2B5EF4-FFF2-40B4-BE49-F238E27FC236}">
                      <a16:creationId xmlns:a16="http://schemas.microsoft.com/office/drawing/2014/main" id="{C36A88FA-FED3-44CD-905F-5AE2B31F6D2B}"/>
                    </a:ext>
                  </a:extLst>
                </p:cNvPr>
                <p:cNvSpPr txBox="1">
                  <a:spLocks noRot="1" noChangeAspect="1" noMove="1" noResize="1" noEditPoints="1" noAdjustHandles="1" noChangeArrowheads="1" noChangeShapeType="1" noTextEdit="1"/>
                </p:cNvSpPr>
                <p:nvPr/>
              </p:nvSpPr>
              <p:spPr>
                <a:xfrm>
                  <a:off x="2196741" y="5588643"/>
                  <a:ext cx="821427" cy="936140"/>
                </a:xfrm>
                <a:prstGeom prst="rect">
                  <a:avLst/>
                </a:prstGeom>
                <a:blipFill>
                  <a:blip r:embed="rId8"/>
                  <a:stretch>
                    <a:fillRect/>
                  </a:stretch>
                </a:blipFill>
              </p:spPr>
              <p:txBody>
                <a:bodyPr/>
                <a:lstStyle/>
                <a:p>
                  <a:r>
                    <a:rPr lang="en-CA">
                      <a:noFill/>
                    </a:rPr>
                    <a:t> </a:t>
                  </a:r>
                </a:p>
              </p:txBody>
            </p:sp>
          </mc:Fallback>
        </mc:AlternateContent>
      </p:grpSp>
      <p:grpSp>
        <p:nvGrpSpPr>
          <p:cNvPr id="115" name="Group 114">
            <a:extLst>
              <a:ext uri="{FF2B5EF4-FFF2-40B4-BE49-F238E27FC236}">
                <a16:creationId xmlns:a16="http://schemas.microsoft.com/office/drawing/2014/main" id="{5E0D5909-7D61-43D1-B23F-11F31021D72B}"/>
              </a:ext>
            </a:extLst>
          </p:cNvPr>
          <p:cNvGrpSpPr/>
          <p:nvPr/>
        </p:nvGrpSpPr>
        <p:grpSpPr>
          <a:xfrm>
            <a:off x="-4622800" y="-2541999"/>
            <a:ext cx="2707256" cy="2313399"/>
            <a:chOff x="-4910146" y="-2130041"/>
            <a:chExt cx="3903357" cy="3335489"/>
          </a:xfrm>
        </p:grpSpPr>
        <p:grpSp>
          <p:nvGrpSpPr>
            <p:cNvPr id="116" name="Group 115">
              <a:extLst>
                <a:ext uri="{FF2B5EF4-FFF2-40B4-BE49-F238E27FC236}">
                  <a16:creationId xmlns:a16="http://schemas.microsoft.com/office/drawing/2014/main" id="{A3946839-7D01-4AEB-895E-53EA478CAB8E}"/>
                </a:ext>
              </a:extLst>
            </p:cNvPr>
            <p:cNvGrpSpPr/>
            <p:nvPr/>
          </p:nvGrpSpPr>
          <p:grpSpPr>
            <a:xfrm>
              <a:off x="-4910146" y="-1632454"/>
              <a:ext cx="3465866" cy="2837902"/>
              <a:chOff x="4453670" y="3868909"/>
              <a:chExt cx="3465866" cy="2837902"/>
            </a:xfrm>
          </p:grpSpPr>
          <p:grpSp>
            <p:nvGrpSpPr>
              <p:cNvPr id="122" name="Group 121">
                <a:extLst>
                  <a:ext uri="{FF2B5EF4-FFF2-40B4-BE49-F238E27FC236}">
                    <a16:creationId xmlns:a16="http://schemas.microsoft.com/office/drawing/2014/main" id="{C8B4A3B4-6B4A-4EB1-925F-80FD6EF3654E}"/>
                  </a:ext>
                </a:extLst>
              </p:cNvPr>
              <p:cNvGrpSpPr/>
              <p:nvPr/>
            </p:nvGrpSpPr>
            <p:grpSpPr>
              <a:xfrm>
                <a:off x="5473092" y="4705348"/>
                <a:ext cx="1503075" cy="1606548"/>
                <a:chOff x="4664861" y="3129331"/>
                <a:chExt cx="942396" cy="1007271"/>
              </a:xfrm>
            </p:grpSpPr>
            <p:cxnSp>
              <p:nvCxnSpPr>
                <p:cNvPr id="125" name="Straight Arrow Connector 124">
                  <a:extLst>
                    <a:ext uri="{FF2B5EF4-FFF2-40B4-BE49-F238E27FC236}">
                      <a16:creationId xmlns:a16="http://schemas.microsoft.com/office/drawing/2014/main" id="{E37C0D6F-5842-4439-9F23-1DE24EAC2FF4}"/>
                    </a:ext>
                  </a:extLst>
                </p:cNvPr>
                <p:cNvCxnSpPr>
                  <a:cxnSpLocks/>
                </p:cNvCxnSpPr>
                <p:nvPr/>
              </p:nvCxnSpPr>
              <p:spPr>
                <a:xfrm>
                  <a:off x="4664861" y="4122409"/>
                  <a:ext cx="942396" cy="0"/>
                </a:xfrm>
                <a:prstGeom prst="straightConnector1">
                  <a:avLst/>
                </a:prstGeom>
                <a:ln w="76200">
                  <a:solidFill>
                    <a:srgbClr val="002060"/>
                  </a:solidFill>
                  <a:tailEnd type="triangle"/>
                </a:ln>
              </p:spPr>
              <p:style>
                <a:lnRef idx="3">
                  <a:schemeClr val="accent1"/>
                </a:lnRef>
                <a:fillRef idx="0">
                  <a:schemeClr val="accent1"/>
                </a:fillRef>
                <a:effectRef idx="2">
                  <a:schemeClr val="accent1"/>
                </a:effectRef>
                <a:fontRef idx="minor">
                  <a:schemeClr val="tx1"/>
                </a:fontRef>
              </p:style>
            </p:cxnSp>
            <p:cxnSp>
              <p:nvCxnSpPr>
                <p:cNvPr id="126" name="Straight Arrow Connector 125">
                  <a:extLst>
                    <a:ext uri="{FF2B5EF4-FFF2-40B4-BE49-F238E27FC236}">
                      <a16:creationId xmlns:a16="http://schemas.microsoft.com/office/drawing/2014/main" id="{F81675F3-29BE-493D-A6AD-CB65591FB666}"/>
                    </a:ext>
                  </a:extLst>
                </p:cNvPr>
                <p:cNvCxnSpPr>
                  <a:cxnSpLocks/>
                </p:cNvCxnSpPr>
                <p:nvPr/>
              </p:nvCxnSpPr>
              <p:spPr>
                <a:xfrm flipV="1">
                  <a:off x="4668837" y="3129331"/>
                  <a:ext cx="0" cy="1007271"/>
                </a:xfrm>
                <a:prstGeom prst="straightConnector1">
                  <a:avLst/>
                </a:prstGeom>
                <a:ln w="76200">
                  <a:solidFill>
                    <a:srgbClr val="002060"/>
                  </a:solidFill>
                  <a:tailEnd type="triangle"/>
                </a:ln>
              </p:spPr>
              <p:style>
                <a:lnRef idx="3">
                  <a:schemeClr val="accent1"/>
                </a:lnRef>
                <a:fillRef idx="0">
                  <a:schemeClr val="accent1"/>
                </a:fillRef>
                <a:effectRef idx="2">
                  <a:schemeClr val="accent1"/>
                </a:effectRef>
                <a:fontRef idx="minor">
                  <a:schemeClr val="tx1"/>
                </a:fontRef>
              </p:style>
            </p:cxnSp>
          </p:grpSp>
          <mc:AlternateContent xmlns:mc="http://schemas.openxmlformats.org/markup-compatibility/2006" xmlns:a14="http://schemas.microsoft.com/office/drawing/2010/main">
            <mc:Choice Requires="a14">
              <p:sp>
                <p:nvSpPr>
                  <p:cNvPr id="123" name="TextBox 122">
                    <a:extLst>
                      <a:ext uri="{FF2B5EF4-FFF2-40B4-BE49-F238E27FC236}">
                        <a16:creationId xmlns:a16="http://schemas.microsoft.com/office/drawing/2014/main" id="{33DAFB69-5DE5-40EC-8806-F092330529C7}"/>
                      </a:ext>
                    </a:extLst>
                  </p:cNvPr>
                  <p:cNvSpPr txBox="1"/>
                  <p:nvPr/>
                </p:nvSpPr>
                <p:spPr>
                  <a:xfrm>
                    <a:off x="4453670" y="3868909"/>
                    <a:ext cx="1102698" cy="92333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5400" i="1" smtClean="0">
                                  <a:solidFill>
                                    <a:srgbClr val="002060"/>
                                  </a:solidFill>
                                  <a:latin typeface="Cambria Math" panose="02040503050406030204" pitchFamily="18" charset="0"/>
                                </a:rPr>
                              </m:ctrlPr>
                            </m:accPr>
                            <m:e>
                              <m:sSub>
                                <m:sSubPr>
                                  <m:ctrlPr>
                                    <a:rPr lang="en-US" sz="5400" i="1">
                                      <a:solidFill>
                                        <a:srgbClr val="002060"/>
                                      </a:solidFill>
                                      <a:latin typeface="Cambria Math" panose="02040503050406030204" pitchFamily="18" charset="0"/>
                                    </a:rPr>
                                  </m:ctrlPr>
                                </m:sSubPr>
                                <m:e>
                                  <m:r>
                                    <a:rPr lang="en-US" sz="5400" i="1">
                                      <a:solidFill>
                                        <a:srgbClr val="002060"/>
                                      </a:solidFill>
                                      <a:latin typeface="Cambria Math" panose="02040503050406030204" pitchFamily="18" charset="0"/>
                                    </a:rPr>
                                    <m:t>𝑒</m:t>
                                  </m:r>
                                </m:e>
                                <m:sub>
                                  <m:r>
                                    <a:rPr lang="en-US" sz="5400" i="1">
                                      <a:solidFill>
                                        <a:srgbClr val="002060"/>
                                      </a:solidFill>
                                      <a:latin typeface="Cambria Math" panose="02040503050406030204" pitchFamily="18" charset="0"/>
                                    </a:rPr>
                                    <m:t>𝑡</m:t>
                                  </m:r>
                                </m:sub>
                              </m:sSub>
                            </m:e>
                          </m:acc>
                        </m:oMath>
                      </m:oMathPara>
                    </a14:m>
                    <a:endParaRPr lang="en-US" sz="5400" dirty="0">
                      <a:solidFill>
                        <a:srgbClr val="002060"/>
                      </a:solidFill>
                    </a:endParaRPr>
                  </a:p>
                </p:txBody>
              </p:sp>
            </mc:Choice>
            <mc:Fallback xmlns="">
              <p:sp>
                <p:nvSpPr>
                  <p:cNvPr id="123" name="TextBox 122">
                    <a:extLst>
                      <a:ext uri="{FF2B5EF4-FFF2-40B4-BE49-F238E27FC236}">
                        <a16:creationId xmlns:a16="http://schemas.microsoft.com/office/drawing/2014/main" id="{33DAFB69-5DE5-40EC-8806-F092330529C7}"/>
                      </a:ext>
                    </a:extLst>
                  </p:cNvPr>
                  <p:cNvSpPr txBox="1">
                    <a:spLocks noRot="1" noChangeAspect="1" noMove="1" noResize="1" noEditPoints="1" noAdjustHandles="1" noChangeArrowheads="1" noChangeShapeType="1" noTextEdit="1"/>
                  </p:cNvSpPr>
                  <p:nvPr/>
                </p:nvSpPr>
                <p:spPr>
                  <a:xfrm>
                    <a:off x="4453670" y="3868909"/>
                    <a:ext cx="1102698" cy="923330"/>
                  </a:xfrm>
                  <a:prstGeom prst="rect">
                    <a:avLst/>
                  </a:prstGeom>
                  <a:blipFill>
                    <a:blip r:embed="rId9"/>
                    <a:stretch>
                      <a:fillRect b="-30476"/>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24" name="TextBox 123">
                    <a:extLst>
                      <a:ext uri="{FF2B5EF4-FFF2-40B4-BE49-F238E27FC236}">
                        <a16:creationId xmlns:a16="http://schemas.microsoft.com/office/drawing/2014/main" id="{0D1F7082-BB6F-4E75-BF19-E098A0FD9FAF}"/>
                      </a:ext>
                    </a:extLst>
                  </p:cNvPr>
                  <p:cNvSpPr txBox="1"/>
                  <p:nvPr/>
                </p:nvSpPr>
                <p:spPr>
                  <a:xfrm>
                    <a:off x="6871606" y="5783481"/>
                    <a:ext cx="1047930" cy="92333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5400" i="1" smtClean="0">
                                  <a:solidFill>
                                    <a:srgbClr val="002060"/>
                                  </a:solidFill>
                                  <a:latin typeface="Cambria Math" panose="02040503050406030204" pitchFamily="18" charset="0"/>
                                </a:rPr>
                              </m:ctrlPr>
                            </m:accPr>
                            <m:e>
                              <m:sSub>
                                <m:sSubPr>
                                  <m:ctrlPr>
                                    <a:rPr lang="en-US" sz="5400" i="1">
                                      <a:solidFill>
                                        <a:srgbClr val="002060"/>
                                      </a:solidFill>
                                      <a:latin typeface="Cambria Math" panose="02040503050406030204" pitchFamily="18" charset="0"/>
                                    </a:rPr>
                                  </m:ctrlPr>
                                </m:sSubPr>
                                <m:e>
                                  <m:r>
                                    <a:rPr lang="en-US" sz="5400" i="1">
                                      <a:solidFill>
                                        <a:srgbClr val="002060"/>
                                      </a:solidFill>
                                      <a:latin typeface="Cambria Math" panose="02040503050406030204" pitchFamily="18" charset="0"/>
                                    </a:rPr>
                                    <m:t>𝑒</m:t>
                                  </m:r>
                                </m:e>
                                <m:sub>
                                  <m:r>
                                    <a:rPr lang="en-US" sz="5400" i="1">
                                      <a:solidFill>
                                        <a:srgbClr val="002060"/>
                                      </a:solidFill>
                                      <a:latin typeface="Cambria Math" panose="02040503050406030204" pitchFamily="18" charset="0"/>
                                    </a:rPr>
                                    <m:t>𝑥</m:t>
                                  </m:r>
                                </m:sub>
                              </m:sSub>
                            </m:e>
                          </m:acc>
                        </m:oMath>
                      </m:oMathPara>
                    </a14:m>
                    <a:endParaRPr lang="en-US" sz="5400" dirty="0">
                      <a:solidFill>
                        <a:srgbClr val="002060"/>
                      </a:solidFill>
                    </a:endParaRPr>
                  </a:p>
                </p:txBody>
              </p:sp>
            </mc:Choice>
            <mc:Fallback xmlns="">
              <p:sp>
                <p:nvSpPr>
                  <p:cNvPr id="124" name="TextBox 123">
                    <a:extLst>
                      <a:ext uri="{FF2B5EF4-FFF2-40B4-BE49-F238E27FC236}">
                        <a16:creationId xmlns:a16="http://schemas.microsoft.com/office/drawing/2014/main" id="{0D1F7082-BB6F-4E75-BF19-E098A0FD9FAF}"/>
                      </a:ext>
                    </a:extLst>
                  </p:cNvPr>
                  <p:cNvSpPr txBox="1">
                    <a:spLocks noRot="1" noChangeAspect="1" noMove="1" noResize="1" noEditPoints="1" noAdjustHandles="1" noChangeArrowheads="1" noChangeShapeType="1" noTextEdit="1"/>
                  </p:cNvSpPr>
                  <p:nvPr/>
                </p:nvSpPr>
                <p:spPr>
                  <a:xfrm>
                    <a:off x="6871606" y="5783481"/>
                    <a:ext cx="1047930" cy="923330"/>
                  </a:xfrm>
                  <a:prstGeom prst="rect">
                    <a:avLst/>
                  </a:prstGeom>
                  <a:blipFill>
                    <a:blip r:embed="rId10"/>
                    <a:stretch>
                      <a:fillRect r="-3361" b="-31429"/>
                    </a:stretch>
                  </a:blipFill>
                </p:spPr>
                <p:txBody>
                  <a:bodyPr/>
                  <a:lstStyle/>
                  <a:p>
                    <a:r>
                      <a:rPr lang="en-CA">
                        <a:noFill/>
                      </a:rPr>
                      <a:t> </a:t>
                    </a:r>
                  </a:p>
                </p:txBody>
              </p:sp>
            </mc:Fallback>
          </mc:AlternateContent>
        </p:grpSp>
        <p:grpSp>
          <p:nvGrpSpPr>
            <p:cNvPr id="117" name="Group 116">
              <a:extLst>
                <a:ext uri="{FF2B5EF4-FFF2-40B4-BE49-F238E27FC236}">
                  <a16:creationId xmlns:a16="http://schemas.microsoft.com/office/drawing/2014/main" id="{420D4E02-9AF4-41FD-A756-7A9E06DC548A}"/>
                </a:ext>
              </a:extLst>
            </p:cNvPr>
            <p:cNvGrpSpPr/>
            <p:nvPr/>
          </p:nvGrpSpPr>
          <p:grpSpPr>
            <a:xfrm>
              <a:off x="-3904636" y="-2130041"/>
              <a:ext cx="2897847" cy="2954110"/>
              <a:chOff x="1104900" y="3351443"/>
              <a:chExt cx="2897847" cy="2954110"/>
            </a:xfrm>
          </p:grpSpPr>
          <p:cxnSp>
            <p:nvCxnSpPr>
              <p:cNvPr id="118" name="Straight Arrow Connector 117">
                <a:extLst>
                  <a:ext uri="{FF2B5EF4-FFF2-40B4-BE49-F238E27FC236}">
                    <a16:creationId xmlns:a16="http://schemas.microsoft.com/office/drawing/2014/main" id="{237685EC-D382-434C-B000-41E2F9986E00}"/>
                  </a:ext>
                </a:extLst>
              </p:cNvPr>
              <p:cNvCxnSpPr>
                <a:cxnSpLocks/>
              </p:cNvCxnSpPr>
              <p:nvPr/>
            </p:nvCxnSpPr>
            <p:spPr>
              <a:xfrm flipV="1">
                <a:off x="1114425" y="4373217"/>
                <a:ext cx="961404" cy="1922808"/>
              </a:xfrm>
              <a:prstGeom prst="straightConnector1">
                <a:avLst/>
              </a:prstGeom>
              <a:ln w="76200">
                <a:solidFill>
                  <a:srgbClr val="C00000"/>
                </a:solidFill>
                <a:tailEnd type="triangle"/>
              </a:ln>
            </p:spPr>
            <p:style>
              <a:lnRef idx="3">
                <a:schemeClr val="accent1"/>
              </a:lnRef>
              <a:fillRef idx="0">
                <a:schemeClr val="accent1"/>
              </a:fillRef>
              <a:effectRef idx="2">
                <a:schemeClr val="accent1"/>
              </a:effectRef>
              <a:fontRef idx="minor">
                <a:schemeClr val="tx1"/>
              </a:fontRef>
            </p:style>
          </p:cxnSp>
          <p:cxnSp>
            <p:nvCxnSpPr>
              <p:cNvPr id="119" name="Straight Arrow Connector 118">
                <a:extLst>
                  <a:ext uri="{FF2B5EF4-FFF2-40B4-BE49-F238E27FC236}">
                    <a16:creationId xmlns:a16="http://schemas.microsoft.com/office/drawing/2014/main" id="{001EED21-F7CF-49B7-84E5-644D1C66F053}"/>
                  </a:ext>
                </a:extLst>
              </p:cNvPr>
              <p:cNvCxnSpPr>
                <a:cxnSpLocks/>
              </p:cNvCxnSpPr>
              <p:nvPr/>
            </p:nvCxnSpPr>
            <p:spPr>
              <a:xfrm flipV="1">
                <a:off x="1104900" y="5347252"/>
                <a:ext cx="1896717" cy="958301"/>
              </a:xfrm>
              <a:prstGeom prst="straightConnector1">
                <a:avLst/>
              </a:prstGeom>
              <a:ln w="76200">
                <a:solidFill>
                  <a:srgbClr val="C00000"/>
                </a:solidFill>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120" name="TextBox 119">
                    <a:extLst>
                      <a:ext uri="{FF2B5EF4-FFF2-40B4-BE49-F238E27FC236}">
                        <a16:creationId xmlns:a16="http://schemas.microsoft.com/office/drawing/2014/main" id="{F6F496F2-DF87-4593-8572-94025CB41639}"/>
                      </a:ext>
                    </a:extLst>
                  </p:cNvPr>
                  <p:cNvSpPr txBox="1"/>
                  <p:nvPr/>
                </p:nvSpPr>
                <p:spPr>
                  <a:xfrm>
                    <a:off x="1173934" y="3351443"/>
                    <a:ext cx="1152770" cy="102476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5400" b="0" i="1" smtClean="0">
                                  <a:solidFill>
                                    <a:srgbClr val="C00000"/>
                                  </a:solidFill>
                                  <a:latin typeface="Cambria Math" panose="02040503050406030204" pitchFamily="18" charset="0"/>
                                </a:rPr>
                              </m:ctrlPr>
                            </m:accPr>
                            <m:e>
                              <m:acc>
                                <m:accPr>
                                  <m:chr m:val="⃗"/>
                                  <m:ctrlPr>
                                    <a:rPr lang="en-US" sz="5400" i="1" smtClean="0">
                                      <a:solidFill>
                                        <a:srgbClr val="C00000"/>
                                      </a:solidFill>
                                      <a:latin typeface="Cambria Math" panose="02040503050406030204" pitchFamily="18" charset="0"/>
                                    </a:rPr>
                                  </m:ctrlPr>
                                </m:accPr>
                                <m:e>
                                  <m:sSub>
                                    <m:sSubPr>
                                      <m:ctrlPr>
                                        <a:rPr lang="en-US" sz="5400" i="1">
                                          <a:solidFill>
                                            <a:srgbClr val="C00000"/>
                                          </a:solidFill>
                                          <a:latin typeface="Cambria Math" panose="02040503050406030204" pitchFamily="18" charset="0"/>
                                        </a:rPr>
                                      </m:ctrlPr>
                                    </m:sSubPr>
                                    <m:e>
                                      <m:r>
                                        <a:rPr lang="en-US" sz="5400" i="1">
                                          <a:solidFill>
                                            <a:srgbClr val="C00000"/>
                                          </a:solidFill>
                                          <a:latin typeface="Cambria Math" panose="02040503050406030204" pitchFamily="18" charset="0"/>
                                        </a:rPr>
                                        <m:t>𝑒</m:t>
                                      </m:r>
                                    </m:e>
                                    <m:sub>
                                      <m:r>
                                        <a:rPr lang="en-US" sz="5400" i="1">
                                          <a:solidFill>
                                            <a:srgbClr val="C00000"/>
                                          </a:solidFill>
                                          <a:latin typeface="Cambria Math" panose="02040503050406030204" pitchFamily="18" charset="0"/>
                                        </a:rPr>
                                        <m:t>𝑡</m:t>
                                      </m:r>
                                    </m:sub>
                                  </m:sSub>
                                </m:e>
                              </m:acc>
                            </m:e>
                          </m:acc>
                        </m:oMath>
                      </m:oMathPara>
                    </a14:m>
                    <a:endParaRPr lang="en-US" sz="5400" dirty="0">
                      <a:solidFill>
                        <a:srgbClr val="C00000"/>
                      </a:solidFill>
                    </a:endParaRPr>
                  </a:p>
                </p:txBody>
              </p:sp>
            </mc:Choice>
            <mc:Fallback xmlns="">
              <p:sp>
                <p:nvSpPr>
                  <p:cNvPr id="120" name="TextBox 119">
                    <a:extLst>
                      <a:ext uri="{FF2B5EF4-FFF2-40B4-BE49-F238E27FC236}">
                        <a16:creationId xmlns:a16="http://schemas.microsoft.com/office/drawing/2014/main" id="{F6F496F2-DF87-4593-8572-94025CB41639}"/>
                      </a:ext>
                    </a:extLst>
                  </p:cNvPr>
                  <p:cNvSpPr txBox="1">
                    <a:spLocks noRot="1" noChangeAspect="1" noMove="1" noResize="1" noEditPoints="1" noAdjustHandles="1" noChangeArrowheads="1" noChangeShapeType="1" noTextEdit="1"/>
                  </p:cNvSpPr>
                  <p:nvPr/>
                </p:nvSpPr>
                <p:spPr>
                  <a:xfrm>
                    <a:off x="1173934" y="3351443"/>
                    <a:ext cx="1152770" cy="1024768"/>
                  </a:xfrm>
                  <a:prstGeom prst="rect">
                    <a:avLst/>
                  </a:prstGeom>
                  <a:blipFill>
                    <a:blip r:embed="rId11"/>
                    <a:stretch>
                      <a:fillRect b="-32479"/>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21" name="TextBox 120">
                    <a:extLst>
                      <a:ext uri="{FF2B5EF4-FFF2-40B4-BE49-F238E27FC236}">
                        <a16:creationId xmlns:a16="http://schemas.microsoft.com/office/drawing/2014/main" id="{D553C49E-9E06-44C8-973A-07CDC9ED5122}"/>
                      </a:ext>
                    </a:extLst>
                  </p:cNvPr>
                  <p:cNvSpPr txBox="1"/>
                  <p:nvPr/>
                </p:nvSpPr>
                <p:spPr>
                  <a:xfrm>
                    <a:off x="2954817" y="4643795"/>
                    <a:ext cx="1047930" cy="102476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5400" b="0" i="1" smtClean="0">
                                  <a:solidFill>
                                    <a:srgbClr val="C00000"/>
                                  </a:solidFill>
                                  <a:latin typeface="Cambria Math" panose="02040503050406030204" pitchFamily="18" charset="0"/>
                                </a:rPr>
                              </m:ctrlPr>
                            </m:accPr>
                            <m:e>
                              <m:acc>
                                <m:accPr>
                                  <m:chr m:val="⃗"/>
                                  <m:ctrlPr>
                                    <a:rPr lang="en-US" sz="5400" i="1" smtClean="0">
                                      <a:solidFill>
                                        <a:srgbClr val="C00000"/>
                                      </a:solidFill>
                                      <a:latin typeface="Cambria Math" panose="02040503050406030204" pitchFamily="18" charset="0"/>
                                    </a:rPr>
                                  </m:ctrlPr>
                                </m:accPr>
                                <m:e>
                                  <m:sSub>
                                    <m:sSubPr>
                                      <m:ctrlPr>
                                        <a:rPr lang="en-US" sz="5400" i="1">
                                          <a:solidFill>
                                            <a:srgbClr val="C00000"/>
                                          </a:solidFill>
                                          <a:latin typeface="Cambria Math" panose="02040503050406030204" pitchFamily="18" charset="0"/>
                                        </a:rPr>
                                      </m:ctrlPr>
                                    </m:sSubPr>
                                    <m:e>
                                      <m:r>
                                        <a:rPr lang="en-US" sz="5400" i="1">
                                          <a:solidFill>
                                            <a:srgbClr val="C00000"/>
                                          </a:solidFill>
                                          <a:latin typeface="Cambria Math" panose="02040503050406030204" pitchFamily="18" charset="0"/>
                                        </a:rPr>
                                        <m:t>𝑒</m:t>
                                      </m:r>
                                    </m:e>
                                    <m:sub>
                                      <m:r>
                                        <a:rPr lang="en-US" sz="5400" i="1">
                                          <a:solidFill>
                                            <a:srgbClr val="C00000"/>
                                          </a:solidFill>
                                          <a:latin typeface="Cambria Math" panose="02040503050406030204" pitchFamily="18" charset="0"/>
                                        </a:rPr>
                                        <m:t>𝑥</m:t>
                                      </m:r>
                                    </m:sub>
                                  </m:sSub>
                                </m:e>
                              </m:acc>
                            </m:e>
                          </m:acc>
                        </m:oMath>
                      </m:oMathPara>
                    </a14:m>
                    <a:endParaRPr lang="en-US" sz="5400" dirty="0">
                      <a:solidFill>
                        <a:srgbClr val="C00000"/>
                      </a:solidFill>
                    </a:endParaRPr>
                  </a:p>
                </p:txBody>
              </p:sp>
            </mc:Choice>
            <mc:Fallback xmlns="">
              <p:sp>
                <p:nvSpPr>
                  <p:cNvPr id="121" name="TextBox 120">
                    <a:extLst>
                      <a:ext uri="{FF2B5EF4-FFF2-40B4-BE49-F238E27FC236}">
                        <a16:creationId xmlns:a16="http://schemas.microsoft.com/office/drawing/2014/main" id="{D553C49E-9E06-44C8-973A-07CDC9ED5122}"/>
                      </a:ext>
                    </a:extLst>
                  </p:cNvPr>
                  <p:cNvSpPr txBox="1">
                    <a:spLocks noRot="1" noChangeAspect="1" noMove="1" noResize="1" noEditPoints="1" noAdjustHandles="1" noChangeArrowheads="1" noChangeShapeType="1" noTextEdit="1"/>
                  </p:cNvSpPr>
                  <p:nvPr/>
                </p:nvSpPr>
                <p:spPr>
                  <a:xfrm>
                    <a:off x="2954817" y="4643795"/>
                    <a:ext cx="1047930" cy="1024768"/>
                  </a:xfrm>
                  <a:prstGeom prst="rect">
                    <a:avLst/>
                  </a:prstGeom>
                  <a:blipFill>
                    <a:blip r:embed="rId12"/>
                    <a:stretch>
                      <a:fillRect r="-3361" b="-33333"/>
                    </a:stretch>
                  </a:blipFill>
                </p:spPr>
                <p:txBody>
                  <a:bodyPr/>
                  <a:lstStyle/>
                  <a:p>
                    <a:r>
                      <a:rPr lang="en-CA">
                        <a:noFill/>
                      </a:rPr>
                      <a:t> </a:t>
                    </a:r>
                  </a:p>
                </p:txBody>
              </p:sp>
            </mc:Fallback>
          </mc:AlternateContent>
        </p:grpSp>
      </p:grpSp>
      <p:grpSp>
        <p:nvGrpSpPr>
          <p:cNvPr id="127" name="Group 126">
            <a:extLst>
              <a:ext uri="{FF2B5EF4-FFF2-40B4-BE49-F238E27FC236}">
                <a16:creationId xmlns:a16="http://schemas.microsoft.com/office/drawing/2014/main" id="{0B49D1FF-8899-4E99-ADFF-4EADC2743EC1}"/>
              </a:ext>
            </a:extLst>
          </p:cNvPr>
          <p:cNvGrpSpPr/>
          <p:nvPr/>
        </p:nvGrpSpPr>
        <p:grpSpPr>
          <a:xfrm>
            <a:off x="2697479" y="340360"/>
            <a:ext cx="1386841" cy="1515138"/>
            <a:chOff x="1018602" y="4340238"/>
            <a:chExt cx="1999566" cy="2184545"/>
          </a:xfrm>
        </p:grpSpPr>
        <p:cxnSp>
          <p:nvCxnSpPr>
            <p:cNvPr id="128" name="Straight Arrow Connector 127">
              <a:extLst>
                <a:ext uri="{FF2B5EF4-FFF2-40B4-BE49-F238E27FC236}">
                  <a16:creationId xmlns:a16="http://schemas.microsoft.com/office/drawing/2014/main" id="{940778D4-1A71-4722-AA5A-0126D85C222B}"/>
                </a:ext>
              </a:extLst>
            </p:cNvPr>
            <p:cNvCxnSpPr>
              <a:cxnSpLocks/>
            </p:cNvCxnSpPr>
            <p:nvPr/>
          </p:nvCxnSpPr>
          <p:spPr>
            <a:xfrm flipV="1">
              <a:off x="1114425" y="4373217"/>
              <a:ext cx="961404" cy="1922808"/>
            </a:xfrm>
            <a:prstGeom prst="straightConnector1">
              <a:avLst/>
            </a:prstGeom>
            <a:ln w="76200">
              <a:solidFill>
                <a:srgbClr val="C00000"/>
              </a:solidFill>
              <a:tailEnd type="triangle"/>
            </a:ln>
          </p:spPr>
          <p:style>
            <a:lnRef idx="3">
              <a:schemeClr val="accent1"/>
            </a:lnRef>
            <a:fillRef idx="0">
              <a:schemeClr val="accent1"/>
            </a:fillRef>
            <a:effectRef idx="2">
              <a:schemeClr val="accent1"/>
            </a:effectRef>
            <a:fontRef idx="minor">
              <a:schemeClr val="tx1"/>
            </a:fontRef>
          </p:style>
        </p:cxnSp>
        <p:cxnSp>
          <p:nvCxnSpPr>
            <p:cNvPr id="129" name="Straight Arrow Connector 128">
              <a:extLst>
                <a:ext uri="{FF2B5EF4-FFF2-40B4-BE49-F238E27FC236}">
                  <a16:creationId xmlns:a16="http://schemas.microsoft.com/office/drawing/2014/main" id="{F5963663-EEDB-42E7-A8F3-B1D5FF44A28B}"/>
                </a:ext>
              </a:extLst>
            </p:cNvPr>
            <p:cNvCxnSpPr>
              <a:cxnSpLocks/>
            </p:cNvCxnSpPr>
            <p:nvPr/>
          </p:nvCxnSpPr>
          <p:spPr>
            <a:xfrm flipV="1">
              <a:off x="1104900" y="5347252"/>
              <a:ext cx="1896717" cy="958301"/>
            </a:xfrm>
            <a:prstGeom prst="straightConnector1">
              <a:avLst/>
            </a:prstGeom>
            <a:ln w="76200">
              <a:solidFill>
                <a:srgbClr val="C00000"/>
              </a:solidFill>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130" name="TextBox 129">
                  <a:extLst>
                    <a:ext uri="{FF2B5EF4-FFF2-40B4-BE49-F238E27FC236}">
                      <a16:creationId xmlns:a16="http://schemas.microsoft.com/office/drawing/2014/main" id="{59D291C2-702E-4548-9FB1-DED93D83E2D1}"/>
                    </a:ext>
                  </a:extLst>
                </p:cNvPr>
                <p:cNvSpPr txBox="1"/>
                <p:nvPr/>
              </p:nvSpPr>
              <p:spPr>
                <a:xfrm>
                  <a:off x="1018602" y="4340238"/>
                  <a:ext cx="747784" cy="93235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3200" b="0" i="1" smtClean="0">
                                <a:solidFill>
                                  <a:srgbClr val="C00000"/>
                                </a:solidFill>
                                <a:latin typeface="Cambria Math" panose="02040503050406030204" pitchFamily="18" charset="0"/>
                              </a:rPr>
                            </m:ctrlPr>
                          </m:accPr>
                          <m:e>
                            <m:acc>
                              <m:accPr>
                                <m:chr m:val="⃗"/>
                                <m:ctrlPr>
                                  <a:rPr lang="en-US" sz="3200" i="1" smtClean="0">
                                    <a:solidFill>
                                      <a:srgbClr val="C00000"/>
                                    </a:solidFill>
                                    <a:latin typeface="Cambria Math" panose="02040503050406030204" pitchFamily="18" charset="0"/>
                                  </a:rPr>
                                </m:ctrlPr>
                              </m:accPr>
                              <m:e>
                                <m:sSub>
                                  <m:sSubPr>
                                    <m:ctrlPr>
                                      <a:rPr lang="en-US" sz="3200" i="1">
                                        <a:solidFill>
                                          <a:srgbClr val="C00000"/>
                                        </a:solidFill>
                                        <a:latin typeface="Cambria Math" panose="02040503050406030204" pitchFamily="18" charset="0"/>
                                      </a:rPr>
                                    </m:ctrlPr>
                                  </m:sSubPr>
                                  <m:e>
                                    <m:r>
                                      <a:rPr lang="en-US" sz="3200" i="1">
                                        <a:solidFill>
                                          <a:srgbClr val="C00000"/>
                                        </a:solidFill>
                                        <a:latin typeface="Cambria Math" panose="02040503050406030204" pitchFamily="18" charset="0"/>
                                      </a:rPr>
                                      <m:t>𝑒</m:t>
                                    </m:r>
                                  </m:e>
                                  <m:sub>
                                    <m:r>
                                      <a:rPr lang="en-US" sz="3200" i="1">
                                        <a:solidFill>
                                          <a:srgbClr val="C00000"/>
                                        </a:solidFill>
                                        <a:latin typeface="Cambria Math" panose="02040503050406030204" pitchFamily="18" charset="0"/>
                                      </a:rPr>
                                      <m:t>𝑡</m:t>
                                    </m:r>
                                  </m:sub>
                                </m:sSub>
                              </m:e>
                            </m:acc>
                          </m:e>
                        </m:acc>
                      </m:oMath>
                    </m:oMathPara>
                  </a14:m>
                  <a:endParaRPr lang="en-US" sz="3200" dirty="0">
                    <a:solidFill>
                      <a:srgbClr val="C00000"/>
                    </a:solidFill>
                  </a:endParaRPr>
                </a:p>
              </p:txBody>
            </p:sp>
          </mc:Choice>
          <mc:Fallback xmlns="">
            <p:sp>
              <p:nvSpPr>
                <p:cNvPr id="130" name="TextBox 129">
                  <a:extLst>
                    <a:ext uri="{FF2B5EF4-FFF2-40B4-BE49-F238E27FC236}">
                      <a16:creationId xmlns:a16="http://schemas.microsoft.com/office/drawing/2014/main" id="{59D291C2-702E-4548-9FB1-DED93D83E2D1}"/>
                    </a:ext>
                  </a:extLst>
                </p:cNvPr>
                <p:cNvSpPr txBox="1">
                  <a:spLocks noRot="1" noChangeAspect="1" noMove="1" noResize="1" noEditPoints="1" noAdjustHandles="1" noChangeArrowheads="1" noChangeShapeType="1" noTextEdit="1"/>
                </p:cNvSpPr>
                <p:nvPr/>
              </p:nvSpPr>
              <p:spPr>
                <a:xfrm>
                  <a:off x="1018602" y="4340238"/>
                  <a:ext cx="747784" cy="932351"/>
                </a:xfrm>
                <a:prstGeom prst="rect">
                  <a:avLst/>
                </a:prstGeom>
                <a:blipFill>
                  <a:blip r:embed="rId13"/>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31" name="TextBox 130">
                  <a:extLst>
                    <a:ext uri="{FF2B5EF4-FFF2-40B4-BE49-F238E27FC236}">
                      <a16:creationId xmlns:a16="http://schemas.microsoft.com/office/drawing/2014/main" id="{6247895A-5911-44FF-A7C0-FCE55784BD1B}"/>
                    </a:ext>
                  </a:extLst>
                </p:cNvPr>
                <p:cNvSpPr txBox="1"/>
                <p:nvPr/>
              </p:nvSpPr>
              <p:spPr>
                <a:xfrm>
                  <a:off x="2196741" y="5588643"/>
                  <a:ext cx="821427" cy="93614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3200" b="0" i="1" smtClean="0">
                                <a:solidFill>
                                  <a:srgbClr val="C00000"/>
                                </a:solidFill>
                                <a:latin typeface="Cambria Math" panose="02040503050406030204" pitchFamily="18" charset="0"/>
                              </a:rPr>
                            </m:ctrlPr>
                          </m:accPr>
                          <m:e>
                            <m:acc>
                              <m:accPr>
                                <m:chr m:val="⃗"/>
                                <m:ctrlPr>
                                  <a:rPr lang="en-US" sz="3200" i="1" smtClean="0">
                                    <a:solidFill>
                                      <a:srgbClr val="C00000"/>
                                    </a:solidFill>
                                    <a:latin typeface="Cambria Math" panose="02040503050406030204" pitchFamily="18" charset="0"/>
                                  </a:rPr>
                                </m:ctrlPr>
                              </m:accPr>
                              <m:e>
                                <m:sSub>
                                  <m:sSubPr>
                                    <m:ctrlPr>
                                      <a:rPr lang="en-US" sz="3200" i="1">
                                        <a:solidFill>
                                          <a:srgbClr val="C00000"/>
                                        </a:solidFill>
                                        <a:latin typeface="Cambria Math" panose="02040503050406030204" pitchFamily="18" charset="0"/>
                                      </a:rPr>
                                    </m:ctrlPr>
                                  </m:sSubPr>
                                  <m:e>
                                    <m:r>
                                      <a:rPr lang="en-US" sz="3200" i="1">
                                        <a:solidFill>
                                          <a:srgbClr val="C00000"/>
                                        </a:solidFill>
                                        <a:latin typeface="Cambria Math" panose="02040503050406030204" pitchFamily="18" charset="0"/>
                                      </a:rPr>
                                      <m:t>𝑒</m:t>
                                    </m:r>
                                  </m:e>
                                  <m:sub>
                                    <m:r>
                                      <a:rPr lang="en-US" sz="3200" i="1">
                                        <a:solidFill>
                                          <a:srgbClr val="C00000"/>
                                        </a:solidFill>
                                        <a:latin typeface="Cambria Math" panose="02040503050406030204" pitchFamily="18" charset="0"/>
                                      </a:rPr>
                                      <m:t>𝑥</m:t>
                                    </m:r>
                                  </m:sub>
                                </m:sSub>
                              </m:e>
                            </m:acc>
                          </m:e>
                        </m:acc>
                      </m:oMath>
                    </m:oMathPara>
                  </a14:m>
                  <a:endParaRPr lang="en-US" sz="3200" dirty="0">
                    <a:solidFill>
                      <a:srgbClr val="C00000"/>
                    </a:solidFill>
                  </a:endParaRPr>
                </a:p>
              </p:txBody>
            </p:sp>
          </mc:Choice>
          <mc:Fallback xmlns="">
            <p:sp>
              <p:nvSpPr>
                <p:cNvPr id="131" name="TextBox 130">
                  <a:extLst>
                    <a:ext uri="{FF2B5EF4-FFF2-40B4-BE49-F238E27FC236}">
                      <a16:creationId xmlns:a16="http://schemas.microsoft.com/office/drawing/2014/main" id="{6247895A-5911-44FF-A7C0-FCE55784BD1B}"/>
                    </a:ext>
                  </a:extLst>
                </p:cNvPr>
                <p:cNvSpPr txBox="1">
                  <a:spLocks noRot="1" noChangeAspect="1" noMove="1" noResize="1" noEditPoints="1" noAdjustHandles="1" noChangeArrowheads="1" noChangeShapeType="1" noTextEdit="1"/>
                </p:cNvSpPr>
                <p:nvPr/>
              </p:nvSpPr>
              <p:spPr>
                <a:xfrm>
                  <a:off x="2196741" y="5588643"/>
                  <a:ext cx="821427" cy="936140"/>
                </a:xfrm>
                <a:prstGeom prst="rect">
                  <a:avLst/>
                </a:prstGeom>
                <a:blipFill>
                  <a:blip r:embed="rId14"/>
                  <a:stretch>
                    <a:fillRect/>
                  </a:stretch>
                </a:blipFill>
              </p:spPr>
              <p:txBody>
                <a:bodyPr/>
                <a:lstStyle/>
                <a:p>
                  <a:r>
                    <a:rPr lang="en-CA">
                      <a:noFill/>
                    </a:rPr>
                    <a:t> </a:t>
                  </a:r>
                </a:p>
              </p:txBody>
            </p:sp>
          </mc:Fallback>
        </mc:AlternateContent>
      </p:grpSp>
      <p:grpSp>
        <p:nvGrpSpPr>
          <p:cNvPr id="132" name="Group 131">
            <a:extLst>
              <a:ext uri="{FF2B5EF4-FFF2-40B4-BE49-F238E27FC236}">
                <a16:creationId xmlns:a16="http://schemas.microsoft.com/office/drawing/2014/main" id="{37247ACB-52EA-40AE-B1E4-DFA7D2793149}"/>
              </a:ext>
            </a:extLst>
          </p:cNvPr>
          <p:cNvGrpSpPr/>
          <p:nvPr/>
        </p:nvGrpSpPr>
        <p:grpSpPr>
          <a:xfrm>
            <a:off x="4739639" y="332740"/>
            <a:ext cx="1386841" cy="1515138"/>
            <a:chOff x="1018602" y="4340238"/>
            <a:chExt cx="1999566" cy="2184545"/>
          </a:xfrm>
        </p:grpSpPr>
        <p:cxnSp>
          <p:nvCxnSpPr>
            <p:cNvPr id="133" name="Straight Arrow Connector 132">
              <a:extLst>
                <a:ext uri="{FF2B5EF4-FFF2-40B4-BE49-F238E27FC236}">
                  <a16:creationId xmlns:a16="http://schemas.microsoft.com/office/drawing/2014/main" id="{5E9483E6-F3F0-4B00-93EF-AEE54625F037}"/>
                </a:ext>
              </a:extLst>
            </p:cNvPr>
            <p:cNvCxnSpPr>
              <a:cxnSpLocks/>
            </p:cNvCxnSpPr>
            <p:nvPr/>
          </p:nvCxnSpPr>
          <p:spPr>
            <a:xfrm flipV="1">
              <a:off x="1114425" y="4373217"/>
              <a:ext cx="961404" cy="1922808"/>
            </a:xfrm>
            <a:prstGeom prst="straightConnector1">
              <a:avLst/>
            </a:prstGeom>
            <a:ln w="76200">
              <a:solidFill>
                <a:srgbClr val="C00000"/>
              </a:solidFill>
              <a:tailEnd type="triangle"/>
            </a:ln>
          </p:spPr>
          <p:style>
            <a:lnRef idx="3">
              <a:schemeClr val="accent1"/>
            </a:lnRef>
            <a:fillRef idx="0">
              <a:schemeClr val="accent1"/>
            </a:fillRef>
            <a:effectRef idx="2">
              <a:schemeClr val="accent1"/>
            </a:effectRef>
            <a:fontRef idx="minor">
              <a:schemeClr val="tx1"/>
            </a:fontRef>
          </p:style>
        </p:cxnSp>
        <p:cxnSp>
          <p:nvCxnSpPr>
            <p:cNvPr id="134" name="Straight Arrow Connector 133">
              <a:extLst>
                <a:ext uri="{FF2B5EF4-FFF2-40B4-BE49-F238E27FC236}">
                  <a16:creationId xmlns:a16="http://schemas.microsoft.com/office/drawing/2014/main" id="{AA12468B-1AF6-4EDF-9C53-61B0CE36F4D0}"/>
                </a:ext>
              </a:extLst>
            </p:cNvPr>
            <p:cNvCxnSpPr>
              <a:cxnSpLocks/>
            </p:cNvCxnSpPr>
            <p:nvPr/>
          </p:nvCxnSpPr>
          <p:spPr>
            <a:xfrm flipV="1">
              <a:off x="1104900" y="5347252"/>
              <a:ext cx="1896717" cy="958301"/>
            </a:xfrm>
            <a:prstGeom prst="straightConnector1">
              <a:avLst/>
            </a:prstGeom>
            <a:ln w="76200">
              <a:solidFill>
                <a:srgbClr val="C00000"/>
              </a:solidFill>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135" name="TextBox 134">
                  <a:extLst>
                    <a:ext uri="{FF2B5EF4-FFF2-40B4-BE49-F238E27FC236}">
                      <a16:creationId xmlns:a16="http://schemas.microsoft.com/office/drawing/2014/main" id="{4B6C9A26-225F-4DCE-B163-E4F4A55F38B6}"/>
                    </a:ext>
                  </a:extLst>
                </p:cNvPr>
                <p:cNvSpPr txBox="1"/>
                <p:nvPr/>
              </p:nvSpPr>
              <p:spPr>
                <a:xfrm>
                  <a:off x="1018602" y="4340238"/>
                  <a:ext cx="747784" cy="93235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3200" b="0" i="1" smtClean="0">
                                <a:solidFill>
                                  <a:srgbClr val="C00000"/>
                                </a:solidFill>
                                <a:latin typeface="Cambria Math" panose="02040503050406030204" pitchFamily="18" charset="0"/>
                              </a:rPr>
                            </m:ctrlPr>
                          </m:accPr>
                          <m:e>
                            <m:acc>
                              <m:accPr>
                                <m:chr m:val="⃗"/>
                                <m:ctrlPr>
                                  <a:rPr lang="en-US" sz="3200" i="1" smtClean="0">
                                    <a:solidFill>
                                      <a:srgbClr val="C00000"/>
                                    </a:solidFill>
                                    <a:latin typeface="Cambria Math" panose="02040503050406030204" pitchFamily="18" charset="0"/>
                                  </a:rPr>
                                </m:ctrlPr>
                              </m:accPr>
                              <m:e>
                                <m:sSub>
                                  <m:sSubPr>
                                    <m:ctrlPr>
                                      <a:rPr lang="en-US" sz="3200" i="1">
                                        <a:solidFill>
                                          <a:srgbClr val="C00000"/>
                                        </a:solidFill>
                                        <a:latin typeface="Cambria Math" panose="02040503050406030204" pitchFamily="18" charset="0"/>
                                      </a:rPr>
                                    </m:ctrlPr>
                                  </m:sSubPr>
                                  <m:e>
                                    <m:r>
                                      <a:rPr lang="en-US" sz="3200" i="1">
                                        <a:solidFill>
                                          <a:srgbClr val="C00000"/>
                                        </a:solidFill>
                                        <a:latin typeface="Cambria Math" panose="02040503050406030204" pitchFamily="18" charset="0"/>
                                      </a:rPr>
                                      <m:t>𝑒</m:t>
                                    </m:r>
                                  </m:e>
                                  <m:sub>
                                    <m:r>
                                      <a:rPr lang="en-US" sz="3200" i="1">
                                        <a:solidFill>
                                          <a:srgbClr val="C00000"/>
                                        </a:solidFill>
                                        <a:latin typeface="Cambria Math" panose="02040503050406030204" pitchFamily="18" charset="0"/>
                                      </a:rPr>
                                      <m:t>𝑡</m:t>
                                    </m:r>
                                  </m:sub>
                                </m:sSub>
                              </m:e>
                            </m:acc>
                          </m:e>
                        </m:acc>
                      </m:oMath>
                    </m:oMathPara>
                  </a14:m>
                  <a:endParaRPr lang="en-US" sz="3200" dirty="0">
                    <a:solidFill>
                      <a:srgbClr val="C00000"/>
                    </a:solidFill>
                  </a:endParaRPr>
                </a:p>
              </p:txBody>
            </p:sp>
          </mc:Choice>
          <mc:Fallback xmlns="">
            <p:sp>
              <p:nvSpPr>
                <p:cNvPr id="135" name="TextBox 134">
                  <a:extLst>
                    <a:ext uri="{FF2B5EF4-FFF2-40B4-BE49-F238E27FC236}">
                      <a16:creationId xmlns:a16="http://schemas.microsoft.com/office/drawing/2014/main" id="{4B6C9A26-225F-4DCE-B163-E4F4A55F38B6}"/>
                    </a:ext>
                  </a:extLst>
                </p:cNvPr>
                <p:cNvSpPr txBox="1">
                  <a:spLocks noRot="1" noChangeAspect="1" noMove="1" noResize="1" noEditPoints="1" noAdjustHandles="1" noChangeArrowheads="1" noChangeShapeType="1" noTextEdit="1"/>
                </p:cNvSpPr>
                <p:nvPr/>
              </p:nvSpPr>
              <p:spPr>
                <a:xfrm>
                  <a:off x="1018602" y="4340238"/>
                  <a:ext cx="747784" cy="932351"/>
                </a:xfrm>
                <a:prstGeom prst="rect">
                  <a:avLst/>
                </a:prstGeom>
                <a:blipFill>
                  <a:blip r:embed="rId15"/>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36" name="TextBox 135">
                  <a:extLst>
                    <a:ext uri="{FF2B5EF4-FFF2-40B4-BE49-F238E27FC236}">
                      <a16:creationId xmlns:a16="http://schemas.microsoft.com/office/drawing/2014/main" id="{60763648-B71E-44AE-A478-56C28C75C056}"/>
                    </a:ext>
                  </a:extLst>
                </p:cNvPr>
                <p:cNvSpPr txBox="1"/>
                <p:nvPr/>
              </p:nvSpPr>
              <p:spPr>
                <a:xfrm>
                  <a:off x="2196741" y="5588643"/>
                  <a:ext cx="821427" cy="93614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3200" b="0" i="1" smtClean="0">
                                <a:solidFill>
                                  <a:srgbClr val="C00000"/>
                                </a:solidFill>
                                <a:latin typeface="Cambria Math" panose="02040503050406030204" pitchFamily="18" charset="0"/>
                              </a:rPr>
                            </m:ctrlPr>
                          </m:accPr>
                          <m:e>
                            <m:acc>
                              <m:accPr>
                                <m:chr m:val="⃗"/>
                                <m:ctrlPr>
                                  <a:rPr lang="en-US" sz="3200" i="1" smtClean="0">
                                    <a:solidFill>
                                      <a:srgbClr val="C00000"/>
                                    </a:solidFill>
                                    <a:latin typeface="Cambria Math" panose="02040503050406030204" pitchFamily="18" charset="0"/>
                                  </a:rPr>
                                </m:ctrlPr>
                              </m:accPr>
                              <m:e>
                                <m:sSub>
                                  <m:sSubPr>
                                    <m:ctrlPr>
                                      <a:rPr lang="en-US" sz="3200" i="1">
                                        <a:solidFill>
                                          <a:srgbClr val="C00000"/>
                                        </a:solidFill>
                                        <a:latin typeface="Cambria Math" panose="02040503050406030204" pitchFamily="18" charset="0"/>
                                      </a:rPr>
                                    </m:ctrlPr>
                                  </m:sSubPr>
                                  <m:e>
                                    <m:r>
                                      <a:rPr lang="en-US" sz="3200" i="1">
                                        <a:solidFill>
                                          <a:srgbClr val="C00000"/>
                                        </a:solidFill>
                                        <a:latin typeface="Cambria Math" panose="02040503050406030204" pitchFamily="18" charset="0"/>
                                      </a:rPr>
                                      <m:t>𝑒</m:t>
                                    </m:r>
                                  </m:e>
                                  <m:sub>
                                    <m:r>
                                      <a:rPr lang="en-US" sz="3200" i="1">
                                        <a:solidFill>
                                          <a:srgbClr val="C00000"/>
                                        </a:solidFill>
                                        <a:latin typeface="Cambria Math" panose="02040503050406030204" pitchFamily="18" charset="0"/>
                                      </a:rPr>
                                      <m:t>𝑥</m:t>
                                    </m:r>
                                  </m:sub>
                                </m:sSub>
                              </m:e>
                            </m:acc>
                          </m:e>
                        </m:acc>
                      </m:oMath>
                    </m:oMathPara>
                  </a14:m>
                  <a:endParaRPr lang="en-US" sz="3200" dirty="0">
                    <a:solidFill>
                      <a:srgbClr val="C00000"/>
                    </a:solidFill>
                  </a:endParaRPr>
                </a:p>
              </p:txBody>
            </p:sp>
          </mc:Choice>
          <mc:Fallback xmlns="">
            <p:sp>
              <p:nvSpPr>
                <p:cNvPr id="136" name="TextBox 135">
                  <a:extLst>
                    <a:ext uri="{FF2B5EF4-FFF2-40B4-BE49-F238E27FC236}">
                      <a16:creationId xmlns:a16="http://schemas.microsoft.com/office/drawing/2014/main" id="{60763648-B71E-44AE-A478-56C28C75C056}"/>
                    </a:ext>
                  </a:extLst>
                </p:cNvPr>
                <p:cNvSpPr txBox="1">
                  <a:spLocks noRot="1" noChangeAspect="1" noMove="1" noResize="1" noEditPoints="1" noAdjustHandles="1" noChangeArrowheads="1" noChangeShapeType="1" noTextEdit="1"/>
                </p:cNvSpPr>
                <p:nvPr/>
              </p:nvSpPr>
              <p:spPr>
                <a:xfrm>
                  <a:off x="2196741" y="5588643"/>
                  <a:ext cx="821427" cy="936140"/>
                </a:xfrm>
                <a:prstGeom prst="rect">
                  <a:avLst/>
                </a:prstGeom>
                <a:blipFill>
                  <a:blip r:embed="rId16"/>
                  <a:stretch>
                    <a:fillRect/>
                  </a:stretch>
                </a:blipFill>
              </p:spPr>
              <p:txBody>
                <a:bodyPr/>
                <a:lstStyle/>
                <a:p>
                  <a:r>
                    <a:rPr lang="en-CA">
                      <a:noFill/>
                    </a:rPr>
                    <a:t> </a:t>
                  </a:r>
                </a:p>
              </p:txBody>
            </p:sp>
          </mc:Fallback>
        </mc:AlternateContent>
      </p:grpSp>
      <p:grpSp>
        <p:nvGrpSpPr>
          <p:cNvPr id="137" name="Group 136">
            <a:extLst>
              <a:ext uri="{FF2B5EF4-FFF2-40B4-BE49-F238E27FC236}">
                <a16:creationId xmlns:a16="http://schemas.microsoft.com/office/drawing/2014/main" id="{685D1A2B-70AD-495C-894D-0FCC383DC097}"/>
              </a:ext>
            </a:extLst>
          </p:cNvPr>
          <p:cNvGrpSpPr/>
          <p:nvPr/>
        </p:nvGrpSpPr>
        <p:grpSpPr>
          <a:xfrm>
            <a:off x="662577" y="2387237"/>
            <a:ext cx="1386841" cy="1515138"/>
            <a:chOff x="1018602" y="4340238"/>
            <a:chExt cx="1999566" cy="2184545"/>
          </a:xfrm>
        </p:grpSpPr>
        <p:cxnSp>
          <p:nvCxnSpPr>
            <p:cNvPr id="138" name="Straight Arrow Connector 137">
              <a:extLst>
                <a:ext uri="{FF2B5EF4-FFF2-40B4-BE49-F238E27FC236}">
                  <a16:creationId xmlns:a16="http://schemas.microsoft.com/office/drawing/2014/main" id="{FBA03D35-5B18-458E-BB46-78184D751291}"/>
                </a:ext>
              </a:extLst>
            </p:cNvPr>
            <p:cNvCxnSpPr>
              <a:cxnSpLocks/>
            </p:cNvCxnSpPr>
            <p:nvPr/>
          </p:nvCxnSpPr>
          <p:spPr>
            <a:xfrm flipV="1">
              <a:off x="1114425" y="4373217"/>
              <a:ext cx="961404" cy="1922808"/>
            </a:xfrm>
            <a:prstGeom prst="straightConnector1">
              <a:avLst/>
            </a:prstGeom>
            <a:ln w="76200">
              <a:solidFill>
                <a:srgbClr val="C00000"/>
              </a:solidFill>
              <a:tailEnd type="triangle"/>
            </a:ln>
          </p:spPr>
          <p:style>
            <a:lnRef idx="3">
              <a:schemeClr val="accent1"/>
            </a:lnRef>
            <a:fillRef idx="0">
              <a:schemeClr val="accent1"/>
            </a:fillRef>
            <a:effectRef idx="2">
              <a:schemeClr val="accent1"/>
            </a:effectRef>
            <a:fontRef idx="minor">
              <a:schemeClr val="tx1"/>
            </a:fontRef>
          </p:style>
        </p:cxnSp>
        <p:cxnSp>
          <p:nvCxnSpPr>
            <p:cNvPr id="139" name="Straight Arrow Connector 138">
              <a:extLst>
                <a:ext uri="{FF2B5EF4-FFF2-40B4-BE49-F238E27FC236}">
                  <a16:creationId xmlns:a16="http://schemas.microsoft.com/office/drawing/2014/main" id="{2738910F-784D-4BB2-AC21-7ABE677FF545}"/>
                </a:ext>
              </a:extLst>
            </p:cNvPr>
            <p:cNvCxnSpPr>
              <a:cxnSpLocks/>
            </p:cNvCxnSpPr>
            <p:nvPr/>
          </p:nvCxnSpPr>
          <p:spPr>
            <a:xfrm flipV="1">
              <a:off x="1104900" y="5347252"/>
              <a:ext cx="1896717" cy="958301"/>
            </a:xfrm>
            <a:prstGeom prst="straightConnector1">
              <a:avLst/>
            </a:prstGeom>
            <a:ln w="76200">
              <a:solidFill>
                <a:srgbClr val="C00000"/>
              </a:solidFill>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140" name="TextBox 139">
                  <a:extLst>
                    <a:ext uri="{FF2B5EF4-FFF2-40B4-BE49-F238E27FC236}">
                      <a16:creationId xmlns:a16="http://schemas.microsoft.com/office/drawing/2014/main" id="{8F0D5A3D-A351-493F-8087-453C81D10575}"/>
                    </a:ext>
                  </a:extLst>
                </p:cNvPr>
                <p:cNvSpPr txBox="1"/>
                <p:nvPr/>
              </p:nvSpPr>
              <p:spPr>
                <a:xfrm>
                  <a:off x="1018602" y="4340238"/>
                  <a:ext cx="747784" cy="93235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3200" b="0" i="1" smtClean="0">
                                <a:solidFill>
                                  <a:srgbClr val="C00000"/>
                                </a:solidFill>
                                <a:latin typeface="Cambria Math" panose="02040503050406030204" pitchFamily="18" charset="0"/>
                              </a:rPr>
                            </m:ctrlPr>
                          </m:accPr>
                          <m:e>
                            <m:acc>
                              <m:accPr>
                                <m:chr m:val="⃗"/>
                                <m:ctrlPr>
                                  <a:rPr lang="en-US" sz="3200" i="1" smtClean="0">
                                    <a:solidFill>
                                      <a:srgbClr val="C00000"/>
                                    </a:solidFill>
                                    <a:latin typeface="Cambria Math" panose="02040503050406030204" pitchFamily="18" charset="0"/>
                                  </a:rPr>
                                </m:ctrlPr>
                              </m:accPr>
                              <m:e>
                                <m:sSub>
                                  <m:sSubPr>
                                    <m:ctrlPr>
                                      <a:rPr lang="en-US" sz="3200" i="1">
                                        <a:solidFill>
                                          <a:srgbClr val="C00000"/>
                                        </a:solidFill>
                                        <a:latin typeface="Cambria Math" panose="02040503050406030204" pitchFamily="18" charset="0"/>
                                      </a:rPr>
                                    </m:ctrlPr>
                                  </m:sSubPr>
                                  <m:e>
                                    <m:r>
                                      <a:rPr lang="en-US" sz="3200" i="1">
                                        <a:solidFill>
                                          <a:srgbClr val="C00000"/>
                                        </a:solidFill>
                                        <a:latin typeface="Cambria Math" panose="02040503050406030204" pitchFamily="18" charset="0"/>
                                      </a:rPr>
                                      <m:t>𝑒</m:t>
                                    </m:r>
                                  </m:e>
                                  <m:sub>
                                    <m:r>
                                      <a:rPr lang="en-US" sz="3200" i="1">
                                        <a:solidFill>
                                          <a:srgbClr val="C00000"/>
                                        </a:solidFill>
                                        <a:latin typeface="Cambria Math" panose="02040503050406030204" pitchFamily="18" charset="0"/>
                                      </a:rPr>
                                      <m:t>𝑡</m:t>
                                    </m:r>
                                  </m:sub>
                                </m:sSub>
                              </m:e>
                            </m:acc>
                          </m:e>
                        </m:acc>
                      </m:oMath>
                    </m:oMathPara>
                  </a14:m>
                  <a:endParaRPr lang="en-US" sz="3200" dirty="0">
                    <a:solidFill>
                      <a:srgbClr val="C00000"/>
                    </a:solidFill>
                  </a:endParaRPr>
                </a:p>
              </p:txBody>
            </p:sp>
          </mc:Choice>
          <mc:Fallback xmlns="">
            <p:sp>
              <p:nvSpPr>
                <p:cNvPr id="140" name="TextBox 139">
                  <a:extLst>
                    <a:ext uri="{FF2B5EF4-FFF2-40B4-BE49-F238E27FC236}">
                      <a16:creationId xmlns:a16="http://schemas.microsoft.com/office/drawing/2014/main" id="{8F0D5A3D-A351-493F-8087-453C81D10575}"/>
                    </a:ext>
                  </a:extLst>
                </p:cNvPr>
                <p:cNvSpPr txBox="1">
                  <a:spLocks noRot="1" noChangeAspect="1" noMove="1" noResize="1" noEditPoints="1" noAdjustHandles="1" noChangeArrowheads="1" noChangeShapeType="1" noTextEdit="1"/>
                </p:cNvSpPr>
                <p:nvPr/>
              </p:nvSpPr>
              <p:spPr>
                <a:xfrm>
                  <a:off x="1018602" y="4340238"/>
                  <a:ext cx="747784" cy="932351"/>
                </a:xfrm>
                <a:prstGeom prst="rect">
                  <a:avLst/>
                </a:prstGeom>
                <a:blipFill>
                  <a:blip r:embed="rId17"/>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41" name="TextBox 140">
                  <a:extLst>
                    <a:ext uri="{FF2B5EF4-FFF2-40B4-BE49-F238E27FC236}">
                      <a16:creationId xmlns:a16="http://schemas.microsoft.com/office/drawing/2014/main" id="{E2B2B7E9-5FFA-411E-8767-E9F50E8CE844}"/>
                    </a:ext>
                  </a:extLst>
                </p:cNvPr>
                <p:cNvSpPr txBox="1"/>
                <p:nvPr/>
              </p:nvSpPr>
              <p:spPr>
                <a:xfrm>
                  <a:off x="2196741" y="5588643"/>
                  <a:ext cx="821427" cy="93614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3200" b="0" i="1" smtClean="0">
                                <a:solidFill>
                                  <a:srgbClr val="C00000"/>
                                </a:solidFill>
                                <a:latin typeface="Cambria Math" panose="02040503050406030204" pitchFamily="18" charset="0"/>
                              </a:rPr>
                            </m:ctrlPr>
                          </m:accPr>
                          <m:e>
                            <m:acc>
                              <m:accPr>
                                <m:chr m:val="⃗"/>
                                <m:ctrlPr>
                                  <a:rPr lang="en-US" sz="3200" i="1" smtClean="0">
                                    <a:solidFill>
                                      <a:srgbClr val="C00000"/>
                                    </a:solidFill>
                                    <a:latin typeface="Cambria Math" panose="02040503050406030204" pitchFamily="18" charset="0"/>
                                  </a:rPr>
                                </m:ctrlPr>
                              </m:accPr>
                              <m:e>
                                <m:sSub>
                                  <m:sSubPr>
                                    <m:ctrlPr>
                                      <a:rPr lang="en-US" sz="3200" i="1">
                                        <a:solidFill>
                                          <a:srgbClr val="C00000"/>
                                        </a:solidFill>
                                        <a:latin typeface="Cambria Math" panose="02040503050406030204" pitchFamily="18" charset="0"/>
                                      </a:rPr>
                                    </m:ctrlPr>
                                  </m:sSubPr>
                                  <m:e>
                                    <m:r>
                                      <a:rPr lang="en-US" sz="3200" i="1">
                                        <a:solidFill>
                                          <a:srgbClr val="C00000"/>
                                        </a:solidFill>
                                        <a:latin typeface="Cambria Math" panose="02040503050406030204" pitchFamily="18" charset="0"/>
                                      </a:rPr>
                                      <m:t>𝑒</m:t>
                                    </m:r>
                                  </m:e>
                                  <m:sub>
                                    <m:r>
                                      <a:rPr lang="en-US" sz="3200" i="1">
                                        <a:solidFill>
                                          <a:srgbClr val="C00000"/>
                                        </a:solidFill>
                                        <a:latin typeface="Cambria Math" panose="02040503050406030204" pitchFamily="18" charset="0"/>
                                      </a:rPr>
                                      <m:t>𝑥</m:t>
                                    </m:r>
                                  </m:sub>
                                </m:sSub>
                              </m:e>
                            </m:acc>
                          </m:e>
                        </m:acc>
                      </m:oMath>
                    </m:oMathPara>
                  </a14:m>
                  <a:endParaRPr lang="en-US" sz="3200" dirty="0">
                    <a:solidFill>
                      <a:srgbClr val="C00000"/>
                    </a:solidFill>
                  </a:endParaRPr>
                </a:p>
              </p:txBody>
            </p:sp>
          </mc:Choice>
          <mc:Fallback xmlns="">
            <p:sp>
              <p:nvSpPr>
                <p:cNvPr id="141" name="TextBox 140">
                  <a:extLst>
                    <a:ext uri="{FF2B5EF4-FFF2-40B4-BE49-F238E27FC236}">
                      <a16:creationId xmlns:a16="http://schemas.microsoft.com/office/drawing/2014/main" id="{E2B2B7E9-5FFA-411E-8767-E9F50E8CE844}"/>
                    </a:ext>
                  </a:extLst>
                </p:cNvPr>
                <p:cNvSpPr txBox="1">
                  <a:spLocks noRot="1" noChangeAspect="1" noMove="1" noResize="1" noEditPoints="1" noAdjustHandles="1" noChangeArrowheads="1" noChangeShapeType="1" noTextEdit="1"/>
                </p:cNvSpPr>
                <p:nvPr/>
              </p:nvSpPr>
              <p:spPr>
                <a:xfrm>
                  <a:off x="2196741" y="5588643"/>
                  <a:ext cx="821427" cy="936140"/>
                </a:xfrm>
                <a:prstGeom prst="rect">
                  <a:avLst/>
                </a:prstGeom>
                <a:blipFill>
                  <a:blip r:embed="rId18"/>
                  <a:stretch>
                    <a:fillRect/>
                  </a:stretch>
                </a:blipFill>
              </p:spPr>
              <p:txBody>
                <a:bodyPr/>
                <a:lstStyle/>
                <a:p>
                  <a:r>
                    <a:rPr lang="en-CA">
                      <a:noFill/>
                    </a:rPr>
                    <a:t> </a:t>
                  </a:r>
                </a:p>
              </p:txBody>
            </p:sp>
          </mc:Fallback>
        </mc:AlternateContent>
      </p:grpSp>
      <p:grpSp>
        <p:nvGrpSpPr>
          <p:cNvPr id="142" name="Group 141">
            <a:extLst>
              <a:ext uri="{FF2B5EF4-FFF2-40B4-BE49-F238E27FC236}">
                <a16:creationId xmlns:a16="http://schemas.microsoft.com/office/drawing/2014/main" id="{AF79DE27-E265-4D87-A2D7-686EE278586F}"/>
              </a:ext>
            </a:extLst>
          </p:cNvPr>
          <p:cNvGrpSpPr/>
          <p:nvPr/>
        </p:nvGrpSpPr>
        <p:grpSpPr>
          <a:xfrm>
            <a:off x="2704737" y="2379617"/>
            <a:ext cx="1386841" cy="1515138"/>
            <a:chOff x="1018602" y="4340238"/>
            <a:chExt cx="1999566" cy="2184545"/>
          </a:xfrm>
        </p:grpSpPr>
        <p:cxnSp>
          <p:nvCxnSpPr>
            <p:cNvPr id="143" name="Straight Arrow Connector 142">
              <a:extLst>
                <a:ext uri="{FF2B5EF4-FFF2-40B4-BE49-F238E27FC236}">
                  <a16:creationId xmlns:a16="http://schemas.microsoft.com/office/drawing/2014/main" id="{E5276D19-4E1C-415D-ADE5-12C1E6B3668E}"/>
                </a:ext>
              </a:extLst>
            </p:cNvPr>
            <p:cNvCxnSpPr>
              <a:cxnSpLocks/>
            </p:cNvCxnSpPr>
            <p:nvPr/>
          </p:nvCxnSpPr>
          <p:spPr>
            <a:xfrm flipV="1">
              <a:off x="1114425" y="4373217"/>
              <a:ext cx="961404" cy="1922808"/>
            </a:xfrm>
            <a:prstGeom prst="straightConnector1">
              <a:avLst/>
            </a:prstGeom>
            <a:ln w="76200">
              <a:solidFill>
                <a:srgbClr val="C00000"/>
              </a:solidFill>
              <a:tailEnd type="triangle"/>
            </a:ln>
          </p:spPr>
          <p:style>
            <a:lnRef idx="3">
              <a:schemeClr val="accent1"/>
            </a:lnRef>
            <a:fillRef idx="0">
              <a:schemeClr val="accent1"/>
            </a:fillRef>
            <a:effectRef idx="2">
              <a:schemeClr val="accent1"/>
            </a:effectRef>
            <a:fontRef idx="minor">
              <a:schemeClr val="tx1"/>
            </a:fontRef>
          </p:style>
        </p:cxnSp>
        <p:cxnSp>
          <p:nvCxnSpPr>
            <p:cNvPr id="144" name="Straight Arrow Connector 143">
              <a:extLst>
                <a:ext uri="{FF2B5EF4-FFF2-40B4-BE49-F238E27FC236}">
                  <a16:creationId xmlns:a16="http://schemas.microsoft.com/office/drawing/2014/main" id="{DB44450C-E6AA-4711-ABB9-F11145CB859E}"/>
                </a:ext>
              </a:extLst>
            </p:cNvPr>
            <p:cNvCxnSpPr>
              <a:cxnSpLocks/>
            </p:cNvCxnSpPr>
            <p:nvPr/>
          </p:nvCxnSpPr>
          <p:spPr>
            <a:xfrm flipV="1">
              <a:off x="1104900" y="5347252"/>
              <a:ext cx="1896717" cy="958301"/>
            </a:xfrm>
            <a:prstGeom prst="straightConnector1">
              <a:avLst/>
            </a:prstGeom>
            <a:ln w="76200">
              <a:solidFill>
                <a:srgbClr val="C00000"/>
              </a:solidFill>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145" name="TextBox 144">
                  <a:extLst>
                    <a:ext uri="{FF2B5EF4-FFF2-40B4-BE49-F238E27FC236}">
                      <a16:creationId xmlns:a16="http://schemas.microsoft.com/office/drawing/2014/main" id="{D09CE3B1-3B59-4064-B403-3849CE47187C}"/>
                    </a:ext>
                  </a:extLst>
                </p:cNvPr>
                <p:cNvSpPr txBox="1"/>
                <p:nvPr/>
              </p:nvSpPr>
              <p:spPr>
                <a:xfrm>
                  <a:off x="1018602" y="4340238"/>
                  <a:ext cx="747784" cy="93235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3200" b="0" i="1" smtClean="0">
                                <a:solidFill>
                                  <a:srgbClr val="C00000"/>
                                </a:solidFill>
                                <a:latin typeface="Cambria Math" panose="02040503050406030204" pitchFamily="18" charset="0"/>
                              </a:rPr>
                            </m:ctrlPr>
                          </m:accPr>
                          <m:e>
                            <m:acc>
                              <m:accPr>
                                <m:chr m:val="⃗"/>
                                <m:ctrlPr>
                                  <a:rPr lang="en-US" sz="3200" i="1" smtClean="0">
                                    <a:solidFill>
                                      <a:srgbClr val="C00000"/>
                                    </a:solidFill>
                                    <a:latin typeface="Cambria Math" panose="02040503050406030204" pitchFamily="18" charset="0"/>
                                  </a:rPr>
                                </m:ctrlPr>
                              </m:accPr>
                              <m:e>
                                <m:sSub>
                                  <m:sSubPr>
                                    <m:ctrlPr>
                                      <a:rPr lang="en-US" sz="3200" i="1">
                                        <a:solidFill>
                                          <a:srgbClr val="C00000"/>
                                        </a:solidFill>
                                        <a:latin typeface="Cambria Math" panose="02040503050406030204" pitchFamily="18" charset="0"/>
                                      </a:rPr>
                                    </m:ctrlPr>
                                  </m:sSubPr>
                                  <m:e>
                                    <m:r>
                                      <a:rPr lang="en-US" sz="3200" i="1">
                                        <a:solidFill>
                                          <a:srgbClr val="C00000"/>
                                        </a:solidFill>
                                        <a:latin typeface="Cambria Math" panose="02040503050406030204" pitchFamily="18" charset="0"/>
                                      </a:rPr>
                                      <m:t>𝑒</m:t>
                                    </m:r>
                                  </m:e>
                                  <m:sub>
                                    <m:r>
                                      <a:rPr lang="en-US" sz="3200" i="1">
                                        <a:solidFill>
                                          <a:srgbClr val="C00000"/>
                                        </a:solidFill>
                                        <a:latin typeface="Cambria Math" panose="02040503050406030204" pitchFamily="18" charset="0"/>
                                      </a:rPr>
                                      <m:t>𝑡</m:t>
                                    </m:r>
                                  </m:sub>
                                </m:sSub>
                              </m:e>
                            </m:acc>
                          </m:e>
                        </m:acc>
                      </m:oMath>
                    </m:oMathPara>
                  </a14:m>
                  <a:endParaRPr lang="en-US" sz="3200" dirty="0">
                    <a:solidFill>
                      <a:srgbClr val="C00000"/>
                    </a:solidFill>
                  </a:endParaRPr>
                </a:p>
              </p:txBody>
            </p:sp>
          </mc:Choice>
          <mc:Fallback xmlns="">
            <p:sp>
              <p:nvSpPr>
                <p:cNvPr id="145" name="TextBox 144">
                  <a:extLst>
                    <a:ext uri="{FF2B5EF4-FFF2-40B4-BE49-F238E27FC236}">
                      <a16:creationId xmlns:a16="http://schemas.microsoft.com/office/drawing/2014/main" id="{D09CE3B1-3B59-4064-B403-3849CE47187C}"/>
                    </a:ext>
                  </a:extLst>
                </p:cNvPr>
                <p:cNvSpPr txBox="1">
                  <a:spLocks noRot="1" noChangeAspect="1" noMove="1" noResize="1" noEditPoints="1" noAdjustHandles="1" noChangeArrowheads="1" noChangeShapeType="1" noTextEdit="1"/>
                </p:cNvSpPr>
                <p:nvPr/>
              </p:nvSpPr>
              <p:spPr>
                <a:xfrm>
                  <a:off x="1018602" y="4340238"/>
                  <a:ext cx="747784" cy="932351"/>
                </a:xfrm>
                <a:prstGeom prst="rect">
                  <a:avLst/>
                </a:prstGeom>
                <a:blipFill>
                  <a:blip r:embed="rId19"/>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46" name="TextBox 145">
                  <a:extLst>
                    <a:ext uri="{FF2B5EF4-FFF2-40B4-BE49-F238E27FC236}">
                      <a16:creationId xmlns:a16="http://schemas.microsoft.com/office/drawing/2014/main" id="{265EC413-7646-4EB1-BC9D-5DB33FA5997D}"/>
                    </a:ext>
                  </a:extLst>
                </p:cNvPr>
                <p:cNvSpPr txBox="1"/>
                <p:nvPr/>
              </p:nvSpPr>
              <p:spPr>
                <a:xfrm>
                  <a:off x="2196741" y="5588643"/>
                  <a:ext cx="821427" cy="93614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3200" b="0" i="1" smtClean="0">
                                <a:solidFill>
                                  <a:srgbClr val="C00000"/>
                                </a:solidFill>
                                <a:latin typeface="Cambria Math" panose="02040503050406030204" pitchFamily="18" charset="0"/>
                              </a:rPr>
                            </m:ctrlPr>
                          </m:accPr>
                          <m:e>
                            <m:acc>
                              <m:accPr>
                                <m:chr m:val="⃗"/>
                                <m:ctrlPr>
                                  <a:rPr lang="en-US" sz="3200" i="1" smtClean="0">
                                    <a:solidFill>
                                      <a:srgbClr val="C00000"/>
                                    </a:solidFill>
                                    <a:latin typeface="Cambria Math" panose="02040503050406030204" pitchFamily="18" charset="0"/>
                                  </a:rPr>
                                </m:ctrlPr>
                              </m:accPr>
                              <m:e>
                                <m:sSub>
                                  <m:sSubPr>
                                    <m:ctrlPr>
                                      <a:rPr lang="en-US" sz="3200" i="1">
                                        <a:solidFill>
                                          <a:srgbClr val="C00000"/>
                                        </a:solidFill>
                                        <a:latin typeface="Cambria Math" panose="02040503050406030204" pitchFamily="18" charset="0"/>
                                      </a:rPr>
                                    </m:ctrlPr>
                                  </m:sSubPr>
                                  <m:e>
                                    <m:r>
                                      <a:rPr lang="en-US" sz="3200" i="1">
                                        <a:solidFill>
                                          <a:srgbClr val="C00000"/>
                                        </a:solidFill>
                                        <a:latin typeface="Cambria Math" panose="02040503050406030204" pitchFamily="18" charset="0"/>
                                      </a:rPr>
                                      <m:t>𝑒</m:t>
                                    </m:r>
                                  </m:e>
                                  <m:sub>
                                    <m:r>
                                      <a:rPr lang="en-US" sz="3200" i="1">
                                        <a:solidFill>
                                          <a:srgbClr val="C00000"/>
                                        </a:solidFill>
                                        <a:latin typeface="Cambria Math" panose="02040503050406030204" pitchFamily="18" charset="0"/>
                                      </a:rPr>
                                      <m:t>𝑥</m:t>
                                    </m:r>
                                  </m:sub>
                                </m:sSub>
                              </m:e>
                            </m:acc>
                          </m:e>
                        </m:acc>
                      </m:oMath>
                    </m:oMathPara>
                  </a14:m>
                  <a:endParaRPr lang="en-US" sz="3200" dirty="0">
                    <a:solidFill>
                      <a:srgbClr val="C00000"/>
                    </a:solidFill>
                  </a:endParaRPr>
                </a:p>
              </p:txBody>
            </p:sp>
          </mc:Choice>
          <mc:Fallback xmlns="">
            <p:sp>
              <p:nvSpPr>
                <p:cNvPr id="146" name="TextBox 145">
                  <a:extLst>
                    <a:ext uri="{FF2B5EF4-FFF2-40B4-BE49-F238E27FC236}">
                      <a16:creationId xmlns:a16="http://schemas.microsoft.com/office/drawing/2014/main" id="{265EC413-7646-4EB1-BC9D-5DB33FA5997D}"/>
                    </a:ext>
                  </a:extLst>
                </p:cNvPr>
                <p:cNvSpPr txBox="1">
                  <a:spLocks noRot="1" noChangeAspect="1" noMove="1" noResize="1" noEditPoints="1" noAdjustHandles="1" noChangeArrowheads="1" noChangeShapeType="1" noTextEdit="1"/>
                </p:cNvSpPr>
                <p:nvPr/>
              </p:nvSpPr>
              <p:spPr>
                <a:xfrm>
                  <a:off x="2196741" y="5588643"/>
                  <a:ext cx="821427" cy="936140"/>
                </a:xfrm>
                <a:prstGeom prst="rect">
                  <a:avLst/>
                </a:prstGeom>
                <a:blipFill>
                  <a:blip r:embed="rId20"/>
                  <a:stretch>
                    <a:fillRect/>
                  </a:stretch>
                </a:blipFill>
              </p:spPr>
              <p:txBody>
                <a:bodyPr/>
                <a:lstStyle/>
                <a:p>
                  <a:r>
                    <a:rPr lang="en-CA">
                      <a:noFill/>
                    </a:rPr>
                    <a:t> </a:t>
                  </a:r>
                </a:p>
              </p:txBody>
            </p:sp>
          </mc:Fallback>
        </mc:AlternateContent>
      </p:grpSp>
      <p:grpSp>
        <p:nvGrpSpPr>
          <p:cNvPr id="147" name="Group 146">
            <a:extLst>
              <a:ext uri="{FF2B5EF4-FFF2-40B4-BE49-F238E27FC236}">
                <a16:creationId xmlns:a16="http://schemas.microsoft.com/office/drawing/2014/main" id="{8FA2601E-EDDD-48CE-BA61-A86B1F4D3EAC}"/>
              </a:ext>
            </a:extLst>
          </p:cNvPr>
          <p:cNvGrpSpPr/>
          <p:nvPr/>
        </p:nvGrpSpPr>
        <p:grpSpPr>
          <a:xfrm>
            <a:off x="4746897" y="2371997"/>
            <a:ext cx="1386841" cy="1515138"/>
            <a:chOff x="1018602" y="4340238"/>
            <a:chExt cx="1999566" cy="2184545"/>
          </a:xfrm>
        </p:grpSpPr>
        <p:cxnSp>
          <p:nvCxnSpPr>
            <p:cNvPr id="148" name="Straight Arrow Connector 147">
              <a:extLst>
                <a:ext uri="{FF2B5EF4-FFF2-40B4-BE49-F238E27FC236}">
                  <a16:creationId xmlns:a16="http://schemas.microsoft.com/office/drawing/2014/main" id="{124D0CC3-1719-4D95-BA53-A4EA52B24196}"/>
                </a:ext>
              </a:extLst>
            </p:cNvPr>
            <p:cNvCxnSpPr>
              <a:cxnSpLocks/>
            </p:cNvCxnSpPr>
            <p:nvPr/>
          </p:nvCxnSpPr>
          <p:spPr>
            <a:xfrm flipV="1">
              <a:off x="1114425" y="4373217"/>
              <a:ext cx="961404" cy="1922808"/>
            </a:xfrm>
            <a:prstGeom prst="straightConnector1">
              <a:avLst/>
            </a:prstGeom>
            <a:ln w="76200">
              <a:solidFill>
                <a:srgbClr val="C00000"/>
              </a:solidFill>
              <a:tailEnd type="triangle"/>
            </a:ln>
          </p:spPr>
          <p:style>
            <a:lnRef idx="3">
              <a:schemeClr val="accent1"/>
            </a:lnRef>
            <a:fillRef idx="0">
              <a:schemeClr val="accent1"/>
            </a:fillRef>
            <a:effectRef idx="2">
              <a:schemeClr val="accent1"/>
            </a:effectRef>
            <a:fontRef idx="minor">
              <a:schemeClr val="tx1"/>
            </a:fontRef>
          </p:style>
        </p:cxnSp>
        <p:cxnSp>
          <p:nvCxnSpPr>
            <p:cNvPr id="149" name="Straight Arrow Connector 148">
              <a:extLst>
                <a:ext uri="{FF2B5EF4-FFF2-40B4-BE49-F238E27FC236}">
                  <a16:creationId xmlns:a16="http://schemas.microsoft.com/office/drawing/2014/main" id="{B63E5222-C51A-491D-9D55-5FC62C9C1F4F}"/>
                </a:ext>
              </a:extLst>
            </p:cNvPr>
            <p:cNvCxnSpPr>
              <a:cxnSpLocks/>
            </p:cNvCxnSpPr>
            <p:nvPr/>
          </p:nvCxnSpPr>
          <p:spPr>
            <a:xfrm flipV="1">
              <a:off x="1104900" y="5347252"/>
              <a:ext cx="1896717" cy="958301"/>
            </a:xfrm>
            <a:prstGeom prst="straightConnector1">
              <a:avLst/>
            </a:prstGeom>
            <a:ln w="76200">
              <a:solidFill>
                <a:srgbClr val="C00000"/>
              </a:solidFill>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150" name="TextBox 149">
                  <a:extLst>
                    <a:ext uri="{FF2B5EF4-FFF2-40B4-BE49-F238E27FC236}">
                      <a16:creationId xmlns:a16="http://schemas.microsoft.com/office/drawing/2014/main" id="{C5D11CC6-FB7A-4AD3-BA41-40F62EEF3E3C}"/>
                    </a:ext>
                  </a:extLst>
                </p:cNvPr>
                <p:cNvSpPr txBox="1"/>
                <p:nvPr/>
              </p:nvSpPr>
              <p:spPr>
                <a:xfrm>
                  <a:off x="1018602" y="4340238"/>
                  <a:ext cx="747784" cy="93235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3200" b="0" i="1" smtClean="0">
                                <a:solidFill>
                                  <a:srgbClr val="C00000"/>
                                </a:solidFill>
                                <a:latin typeface="Cambria Math" panose="02040503050406030204" pitchFamily="18" charset="0"/>
                              </a:rPr>
                            </m:ctrlPr>
                          </m:accPr>
                          <m:e>
                            <m:acc>
                              <m:accPr>
                                <m:chr m:val="⃗"/>
                                <m:ctrlPr>
                                  <a:rPr lang="en-US" sz="3200" i="1" smtClean="0">
                                    <a:solidFill>
                                      <a:srgbClr val="C00000"/>
                                    </a:solidFill>
                                    <a:latin typeface="Cambria Math" panose="02040503050406030204" pitchFamily="18" charset="0"/>
                                  </a:rPr>
                                </m:ctrlPr>
                              </m:accPr>
                              <m:e>
                                <m:sSub>
                                  <m:sSubPr>
                                    <m:ctrlPr>
                                      <a:rPr lang="en-US" sz="3200" i="1">
                                        <a:solidFill>
                                          <a:srgbClr val="C00000"/>
                                        </a:solidFill>
                                        <a:latin typeface="Cambria Math" panose="02040503050406030204" pitchFamily="18" charset="0"/>
                                      </a:rPr>
                                    </m:ctrlPr>
                                  </m:sSubPr>
                                  <m:e>
                                    <m:r>
                                      <a:rPr lang="en-US" sz="3200" i="1">
                                        <a:solidFill>
                                          <a:srgbClr val="C00000"/>
                                        </a:solidFill>
                                        <a:latin typeface="Cambria Math" panose="02040503050406030204" pitchFamily="18" charset="0"/>
                                      </a:rPr>
                                      <m:t>𝑒</m:t>
                                    </m:r>
                                  </m:e>
                                  <m:sub>
                                    <m:r>
                                      <a:rPr lang="en-US" sz="3200" i="1">
                                        <a:solidFill>
                                          <a:srgbClr val="C00000"/>
                                        </a:solidFill>
                                        <a:latin typeface="Cambria Math" panose="02040503050406030204" pitchFamily="18" charset="0"/>
                                      </a:rPr>
                                      <m:t>𝑡</m:t>
                                    </m:r>
                                  </m:sub>
                                </m:sSub>
                              </m:e>
                            </m:acc>
                          </m:e>
                        </m:acc>
                      </m:oMath>
                    </m:oMathPara>
                  </a14:m>
                  <a:endParaRPr lang="en-US" sz="3200" dirty="0">
                    <a:solidFill>
                      <a:srgbClr val="C00000"/>
                    </a:solidFill>
                  </a:endParaRPr>
                </a:p>
              </p:txBody>
            </p:sp>
          </mc:Choice>
          <mc:Fallback xmlns="">
            <p:sp>
              <p:nvSpPr>
                <p:cNvPr id="150" name="TextBox 149">
                  <a:extLst>
                    <a:ext uri="{FF2B5EF4-FFF2-40B4-BE49-F238E27FC236}">
                      <a16:creationId xmlns:a16="http://schemas.microsoft.com/office/drawing/2014/main" id="{C5D11CC6-FB7A-4AD3-BA41-40F62EEF3E3C}"/>
                    </a:ext>
                  </a:extLst>
                </p:cNvPr>
                <p:cNvSpPr txBox="1">
                  <a:spLocks noRot="1" noChangeAspect="1" noMove="1" noResize="1" noEditPoints="1" noAdjustHandles="1" noChangeArrowheads="1" noChangeShapeType="1" noTextEdit="1"/>
                </p:cNvSpPr>
                <p:nvPr/>
              </p:nvSpPr>
              <p:spPr>
                <a:xfrm>
                  <a:off x="1018602" y="4340238"/>
                  <a:ext cx="747784" cy="932351"/>
                </a:xfrm>
                <a:prstGeom prst="rect">
                  <a:avLst/>
                </a:prstGeom>
                <a:blipFill>
                  <a:blip r:embed="rId21"/>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51" name="TextBox 150">
                  <a:extLst>
                    <a:ext uri="{FF2B5EF4-FFF2-40B4-BE49-F238E27FC236}">
                      <a16:creationId xmlns:a16="http://schemas.microsoft.com/office/drawing/2014/main" id="{9AE5D234-8E94-4C3F-A2B2-3C8314AC6559}"/>
                    </a:ext>
                  </a:extLst>
                </p:cNvPr>
                <p:cNvSpPr txBox="1"/>
                <p:nvPr/>
              </p:nvSpPr>
              <p:spPr>
                <a:xfrm>
                  <a:off x="2196741" y="5588643"/>
                  <a:ext cx="821427" cy="93614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3200" b="0" i="1" smtClean="0">
                                <a:solidFill>
                                  <a:srgbClr val="C00000"/>
                                </a:solidFill>
                                <a:latin typeface="Cambria Math" panose="02040503050406030204" pitchFamily="18" charset="0"/>
                              </a:rPr>
                            </m:ctrlPr>
                          </m:accPr>
                          <m:e>
                            <m:acc>
                              <m:accPr>
                                <m:chr m:val="⃗"/>
                                <m:ctrlPr>
                                  <a:rPr lang="en-US" sz="3200" i="1" smtClean="0">
                                    <a:solidFill>
                                      <a:srgbClr val="C00000"/>
                                    </a:solidFill>
                                    <a:latin typeface="Cambria Math" panose="02040503050406030204" pitchFamily="18" charset="0"/>
                                  </a:rPr>
                                </m:ctrlPr>
                              </m:accPr>
                              <m:e>
                                <m:sSub>
                                  <m:sSubPr>
                                    <m:ctrlPr>
                                      <a:rPr lang="en-US" sz="3200" i="1">
                                        <a:solidFill>
                                          <a:srgbClr val="C00000"/>
                                        </a:solidFill>
                                        <a:latin typeface="Cambria Math" panose="02040503050406030204" pitchFamily="18" charset="0"/>
                                      </a:rPr>
                                    </m:ctrlPr>
                                  </m:sSubPr>
                                  <m:e>
                                    <m:r>
                                      <a:rPr lang="en-US" sz="3200" i="1">
                                        <a:solidFill>
                                          <a:srgbClr val="C00000"/>
                                        </a:solidFill>
                                        <a:latin typeface="Cambria Math" panose="02040503050406030204" pitchFamily="18" charset="0"/>
                                      </a:rPr>
                                      <m:t>𝑒</m:t>
                                    </m:r>
                                  </m:e>
                                  <m:sub>
                                    <m:r>
                                      <a:rPr lang="en-US" sz="3200" i="1">
                                        <a:solidFill>
                                          <a:srgbClr val="C00000"/>
                                        </a:solidFill>
                                        <a:latin typeface="Cambria Math" panose="02040503050406030204" pitchFamily="18" charset="0"/>
                                      </a:rPr>
                                      <m:t>𝑥</m:t>
                                    </m:r>
                                  </m:sub>
                                </m:sSub>
                              </m:e>
                            </m:acc>
                          </m:e>
                        </m:acc>
                      </m:oMath>
                    </m:oMathPara>
                  </a14:m>
                  <a:endParaRPr lang="en-US" sz="3200" dirty="0">
                    <a:solidFill>
                      <a:srgbClr val="C00000"/>
                    </a:solidFill>
                  </a:endParaRPr>
                </a:p>
              </p:txBody>
            </p:sp>
          </mc:Choice>
          <mc:Fallback xmlns="">
            <p:sp>
              <p:nvSpPr>
                <p:cNvPr id="151" name="TextBox 150">
                  <a:extLst>
                    <a:ext uri="{FF2B5EF4-FFF2-40B4-BE49-F238E27FC236}">
                      <a16:creationId xmlns:a16="http://schemas.microsoft.com/office/drawing/2014/main" id="{9AE5D234-8E94-4C3F-A2B2-3C8314AC6559}"/>
                    </a:ext>
                  </a:extLst>
                </p:cNvPr>
                <p:cNvSpPr txBox="1">
                  <a:spLocks noRot="1" noChangeAspect="1" noMove="1" noResize="1" noEditPoints="1" noAdjustHandles="1" noChangeArrowheads="1" noChangeShapeType="1" noTextEdit="1"/>
                </p:cNvSpPr>
                <p:nvPr/>
              </p:nvSpPr>
              <p:spPr>
                <a:xfrm>
                  <a:off x="2196741" y="5588643"/>
                  <a:ext cx="821427" cy="936140"/>
                </a:xfrm>
                <a:prstGeom prst="rect">
                  <a:avLst/>
                </a:prstGeom>
                <a:blipFill>
                  <a:blip r:embed="rId22"/>
                  <a:stretch>
                    <a:fillRect/>
                  </a:stretch>
                </a:blipFill>
              </p:spPr>
              <p:txBody>
                <a:bodyPr/>
                <a:lstStyle/>
                <a:p>
                  <a:r>
                    <a:rPr lang="en-CA">
                      <a:noFill/>
                    </a:rPr>
                    <a:t> </a:t>
                  </a:r>
                </a:p>
              </p:txBody>
            </p:sp>
          </mc:Fallback>
        </mc:AlternateContent>
      </p:grpSp>
      <p:grpSp>
        <p:nvGrpSpPr>
          <p:cNvPr id="152" name="Group 151">
            <a:extLst>
              <a:ext uri="{FF2B5EF4-FFF2-40B4-BE49-F238E27FC236}">
                <a16:creationId xmlns:a16="http://schemas.microsoft.com/office/drawing/2014/main" id="{F73A6F54-DE72-440A-BA9A-316540A9FAF7}"/>
              </a:ext>
            </a:extLst>
          </p:cNvPr>
          <p:cNvGrpSpPr/>
          <p:nvPr/>
        </p:nvGrpSpPr>
        <p:grpSpPr>
          <a:xfrm>
            <a:off x="655319" y="4426494"/>
            <a:ext cx="1386841" cy="1515138"/>
            <a:chOff x="1018602" y="4340238"/>
            <a:chExt cx="1999566" cy="2184545"/>
          </a:xfrm>
        </p:grpSpPr>
        <p:cxnSp>
          <p:nvCxnSpPr>
            <p:cNvPr id="153" name="Straight Arrow Connector 152">
              <a:extLst>
                <a:ext uri="{FF2B5EF4-FFF2-40B4-BE49-F238E27FC236}">
                  <a16:creationId xmlns:a16="http://schemas.microsoft.com/office/drawing/2014/main" id="{94E0533A-6CDA-40A9-BEB9-59B955CDE72F}"/>
                </a:ext>
              </a:extLst>
            </p:cNvPr>
            <p:cNvCxnSpPr>
              <a:cxnSpLocks/>
            </p:cNvCxnSpPr>
            <p:nvPr/>
          </p:nvCxnSpPr>
          <p:spPr>
            <a:xfrm flipV="1">
              <a:off x="1114425" y="4373217"/>
              <a:ext cx="961404" cy="1922808"/>
            </a:xfrm>
            <a:prstGeom prst="straightConnector1">
              <a:avLst/>
            </a:prstGeom>
            <a:ln w="76200">
              <a:solidFill>
                <a:srgbClr val="C00000"/>
              </a:solidFill>
              <a:tailEnd type="triangle"/>
            </a:ln>
          </p:spPr>
          <p:style>
            <a:lnRef idx="3">
              <a:schemeClr val="accent1"/>
            </a:lnRef>
            <a:fillRef idx="0">
              <a:schemeClr val="accent1"/>
            </a:fillRef>
            <a:effectRef idx="2">
              <a:schemeClr val="accent1"/>
            </a:effectRef>
            <a:fontRef idx="minor">
              <a:schemeClr val="tx1"/>
            </a:fontRef>
          </p:style>
        </p:cxnSp>
        <p:cxnSp>
          <p:nvCxnSpPr>
            <p:cNvPr id="154" name="Straight Arrow Connector 153">
              <a:extLst>
                <a:ext uri="{FF2B5EF4-FFF2-40B4-BE49-F238E27FC236}">
                  <a16:creationId xmlns:a16="http://schemas.microsoft.com/office/drawing/2014/main" id="{12555810-3D49-4626-86B7-D1D7A40FCA0D}"/>
                </a:ext>
              </a:extLst>
            </p:cNvPr>
            <p:cNvCxnSpPr>
              <a:cxnSpLocks/>
            </p:cNvCxnSpPr>
            <p:nvPr/>
          </p:nvCxnSpPr>
          <p:spPr>
            <a:xfrm flipV="1">
              <a:off x="1104900" y="5347252"/>
              <a:ext cx="1896717" cy="958301"/>
            </a:xfrm>
            <a:prstGeom prst="straightConnector1">
              <a:avLst/>
            </a:prstGeom>
            <a:ln w="76200">
              <a:solidFill>
                <a:srgbClr val="C00000"/>
              </a:solidFill>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155" name="TextBox 154">
                  <a:extLst>
                    <a:ext uri="{FF2B5EF4-FFF2-40B4-BE49-F238E27FC236}">
                      <a16:creationId xmlns:a16="http://schemas.microsoft.com/office/drawing/2014/main" id="{D9E0392B-3A42-47CF-A58A-168E1E35D2D2}"/>
                    </a:ext>
                  </a:extLst>
                </p:cNvPr>
                <p:cNvSpPr txBox="1"/>
                <p:nvPr/>
              </p:nvSpPr>
              <p:spPr>
                <a:xfrm>
                  <a:off x="1018602" y="4340238"/>
                  <a:ext cx="747784" cy="93235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3200" b="0" i="1" smtClean="0">
                                <a:solidFill>
                                  <a:srgbClr val="C00000"/>
                                </a:solidFill>
                                <a:latin typeface="Cambria Math" panose="02040503050406030204" pitchFamily="18" charset="0"/>
                              </a:rPr>
                            </m:ctrlPr>
                          </m:accPr>
                          <m:e>
                            <m:acc>
                              <m:accPr>
                                <m:chr m:val="⃗"/>
                                <m:ctrlPr>
                                  <a:rPr lang="en-US" sz="3200" i="1" smtClean="0">
                                    <a:solidFill>
                                      <a:srgbClr val="C00000"/>
                                    </a:solidFill>
                                    <a:latin typeface="Cambria Math" panose="02040503050406030204" pitchFamily="18" charset="0"/>
                                  </a:rPr>
                                </m:ctrlPr>
                              </m:accPr>
                              <m:e>
                                <m:sSub>
                                  <m:sSubPr>
                                    <m:ctrlPr>
                                      <a:rPr lang="en-US" sz="3200" i="1">
                                        <a:solidFill>
                                          <a:srgbClr val="C00000"/>
                                        </a:solidFill>
                                        <a:latin typeface="Cambria Math" panose="02040503050406030204" pitchFamily="18" charset="0"/>
                                      </a:rPr>
                                    </m:ctrlPr>
                                  </m:sSubPr>
                                  <m:e>
                                    <m:r>
                                      <a:rPr lang="en-US" sz="3200" i="1">
                                        <a:solidFill>
                                          <a:srgbClr val="C00000"/>
                                        </a:solidFill>
                                        <a:latin typeface="Cambria Math" panose="02040503050406030204" pitchFamily="18" charset="0"/>
                                      </a:rPr>
                                      <m:t>𝑒</m:t>
                                    </m:r>
                                  </m:e>
                                  <m:sub>
                                    <m:r>
                                      <a:rPr lang="en-US" sz="3200" i="1">
                                        <a:solidFill>
                                          <a:srgbClr val="C00000"/>
                                        </a:solidFill>
                                        <a:latin typeface="Cambria Math" panose="02040503050406030204" pitchFamily="18" charset="0"/>
                                      </a:rPr>
                                      <m:t>𝑡</m:t>
                                    </m:r>
                                  </m:sub>
                                </m:sSub>
                              </m:e>
                            </m:acc>
                          </m:e>
                        </m:acc>
                      </m:oMath>
                    </m:oMathPara>
                  </a14:m>
                  <a:endParaRPr lang="en-US" sz="3200" dirty="0">
                    <a:solidFill>
                      <a:srgbClr val="C00000"/>
                    </a:solidFill>
                  </a:endParaRPr>
                </a:p>
              </p:txBody>
            </p:sp>
          </mc:Choice>
          <mc:Fallback xmlns="">
            <p:sp>
              <p:nvSpPr>
                <p:cNvPr id="155" name="TextBox 154">
                  <a:extLst>
                    <a:ext uri="{FF2B5EF4-FFF2-40B4-BE49-F238E27FC236}">
                      <a16:creationId xmlns:a16="http://schemas.microsoft.com/office/drawing/2014/main" id="{D9E0392B-3A42-47CF-A58A-168E1E35D2D2}"/>
                    </a:ext>
                  </a:extLst>
                </p:cNvPr>
                <p:cNvSpPr txBox="1">
                  <a:spLocks noRot="1" noChangeAspect="1" noMove="1" noResize="1" noEditPoints="1" noAdjustHandles="1" noChangeArrowheads="1" noChangeShapeType="1" noTextEdit="1"/>
                </p:cNvSpPr>
                <p:nvPr/>
              </p:nvSpPr>
              <p:spPr>
                <a:xfrm>
                  <a:off x="1018602" y="4340238"/>
                  <a:ext cx="747784" cy="932351"/>
                </a:xfrm>
                <a:prstGeom prst="rect">
                  <a:avLst/>
                </a:prstGeom>
                <a:blipFill>
                  <a:blip r:embed="rId23"/>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56" name="TextBox 155">
                  <a:extLst>
                    <a:ext uri="{FF2B5EF4-FFF2-40B4-BE49-F238E27FC236}">
                      <a16:creationId xmlns:a16="http://schemas.microsoft.com/office/drawing/2014/main" id="{638F7FD8-713B-47B8-897E-3C51316CBA15}"/>
                    </a:ext>
                  </a:extLst>
                </p:cNvPr>
                <p:cNvSpPr txBox="1"/>
                <p:nvPr/>
              </p:nvSpPr>
              <p:spPr>
                <a:xfrm>
                  <a:off x="2196741" y="5588643"/>
                  <a:ext cx="821427" cy="93614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3200" b="0" i="1" smtClean="0">
                                <a:solidFill>
                                  <a:srgbClr val="C00000"/>
                                </a:solidFill>
                                <a:latin typeface="Cambria Math" panose="02040503050406030204" pitchFamily="18" charset="0"/>
                              </a:rPr>
                            </m:ctrlPr>
                          </m:accPr>
                          <m:e>
                            <m:acc>
                              <m:accPr>
                                <m:chr m:val="⃗"/>
                                <m:ctrlPr>
                                  <a:rPr lang="en-US" sz="3200" i="1" smtClean="0">
                                    <a:solidFill>
                                      <a:srgbClr val="C00000"/>
                                    </a:solidFill>
                                    <a:latin typeface="Cambria Math" panose="02040503050406030204" pitchFamily="18" charset="0"/>
                                  </a:rPr>
                                </m:ctrlPr>
                              </m:accPr>
                              <m:e>
                                <m:sSub>
                                  <m:sSubPr>
                                    <m:ctrlPr>
                                      <a:rPr lang="en-US" sz="3200" i="1">
                                        <a:solidFill>
                                          <a:srgbClr val="C00000"/>
                                        </a:solidFill>
                                        <a:latin typeface="Cambria Math" panose="02040503050406030204" pitchFamily="18" charset="0"/>
                                      </a:rPr>
                                    </m:ctrlPr>
                                  </m:sSubPr>
                                  <m:e>
                                    <m:r>
                                      <a:rPr lang="en-US" sz="3200" i="1">
                                        <a:solidFill>
                                          <a:srgbClr val="C00000"/>
                                        </a:solidFill>
                                        <a:latin typeface="Cambria Math" panose="02040503050406030204" pitchFamily="18" charset="0"/>
                                      </a:rPr>
                                      <m:t>𝑒</m:t>
                                    </m:r>
                                  </m:e>
                                  <m:sub>
                                    <m:r>
                                      <a:rPr lang="en-US" sz="3200" i="1">
                                        <a:solidFill>
                                          <a:srgbClr val="C00000"/>
                                        </a:solidFill>
                                        <a:latin typeface="Cambria Math" panose="02040503050406030204" pitchFamily="18" charset="0"/>
                                      </a:rPr>
                                      <m:t>𝑥</m:t>
                                    </m:r>
                                  </m:sub>
                                </m:sSub>
                              </m:e>
                            </m:acc>
                          </m:e>
                        </m:acc>
                      </m:oMath>
                    </m:oMathPara>
                  </a14:m>
                  <a:endParaRPr lang="en-US" sz="3200" dirty="0">
                    <a:solidFill>
                      <a:srgbClr val="C00000"/>
                    </a:solidFill>
                  </a:endParaRPr>
                </a:p>
              </p:txBody>
            </p:sp>
          </mc:Choice>
          <mc:Fallback xmlns="">
            <p:sp>
              <p:nvSpPr>
                <p:cNvPr id="156" name="TextBox 155">
                  <a:extLst>
                    <a:ext uri="{FF2B5EF4-FFF2-40B4-BE49-F238E27FC236}">
                      <a16:creationId xmlns:a16="http://schemas.microsoft.com/office/drawing/2014/main" id="{638F7FD8-713B-47B8-897E-3C51316CBA15}"/>
                    </a:ext>
                  </a:extLst>
                </p:cNvPr>
                <p:cNvSpPr txBox="1">
                  <a:spLocks noRot="1" noChangeAspect="1" noMove="1" noResize="1" noEditPoints="1" noAdjustHandles="1" noChangeArrowheads="1" noChangeShapeType="1" noTextEdit="1"/>
                </p:cNvSpPr>
                <p:nvPr/>
              </p:nvSpPr>
              <p:spPr>
                <a:xfrm>
                  <a:off x="2196741" y="5588643"/>
                  <a:ext cx="821427" cy="936140"/>
                </a:xfrm>
                <a:prstGeom prst="rect">
                  <a:avLst/>
                </a:prstGeom>
                <a:blipFill>
                  <a:blip r:embed="rId24"/>
                  <a:stretch>
                    <a:fillRect/>
                  </a:stretch>
                </a:blipFill>
              </p:spPr>
              <p:txBody>
                <a:bodyPr/>
                <a:lstStyle/>
                <a:p>
                  <a:r>
                    <a:rPr lang="en-CA">
                      <a:noFill/>
                    </a:rPr>
                    <a:t> </a:t>
                  </a:r>
                </a:p>
              </p:txBody>
            </p:sp>
          </mc:Fallback>
        </mc:AlternateContent>
      </p:grpSp>
      <p:grpSp>
        <p:nvGrpSpPr>
          <p:cNvPr id="157" name="Group 156">
            <a:extLst>
              <a:ext uri="{FF2B5EF4-FFF2-40B4-BE49-F238E27FC236}">
                <a16:creationId xmlns:a16="http://schemas.microsoft.com/office/drawing/2014/main" id="{25A71754-68A6-4F5D-BAF6-4456A5B9D19D}"/>
              </a:ext>
            </a:extLst>
          </p:cNvPr>
          <p:cNvGrpSpPr/>
          <p:nvPr/>
        </p:nvGrpSpPr>
        <p:grpSpPr>
          <a:xfrm>
            <a:off x="2697479" y="4418874"/>
            <a:ext cx="1386841" cy="1515138"/>
            <a:chOff x="1018602" y="4340238"/>
            <a:chExt cx="1999566" cy="2184545"/>
          </a:xfrm>
        </p:grpSpPr>
        <p:cxnSp>
          <p:nvCxnSpPr>
            <p:cNvPr id="158" name="Straight Arrow Connector 157">
              <a:extLst>
                <a:ext uri="{FF2B5EF4-FFF2-40B4-BE49-F238E27FC236}">
                  <a16:creationId xmlns:a16="http://schemas.microsoft.com/office/drawing/2014/main" id="{D2552B1D-DFFC-4044-B732-8DC61627CEAB}"/>
                </a:ext>
              </a:extLst>
            </p:cNvPr>
            <p:cNvCxnSpPr>
              <a:cxnSpLocks/>
            </p:cNvCxnSpPr>
            <p:nvPr/>
          </p:nvCxnSpPr>
          <p:spPr>
            <a:xfrm flipV="1">
              <a:off x="1114425" y="4373217"/>
              <a:ext cx="961404" cy="1922808"/>
            </a:xfrm>
            <a:prstGeom prst="straightConnector1">
              <a:avLst/>
            </a:prstGeom>
            <a:ln w="76200">
              <a:solidFill>
                <a:srgbClr val="C00000"/>
              </a:solidFill>
              <a:tailEnd type="triangle"/>
            </a:ln>
          </p:spPr>
          <p:style>
            <a:lnRef idx="3">
              <a:schemeClr val="accent1"/>
            </a:lnRef>
            <a:fillRef idx="0">
              <a:schemeClr val="accent1"/>
            </a:fillRef>
            <a:effectRef idx="2">
              <a:schemeClr val="accent1"/>
            </a:effectRef>
            <a:fontRef idx="minor">
              <a:schemeClr val="tx1"/>
            </a:fontRef>
          </p:style>
        </p:cxnSp>
        <p:cxnSp>
          <p:nvCxnSpPr>
            <p:cNvPr id="159" name="Straight Arrow Connector 158">
              <a:extLst>
                <a:ext uri="{FF2B5EF4-FFF2-40B4-BE49-F238E27FC236}">
                  <a16:creationId xmlns:a16="http://schemas.microsoft.com/office/drawing/2014/main" id="{B9B72674-C607-4C4E-9C81-C765EDE3E0E8}"/>
                </a:ext>
              </a:extLst>
            </p:cNvPr>
            <p:cNvCxnSpPr>
              <a:cxnSpLocks/>
            </p:cNvCxnSpPr>
            <p:nvPr/>
          </p:nvCxnSpPr>
          <p:spPr>
            <a:xfrm flipV="1">
              <a:off x="1104900" y="5347252"/>
              <a:ext cx="1896717" cy="958301"/>
            </a:xfrm>
            <a:prstGeom prst="straightConnector1">
              <a:avLst/>
            </a:prstGeom>
            <a:ln w="76200">
              <a:solidFill>
                <a:srgbClr val="C00000"/>
              </a:solidFill>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160" name="TextBox 159">
                  <a:extLst>
                    <a:ext uri="{FF2B5EF4-FFF2-40B4-BE49-F238E27FC236}">
                      <a16:creationId xmlns:a16="http://schemas.microsoft.com/office/drawing/2014/main" id="{1B9D6FEC-7F04-4D8D-90A0-964C8176E136}"/>
                    </a:ext>
                  </a:extLst>
                </p:cNvPr>
                <p:cNvSpPr txBox="1"/>
                <p:nvPr/>
              </p:nvSpPr>
              <p:spPr>
                <a:xfrm>
                  <a:off x="1018602" y="4340238"/>
                  <a:ext cx="747784" cy="93235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3200" b="0" i="1" smtClean="0">
                                <a:solidFill>
                                  <a:srgbClr val="C00000"/>
                                </a:solidFill>
                                <a:latin typeface="Cambria Math" panose="02040503050406030204" pitchFamily="18" charset="0"/>
                              </a:rPr>
                            </m:ctrlPr>
                          </m:accPr>
                          <m:e>
                            <m:acc>
                              <m:accPr>
                                <m:chr m:val="⃗"/>
                                <m:ctrlPr>
                                  <a:rPr lang="en-US" sz="3200" i="1" smtClean="0">
                                    <a:solidFill>
                                      <a:srgbClr val="C00000"/>
                                    </a:solidFill>
                                    <a:latin typeface="Cambria Math" panose="02040503050406030204" pitchFamily="18" charset="0"/>
                                  </a:rPr>
                                </m:ctrlPr>
                              </m:accPr>
                              <m:e>
                                <m:sSub>
                                  <m:sSubPr>
                                    <m:ctrlPr>
                                      <a:rPr lang="en-US" sz="3200" i="1">
                                        <a:solidFill>
                                          <a:srgbClr val="C00000"/>
                                        </a:solidFill>
                                        <a:latin typeface="Cambria Math" panose="02040503050406030204" pitchFamily="18" charset="0"/>
                                      </a:rPr>
                                    </m:ctrlPr>
                                  </m:sSubPr>
                                  <m:e>
                                    <m:r>
                                      <a:rPr lang="en-US" sz="3200" i="1">
                                        <a:solidFill>
                                          <a:srgbClr val="C00000"/>
                                        </a:solidFill>
                                        <a:latin typeface="Cambria Math" panose="02040503050406030204" pitchFamily="18" charset="0"/>
                                      </a:rPr>
                                      <m:t>𝑒</m:t>
                                    </m:r>
                                  </m:e>
                                  <m:sub>
                                    <m:r>
                                      <a:rPr lang="en-US" sz="3200" i="1">
                                        <a:solidFill>
                                          <a:srgbClr val="C00000"/>
                                        </a:solidFill>
                                        <a:latin typeface="Cambria Math" panose="02040503050406030204" pitchFamily="18" charset="0"/>
                                      </a:rPr>
                                      <m:t>𝑡</m:t>
                                    </m:r>
                                  </m:sub>
                                </m:sSub>
                              </m:e>
                            </m:acc>
                          </m:e>
                        </m:acc>
                      </m:oMath>
                    </m:oMathPara>
                  </a14:m>
                  <a:endParaRPr lang="en-US" sz="3200" dirty="0">
                    <a:solidFill>
                      <a:srgbClr val="C00000"/>
                    </a:solidFill>
                  </a:endParaRPr>
                </a:p>
              </p:txBody>
            </p:sp>
          </mc:Choice>
          <mc:Fallback xmlns="">
            <p:sp>
              <p:nvSpPr>
                <p:cNvPr id="160" name="TextBox 159">
                  <a:extLst>
                    <a:ext uri="{FF2B5EF4-FFF2-40B4-BE49-F238E27FC236}">
                      <a16:creationId xmlns:a16="http://schemas.microsoft.com/office/drawing/2014/main" id="{1B9D6FEC-7F04-4D8D-90A0-964C8176E136}"/>
                    </a:ext>
                  </a:extLst>
                </p:cNvPr>
                <p:cNvSpPr txBox="1">
                  <a:spLocks noRot="1" noChangeAspect="1" noMove="1" noResize="1" noEditPoints="1" noAdjustHandles="1" noChangeArrowheads="1" noChangeShapeType="1" noTextEdit="1"/>
                </p:cNvSpPr>
                <p:nvPr/>
              </p:nvSpPr>
              <p:spPr>
                <a:xfrm>
                  <a:off x="1018602" y="4340238"/>
                  <a:ext cx="747784" cy="932351"/>
                </a:xfrm>
                <a:prstGeom prst="rect">
                  <a:avLst/>
                </a:prstGeom>
                <a:blipFill>
                  <a:blip r:embed="rId25"/>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61" name="TextBox 160">
                  <a:extLst>
                    <a:ext uri="{FF2B5EF4-FFF2-40B4-BE49-F238E27FC236}">
                      <a16:creationId xmlns:a16="http://schemas.microsoft.com/office/drawing/2014/main" id="{86634B3E-6B94-4BE7-A3F9-699C5533FDBF}"/>
                    </a:ext>
                  </a:extLst>
                </p:cNvPr>
                <p:cNvSpPr txBox="1"/>
                <p:nvPr/>
              </p:nvSpPr>
              <p:spPr>
                <a:xfrm>
                  <a:off x="2196741" y="5588643"/>
                  <a:ext cx="821427" cy="93614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3200" b="0" i="1" smtClean="0">
                                <a:solidFill>
                                  <a:srgbClr val="C00000"/>
                                </a:solidFill>
                                <a:latin typeface="Cambria Math" panose="02040503050406030204" pitchFamily="18" charset="0"/>
                              </a:rPr>
                            </m:ctrlPr>
                          </m:accPr>
                          <m:e>
                            <m:acc>
                              <m:accPr>
                                <m:chr m:val="⃗"/>
                                <m:ctrlPr>
                                  <a:rPr lang="en-US" sz="3200" i="1" smtClean="0">
                                    <a:solidFill>
                                      <a:srgbClr val="C00000"/>
                                    </a:solidFill>
                                    <a:latin typeface="Cambria Math" panose="02040503050406030204" pitchFamily="18" charset="0"/>
                                  </a:rPr>
                                </m:ctrlPr>
                              </m:accPr>
                              <m:e>
                                <m:sSub>
                                  <m:sSubPr>
                                    <m:ctrlPr>
                                      <a:rPr lang="en-US" sz="3200" i="1">
                                        <a:solidFill>
                                          <a:srgbClr val="C00000"/>
                                        </a:solidFill>
                                        <a:latin typeface="Cambria Math" panose="02040503050406030204" pitchFamily="18" charset="0"/>
                                      </a:rPr>
                                    </m:ctrlPr>
                                  </m:sSubPr>
                                  <m:e>
                                    <m:r>
                                      <a:rPr lang="en-US" sz="3200" i="1">
                                        <a:solidFill>
                                          <a:srgbClr val="C00000"/>
                                        </a:solidFill>
                                        <a:latin typeface="Cambria Math" panose="02040503050406030204" pitchFamily="18" charset="0"/>
                                      </a:rPr>
                                      <m:t>𝑒</m:t>
                                    </m:r>
                                  </m:e>
                                  <m:sub>
                                    <m:r>
                                      <a:rPr lang="en-US" sz="3200" i="1">
                                        <a:solidFill>
                                          <a:srgbClr val="C00000"/>
                                        </a:solidFill>
                                        <a:latin typeface="Cambria Math" panose="02040503050406030204" pitchFamily="18" charset="0"/>
                                      </a:rPr>
                                      <m:t>𝑥</m:t>
                                    </m:r>
                                  </m:sub>
                                </m:sSub>
                              </m:e>
                            </m:acc>
                          </m:e>
                        </m:acc>
                      </m:oMath>
                    </m:oMathPara>
                  </a14:m>
                  <a:endParaRPr lang="en-US" sz="3200" dirty="0">
                    <a:solidFill>
                      <a:srgbClr val="C00000"/>
                    </a:solidFill>
                  </a:endParaRPr>
                </a:p>
              </p:txBody>
            </p:sp>
          </mc:Choice>
          <mc:Fallback xmlns="">
            <p:sp>
              <p:nvSpPr>
                <p:cNvPr id="161" name="TextBox 160">
                  <a:extLst>
                    <a:ext uri="{FF2B5EF4-FFF2-40B4-BE49-F238E27FC236}">
                      <a16:creationId xmlns:a16="http://schemas.microsoft.com/office/drawing/2014/main" id="{86634B3E-6B94-4BE7-A3F9-699C5533FDBF}"/>
                    </a:ext>
                  </a:extLst>
                </p:cNvPr>
                <p:cNvSpPr txBox="1">
                  <a:spLocks noRot="1" noChangeAspect="1" noMove="1" noResize="1" noEditPoints="1" noAdjustHandles="1" noChangeArrowheads="1" noChangeShapeType="1" noTextEdit="1"/>
                </p:cNvSpPr>
                <p:nvPr/>
              </p:nvSpPr>
              <p:spPr>
                <a:xfrm>
                  <a:off x="2196741" y="5588643"/>
                  <a:ext cx="821427" cy="936140"/>
                </a:xfrm>
                <a:prstGeom prst="rect">
                  <a:avLst/>
                </a:prstGeom>
                <a:blipFill>
                  <a:blip r:embed="rId26"/>
                  <a:stretch>
                    <a:fillRect/>
                  </a:stretch>
                </a:blipFill>
              </p:spPr>
              <p:txBody>
                <a:bodyPr/>
                <a:lstStyle/>
                <a:p>
                  <a:r>
                    <a:rPr lang="en-CA">
                      <a:noFill/>
                    </a:rPr>
                    <a:t> </a:t>
                  </a:r>
                </a:p>
              </p:txBody>
            </p:sp>
          </mc:Fallback>
        </mc:AlternateContent>
      </p:grpSp>
      <p:grpSp>
        <p:nvGrpSpPr>
          <p:cNvPr id="162" name="Group 161">
            <a:extLst>
              <a:ext uri="{FF2B5EF4-FFF2-40B4-BE49-F238E27FC236}">
                <a16:creationId xmlns:a16="http://schemas.microsoft.com/office/drawing/2014/main" id="{B035C60A-D3D4-4B76-B2AD-4401D61D2CB7}"/>
              </a:ext>
            </a:extLst>
          </p:cNvPr>
          <p:cNvGrpSpPr/>
          <p:nvPr/>
        </p:nvGrpSpPr>
        <p:grpSpPr>
          <a:xfrm>
            <a:off x="4739639" y="4411254"/>
            <a:ext cx="1386841" cy="1515138"/>
            <a:chOff x="1018602" y="4340238"/>
            <a:chExt cx="1999566" cy="2184545"/>
          </a:xfrm>
        </p:grpSpPr>
        <p:cxnSp>
          <p:nvCxnSpPr>
            <p:cNvPr id="163" name="Straight Arrow Connector 162">
              <a:extLst>
                <a:ext uri="{FF2B5EF4-FFF2-40B4-BE49-F238E27FC236}">
                  <a16:creationId xmlns:a16="http://schemas.microsoft.com/office/drawing/2014/main" id="{77327777-9B51-43E3-AE21-E825FF1508A6}"/>
                </a:ext>
              </a:extLst>
            </p:cNvPr>
            <p:cNvCxnSpPr>
              <a:cxnSpLocks/>
            </p:cNvCxnSpPr>
            <p:nvPr/>
          </p:nvCxnSpPr>
          <p:spPr>
            <a:xfrm flipV="1">
              <a:off x="1114425" y="4373217"/>
              <a:ext cx="961404" cy="1922808"/>
            </a:xfrm>
            <a:prstGeom prst="straightConnector1">
              <a:avLst/>
            </a:prstGeom>
            <a:ln w="76200">
              <a:solidFill>
                <a:srgbClr val="C00000"/>
              </a:solidFill>
              <a:tailEnd type="triangle"/>
            </a:ln>
          </p:spPr>
          <p:style>
            <a:lnRef idx="3">
              <a:schemeClr val="accent1"/>
            </a:lnRef>
            <a:fillRef idx="0">
              <a:schemeClr val="accent1"/>
            </a:fillRef>
            <a:effectRef idx="2">
              <a:schemeClr val="accent1"/>
            </a:effectRef>
            <a:fontRef idx="minor">
              <a:schemeClr val="tx1"/>
            </a:fontRef>
          </p:style>
        </p:cxnSp>
        <p:cxnSp>
          <p:nvCxnSpPr>
            <p:cNvPr id="164" name="Straight Arrow Connector 163">
              <a:extLst>
                <a:ext uri="{FF2B5EF4-FFF2-40B4-BE49-F238E27FC236}">
                  <a16:creationId xmlns:a16="http://schemas.microsoft.com/office/drawing/2014/main" id="{C07B60FF-5922-4D92-A7F7-0A64BA330332}"/>
                </a:ext>
              </a:extLst>
            </p:cNvPr>
            <p:cNvCxnSpPr>
              <a:cxnSpLocks/>
            </p:cNvCxnSpPr>
            <p:nvPr/>
          </p:nvCxnSpPr>
          <p:spPr>
            <a:xfrm flipV="1">
              <a:off x="1104900" y="5347252"/>
              <a:ext cx="1896717" cy="958301"/>
            </a:xfrm>
            <a:prstGeom prst="straightConnector1">
              <a:avLst/>
            </a:prstGeom>
            <a:ln w="76200">
              <a:solidFill>
                <a:srgbClr val="C00000"/>
              </a:solidFill>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165" name="TextBox 164">
                  <a:extLst>
                    <a:ext uri="{FF2B5EF4-FFF2-40B4-BE49-F238E27FC236}">
                      <a16:creationId xmlns:a16="http://schemas.microsoft.com/office/drawing/2014/main" id="{1A8DD516-EA8E-4C72-890C-674356C7D45E}"/>
                    </a:ext>
                  </a:extLst>
                </p:cNvPr>
                <p:cNvSpPr txBox="1"/>
                <p:nvPr/>
              </p:nvSpPr>
              <p:spPr>
                <a:xfrm>
                  <a:off x="1018602" y="4340238"/>
                  <a:ext cx="747784" cy="93235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3200" b="0" i="1" smtClean="0">
                                <a:solidFill>
                                  <a:srgbClr val="C00000"/>
                                </a:solidFill>
                                <a:latin typeface="Cambria Math" panose="02040503050406030204" pitchFamily="18" charset="0"/>
                              </a:rPr>
                            </m:ctrlPr>
                          </m:accPr>
                          <m:e>
                            <m:acc>
                              <m:accPr>
                                <m:chr m:val="⃗"/>
                                <m:ctrlPr>
                                  <a:rPr lang="en-US" sz="3200" i="1" smtClean="0">
                                    <a:solidFill>
                                      <a:srgbClr val="C00000"/>
                                    </a:solidFill>
                                    <a:latin typeface="Cambria Math" panose="02040503050406030204" pitchFamily="18" charset="0"/>
                                  </a:rPr>
                                </m:ctrlPr>
                              </m:accPr>
                              <m:e>
                                <m:sSub>
                                  <m:sSubPr>
                                    <m:ctrlPr>
                                      <a:rPr lang="en-US" sz="3200" i="1">
                                        <a:solidFill>
                                          <a:srgbClr val="C00000"/>
                                        </a:solidFill>
                                        <a:latin typeface="Cambria Math" panose="02040503050406030204" pitchFamily="18" charset="0"/>
                                      </a:rPr>
                                    </m:ctrlPr>
                                  </m:sSubPr>
                                  <m:e>
                                    <m:r>
                                      <a:rPr lang="en-US" sz="3200" i="1">
                                        <a:solidFill>
                                          <a:srgbClr val="C00000"/>
                                        </a:solidFill>
                                        <a:latin typeface="Cambria Math" panose="02040503050406030204" pitchFamily="18" charset="0"/>
                                      </a:rPr>
                                      <m:t>𝑒</m:t>
                                    </m:r>
                                  </m:e>
                                  <m:sub>
                                    <m:r>
                                      <a:rPr lang="en-US" sz="3200" i="1">
                                        <a:solidFill>
                                          <a:srgbClr val="C00000"/>
                                        </a:solidFill>
                                        <a:latin typeface="Cambria Math" panose="02040503050406030204" pitchFamily="18" charset="0"/>
                                      </a:rPr>
                                      <m:t>𝑡</m:t>
                                    </m:r>
                                  </m:sub>
                                </m:sSub>
                              </m:e>
                            </m:acc>
                          </m:e>
                        </m:acc>
                      </m:oMath>
                    </m:oMathPara>
                  </a14:m>
                  <a:endParaRPr lang="en-US" sz="3200" dirty="0">
                    <a:solidFill>
                      <a:srgbClr val="C00000"/>
                    </a:solidFill>
                  </a:endParaRPr>
                </a:p>
              </p:txBody>
            </p:sp>
          </mc:Choice>
          <mc:Fallback xmlns="">
            <p:sp>
              <p:nvSpPr>
                <p:cNvPr id="165" name="TextBox 164">
                  <a:extLst>
                    <a:ext uri="{FF2B5EF4-FFF2-40B4-BE49-F238E27FC236}">
                      <a16:creationId xmlns:a16="http://schemas.microsoft.com/office/drawing/2014/main" id="{1A8DD516-EA8E-4C72-890C-674356C7D45E}"/>
                    </a:ext>
                  </a:extLst>
                </p:cNvPr>
                <p:cNvSpPr txBox="1">
                  <a:spLocks noRot="1" noChangeAspect="1" noMove="1" noResize="1" noEditPoints="1" noAdjustHandles="1" noChangeArrowheads="1" noChangeShapeType="1" noTextEdit="1"/>
                </p:cNvSpPr>
                <p:nvPr/>
              </p:nvSpPr>
              <p:spPr>
                <a:xfrm>
                  <a:off x="1018602" y="4340238"/>
                  <a:ext cx="747784" cy="932351"/>
                </a:xfrm>
                <a:prstGeom prst="rect">
                  <a:avLst/>
                </a:prstGeom>
                <a:blipFill>
                  <a:blip r:embed="rId27"/>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66" name="TextBox 165">
                  <a:extLst>
                    <a:ext uri="{FF2B5EF4-FFF2-40B4-BE49-F238E27FC236}">
                      <a16:creationId xmlns:a16="http://schemas.microsoft.com/office/drawing/2014/main" id="{BFC17AEE-FA72-426F-B06B-472CB5EC0E53}"/>
                    </a:ext>
                  </a:extLst>
                </p:cNvPr>
                <p:cNvSpPr txBox="1"/>
                <p:nvPr/>
              </p:nvSpPr>
              <p:spPr>
                <a:xfrm>
                  <a:off x="2196741" y="5588643"/>
                  <a:ext cx="821427" cy="93614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3200" b="0" i="1" smtClean="0">
                                <a:solidFill>
                                  <a:srgbClr val="C00000"/>
                                </a:solidFill>
                                <a:latin typeface="Cambria Math" panose="02040503050406030204" pitchFamily="18" charset="0"/>
                              </a:rPr>
                            </m:ctrlPr>
                          </m:accPr>
                          <m:e>
                            <m:acc>
                              <m:accPr>
                                <m:chr m:val="⃗"/>
                                <m:ctrlPr>
                                  <a:rPr lang="en-US" sz="3200" i="1" smtClean="0">
                                    <a:solidFill>
                                      <a:srgbClr val="C00000"/>
                                    </a:solidFill>
                                    <a:latin typeface="Cambria Math" panose="02040503050406030204" pitchFamily="18" charset="0"/>
                                  </a:rPr>
                                </m:ctrlPr>
                              </m:accPr>
                              <m:e>
                                <m:sSub>
                                  <m:sSubPr>
                                    <m:ctrlPr>
                                      <a:rPr lang="en-US" sz="3200" i="1">
                                        <a:solidFill>
                                          <a:srgbClr val="C00000"/>
                                        </a:solidFill>
                                        <a:latin typeface="Cambria Math" panose="02040503050406030204" pitchFamily="18" charset="0"/>
                                      </a:rPr>
                                    </m:ctrlPr>
                                  </m:sSubPr>
                                  <m:e>
                                    <m:r>
                                      <a:rPr lang="en-US" sz="3200" i="1">
                                        <a:solidFill>
                                          <a:srgbClr val="C00000"/>
                                        </a:solidFill>
                                        <a:latin typeface="Cambria Math" panose="02040503050406030204" pitchFamily="18" charset="0"/>
                                      </a:rPr>
                                      <m:t>𝑒</m:t>
                                    </m:r>
                                  </m:e>
                                  <m:sub>
                                    <m:r>
                                      <a:rPr lang="en-US" sz="3200" i="1">
                                        <a:solidFill>
                                          <a:srgbClr val="C00000"/>
                                        </a:solidFill>
                                        <a:latin typeface="Cambria Math" panose="02040503050406030204" pitchFamily="18" charset="0"/>
                                      </a:rPr>
                                      <m:t>𝑥</m:t>
                                    </m:r>
                                  </m:sub>
                                </m:sSub>
                              </m:e>
                            </m:acc>
                          </m:e>
                        </m:acc>
                      </m:oMath>
                    </m:oMathPara>
                  </a14:m>
                  <a:endParaRPr lang="en-US" sz="3200" dirty="0">
                    <a:solidFill>
                      <a:srgbClr val="C00000"/>
                    </a:solidFill>
                  </a:endParaRPr>
                </a:p>
              </p:txBody>
            </p:sp>
          </mc:Choice>
          <mc:Fallback xmlns="">
            <p:sp>
              <p:nvSpPr>
                <p:cNvPr id="166" name="TextBox 165">
                  <a:extLst>
                    <a:ext uri="{FF2B5EF4-FFF2-40B4-BE49-F238E27FC236}">
                      <a16:creationId xmlns:a16="http://schemas.microsoft.com/office/drawing/2014/main" id="{BFC17AEE-FA72-426F-B06B-472CB5EC0E53}"/>
                    </a:ext>
                  </a:extLst>
                </p:cNvPr>
                <p:cNvSpPr txBox="1">
                  <a:spLocks noRot="1" noChangeAspect="1" noMove="1" noResize="1" noEditPoints="1" noAdjustHandles="1" noChangeArrowheads="1" noChangeShapeType="1" noTextEdit="1"/>
                </p:cNvSpPr>
                <p:nvPr/>
              </p:nvSpPr>
              <p:spPr>
                <a:xfrm>
                  <a:off x="2196741" y="5588643"/>
                  <a:ext cx="821427" cy="936140"/>
                </a:xfrm>
                <a:prstGeom prst="rect">
                  <a:avLst/>
                </a:prstGeom>
                <a:blipFill>
                  <a:blip r:embed="rId28"/>
                  <a:stretch>
                    <a:fillRect/>
                  </a:stretch>
                </a:blipFill>
              </p:spPr>
              <p:txBody>
                <a:bodyPr/>
                <a:lstStyle/>
                <a:p>
                  <a:r>
                    <a:rPr lang="en-CA">
                      <a:noFill/>
                    </a:rPr>
                    <a:t> </a:t>
                  </a:r>
                </a:p>
              </p:txBody>
            </p:sp>
          </mc:Fallback>
        </mc:AlternateContent>
      </p:grpSp>
    </p:spTree>
    <p:custDataLst>
      <p:tags r:id="rId1"/>
    </p:custDataLst>
    <p:extLst>
      <p:ext uri="{BB962C8B-B14F-4D97-AF65-F5344CB8AC3E}">
        <p14:creationId xmlns:p14="http://schemas.microsoft.com/office/powerpoint/2010/main" val="3555444236"/>
      </p:ext>
    </p:extLst>
  </p:cSld>
  <p:clrMapOvr>
    <a:masterClrMapping/>
  </p:clrMapOvr>
  <mc:AlternateContent xmlns:mc="http://schemas.openxmlformats.org/markup-compatibility/2006" xmlns:p14="http://schemas.microsoft.com/office/powerpoint/2010/main">
    <mc:Choice Requires="p14">
      <p:transition spd="slow" p14:dur="2000" advTm="6662"/>
    </mc:Choice>
    <mc:Fallback xmlns="">
      <p:transition spd="slow" advTm="666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2"/>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200"/>
                                  </p:stCondLst>
                                  <p:childTnLst>
                                    <p:set>
                                      <p:cBhvr>
                                        <p:cTn id="9" dur="1" fill="hold">
                                          <p:stCondLst>
                                            <p:cond delay="0"/>
                                          </p:stCondLst>
                                        </p:cTn>
                                        <p:tgtEl>
                                          <p:spTgt spid="147"/>
                                        </p:tgtEl>
                                        <p:attrNameLst>
                                          <p:attrName>style.visibility</p:attrName>
                                        </p:attrNameLst>
                                      </p:cBhvr>
                                      <p:to>
                                        <p:strVal val="visible"/>
                                      </p:to>
                                    </p:set>
                                  </p:childTnLst>
                                </p:cTn>
                              </p:par>
                            </p:childTnLst>
                          </p:cTn>
                        </p:par>
                        <p:par>
                          <p:cTn id="10" fill="hold">
                            <p:stCondLst>
                              <p:cond delay="200"/>
                            </p:stCondLst>
                            <p:childTnLst>
                              <p:par>
                                <p:cTn id="11" presetID="1" presetClass="entr" presetSubtype="0" fill="hold" nodeType="afterEffect">
                                  <p:stCondLst>
                                    <p:cond delay="200"/>
                                  </p:stCondLst>
                                  <p:childTnLst>
                                    <p:set>
                                      <p:cBhvr>
                                        <p:cTn id="12" dur="1" fill="hold">
                                          <p:stCondLst>
                                            <p:cond delay="0"/>
                                          </p:stCondLst>
                                        </p:cTn>
                                        <p:tgtEl>
                                          <p:spTgt spid="132"/>
                                        </p:tgtEl>
                                        <p:attrNameLst>
                                          <p:attrName>style.visibility</p:attrName>
                                        </p:attrNameLst>
                                      </p:cBhvr>
                                      <p:to>
                                        <p:strVal val="visible"/>
                                      </p:to>
                                    </p:set>
                                  </p:childTnLst>
                                </p:cTn>
                              </p:par>
                            </p:childTnLst>
                          </p:cTn>
                        </p:par>
                        <p:par>
                          <p:cTn id="13" fill="hold">
                            <p:stCondLst>
                              <p:cond delay="400"/>
                            </p:stCondLst>
                            <p:childTnLst>
                              <p:par>
                                <p:cTn id="14" presetID="1" presetClass="entr" presetSubtype="0" fill="hold" nodeType="afterEffect">
                                  <p:stCondLst>
                                    <p:cond delay="200"/>
                                  </p:stCondLst>
                                  <p:childTnLst>
                                    <p:set>
                                      <p:cBhvr>
                                        <p:cTn id="15" dur="1" fill="hold">
                                          <p:stCondLst>
                                            <p:cond delay="0"/>
                                          </p:stCondLst>
                                        </p:cTn>
                                        <p:tgtEl>
                                          <p:spTgt spid="127"/>
                                        </p:tgtEl>
                                        <p:attrNameLst>
                                          <p:attrName>style.visibility</p:attrName>
                                        </p:attrNameLst>
                                      </p:cBhvr>
                                      <p:to>
                                        <p:strVal val="visible"/>
                                      </p:to>
                                    </p:set>
                                  </p:childTnLst>
                                </p:cTn>
                              </p:par>
                            </p:childTnLst>
                          </p:cTn>
                        </p:par>
                        <p:par>
                          <p:cTn id="16" fill="hold">
                            <p:stCondLst>
                              <p:cond delay="600"/>
                            </p:stCondLst>
                            <p:childTnLst>
                              <p:par>
                                <p:cTn id="17" presetID="1" presetClass="entr" presetSubtype="0" fill="hold" nodeType="afterEffect">
                                  <p:stCondLst>
                                    <p:cond delay="200"/>
                                  </p:stCondLst>
                                  <p:childTnLst>
                                    <p:set>
                                      <p:cBhvr>
                                        <p:cTn id="18" dur="1" fill="hold">
                                          <p:stCondLst>
                                            <p:cond delay="0"/>
                                          </p:stCondLst>
                                        </p:cTn>
                                        <p:tgtEl>
                                          <p:spTgt spid="110"/>
                                        </p:tgtEl>
                                        <p:attrNameLst>
                                          <p:attrName>style.visibility</p:attrName>
                                        </p:attrNameLst>
                                      </p:cBhvr>
                                      <p:to>
                                        <p:strVal val="visible"/>
                                      </p:to>
                                    </p:set>
                                  </p:childTnLst>
                                </p:cTn>
                              </p:par>
                            </p:childTnLst>
                          </p:cTn>
                        </p:par>
                        <p:par>
                          <p:cTn id="19" fill="hold">
                            <p:stCondLst>
                              <p:cond delay="800"/>
                            </p:stCondLst>
                            <p:childTnLst>
                              <p:par>
                                <p:cTn id="20" presetID="1" presetClass="entr" presetSubtype="0" fill="hold" nodeType="afterEffect">
                                  <p:stCondLst>
                                    <p:cond delay="200"/>
                                  </p:stCondLst>
                                  <p:childTnLst>
                                    <p:set>
                                      <p:cBhvr>
                                        <p:cTn id="21" dur="1" fill="hold">
                                          <p:stCondLst>
                                            <p:cond delay="0"/>
                                          </p:stCondLst>
                                        </p:cTn>
                                        <p:tgtEl>
                                          <p:spTgt spid="137"/>
                                        </p:tgtEl>
                                        <p:attrNameLst>
                                          <p:attrName>style.visibility</p:attrName>
                                        </p:attrNameLst>
                                      </p:cBhvr>
                                      <p:to>
                                        <p:strVal val="visible"/>
                                      </p:to>
                                    </p:set>
                                  </p:childTnLst>
                                </p:cTn>
                              </p:par>
                            </p:childTnLst>
                          </p:cTn>
                        </p:par>
                        <p:par>
                          <p:cTn id="22" fill="hold">
                            <p:stCondLst>
                              <p:cond delay="1000"/>
                            </p:stCondLst>
                            <p:childTnLst>
                              <p:par>
                                <p:cTn id="23" presetID="1" presetClass="entr" presetSubtype="0" fill="hold" nodeType="afterEffect">
                                  <p:stCondLst>
                                    <p:cond delay="200"/>
                                  </p:stCondLst>
                                  <p:childTnLst>
                                    <p:set>
                                      <p:cBhvr>
                                        <p:cTn id="24" dur="1" fill="hold">
                                          <p:stCondLst>
                                            <p:cond delay="0"/>
                                          </p:stCondLst>
                                        </p:cTn>
                                        <p:tgtEl>
                                          <p:spTgt spid="152"/>
                                        </p:tgtEl>
                                        <p:attrNameLst>
                                          <p:attrName>style.visibility</p:attrName>
                                        </p:attrNameLst>
                                      </p:cBhvr>
                                      <p:to>
                                        <p:strVal val="visible"/>
                                      </p:to>
                                    </p:set>
                                  </p:childTnLst>
                                </p:cTn>
                              </p:par>
                            </p:childTnLst>
                          </p:cTn>
                        </p:par>
                        <p:par>
                          <p:cTn id="25" fill="hold">
                            <p:stCondLst>
                              <p:cond delay="1200"/>
                            </p:stCondLst>
                            <p:childTnLst>
                              <p:par>
                                <p:cTn id="26" presetID="1" presetClass="entr" presetSubtype="0" fill="hold" nodeType="afterEffect">
                                  <p:stCondLst>
                                    <p:cond delay="200"/>
                                  </p:stCondLst>
                                  <p:childTnLst>
                                    <p:set>
                                      <p:cBhvr>
                                        <p:cTn id="27" dur="1" fill="hold">
                                          <p:stCondLst>
                                            <p:cond delay="0"/>
                                          </p:stCondLst>
                                        </p:cTn>
                                        <p:tgtEl>
                                          <p:spTgt spid="157"/>
                                        </p:tgtEl>
                                        <p:attrNameLst>
                                          <p:attrName>style.visibility</p:attrName>
                                        </p:attrNameLst>
                                      </p:cBhvr>
                                      <p:to>
                                        <p:strVal val="visible"/>
                                      </p:to>
                                    </p:set>
                                  </p:childTnLst>
                                </p:cTn>
                              </p:par>
                            </p:childTnLst>
                          </p:cTn>
                        </p:par>
                        <p:par>
                          <p:cTn id="28" fill="hold">
                            <p:stCondLst>
                              <p:cond delay="1400"/>
                            </p:stCondLst>
                            <p:childTnLst>
                              <p:par>
                                <p:cTn id="29" presetID="1" presetClass="entr" presetSubtype="0" fill="hold" nodeType="afterEffect">
                                  <p:stCondLst>
                                    <p:cond delay="200"/>
                                  </p:stCondLst>
                                  <p:childTnLst>
                                    <p:set>
                                      <p:cBhvr>
                                        <p:cTn id="30" dur="1" fill="hold">
                                          <p:stCondLst>
                                            <p:cond delay="0"/>
                                          </p:stCondLst>
                                        </p:cTn>
                                        <p:tgtEl>
                                          <p:spTgt spid="16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9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0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 grpId="0"/>
      <p:bldP spid="101" grpId="0"/>
    </p:bld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65670606-20B5-4D5C-97B2-39FDFAE95D1E}"/>
                  </a:ext>
                </a:extLst>
              </p:cNvPr>
              <p:cNvSpPr txBox="1"/>
              <p:nvPr/>
            </p:nvSpPr>
            <p:spPr>
              <a:xfrm>
                <a:off x="308289" y="144582"/>
                <a:ext cx="10731449" cy="1227900"/>
              </a:xfrm>
              <a:prstGeom prst="rect">
                <a:avLst/>
              </a:prstGeom>
              <a:noFill/>
              <a:ln>
                <a:noFill/>
              </a:ln>
            </p:spPr>
            <p:txBody>
              <a:bodyPr wrap="square" rtlCol="0">
                <a:spAutoFit/>
              </a:bodyPr>
              <a:lstStyle/>
              <a:p>
                <a:pPr/>
                <a14:m>
                  <m:oMathPara xmlns:m="http://schemas.openxmlformats.org/officeDocument/2006/math">
                    <m:oMathParaPr>
                      <m:jc m:val="left"/>
                    </m:oMathParaPr>
                    <m:oMath xmlns:m="http://schemas.openxmlformats.org/officeDocument/2006/math">
                      <m:acc>
                        <m:accPr>
                          <m:chr m:val="⃗"/>
                          <m:ctrlPr>
                            <a:rPr lang="en-US" sz="6000" b="0" i="1" smtClean="0">
                              <a:solidFill>
                                <a:srgbClr val="7030A0"/>
                              </a:solidFill>
                              <a:latin typeface="Cambria Math" panose="02040503050406030204" pitchFamily="18" charset="0"/>
                            </a:rPr>
                          </m:ctrlPr>
                        </m:accPr>
                        <m:e>
                          <m:r>
                            <a:rPr lang="en-US" sz="6000" b="0" i="1" smtClean="0">
                              <a:solidFill>
                                <a:srgbClr val="7030A0"/>
                              </a:solidFill>
                              <a:latin typeface="Cambria Math" panose="02040503050406030204" pitchFamily="18" charset="0"/>
                            </a:rPr>
                            <m:t>𝑆</m:t>
                          </m:r>
                        </m:e>
                      </m:acc>
                      <m:r>
                        <a:rPr lang="en-US" sz="6000" b="0" i="1" smtClean="0">
                          <a:solidFill>
                            <a:schemeClr val="tx1"/>
                          </a:solidFill>
                          <a:latin typeface="Cambria Math" panose="02040503050406030204" pitchFamily="18" charset="0"/>
                        </a:rPr>
                        <m:t>=       </m:t>
                      </m:r>
                      <m:r>
                        <a:rPr lang="en-US" sz="6000" b="0" i="1" smtClean="0">
                          <a:solidFill>
                            <a:schemeClr val="tx1"/>
                          </a:solidFill>
                          <a:latin typeface="Cambria Math" panose="02040503050406030204" pitchFamily="18" charset="0"/>
                        </a:rPr>
                        <m:t>𝑐𝑡</m:t>
                      </m:r>
                      <m:acc>
                        <m:accPr>
                          <m:chr m:val="⃗"/>
                          <m:ctrlPr>
                            <a:rPr lang="en-US" sz="6000" i="1" smtClean="0">
                              <a:solidFill>
                                <a:srgbClr val="002060"/>
                              </a:solidFill>
                              <a:latin typeface="Cambria Math" panose="02040503050406030204" pitchFamily="18" charset="0"/>
                            </a:rPr>
                          </m:ctrlPr>
                        </m:accPr>
                        <m:e>
                          <m:sSub>
                            <m:sSubPr>
                              <m:ctrlPr>
                                <a:rPr lang="en-US" sz="6000" i="1">
                                  <a:solidFill>
                                    <a:srgbClr val="002060"/>
                                  </a:solidFill>
                                  <a:latin typeface="Cambria Math" panose="02040503050406030204" pitchFamily="18" charset="0"/>
                                </a:rPr>
                              </m:ctrlPr>
                            </m:sSubPr>
                            <m:e>
                              <m:r>
                                <a:rPr lang="en-US" sz="6000" i="1">
                                  <a:solidFill>
                                    <a:srgbClr val="002060"/>
                                  </a:solidFill>
                                  <a:latin typeface="Cambria Math" panose="02040503050406030204" pitchFamily="18" charset="0"/>
                                </a:rPr>
                                <m:t>𝑒</m:t>
                              </m:r>
                            </m:e>
                            <m:sub>
                              <m:r>
                                <a:rPr lang="en-US" sz="6000" i="1">
                                  <a:solidFill>
                                    <a:srgbClr val="002060"/>
                                  </a:solidFill>
                                  <a:latin typeface="Cambria Math" panose="02040503050406030204" pitchFamily="18" charset="0"/>
                                </a:rPr>
                                <m:t>𝑡</m:t>
                              </m:r>
                            </m:sub>
                          </m:sSub>
                        </m:e>
                      </m:acc>
                      <m:r>
                        <a:rPr lang="en-US" sz="6000" b="0" i="1" smtClean="0">
                          <a:solidFill>
                            <a:schemeClr val="tx1"/>
                          </a:solidFill>
                          <a:latin typeface="Cambria Math" panose="02040503050406030204" pitchFamily="18" charset="0"/>
                        </a:rPr>
                        <m:t>+</m:t>
                      </m:r>
                      <m:r>
                        <a:rPr lang="en-US" sz="6000" b="0" i="1" smtClean="0">
                          <a:solidFill>
                            <a:srgbClr val="0070C0"/>
                          </a:solidFill>
                          <a:latin typeface="Cambria Math" panose="02040503050406030204" pitchFamily="18" charset="0"/>
                        </a:rPr>
                        <m:t>𝑥</m:t>
                      </m:r>
                      <m:acc>
                        <m:accPr>
                          <m:chr m:val="⃗"/>
                          <m:ctrlPr>
                            <a:rPr lang="en-US" sz="6000" i="1">
                              <a:solidFill>
                                <a:srgbClr val="002060"/>
                              </a:solidFill>
                              <a:latin typeface="Cambria Math" panose="02040503050406030204" pitchFamily="18" charset="0"/>
                            </a:rPr>
                          </m:ctrlPr>
                        </m:accPr>
                        <m:e>
                          <m:sSub>
                            <m:sSubPr>
                              <m:ctrlPr>
                                <a:rPr lang="en-US" sz="6000" i="1">
                                  <a:solidFill>
                                    <a:srgbClr val="002060"/>
                                  </a:solidFill>
                                  <a:latin typeface="Cambria Math" panose="02040503050406030204" pitchFamily="18" charset="0"/>
                                </a:rPr>
                              </m:ctrlPr>
                            </m:sSubPr>
                            <m:e>
                              <m:r>
                                <a:rPr lang="en-US" sz="6000" i="1">
                                  <a:solidFill>
                                    <a:srgbClr val="002060"/>
                                  </a:solidFill>
                                  <a:latin typeface="Cambria Math" panose="02040503050406030204" pitchFamily="18" charset="0"/>
                                </a:rPr>
                                <m:t>𝑒</m:t>
                              </m:r>
                            </m:e>
                            <m:sub>
                              <m:r>
                                <a:rPr lang="en-US" sz="6000" i="1">
                                  <a:solidFill>
                                    <a:srgbClr val="002060"/>
                                  </a:solidFill>
                                  <a:latin typeface="Cambria Math" panose="02040503050406030204" pitchFamily="18" charset="0"/>
                                </a:rPr>
                                <m:t>𝑥</m:t>
                              </m:r>
                            </m:sub>
                          </m:sSub>
                        </m:e>
                      </m:acc>
                      <m:r>
                        <a:rPr lang="en-US" sz="6000" b="0" i="1" smtClean="0">
                          <a:solidFill>
                            <a:schemeClr val="tx1"/>
                          </a:solidFill>
                          <a:latin typeface="Cambria Math" panose="02040503050406030204" pitchFamily="18" charset="0"/>
                        </a:rPr>
                        <m:t>+</m:t>
                      </m:r>
                      <m:r>
                        <a:rPr lang="en-US" sz="6000" b="0" i="1" smtClean="0">
                          <a:solidFill>
                            <a:srgbClr val="0070C0"/>
                          </a:solidFill>
                          <a:latin typeface="Cambria Math" panose="02040503050406030204" pitchFamily="18" charset="0"/>
                        </a:rPr>
                        <m:t>𝑦</m:t>
                      </m:r>
                      <m:acc>
                        <m:accPr>
                          <m:chr m:val="⃗"/>
                          <m:ctrlPr>
                            <a:rPr lang="en-US" sz="6000" i="1">
                              <a:solidFill>
                                <a:srgbClr val="002060"/>
                              </a:solidFill>
                              <a:latin typeface="Cambria Math" panose="02040503050406030204" pitchFamily="18" charset="0"/>
                            </a:rPr>
                          </m:ctrlPr>
                        </m:accPr>
                        <m:e>
                          <m:sSub>
                            <m:sSubPr>
                              <m:ctrlPr>
                                <a:rPr lang="en-US" sz="6000" i="1">
                                  <a:solidFill>
                                    <a:srgbClr val="002060"/>
                                  </a:solidFill>
                                  <a:latin typeface="Cambria Math" panose="02040503050406030204" pitchFamily="18" charset="0"/>
                                </a:rPr>
                              </m:ctrlPr>
                            </m:sSubPr>
                            <m:e>
                              <m:r>
                                <a:rPr lang="en-US" sz="6000" i="1">
                                  <a:solidFill>
                                    <a:srgbClr val="002060"/>
                                  </a:solidFill>
                                  <a:latin typeface="Cambria Math" panose="02040503050406030204" pitchFamily="18" charset="0"/>
                                </a:rPr>
                                <m:t>𝑒</m:t>
                              </m:r>
                            </m:e>
                            <m:sub>
                              <m:r>
                                <a:rPr lang="en-US" sz="6000" b="0" i="1" smtClean="0">
                                  <a:solidFill>
                                    <a:srgbClr val="002060"/>
                                  </a:solidFill>
                                  <a:latin typeface="Cambria Math" panose="02040503050406030204" pitchFamily="18" charset="0"/>
                                </a:rPr>
                                <m:t>𝑦</m:t>
                              </m:r>
                            </m:sub>
                          </m:sSub>
                        </m:e>
                      </m:acc>
                      <m:r>
                        <a:rPr lang="en-US" sz="6000" b="0" i="1" smtClean="0">
                          <a:solidFill>
                            <a:schemeClr val="tx1"/>
                          </a:solidFill>
                          <a:latin typeface="Cambria Math" panose="02040503050406030204" pitchFamily="18" charset="0"/>
                        </a:rPr>
                        <m:t>+</m:t>
                      </m:r>
                      <m:r>
                        <a:rPr lang="en-US" sz="6000" b="0" i="1" smtClean="0">
                          <a:solidFill>
                            <a:srgbClr val="0070C0"/>
                          </a:solidFill>
                          <a:latin typeface="Cambria Math" panose="02040503050406030204" pitchFamily="18" charset="0"/>
                        </a:rPr>
                        <m:t>𝑧</m:t>
                      </m:r>
                      <m:acc>
                        <m:accPr>
                          <m:chr m:val="⃗"/>
                          <m:ctrlPr>
                            <a:rPr lang="en-US" sz="6000" i="1">
                              <a:solidFill>
                                <a:srgbClr val="002060"/>
                              </a:solidFill>
                              <a:latin typeface="Cambria Math" panose="02040503050406030204" pitchFamily="18" charset="0"/>
                            </a:rPr>
                          </m:ctrlPr>
                        </m:accPr>
                        <m:e>
                          <m:sSub>
                            <m:sSubPr>
                              <m:ctrlPr>
                                <a:rPr lang="en-US" sz="6000" i="1">
                                  <a:solidFill>
                                    <a:srgbClr val="002060"/>
                                  </a:solidFill>
                                  <a:latin typeface="Cambria Math" panose="02040503050406030204" pitchFamily="18" charset="0"/>
                                </a:rPr>
                              </m:ctrlPr>
                            </m:sSubPr>
                            <m:e>
                              <m:r>
                                <a:rPr lang="en-US" sz="6000" i="1">
                                  <a:solidFill>
                                    <a:srgbClr val="002060"/>
                                  </a:solidFill>
                                  <a:latin typeface="Cambria Math" panose="02040503050406030204" pitchFamily="18" charset="0"/>
                                </a:rPr>
                                <m:t>𝑒</m:t>
                              </m:r>
                            </m:e>
                            <m:sub>
                              <m:r>
                                <a:rPr lang="en-US" sz="6000" b="0" i="1" smtClean="0">
                                  <a:solidFill>
                                    <a:srgbClr val="002060"/>
                                  </a:solidFill>
                                  <a:latin typeface="Cambria Math" panose="02040503050406030204" pitchFamily="18" charset="0"/>
                                </a:rPr>
                                <m:t>𝑧</m:t>
                              </m:r>
                            </m:sub>
                          </m:sSub>
                        </m:e>
                      </m:acc>
                    </m:oMath>
                  </m:oMathPara>
                </a14:m>
                <a:endParaRPr lang="en-CA" sz="6000" dirty="0">
                  <a:solidFill>
                    <a:schemeClr val="tx1"/>
                  </a:solidFill>
                </a:endParaRPr>
              </a:p>
            </p:txBody>
          </p:sp>
        </mc:Choice>
        <mc:Fallback xmlns="">
          <p:sp>
            <p:nvSpPr>
              <p:cNvPr id="5" name="TextBox 4">
                <a:extLst>
                  <a:ext uri="{FF2B5EF4-FFF2-40B4-BE49-F238E27FC236}">
                    <a16:creationId xmlns:a16="http://schemas.microsoft.com/office/drawing/2014/main" id="{65670606-20B5-4D5C-97B2-39FDFAE95D1E}"/>
                  </a:ext>
                </a:extLst>
              </p:cNvPr>
              <p:cNvSpPr txBox="1">
                <a:spLocks noRot="1" noChangeAspect="1" noMove="1" noResize="1" noEditPoints="1" noAdjustHandles="1" noChangeArrowheads="1" noChangeShapeType="1" noTextEdit="1"/>
              </p:cNvSpPr>
              <p:nvPr/>
            </p:nvSpPr>
            <p:spPr>
              <a:xfrm>
                <a:off x="308289" y="144582"/>
                <a:ext cx="10731449" cy="1227900"/>
              </a:xfrm>
              <a:prstGeom prst="rect">
                <a:avLst/>
              </a:prstGeom>
              <a:blipFill>
                <a:blip r:embed="rId3"/>
                <a:stretch>
                  <a:fillRect/>
                </a:stretch>
              </a:blipFill>
              <a:ln>
                <a:no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713EF548-FB39-45E4-A15E-36DAEAA90500}"/>
                  </a:ext>
                </a:extLst>
              </p:cNvPr>
              <p:cNvSpPr txBox="1"/>
              <p:nvPr/>
            </p:nvSpPr>
            <p:spPr>
              <a:xfrm>
                <a:off x="0" y="1458124"/>
                <a:ext cx="12192000" cy="2880212"/>
              </a:xfrm>
              <a:prstGeom prst="rect">
                <a:avLst/>
              </a:prstGeom>
              <a:noFill/>
              <a:ln>
                <a:noFill/>
              </a:ln>
            </p:spPr>
            <p:txBody>
              <a:bodyPr wrap="square" rtlCol="0">
                <a:spAutoFit/>
              </a:bodyPr>
              <a:lstStyle/>
              <a:p>
                <a14:m>
                  <m:oMath xmlns:m="http://schemas.openxmlformats.org/officeDocument/2006/math">
                    <m:f>
                      <m:fPr>
                        <m:ctrlPr>
                          <a:rPr lang="en-US" sz="6000" b="0" i="1" smtClean="0">
                            <a:solidFill>
                              <a:schemeClr val="tx1"/>
                            </a:solidFill>
                            <a:latin typeface="Cambria Math" panose="02040503050406030204" pitchFamily="18" charset="0"/>
                          </a:rPr>
                        </m:ctrlPr>
                      </m:fPr>
                      <m:num>
                        <m:r>
                          <a:rPr lang="en-US" sz="6000" b="0" i="1" smtClean="0">
                            <a:solidFill>
                              <a:schemeClr val="tx1"/>
                            </a:solidFill>
                            <a:latin typeface="Cambria Math" panose="02040503050406030204" pitchFamily="18" charset="0"/>
                          </a:rPr>
                          <m:t>𝑑</m:t>
                        </m:r>
                        <m:acc>
                          <m:accPr>
                            <m:chr m:val="⃗"/>
                            <m:ctrlPr>
                              <a:rPr lang="en-US" sz="6000" b="0" i="1" smtClean="0">
                                <a:solidFill>
                                  <a:srgbClr val="7030A0"/>
                                </a:solidFill>
                                <a:latin typeface="Cambria Math" panose="02040503050406030204" pitchFamily="18" charset="0"/>
                              </a:rPr>
                            </m:ctrlPr>
                          </m:accPr>
                          <m:e>
                            <m:r>
                              <a:rPr lang="en-US" sz="6000" b="0" i="1" smtClean="0">
                                <a:solidFill>
                                  <a:srgbClr val="7030A0"/>
                                </a:solidFill>
                                <a:latin typeface="Cambria Math" panose="02040503050406030204" pitchFamily="18" charset="0"/>
                              </a:rPr>
                              <m:t>𝑆</m:t>
                            </m:r>
                          </m:e>
                        </m:acc>
                      </m:num>
                      <m:den>
                        <m:r>
                          <a:rPr lang="en-US" sz="6000" b="0" i="1" smtClean="0">
                            <a:solidFill>
                              <a:schemeClr val="tx1"/>
                            </a:solidFill>
                            <a:latin typeface="Cambria Math" panose="02040503050406030204" pitchFamily="18" charset="0"/>
                          </a:rPr>
                          <m:t>𝑑</m:t>
                        </m:r>
                        <m:r>
                          <a:rPr lang="en-US" sz="6000" b="0" i="1" smtClean="0">
                            <a:solidFill>
                              <a:srgbClr val="FFC000"/>
                            </a:solidFill>
                            <a:latin typeface="Cambria Math" panose="02040503050406030204" pitchFamily="18" charset="0"/>
                          </a:rPr>
                          <m:t>𝜏</m:t>
                        </m:r>
                      </m:den>
                    </m:f>
                    <m:r>
                      <a:rPr lang="en-US" sz="6000" b="0" i="1" smtClean="0">
                        <a:solidFill>
                          <a:schemeClr val="tx1"/>
                        </a:solidFill>
                        <a:latin typeface="Cambria Math" panose="02040503050406030204" pitchFamily="18" charset="0"/>
                      </a:rPr>
                      <m:t>=</m:t>
                    </m:r>
                    <m:f>
                      <m:fPr>
                        <m:ctrlPr>
                          <a:rPr lang="en-US" sz="6000" b="0" i="1" smtClean="0">
                            <a:solidFill>
                              <a:schemeClr val="tx1"/>
                            </a:solidFill>
                            <a:latin typeface="Cambria Math" panose="02040503050406030204" pitchFamily="18" charset="0"/>
                          </a:rPr>
                        </m:ctrlPr>
                      </m:fPr>
                      <m:num>
                        <m:r>
                          <a:rPr lang="en-US" sz="6000" b="0" i="1" smtClean="0">
                            <a:solidFill>
                              <a:schemeClr val="tx1"/>
                            </a:solidFill>
                            <a:latin typeface="Cambria Math" panose="02040503050406030204" pitchFamily="18" charset="0"/>
                          </a:rPr>
                          <m:t>𝑑</m:t>
                        </m:r>
                      </m:num>
                      <m:den>
                        <m:r>
                          <a:rPr lang="en-US" sz="6000" b="0" i="1" smtClean="0">
                            <a:solidFill>
                              <a:schemeClr val="tx1"/>
                            </a:solidFill>
                            <a:latin typeface="Cambria Math" panose="02040503050406030204" pitchFamily="18" charset="0"/>
                          </a:rPr>
                          <m:t>𝑑</m:t>
                        </m:r>
                        <m:r>
                          <a:rPr lang="en-US" sz="6000" b="0" i="1" smtClean="0">
                            <a:solidFill>
                              <a:srgbClr val="FFC000"/>
                            </a:solidFill>
                            <a:latin typeface="Cambria Math" panose="02040503050406030204" pitchFamily="18" charset="0"/>
                          </a:rPr>
                          <m:t>𝜏</m:t>
                        </m:r>
                      </m:den>
                    </m:f>
                    <m:d>
                      <m:dPr>
                        <m:ctrlPr>
                          <a:rPr lang="en-US" sz="6000" b="0" i="1" smtClean="0">
                            <a:solidFill>
                              <a:schemeClr val="tx1"/>
                            </a:solidFill>
                            <a:latin typeface="Cambria Math" panose="02040503050406030204" pitchFamily="18" charset="0"/>
                          </a:rPr>
                        </m:ctrlPr>
                      </m:dPr>
                      <m:e>
                        <m:r>
                          <a:rPr lang="en-US" sz="6000" b="0" i="1" smtClean="0">
                            <a:solidFill>
                              <a:schemeClr val="tx1"/>
                            </a:solidFill>
                            <a:latin typeface="Cambria Math" panose="02040503050406030204" pitchFamily="18" charset="0"/>
                          </a:rPr>
                          <m:t>𝑐</m:t>
                        </m:r>
                        <m:r>
                          <a:rPr lang="en-US" sz="6000" b="0" i="1" smtClean="0">
                            <a:solidFill>
                              <a:srgbClr val="0070C0"/>
                            </a:solidFill>
                            <a:latin typeface="Cambria Math" panose="02040503050406030204" pitchFamily="18" charset="0"/>
                          </a:rPr>
                          <m:t>𝑡</m:t>
                        </m:r>
                        <m:acc>
                          <m:accPr>
                            <m:chr m:val="⃗"/>
                            <m:ctrlPr>
                              <a:rPr lang="en-US" sz="6000" i="1" smtClean="0">
                                <a:solidFill>
                                  <a:srgbClr val="002060"/>
                                </a:solidFill>
                                <a:latin typeface="Cambria Math" panose="02040503050406030204" pitchFamily="18" charset="0"/>
                              </a:rPr>
                            </m:ctrlPr>
                          </m:accPr>
                          <m:e>
                            <m:sSub>
                              <m:sSubPr>
                                <m:ctrlPr>
                                  <a:rPr lang="en-US" sz="6000" i="1">
                                    <a:solidFill>
                                      <a:srgbClr val="002060"/>
                                    </a:solidFill>
                                    <a:latin typeface="Cambria Math" panose="02040503050406030204" pitchFamily="18" charset="0"/>
                                  </a:rPr>
                                </m:ctrlPr>
                              </m:sSubPr>
                              <m:e>
                                <m:r>
                                  <a:rPr lang="en-US" sz="6000" i="1">
                                    <a:solidFill>
                                      <a:srgbClr val="002060"/>
                                    </a:solidFill>
                                    <a:latin typeface="Cambria Math" panose="02040503050406030204" pitchFamily="18" charset="0"/>
                                  </a:rPr>
                                  <m:t>𝑒</m:t>
                                </m:r>
                              </m:e>
                              <m:sub>
                                <m:r>
                                  <a:rPr lang="en-US" sz="6000" i="1">
                                    <a:solidFill>
                                      <a:srgbClr val="002060"/>
                                    </a:solidFill>
                                    <a:latin typeface="Cambria Math" panose="02040503050406030204" pitchFamily="18" charset="0"/>
                                  </a:rPr>
                                  <m:t>𝑡</m:t>
                                </m:r>
                              </m:sub>
                            </m:sSub>
                          </m:e>
                        </m:acc>
                        <m:r>
                          <a:rPr lang="en-US" sz="6000" b="0" i="1" smtClean="0">
                            <a:solidFill>
                              <a:schemeClr val="tx1"/>
                            </a:solidFill>
                            <a:latin typeface="Cambria Math" panose="02040503050406030204" pitchFamily="18" charset="0"/>
                          </a:rPr>
                          <m:t>+</m:t>
                        </m:r>
                        <m:r>
                          <a:rPr lang="en-US" sz="6000" b="0" i="1" smtClean="0">
                            <a:solidFill>
                              <a:srgbClr val="0070C0"/>
                            </a:solidFill>
                            <a:latin typeface="Cambria Math" panose="02040503050406030204" pitchFamily="18" charset="0"/>
                          </a:rPr>
                          <m:t>𝑥</m:t>
                        </m:r>
                        <m:acc>
                          <m:accPr>
                            <m:chr m:val="⃗"/>
                            <m:ctrlPr>
                              <a:rPr lang="en-US" sz="6000" i="1">
                                <a:solidFill>
                                  <a:srgbClr val="002060"/>
                                </a:solidFill>
                                <a:latin typeface="Cambria Math" panose="02040503050406030204" pitchFamily="18" charset="0"/>
                              </a:rPr>
                            </m:ctrlPr>
                          </m:accPr>
                          <m:e>
                            <m:sSub>
                              <m:sSubPr>
                                <m:ctrlPr>
                                  <a:rPr lang="en-US" sz="6000" i="1">
                                    <a:solidFill>
                                      <a:srgbClr val="002060"/>
                                    </a:solidFill>
                                    <a:latin typeface="Cambria Math" panose="02040503050406030204" pitchFamily="18" charset="0"/>
                                  </a:rPr>
                                </m:ctrlPr>
                              </m:sSubPr>
                              <m:e>
                                <m:r>
                                  <a:rPr lang="en-US" sz="6000" i="1">
                                    <a:solidFill>
                                      <a:srgbClr val="002060"/>
                                    </a:solidFill>
                                    <a:latin typeface="Cambria Math" panose="02040503050406030204" pitchFamily="18" charset="0"/>
                                  </a:rPr>
                                  <m:t>𝑒</m:t>
                                </m:r>
                              </m:e>
                              <m:sub>
                                <m:r>
                                  <a:rPr lang="en-US" sz="6000" i="1">
                                    <a:solidFill>
                                      <a:srgbClr val="002060"/>
                                    </a:solidFill>
                                    <a:latin typeface="Cambria Math" panose="02040503050406030204" pitchFamily="18" charset="0"/>
                                  </a:rPr>
                                  <m:t>𝑥</m:t>
                                </m:r>
                              </m:sub>
                            </m:sSub>
                          </m:e>
                        </m:acc>
                        <m:r>
                          <a:rPr lang="en-US" sz="6000" b="0" i="1" smtClean="0">
                            <a:solidFill>
                              <a:schemeClr val="tx1"/>
                            </a:solidFill>
                            <a:latin typeface="Cambria Math" panose="02040503050406030204" pitchFamily="18" charset="0"/>
                          </a:rPr>
                          <m:t>+</m:t>
                        </m:r>
                        <m:r>
                          <a:rPr lang="en-US" sz="6000" b="0" i="1" smtClean="0">
                            <a:solidFill>
                              <a:srgbClr val="0070C0"/>
                            </a:solidFill>
                            <a:latin typeface="Cambria Math" panose="02040503050406030204" pitchFamily="18" charset="0"/>
                          </a:rPr>
                          <m:t>𝑦</m:t>
                        </m:r>
                        <m:acc>
                          <m:accPr>
                            <m:chr m:val="⃗"/>
                            <m:ctrlPr>
                              <a:rPr lang="en-US" sz="6000" i="1">
                                <a:solidFill>
                                  <a:srgbClr val="002060"/>
                                </a:solidFill>
                                <a:latin typeface="Cambria Math" panose="02040503050406030204" pitchFamily="18" charset="0"/>
                              </a:rPr>
                            </m:ctrlPr>
                          </m:accPr>
                          <m:e>
                            <m:sSub>
                              <m:sSubPr>
                                <m:ctrlPr>
                                  <a:rPr lang="en-US" sz="6000" i="1">
                                    <a:solidFill>
                                      <a:srgbClr val="002060"/>
                                    </a:solidFill>
                                    <a:latin typeface="Cambria Math" panose="02040503050406030204" pitchFamily="18" charset="0"/>
                                  </a:rPr>
                                </m:ctrlPr>
                              </m:sSubPr>
                              <m:e>
                                <m:r>
                                  <a:rPr lang="en-US" sz="6000" i="1">
                                    <a:solidFill>
                                      <a:srgbClr val="002060"/>
                                    </a:solidFill>
                                    <a:latin typeface="Cambria Math" panose="02040503050406030204" pitchFamily="18" charset="0"/>
                                  </a:rPr>
                                  <m:t>𝑒</m:t>
                                </m:r>
                              </m:e>
                              <m:sub>
                                <m:r>
                                  <a:rPr lang="en-US" sz="6000" b="0" i="1" smtClean="0">
                                    <a:solidFill>
                                      <a:srgbClr val="002060"/>
                                    </a:solidFill>
                                    <a:latin typeface="Cambria Math" panose="02040503050406030204" pitchFamily="18" charset="0"/>
                                  </a:rPr>
                                  <m:t>𝑦</m:t>
                                </m:r>
                              </m:sub>
                            </m:sSub>
                          </m:e>
                        </m:acc>
                        <m:r>
                          <a:rPr lang="en-US" sz="6000" b="0" i="1" smtClean="0">
                            <a:solidFill>
                              <a:schemeClr val="tx1"/>
                            </a:solidFill>
                            <a:latin typeface="Cambria Math" panose="02040503050406030204" pitchFamily="18" charset="0"/>
                          </a:rPr>
                          <m:t>+</m:t>
                        </m:r>
                        <m:r>
                          <a:rPr lang="en-US" sz="6000" b="0" i="1" smtClean="0">
                            <a:solidFill>
                              <a:srgbClr val="0070C0"/>
                            </a:solidFill>
                            <a:latin typeface="Cambria Math" panose="02040503050406030204" pitchFamily="18" charset="0"/>
                          </a:rPr>
                          <m:t>𝑧</m:t>
                        </m:r>
                        <m:acc>
                          <m:accPr>
                            <m:chr m:val="⃗"/>
                            <m:ctrlPr>
                              <a:rPr lang="en-US" sz="6000" i="1">
                                <a:solidFill>
                                  <a:srgbClr val="002060"/>
                                </a:solidFill>
                                <a:latin typeface="Cambria Math" panose="02040503050406030204" pitchFamily="18" charset="0"/>
                              </a:rPr>
                            </m:ctrlPr>
                          </m:accPr>
                          <m:e>
                            <m:sSub>
                              <m:sSubPr>
                                <m:ctrlPr>
                                  <a:rPr lang="en-US" sz="6000" i="1">
                                    <a:solidFill>
                                      <a:srgbClr val="002060"/>
                                    </a:solidFill>
                                    <a:latin typeface="Cambria Math" panose="02040503050406030204" pitchFamily="18" charset="0"/>
                                  </a:rPr>
                                </m:ctrlPr>
                              </m:sSubPr>
                              <m:e>
                                <m:r>
                                  <a:rPr lang="en-US" sz="6000" i="1">
                                    <a:solidFill>
                                      <a:srgbClr val="002060"/>
                                    </a:solidFill>
                                    <a:latin typeface="Cambria Math" panose="02040503050406030204" pitchFamily="18" charset="0"/>
                                  </a:rPr>
                                  <m:t>𝑒</m:t>
                                </m:r>
                              </m:e>
                              <m:sub>
                                <m:r>
                                  <a:rPr lang="en-US" sz="6000" b="0" i="1" smtClean="0">
                                    <a:solidFill>
                                      <a:srgbClr val="002060"/>
                                    </a:solidFill>
                                    <a:latin typeface="Cambria Math" panose="02040503050406030204" pitchFamily="18" charset="0"/>
                                  </a:rPr>
                                  <m:t>𝑧</m:t>
                                </m:r>
                              </m:sub>
                            </m:sSub>
                          </m:e>
                        </m:acc>
                      </m:e>
                    </m:d>
                  </m:oMath>
                </a14:m>
                <a:r>
                  <a:rPr lang="en-CA" sz="6000" dirty="0">
                    <a:solidFill>
                      <a:schemeClr val="tx1"/>
                    </a:solidFill>
                  </a:rPr>
                  <a:t> </a:t>
                </a:r>
              </a:p>
              <a:p>
                <a:endParaRPr lang="en-CA" sz="1000" dirty="0">
                  <a:solidFill>
                    <a:schemeClr val="tx1"/>
                  </a:solidFill>
                </a:endParaRPr>
              </a:p>
              <a:p>
                <a14:m>
                  <m:oMath xmlns:m="http://schemas.openxmlformats.org/officeDocument/2006/math">
                    <m:f>
                      <m:fPr>
                        <m:ctrlPr>
                          <a:rPr lang="en-US" sz="4600" b="0" i="1" smtClean="0">
                            <a:solidFill>
                              <a:schemeClr val="bg1"/>
                            </a:solidFill>
                            <a:latin typeface="Cambria Math" panose="02040503050406030204" pitchFamily="18" charset="0"/>
                          </a:rPr>
                        </m:ctrlPr>
                      </m:fPr>
                      <m:num>
                        <m:r>
                          <a:rPr lang="en-US" sz="4600" b="0" i="1" smtClean="0">
                            <a:solidFill>
                              <a:schemeClr val="bg1"/>
                            </a:solidFill>
                            <a:latin typeface="Cambria Math" panose="02040503050406030204" pitchFamily="18" charset="0"/>
                          </a:rPr>
                          <m:t>𝑑</m:t>
                        </m:r>
                        <m:acc>
                          <m:accPr>
                            <m:chr m:val="⃗"/>
                            <m:ctrlPr>
                              <a:rPr lang="en-US" sz="4600" b="0" i="1" smtClean="0">
                                <a:solidFill>
                                  <a:schemeClr val="bg1"/>
                                </a:solidFill>
                                <a:latin typeface="Cambria Math" panose="02040503050406030204" pitchFamily="18" charset="0"/>
                              </a:rPr>
                            </m:ctrlPr>
                          </m:accPr>
                          <m:e>
                            <m:r>
                              <a:rPr lang="en-US" sz="4600" b="0" i="1" smtClean="0">
                                <a:solidFill>
                                  <a:schemeClr val="bg1"/>
                                </a:solidFill>
                                <a:latin typeface="Cambria Math" panose="02040503050406030204" pitchFamily="18" charset="0"/>
                              </a:rPr>
                              <m:t>𝑆</m:t>
                            </m:r>
                          </m:e>
                        </m:acc>
                      </m:num>
                      <m:den>
                        <m:r>
                          <a:rPr lang="en-US" sz="4600" b="0" i="1" smtClean="0">
                            <a:solidFill>
                              <a:schemeClr val="bg1"/>
                            </a:solidFill>
                            <a:latin typeface="Cambria Math" panose="02040503050406030204" pitchFamily="18" charset="0"/>
                          </a:rPr>
                          <m:t>𝑑</m:t>
                        </m:r>
                        <m:r>
                          <a:rPr lang="en-US" sz="4600" b="0" i="1" smtClean="0">
                            <a:solidFill>
                              <a:schemeClr val="bg1"/>
                            </a:solidFill>
                            <a:latin typeface="Cambria Math" panose="02040503050406030204" pitchFamily="18" charset="0"/>
                          </a:rPr>
                          <m:t>𝜏</m:t>
                        </m:r>
                      </m:den>
                    </m:f>
                    <m:r>
                      <a:rPr lang="en-US" sz="4600" b="0" i="1" smtClean="0">
                        <a:solidFill>
                          <a:schemeClr val="bg1"/>
                        </a:solidFill>
                        <a:latin typeface="Cambria Math" panose="02040503050406030204" pitchFamily="18" charset="0"/>
                      </a:rPr>
                      <m:t>  </m:t>
                    </m:r>
                    <m:r>
                      <a:rPr lang="en-US" sz="4600" b="0" i="1" smtClean="0">
                        <a:solidFill>
                          <a:schemeClr val="tx1"/>
                        </a:solidFill>
                        <a:latin typeface="Cambria Math" panose="02040503050406030204" pitchFamily="18" charset="0"/>
                      </a:rPr>
                      <m:t>=</m:t>
                    </m:r>
                    <m:f>
                      <m:fPr>
                        <m:ctrlPr>
                          <a:rPr lang="en-US" sz="4600" b="0" i="1" smtClean="0">
                            <a:solidFill>
                              <a:schemeClr val="tx1"/>
                            </a:solidFill>
                            <a:latin typeface="Cambria Math" panose="02040503050406030204" pitchFamily="18" charset="0"/>
                          </a:rPr>
                        </m:ctrlPr>
                      </m:fPr>
                      <m:num>
                        <m:r>
                          <a:rPr lang="en-US" sz="4600" b="0" i="1" smtClean="0">
                            <a:solidFill>
                              <a:schemeClr val="tx1"/>
                            </a:solidFill>
                            <a:latin typeface="Cambria Math" panose="02040503050406030204" pitchFamily="18" charset="0"/>
                          </a:rPr>
                          <m:t>𝑑</m:t>
                        </m:r>
                      </m:num>
                      <m:den>
                        <m:r>
                          <a:rPr lang="en-US" sz="4600" b="0" i="1" smtClean="0">
                            <a:solidFill>
                              <a:schemeClr val="tx1"/>
                            </a:solidFill>
                            <a:latin typeface="Cambria Math" panose="02040503050406030204" pitchFamily="18" charset="0"/>
                          </a:rPr>
                          <m:t>𝑑</m:t>
                        </m:r>
                        <m:r>
                          <a:rPr lang="en-US" sz="4600" b="0" i="1" smtClean="0">
                            <a:solidFill>
                              <a:srgbClr val="FFC000"/>
                            </a:solidFill>
                            <a:latin typeface="Cambria Math" panose="02040503050406030204" pitchFamily="18" charset="0"/>
                          </a:rPr>
                          <m:t>𝜏</m:t>
                        </m:r>
                      </m:den>
                    </m:f>
                    <m:d>
                      <m:dPr>
                        <m:ctrlPr>
                          <a:rPr lang="en-US" sz="4600" b="0" i="1" smtClean="0">
                            <a:solidFill>
                              <a:schemeClr val="tx1"/>
                            </a:solidFill>
                            <a:latin typeface="Cambria Math" panose="02040503050406030204" pitchFamily="18" charset="0"/>
                          </a:rPr>
                        </m:ctrlPr>
                      </m:dPr>
                      <m:e>
                        <m:r>
                          <a:rPr lang="en-US" sz="4600" b="0" i="1" smtClean="0">
                            <a:solidFill>
                              <a:schemeClr val="tx1"/>
                            </a:solidFill>
                            <a:latin typeface="Cambria Math" panose="02040503050406030204" pitchFamily="18" charset="0"/>
                          </a:rPr>
                          <m:t>𝑐</m:t>
                        </m:r>
                        <m:r>
                          <a:rPr lang="en-US" sz="4600" b="0" i="1" smtClean="0">
                            <a:solidFill>
                              <a:srgbClr val="0070C0"/>
                            </a:solidFill>
                            <a:latin typeface="Cambria Math" panose="02040503050406030204" pitchFamily="18" charset="0"/>
                          </a:rPr>
                          <m:t>𝑡</m:t>
                        </m:r>
                        <m:acc>
                          <m:accPr>
                            <m:chr m:val="⃗"/>
                            <m:ctrlPr>
                              <a:rPr lang="en-US" sz="4600" i="1" smtClean="0">
                                <a:solidFill>
                                  <a:srgbClr val="002060"/>
                                </a:solidFill>
                                <a:latin typeface="Cambria Math" panose="02040503050406030204" pitchFamily="18" charset="0"/>
                              </a:rPr>
                            </m:ctrlPr>
                          </m:accPr>
                          <m:e>
                            <m:sSub>
                              <m:sSubPr>
                                <m:ctrlPr>
                                  <a:rPr lang="en-US" sz="4600" i="1">
                                    <a:solidFill>
                                      <a:srgbClr val="002060"/>
                                    </a:solidFill>
                                    <a:latin typeface="Cambria Math" panose="02040503050406030204" pitchFamily="18" charset="0"/>
                                  </a:rPr>
                                </m:ctrlPr>
                              </m:sSubPr>
                              <m:e>
                                <m:r>
                                  <a:rPr lang="en-US" sz="4600" i="1">
                                    <a:solidFill>
                                      <a:srgbClr val="002060"/>
                                    </a:solidFill>
                                    <a:latin typeface="Cambria Math" panose="02040503050406030204" pitchFamily="18" charset="0"/>
                                  </a:rPr>
                                  <m:t>𝑒</m:t>
                                </m:r>
                              </m:e>
                              <m:sub>
                                <m:r>
                                  <a:rPr lang="en-US" sz="4600" i="1">
                                    <a:solidFill>
                                      <a:srgbClr val="002060"/>
                                    </a:solidFill>
                                    <a:latin typeface="Cambria Math" panose="02040503050406030204" pitchFamily="18" charset="0"/>
                                  </a:rPr>
                                  <m:t>𝑡</m:t>
                                </m:r>
                              </m:sub>
                            </m:sSub>
                          </m:e>
                        </m:acc>
                      </m:e>
                    </m:d>
                    <m:r>
                      <a:rPr lang="en-US" sz="4600" b="0" i="1" smtClean="0">
                        <a:solidFill>
                          <a:schemeClr val="tx1"/>
                        </a:solidFill>
                        <a:latin typeface="Cambria Math" panose="02040503050406030204" pitchFamily="18" charset="0"/>
                      </a:rPr>
                      <m:t>+</m:t>
                    </m:r>
                    <m:f>
                      <m:fPr>
                        <m:ctrlPr>
                          <a:rPr lang="en-US" sz="4600" b="0" i="1" smtClean="0">
                            <a:solidFill>
                              <a:schemeClr val="tx1"/>
                            </a:solidFill>
                            <a:latin typeface="Cambria Math" panose="02040503050406030204" pitchFamily="18" charset="0"/>
                          </a:rPr>
                        </m:ctrlPr>
                      </m:fPr>
                      <m:num>
                        <m:r>
                          <a:rPr lang="en-US" sz="4600" b="0" i="1" smtClean="0">
                            <a:solidFill>
                              <a:schemeClr val="tx1"/>
                            </a:solidFill>
                            <a:latin typeface="Cambria Math" panose="02040503050406030204" pitchFamily="18" charset="0"/>
                          </a:rPr>
                          <m:t>𝑑</m:t>
                        </m:r>
                      </m:num>
                      <m:den>
                        <m:r>
                          <a:rPr lang="en-US" sz="4600" b="0" i="1" smtClean="0">
                            <a:solidFill>
                              <a:schemeClr val="tx1"/>
                            </a:solidFill>
                            <a:latin typeface="Cambria Math" panose="02040503050406030204" pitchFamily="18" charset="0"/>
                          </a:rPr>
                          <m:t>𝑑</m:t>
                        </m:r>
                        <m:r>
                          <a:rPr lang="en-US" sz="4600" b="0" i="1" smtClean="0">
                            <a:solidFill>
                              <a:srgbClr val="FFC000"/>
                            </a:solidFill>
                            <a:latin typeface="Cambria Math" panose="02040503050406030204" pitchFamily="18" charset="0"/>
                          </a:rPr>
                          <m:t>𝜏</m:t>
                        </m:r>
                      </m:den>
                    </m:f>
                    <m:d>
                      <m:dPr>
                        <m:ctrlPr>
                          <a:rPr lang="en-US" sz="4600" b="0" i="1" smtClean="0">
                            <a:solidFill>
                              <a:schemeClr val="tx1"/>
                            </a:solidFill>
                            <a:latin typeface="Cambria Math" panose="02040503050406030204" pitchFamily="18" charset="0"/>
                          </a:rPr>
                        </m:ctrlPr>
                      </m:dPr>
                      <m:e>
                        <m:r>
                          <a:rPr lang="en-US" sz="4600" b="0" i="1" smtClean="0">
                            <a:solidFill>
                              <a:srgbClr val="0070C0"/>
                            </a:solidFill>
                            <a:latin typeface="Cambria Math" panose="02040503050406030204" pitchFamily="18" charset="0"/>
                          </a:rPr>
                          <m:t>𝑥</m:t>
                        </m:r>
                        <m:acc>
                          <m:accPr>
                            <m:chr m:val="⃗"/>
                            <m:ctrlPr>
                              <a:rPr lang="en-US" sz="4600" i="1" smtClean="0">
                                <a:solidFill>
                                  <a:srgbClr val="002060"/>
                                </a:solidFill>
                                <a:latin typeface="Cambria Math" panose="02040503050406030204" pitchFamily="18" charset="0"/>
                              </a:rPr>
                            </m:ctrlPr>
                          </m:accPr>
                          <m:e>
                            <m:sSub>
                              <m:sSubPr>
                                <m:ctrlPr>
                                  <a:rPr lang="en-US" sz="4600" i="1">
                                    <a:solidFill>
                                      <a:srgbClr val="002060"/>
                                    </a:solidFill>
                                    <a:latin typeface="Cambria Math" panose="02040503050406030204" pitchFamily="18" charset="0"/>
                                  </a:rPr>
                                </m:ctrlPr>
                              </m:sSubPr>
                              <m:e>
                                <m:r>
                                  <a:rPr lang="en-US" sz="4600" i="1">
                                    <a:solidFill>
                                      <a:srgbClr val="002060"/>
                                    </a:solidFill>
                                    <a:latin typeface="Cambria Math" panose="02040503050406030204" pitchFamily="18" charset="0"/>
                                  </a:rPr>
                                  <m:t>𝑒</m:t>
                                </m:r>
                              </m:e>
                              <m:sub>
                                <m:r>
                                  <a:rPr lang="en-US" sz="4600" b="0" i="1" smtClean="0">
                                    <a:solidFill>
                                      <a:srgbClr val="002060"/>
                                    </a:solidFill>
                                    <a:latin typeface="Cambria Math" panose="02040503050406030204" pitchFamily="18" charset="0"/>
                                  </a:rPr>
                                  <m:t>𝑥</m:t>
                                </m:r>
                              </m:sub>
                            </m:sSub>
                          </m:e>
                        </m:acc>
                      </m:e>
                    </m:d>
                    <m:r>
                      <a:rPr lang="en-US" sz="4600" b="0" i="1" smtClean="0">
                        <a:solidFill>
                          <a:schemeClr val="tx1"/>
                        </a:solidFill>
                        <a:latin typeface="Cambria Math" panose="02040503050406030204" pitchFamily="18" charset="0"/>
                      </a:rPr>
                      <m:t>+</m:t>
                    </m:r>
                    <m:f>
                      <m:fPr>
                        <m:ctrlPr>
                          <a:rPr lang="en-US" sz="4600" b="0" i="1" smtClean="0">
                            <a:solidFill>
                              <a:schemeClr val="tx1"/>
                            </a:solidFill>
                            <a:latin typeface="Cambria Math" panose="02040503050406030204" pitchFamily="18" charset="0"/>
                          </a:rPr>
                        </m:ctrlPr>
                      </m:fPr>
                      <m:num>
                        <m:r>
                          <a:rPr lang="en-US" sz="4600" b="0" i="1" smtClean="0">
                            <a:solidFill>
                              <a:schemeClr val="tx1"/>
                            </a:solidFill>
                            <a:latin typeface="Cambria Math" panose="02040503050406030204" pitchFamily="18" charset="0"/>
                          </a:rPr>
                          <m:t>𝑑</m:t>
                        </m:r>
                      </m:num>
                      <m:den>
                        <m:r>
                          <a:rPr lang="en-US" sz="4600" b="0" i="1" smtClean="0">
                            <a:solidFill>
                              <a:schemeClr val="tx1"/>
                            </a:solidFill>
                            <a:latin typeface="Cambria Math" panose="02040503050406030204" pitchFamily="18" charset="0"/>
                          </a:rPr>
                          <m:t>𝑑</m:t>
                        </m:r>
                        <m:r>
                          <a:rPr lang="en-US" sz="4600" b="0" i="1" smtClean="0">
                            <a:solidFill>
                              <a:srgbClr val="FFC000"/>
                            </a:solidFill>
                            <a:latin typeface="Cambria Math" panose="02040503050406030204" pitchFamily="18" charset="0"/>
                          </a:rPr>
                          <m:t>𝜏</m:t>
                        </m:r>
                      </m:den>
                    </m:f>
                    <m:d>
                      <m:dPr>
                        <m:ctrlPr>
                          <a:rPr lang="en-US" sz="4600" b="0" i="1" smtClean="0">
                            <a:solidFill>
                              <a:schemeClr val="tx1"/>
                            </a:solidFill>
                            <a:latin typeface="Cambria Math" panose="02040503050406030204" pitchFamily="18" charset="0"/>
                          </a:rPr>
                        </m:ctrlPr>
                      </m:dPr>
                      <m:e>
                        <m:r>
                          <a:rPr lang="en-US" sz="4600" b="0" i="1" smtClean="0">
                            <a:solidFill>
                              <a:srgbClr val="0070C0"/>
                            </a:solidFill>
                            <a:latin typeface="Cambria Math" panose="02040503050406030204" pitchFamily="18" charset="0"/>
                          </a:rPr>
                          <m:t>𝑦</m:t>
                        </m:r>
                        <m:acc>
                          <m:accPr>
                            <m:chr m:val="⃗"/>
                            <m:ctrlPr>
                              <a:rPr lang="en-US" sz="4600" i="1" smtClean="0">
                                <a:solidFill>
                                  <a:srgbClr val="002060"/>
                                </a:solidFill>
                                <a:latin typeface="Cambria Math" panose="02040503050406030204" pitchFamily="18" charset="0"/>
                              </a:rPr>
                            </m:ctrlPr>
                          </m:accPr>
                          <m:e>
                            <m:sSub>
                              <m:sSubPr>
                                <m:ctrlPr>
                                  <a:rPr lang="en-US" sz="4600" i="1">
                                    <a:solidFill>
                                      <a:srgbClr val="002060"/>
                                    </a:solidFill>
                                    <a:latin typeface="Cambria Math" panose="02040503050406030204" pitchFamily="18" charset="0"/>
                                  </a:rPr>
                                </m:ctrlPr>
                              </m:sSubPr>
                              <m:e>
                                <m:r>
                                  <a:rPr lang="en-US" sz="4600" i="1">
                                    <a:solidFill>
                                      <a:srgbClr val="002060"/>
                                    </a:solidFill>
                                    <a:latin typeface="Cambria Math" panose="02040503050406030204" pitchFamily="18" charset="0"/>
                                  </a:rPr>
                                  <m:t>𝑒</m:t>
                                </m:r>
                              </m:e>
                              <m:sub>
                                <m:r>
                                  <a:rPr lang="en-US" sz="4600" b="0" i="1" smtClean="0">
                                    <a:solidFill>
                                      <a:srgbClr val="002060"/>
                                    </a:solidFill>
                                    <a:latin typeface="Cambria Math" panose="02040503050406030204" pitchFamily="18" charset="0"/>
                                  </a:rPr>
                                  <m:t>𝑦</m:t>
                                </m:r>
                              </m:sub>
                            </m:sSub>
                          </m:e>
                        </m:acc>
                      </m:e>
                    </m:d>
                    <m:r>
                      <a:rPr lang="en-US" sz="4600" b="0" i="1" smtClean="0">
                        <a:solidFill>
                          <a:schemeClr val="tx1"/>
                        </a:solidFill>
                        <a:latin typeface="Cambria Math" panose="02040503050406030204" pitchFamily="18" charset="0"/>
                      </a:rPr>
                      <m:t>+</m:t>
                    </m:r>
                    <m:f>
                      <m:fPr>
                        <m:ctrlPr>
                          <a:rPr lang="en-US" sz="4600" b="0" i="1" smtClean="0">
                            <a:solidFill>
                              <a:schemeClr val="tx1"/>
                            </a:solidFill>
                            <a:latin typeface="Cambria Math" panose="02040503050406030204" pitchFamily="18" charset="0"/>
                          </a:rPr>
                        </m:ctrlPr>
                      </m:fPr>
                      <m:num>
                        <m:r>
                          <a:rPr lang="en-US" sz="4600" b="0" i="1" smtClean="0">
                            <a:solidFill>
                              <a:schemeClr val="tx1"/>
                            </a:solidFill>
                            <a:latin typeface="Cambria Math" panose="02040503050406030204" pitchFamily="18" charset="0"/>
                          </a:rPr>
                          <m:t>𝑑</m:t>
                        </m:r>
                      </m:num>
                      <m:den>
                        <m:r>
                          <a:rPr lang="en-US" sz="4600" b="0" i="1" smtClean="0">
                            <a:solidFill>
                              <a:schemeClr val="tx1"/>
                            </a:solidFill>
                            <a:latin typeface="Cambria Math" panose="02040503050406030204" pitchFamily="18" charset="0"/>
                          </a:rPr>
                          <m:t>𝑑</m:t>
                        </m:r>
                        <m:r>
                          <a:rPr lang="en-US" sz="4600" b="0" i="1" smtClean="0">
                            <a:solidFill>
                              <a:srgbClr val="FFC000"/>
                            </a:solidFill>
                            <a:latin typeface="Cambria Math" panose="02040503050406030204" pitchFamily="18" charset="0"/>
                          </a:rPr>
                          <m:t>𝜏</m:t>
                        </m:r>
                      </m:den>
                    </m:f>
                    <m:d>
                      <m:dPr>
                        <m:ctrlPr>
                          <a:rPr lang="en-US" sz="4600" b="0" i="1" smtClean="0">
                            <a:solidFill>
                              <a:schemeClr val="tx1"/>
                            </a:solidFill>
                            <a:latin typeface="Cambria Math" panose="02040503050406030204" pitchFamily="18" charset="0"/>
                          </a:rPr>
                        </m:ctrlPr>
                      </m:dPr>
                      <m:e>
                        <m:r>
                          <a:rPr lang="en-US" sz="4600" b="0" i="1" smtClean="0">
                            <a:solidFill>
                              <a:srgbClr val="0070C0"/>
                            </a:solidFill>
                            <a:latin typeface="Cambria Math" panose="02040503050406030204" pitchFamily="18" charset="0"/>
                          </a:rPr>
                          <m:t>𝑧</m:t>
                        </m:r>
                        <m:acc>
                          <m:accPr>
                            <m:chr m:val="⃗"/>
                            <m:ctrlPr>
                              <a:rPr lang="en-US" sz="4600" i="1" smtClean="0">
                                <a:solidFill>
                                  <a:srgbClr val="002060"/>
                                </a:solidFill>
                                <a:latin typeface="Cambria Math" panose="02040503050406030204" pitchFamily="18" charset="0"/>
                              </a:rPr>
                            </m:ctrlPr>
                          </m:accPr>
                          <m:e>
                            <m:sSub>
                              <m:sSubPr>
                                <m:ctrlPr>
                                  <a:rPr lang="en-US" sz="4600" i="1">
                                    <a:solidFill>
                                      <a:srgbClr val="002060"/>
                                    </a:solidFill>
                                    <a:latin typeface="Cambria Math" panose="02040503050406030204" pitchFamily="18" charset="0"/>
                                  </a:rPr>
                                </m:ctrlPr>
                              </m:sSubPr>
                              <m:e>
                                <m:r>
                                  <a:rPr lang="en-US" sz="4600" i="1">
                                    <a:solidFill>
                                      <a:srgbClr val="002060"/>
                                    </a:solidFill>
                                    <a:latin typeface="Cambria Math" panose="02040503050406030204" pitchFamily="18" charset="0"/>
                                  </a:rPr>
                                  <m:t>𝑒</m:t>
                                </m:r>
                              </m:e>
                              <m:sub>
                                <m:r>
                                  <a:rPr lang="en-US" sz="4600" b="0" i="1" smtClean="0">
                                    <a:solidFill>
                                      <a:srgbClr val="002060"/>
                                    </a:solidFill>
                                    <a:latin typeface="Cambria Math" panose="02040503050406030204" pitchFamily="18" charset="0"/>
                                  </a:rPr>
                                  <m:t>𝑧</m:t>
                                </m:r>
                              </m:sub>
                            </m:sSub>
                          </m:e>
                        </m:acc>
                      </m:e>
                    </m:d>
                  </m:oMath>
                </a14:m>
                <a:r>
                  <a:rPr lang="en-CA" sz="4600" dirty="0"/>
                  <a:t> </a:t>
                </a:r>
                <a:endParaRPr lang="en-CA" sz="4600" dirty="0">
                  <a:solidFill>
                    <a:schemeClr val="tx1"/>
                  </a:solidFill>
                </a:endParaRPr>
              </a:p>
            </p:txBody>
          </p:sp>
        </mc:Choice>
        <mc:Fallback xmlns="">
          <p:sp>
            <p:nvSpPr>
              <p:cNvPr id="6" name="TextBox 5">
                <a:extLst>
                  <a:ext uri="{FF2B5EF4-FFF2-40B4-BE49-F238E27FC236}">
                    <a16:creationId xmlns:a16="http://schemas.microsoft.com/office/drawing/2014/main" id="{713EF548-FB39-45E4-A15E-36DAEAA90500}"/>
                  </a:ext>
                </a:extLst>
              </p:cNvPr>
              <p:cNvSpPr txBox="1">
                <a:spLocks noRot="1" noChangeAspect="1" noMove="1" noResize="1" noEditPoints="1" noAdjustHandles="1" noChangeArrowheads="1" noChangeShapeType="1" noTextEdit="1"/>
              </p:cNvSpPr>
              <p:nvPr/>
            </p:nvSpPr>
            <p:spPr>
              <a:xfrm>
                <a:off x="0" y="1458124"/>
                <a:ext cx="12192000" cy="2880212"/>
              </a:xfrm>
              <a:prstGeom prst="rect">
                <a:avLst/>
              </a:prstGeom>
              <a:blipFill>
                <a:blip r:embed="rId4"/>
                <a:stretch>
                  <a:fillRect/>
                </a:stretch>
              </a:blipFill>
              <a:ln>
                <a:no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CB566EC-D438-48D5-843F-E86FF5782CD5}"/>
                  </a:ext>
                </a:extLst>
              </p:cNvPr>
              <p:cNvSpPr txBox="1"/>
              <p:nvPr/>
            </p:nvSpPr>
            <p:spPr>
              <a:xfrm>
                <a:off x="342900" y="5634230"/>
                <a:ext cx="5554980" cy="1156150"/>
              </a:xfrm>
              <a:prstGeom prst="rect">
                <a:avLst/>
              </a:prstGeom>
              <a:noFill/>
              <a:ln>
                <a:noFill/>
              </a:ln>
            </p:spPr>
            <p:txBody>
              <a:bodyPr wrap="square" rtlCol="0">
                <a:spAutoFit/>
              </a:bodyPr>
              <a:lstStyle/>
              <a:p>
                <a14:m>
                  <m:oMath xmlns:m="http://schemas.openxmlformats.org/officeDocument/2006/math">
                    <m:f>
                      <m:fPr>
                        <m:ctrlPr>
                          <a:rPr lang="en-US" sz="4800" b="0" i="1" smtClean="0">
                            <a:solidFill>
                              <a:schemeClr val="tx1"/>
                            </a:solidFill>
                            <a:latin typeface="Cambria Math" panose="02040503050406030204" pitchFamily="18" charset="0"/>
                          </a:rPr>
                        </m:ctrlPr>
                      </m:fPr>
                      <m:num>
                        <m:r>
                          <a:rPr lang="en-US" sz="4800" b="0" i="1" smtClean="0">
                            <a:solidFill>
                              <a:schemeClr val="tx1"/>
                            </a:solidFill>
                            <a:latin typeface="Cambria Math" panose="02040503050406030204" pitchFamily="18" charset="0"/>
                          </a:rPr>
                          <m:t>𝑑</m:t>
                        </m:r>
                      </m:num>
                      <m:den>
                        <m:r>
                          <a:rPr lang="en-US" sz="4800" b="0" i="1" smtClean="0">
                            <a:solidFill>
                              <a:schemeClr val="tx1"/>
                            </a:solidFill>
                            <a:latin typeface="Cambria Math" panose="02040503050406030204" pitchFamily="18" charset="0"/>
                          </a:rPr>
                          <m:t>𝑑</m:t>
                        </m:r>
                        <m:r>
                          <a:rPr lang="en-US" sz="4800" b="0" i="1" smtClean="0">
                            <a:solidFill>
                              <a:srgbClr val="FFC000"/>
                            </a:solidFill>
                            <a:latin typeface="Cambria Math" panose="02040503050406030204" pitchFamily="18" charset="0"/>
                          </a:rPr>
                          <m:t>𝜏</m:t>
                        </m:r>
                      </m:den>
                    </m:f>
                    <m:d>
                      <m:dPr>
                        <m:ctrlPr>
                          <a:rPr lang="en-US" sz="4800" b="0" i="1" smtClean="0">
                            <a:solidFill>
                              <a:schemeClr val="tx1"/>
                            </a:solidFill>
                            <a:latin typeface="Cambria Math" panose="02040503050406030204" pitchFamily="18" charset="0"/>
                          </a:rPr>
                        </m:ctrlPr>
                      </m:dPr>
                      <m:e>
                        <m:r>
                          <a:rPr lang="en-US" sz="4800" b="0" i="1" smtClean="0">
                            <a:solidFill>
                              <a:schemeClr val="tx1"/>
                            </a:solidFill>
                            <a:latin typeface="Cambria Math" panose="02040503050406030204" pitchFamily="18" charset="0"/>
                          </a:rPr>
                          <m:t>𝑐</m:t>
                        </m:r>
                        <m:r>
                          <a:rPr lang="en-US" sz="4800" b="0" i="1" smtClean="0">
                            <a:solidFill>
                              <a:srgbClr val="0070C0"/>
                            </a:solidFill>
                            <a:latin typeface="Cambria Math" panose="02040503050406030204" pitchFamily="18" charset="0"/>
                          </a:rPr>
                          <m:t>𝑡</m:t>
                        </m:r>
                      </m:e>
                    </m:d>
                    <m:acc>
                      <m:accPr>
                        <m:chr m:val="⃗"/>
                        <m:ctrlPr>
                          <a:rPr lang="en-US" sz="4800" i="1" smtClean="0">
                            <a:solidFill>
                              <a:srgbClr val="002060"/>
                            </a:solidFill>
                            <a:latin typeface="Cambria Math" panose="02040503050406030204" pitchFamily="18" charset="0"/>
                          </a:rPr>
                        </m:ctrlPr>
                      </m:accPr>
                      <m:e>
                        <m:sSub>
                          <m:sSubPr>
                            <m:ctrlPr>
                              <a:rPr lang="en-US" sz="4800" i="1">
                                <a:solidFill>
                                  <a:srgbClr val="002060"/>
                                </a:solidFill>
                                <a:latin typeface="Cambria Math" panose="02040503050406030204" pitchFamily="18" charset="0"/>
                              </a:rPr>
                            </m:ctrlPr>
                          </m:sSubPr>
                          <m:e>
                            <m:r>
                              <a:rPr lang="en-US" sz="4800" i="1">
                                <a:solidFill>
                                  <a:srgbClr val="002060"/>
                                </a:solidFill>
                                <a:latin typeface="Cambria Math" panose="02040503050406030204" pitchFamily="18" charset="0"/>
                              </a:rPr>
                              <m:t>𝑒</m:t>
                            </m:r>
                          </m:e>
                          <m:sub>
                            <m:r>
                              <a:rPr lang="en-US" sz="4800" i="1">
                                <a:solidFill>
                                  <a:srgbClr val="002060"/>
                                </a:solidFill>
                                <a:latin typeface="Cambria Math" panose="02040503050406030204" pitchFamily="18" charset="0"/>
                              </a:rPr>
                              <m:t>𝑡</m:t>
                            </m:r>
                          </m:sub>
                        </m:sSub>
                      </m:e>
                    </m:acc>
                    <m:r>
                      <a:rPr lang="en-US" sz="4800" b="0" i="1" smtClean="0">
                        <a:solidFill>
                          <a:schemeClr val="tx1"/>
                        </a:solidFill>
                        <a:latin typeface="Cambria Math" panose="02040503050406030204" pitchFamily="18" charset="0"/>
                      </a:rPr>
                      <m:t>+</m:t>
                    </m:r>
                    <m:r>
                      <a:rPr lang="en-US" sz="4800" b="0" i="1" smtClean="0">
                        <a:solidFill>
                          <a:schemeClr val="tx1"/>
                        </a:solidFill>
                        <a:latin typeface="Cambria Math" panose="02040503050406030204" pitchFamily="18" charset="0"/>
                      </a:rPr>
                      <m:t>𝑐𝑡</m:t>
                    </m:r>
                    <m:f>
                      <m:fPr>
                        <m:ctrlPr>
                          <a:rPr lang="en-US" sz="4800" b="0" i="1" smtClean="0">
                            <a:solidFill>
                              <a:schemeClr val="tx1"/>
                            </a:solidFill>
                            <a:latin typeface="Cambria Math" panose="02040503050406030204" pitchFamily="18" charset="0"/>
                          </a:rPr>
                        </m:ctrlPr>
                      </m:fPr>
                      <m:num>
                        <m:r>
                          <a:rPr lang="en-US" sz="4800" b="0" i="1" smtClean="0">
                            <a:solidFill>
                              <a:schemeClr val="tx1"/>
                            </a:solidFill>
                            <a:latin typeface="Cambria Math" panose="02040503050406030204" pitchFamily="18" charset="0"/>
                          </a:rPr>
                          <m:t>𝑑</m:t>
                        </m:r>
                      </m:num>
                      <m:den>
                        <m:r>
                          <a:rPr lang="en-US" sz="4800" b="0" i="1" smtClean="0">
                            <a:solidFill>
                              <a:schemeClr val="tx1"/>
                            </a:solidFill>
                            <a:latin typeface="Cambria Math" panose="02040503050406030204" pitchFamily="18" charset="0"/>
                          </a:rPr>
                          <m:t>𝑑</m:t>
                        </m:r>
                        <m:r>
                          <a:rPr lang="en-US" sz="4800" b="0" i="1" smtClean="0">
                            <a:solidFill>
                              <a:srgbClr val="FFC000"/>
                            </a:solidFill>
                            <a:latin typeface="Cambria Math" panose="02040503050406030204" pitchFamily="18" charset="0"/>
                          </a:rPr>
                          <m:t>𝜏</m:t>
                        </m:r>
                      </m:den>
                    </m:f>
                    <m:d>
                      <m:dPr>
                        <m:ctrlPr>
                          <a:rPr lang="en-US" sz="4800" b="0" i="1" smtClean="0">
                            <a:solidFill>
                              <a:schemeClr val="tx1"/>
                            </a:solidFill>
                            <a:latin typeface="Cambria Math" panose="02040503050406030204" pitchFamily="18" charset="0"/>
                          </a:rPr>
                        </m:ctrlPr>
                      </m:dPr>
                      <m:e>
                        <m:acc>
                          <m:accPr>
                            <m:chr m:val="⃗"/>
                            <m:ctrlPr>
                              <a:rPr lang="en-US" sz="4800" i="1" smtClean="0">
                                <a:solidFill>
                                  <a:srgbClr val="002060"/>
                                </a:solidFill>
                                <a:latin typeface="Cambria Math" panose="02040503050406030204" pitchFamily="18" charset="0"/>
                              </a:rPr>
                            </m:ctrlPr>
                          </m:accPr>
                          <m:e>
                            <m:sSub>
                              <m:sSubPr>
                                <m:ctrlPr>
                                  <a:rPr lang="en-US" sz="4800" i="1">
                                    <a:solidFill>
                                      <a:srgbClr val="002060"/>
                                    </a:solidFill>
                                    <a:latin typeface="Cambria Math" panose="02040503050406030204" pitchFamily="18" charset="0"/>
                                  </a:rPr>
                                </m:ctrlPr>
                              </m:sSubPr>
                              <m:e>
                                <m:r>
                                  <a:rPr lang="en-US" sz="4800" i="1">
                                    <a:solidFill>
                                      <a:srgbClr val="002060"/>
                                    </a:solidFill>
                                    <a:latin typeface="Cambria Math" panose="02040503050406030204" pitchFamily="18" charset="0"/>
                                  </a:rPr>
                                  <m:t>𝑒</m:t>
                                </m:r>
                              </m:e>
                              <m:sub>
                                <m:r>
                                  <a:rPr lang="en-US" sz="4800" i="1">
                                    <a:solidFill>
                                      <a:srgbClr val="002060"/>
                                    </a:solidFill>
                                    <a:latin typeface="Cambria Math" panose="02040503050406030204" pitchFamily="18" charset="0"/>
                                  </a:rPr>
                                  <m:t>𝑡</m:t>
                                </m:r>
                              </m:sub>
                            </m:sSub>
                          </m:e>
                        </m:acc>
                      </m:e>
                    </m:d>
                  </m:oMath>
                </a14:m>
                <a:r>
                  <a:rPr lang="en-CA" sz="4800" dirty="0">
                    <a:solidFill>
                      <a:schemeClr val="tx1"/>
                    </a:solidFill>
                  </a:rPr>
                  <a:t> </a:t>
                </a:r>
              </a:p>
            </p:txBody>
          </p:sp>
        </mc:Choice>
        <mc:Fallback xmlns="">
          <p:sp>
            <p:nvSpPr>
              <p:cNvPr id="7" name="TextBox 6">
                <a:extLst>
                  <a:ext uri="{FF2B5EF4-FFF2-40B4-BE49-F238E27FC236}">
                    <a16:creationId xmlns:a16="http://schemas.microsoft.com/office/drawing/2014/main" id="{ECB566EC-D438-48D5-843F-E86FF5782CD5}"/>
                  </a:ext>
                </a:extLst>
              </p:cNvPr>
              <p:cNvSpPr txBox="1">
                <a:spLocks noRot="1" noChangeAspect="1" noMove="1" noResize="1" noEditPoints="1" noAdjustHandles="1" noChangeArrowheads="1" noChangeShapeType="1" noTextEdit="1"/>
              </p:cNvSpPr>
              <p:nvPr/>
            </p:nvSpPr>
            <p:spPr>
              <a:xfrm>
                <a:off x="342900" y="5634230"/>
                <a:ext cx="5554980" cy="1156150"/>
              </a:xfrm>
              <a:prstGeom prst="rect">
                <a:avLst/>
              </a:prstGeom>
              <a:blipFill>
                <a:blip r:embed="rId5"/>
                <a:stretch>
                  <a:fillRect/>
                </a:stretch>
              </a:blipFill>
              <a:ln>
                <a:noFill/>
              </a:ln>
            </p:spPr>
            <p:txBody>
              <a:bodyPr/>
              <a:lstStyle/>
              <a:p>
                <a:r>
                  <a:rPr lang="en-CA">
                    <a:noFill/>
                  </a:rPr>
                  <a:t> </a:t>
                </a:r>
              </a:p>
            </p:txBody>
          </p:sp>
        </mc:Fallback>
      </mc:AlternateContent>
      <p:sp>
        <p:nvSpPr>
          <p:cNvPr id="8" name="TextBox 7">
            <a:extLst>
              <a:ext uri="{FF2B5EF4-FFF2-40B4-BE49-F238E27FC236}">
                <a16:creationId xmlns:a16="http://schemas.microsoft.com/office/drawing/2014/main" id="{F7248A42-6E6F-4C59-A093-08C2ADB2C36D}"/>
              </a:ext>
            </a:extLst>
          </p:cNvPr>
          <p:cNvSpPr txBox="1"/>
          <p:nvPr/>
        </p:nvSpPr>
        <p:spPr>
          <a:xfrm>
            <a:off x="6031230" y="4632036"/>
            <a:ext cx="5951220" cy="1323439"/>
          </a:xfrm>
          <a:prstGeom prst="rect">
            <a:avLst/>
          </a:prstGeom>
          <a:noFill/>
          <a:ln>
            <a:noFill/>
          </a:ln>
        </p:spPr>
        <p:txBody>
          <a:bodyPr wrap="square" rtlCol="0">
            <a:spAutoFit/>
          </a:bodyPr>
          <a:lstStyle/>
          <a:p>
            <a:pPr algn="ctr"/>
            <a:r>
              <a:rPr lang="en-US" sz="4000" dirty="0">
                <a:solidFill>
                  <a:schemeClr val="tx1"/>
                </a:solidFill>
              </a:rPr>
              <a:t>(Basis vectors are constant</a:t>
            </a:r>
          </a:p>
          <a:p>
            <a:pPr algn="ctr"/>
            <a:r>
              <a:rPr lang="en-US" sz="4000" dirty="0"/>
              <a:t>for inertial frames!</a:t>
            </a:r>
            <a:r>
              <a:rPr lang="en-US" sz="4000" dirty="0">
                <a:solidFill>
                  <a:schemeClr val="tx1"/>
                </a:solidFill>
              </a:rPr>
              <a:t>)</a:t>
            </a:r>
            <a:endParaRPr lang="en-CA" sz="4000" dirty="0">
              <a:solidFill>
                <a:schemeClr val="tx1"/>
              </a:solidFill>
            </a:endParaRPr>
          </a:p>
        </p:txBody>
      </p:sp>
      <p:cxnSp>
        <p:nvCxnSpPr>
          <p:cNvPr id="3" name="Straight Arrow Connector 2">
            <a:extLst>
              <a:ext uri="{FF2B5EF4-FFF2-40B4-BE49-F238E27FC236}">
                <a16:creationId xmlns:a16="http://schemas.microsoft.com/office/drawing/2014/main" id="{8767A7FC-883B-408F-B08D-3CB3EA965ED5}"/>
              </a:ext>
            </a:extLst>
          </p:cNvPr>
          <p:cNvCxnSpPr>
            <a:cxnSpLocks/>
          </p:cNvCxnSpPr>
          <p:nvPr/>
        </p:nvCxnSpPr>
        <p:spPr>
          <a:xfrm flipH="1">
            <a:off x="1722783" y="4399720"/>
            <a:ext cx="848140" cy="1311965"/>
          </a:xfrm>
          <a:prstGeom prst="straightConnector1">
            <a:avLst/>
          </a:prstGeom>
          <a:ln w="76200">
            <a:solidFill>
              <a:srgbClr val="461E64"/>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F3606118-CFD0-4830-9505-2FE48F098327}"/>
              </a:ext>
            </a:extLst>
          </p:cNvPr>
          <p:cNvCxnSpPr>
            <a:cxnSpLocks/>
          </p:cNvCxnSpPr>
          <p:nvPr/>
        </p:nvCxnSpPr>
        <p:spPr>
          <a:xfrm>
            <a:off x="3313043" y="4412972"/>
            <a:ext cx="675861" cy="1378226"/>
          </a:xfrm>
          <a:prstGeom prst="straightConnector1">
            <a:avLst/>
          </a:prstGeom>
          <a:ln w="76200">
            <a:solidFill>
              <a:srgbClr val="461E64"/>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E3958E9E-6C04-4F1E-8A97-65F3A212CCE6}"/>
              </a:ext>
            </a:extLst>
          </p:cNvPr>
          <p:cNvSpPr txBox="1"/>
          <p:nvPr/>
        </p:nvSpPr>
        <p:spPr>
          <a:xfrm>
            <a:off x="1529632" y="4648599"/>
            <a:ext cx="2870090" cy="707886"/>
          </a:xfrm>
          <a:prstGeom prst="rect">
            <a:avLst/>
          </a:prstGeom>
          <a:solidFill>
            <a:schemeClr val="bg1"/>
          </a:solidFill>
          <a:ln>
            <a:noFill/>
          </a:ln>
          <a:effectLst>
            <a:softEdge rad="127000"/>
          </a:effectLst>
        </p:spPr>
        <p:txBody>
          <a:bodyPr wrap="square" rtlCol="0">
            <a:spAutoFit/>
          </a:bodyPr>
          <a:lstStyle/>
          <a:p>
            <a:r>
              <a:rPr lang="en-US" sz="4000" dirty="0">
                <a:solidFill>
                  <a:srgbClr val="7030A0"/>
                </a:solidFill>
              </a:rPr>
              <a:t>Product Rule</a:t>
            </a:r>
            <a:endParaRPr lang="en-CA" sz="4000" dirty="0">
              <a:solidFill>
                <a:srgbClr val="7030A0"/>
              </a:solidFill>
            </a:endParaRPr>
          </a:p>
        </p:txBody>
      </p:sp>
    </p:spTree>
    <p:extLst>
      <p:ext uri="{BB962C8B-B14F-4D97-AF65-F5344CB8AC3E}">
        <p14:creationId xmlns:p14="http://schemas.microsoft.com/office/powerpoint/2010/main" val="309048611"/>
      </p:ext>
    </p:extLst>
  </p:cSld>
  <p:clrMapOvr>
    <a:masterClrMapping/>
  </p:clrMapOvr>
  <mc:AlternateContent xmlns:mc="http://schemas.openxmlformats.org/markup-compatibility/2006" xmlns:p14="http://schemas.microsoft.com/office/powerpoint/2010/main">
    <mc:Choice Requires="p14">
      <p:transition spd="slow" p14:dur="2000" advTm="2509"/>
    </mc:Choice>
    <mc:Fallback xmlns="">
      <p:transition spd="slow" advTm="2509"/>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65670606-20B5-4D5C-97B2-39FDFAE95D1E}"/>
                  </a:ext>
                </a:extLst>
              </p:cNvPr>
              <p:cNvSpPr txBox="1"/>
              <p:nvPr/>
            </p:nvSpPr>
            <p:spPr>
              <a:xfrm>
                <a:off x="308289" y="144582"/>
                <a:ext cx="10731449" cy="1227900"/>
              </a:xfrm>
              <a:prstGeom prst="rect">
                <a:avLst/>
              </a:prstGeom>
              <a:noFill/>
              <a:ln>
                <a:noFill/>
              </a:ln>
            </p:spPr>
            <p:txBody>
              <a:bodyPr wrap="square" rtlCol="0">
                <a:spAutoFit/>
              </a:bodyPr>
              <a:lstStyle/>
              <a:p>
                <a:pPr/>
                <a14:m>
                  <m:oMathPara xmlns:m="http://schemas.openxmlformats.org/officeDocument/2006/math">
                    <m:oMathParaPr>
                      <m:jc m:val="left"/>
                    </m:oMathParaPr>
                    <m:oMath xmlns:m="http://schemas.openxmlformats.org/officeDocument/2006/math">
                      <m:acc>
                        <m:accPr>
                          <m:chr m:val="⃗"/>
                          <m:ctrlPr>
                            <a:rPr lang="en-US" sz="6000" b="0" i="1" smtClean="0">
                              <a:solidFill>
                                <a:srgbClr val="7030A0"/>
                              </a:solidFill>
                              <a:latin typeface="Cambria Math" panose="02040503050406030204" pitchFamily="18" charset="0"/>
                            </a:rPr>
                          </m:ctrlPr>
                        </m:accPr>
                        <m:e>
                          <m:r>
                            <a:rPr lang="en-US" sz="6000" b="0" i="1" smtClean="0">
                              <a:solidFill>
                                <a:srgbClr val="7030A0"/>
                              </a:solidFill>
                              <a:latin typeface="Cambria Math" panose="02040503050406030204" pitchFamily="18" charset="0"/>
                            </a:rPr>
                            <m:t>𝑆</m:t>
                          </m:r>
                        </m:e>
                      </m:acc>
                      <m:r>
                        <a:rPr lang="en-US" sz="6000" b="0" i="1" smtClean="0">
                          <a:solidFill>
                            <a:schemeClr val="tx1"/>
                          </a:solidFill>
                          <a:latin typeface="Cambria Math" panose="02040503050406030204" pitchFamily="18" charset="0"/>
                        </a:rPr>
                        <m:t>=       </m:t>
                      </m:r>
                      <m:r>
                        <a:rPr lang="en-US" sz="6000" b="0" i="1" smtClean="0">
                          <a:solidFill>
                            <a:schemeClr val="tx1"/>
                          </a:solidFill>
                          <a:latin typeface="Cambria Math" panose="02040503050406030204" pitchFamily="18" charset="0"/>
                        </a:rPr>
                        <m:t>𝑐𝑡</m:t>
                      </m:r>
                      <m:acc>
                        <m:accPr>
                          <m:chr m:val="⃗"/>
                          <m:ctrlPr>
                            <a:rPr lang="en-US" sz="6000" i="1" smtClean="0">
                              <a:solidFill>
                                <a:srgbClr val="002060"/>
                              </a:solidFill>
                              <a:latin typeface="Cambria Math" panose="02040503050406030204" pitchFamily="18" charset="0"/>
                            </a:rPr>
                          </m:ctrlPr>
                        </m:accPr>
                        <m:e>
                          <m:sSub>
                            <m:sSubPr>
                              <m:ctrlPr>
                                <a:rPr lang="en-US" sz="6000" i="1">
                                  <a:solidFill>
                                    <a:srgbClr val="002060"/>
                                  </a:solidFill>
                                  <a:latin typeface="Cambria Math" panose="02040503050406030204" pitchFamily="18" charset="0"/>
                                </a:rPr>
                              </m:ctrlPr>
                            </m:sSubPr>
                            <m:e>
                              <m:r>
                                <a:rPr lang="en-US" sz="6000" i="1">
                                  <a:solidFill>
                                    <a:srgbClr val="002060"/>
                                  </a:solidFill>
                                  <a:latin typeface="Cambria Math" panose="02040503050406030204" pitchFamily="18" charset="0"/>
                                </a:rPr>
                                <m:t>𝑒</m:t>
                              </m:r>
                            </m:e>
                            <m:sub>
                              <m:r>
                                <a:rPr lang="en-US" sz="6000" i="1">
                                  <a:solidFill>
                                    <a:srgbClr val="002060"/>
                                  </a:solidFill>
                                  <a:latin typeface="Cambria Math" panose="02040503050406030204" pitchFamily="18" charset="0"/>
                                </a:rPr>
                                <m:t>𝑡</m:t>
                              </m:r>
                            </m:sub>
                          </m:sSub>
                        </m:e>
                      </m:acc>
                      <m:r>
                        <a:rPr lang="en-US" sz="6000" b="0" i="1" smtClean="0">
                          <a:solidFill>
                            <a:schemeClr val="tx1"/>
                          </a:solidFill>
                          <a:latin typeface="Cambria Math" panose="02040503050406030204" pitchFamily="18" charset="0"/>
                        </a:rPr>
                        <m:t>+</m:t>
                      </m:r>
                      <m:r>
                        <a:rPr lang="en-US" sz="6000" b="0" i="1" smtClean="0">
                          <a:solidFill>
                            <a:srgbClr val="0070C0"/>
                          </a:solidFill>
                          <a:latin typeface="Cambria Math" panose="02040503050406030204" pitchFamily="18" charset="0"/>
                        </a:rPr>
                        <m:t>𝑥</m:t>
                      </m:r>
                      <m:acc>
                        <m:accPr>
                          <m:chr m:val="⃗"/>
                          <m:ctrlPr>
                            <a:rPr lang="en-US" sz="6000" i="1">
                              <a:solidFill>
                                <a:srgbClr val="002060"/>
                              </a:solidFill>
                              <a:latin typeface="Cambria Math" panose="02040503050406030204" pitchFamily="18" charset="0"/>
                            </a:rPr>
                          </m:ctrlPr>
                        </m:accPr>
                        <m:e>
                          <m:sSub>
                            <m:sSubPr>
                              <m:ctrlPr>
                                <a:rPr lang="en-US" sz="6000" i="1">
                                  <a:solidFill>
                                    <a:srgbClr val="002060"/>
                                  </a:solidFill>
                                  <a:latin typeface="Cambria Math" panose="02040503050406030204" pitchFamily="18" charset="0"/>
                                </a:rPr>
                              </m:ctrlPr>
                            </m:sSubPr>
                            <m:e>
                              <m:r>
                                <a:rPr lang="en-US" sz="6000" i="1">
                                  <a:solidFill>
                                    <a:srgbClr val="002060"/>
                                  </a:solidFill>
                                  <a:latin typeface="Cambria Math" panose="02040503050406030204" pitchFamily="18" charset="0"/>
                                </a:rPr>
                                <m:t>𝑒</m:t>
                              </m:r>
                            </m:e>
                            <m:sub>
                              <m:r>
                                <a:rPr lang="en-US" sz="6000" i="1">
                                  <a:solidFill>
                                    <a:srgbClr val="002060"/>
                                  </a:solidFill>
                                  <a:latin typeface="Cambria Math" panose="02040503050406030204" pitchFamily="18" charset="0"/>
                                </a:rPr>
                                <m:t>𝑥</m:t>
                              </m:r>
                            </m:sub>
                          </m:sSub>
                        </m:e>
                      </m:acc>
                      <m:r>
                        <a:rPr lang="en-US" sz="6000" b="0" i="1" smtClean="0">
                          <a:solidFill>
                            <a:schemeClr val="tx1"/>
                          </a:solidFill>
                          <a:latin typeface="Cambria Math" panose="02040503050406030204" pitchFamily="18" charset="0"/>
                        </a:rPr>
                        <m:t>+</m:t>
                      </m:r>
                      <m:r>
                        <a:rPr lang="en-US" sz="6000" b="0" i="1" smtClean="0">
                          <a:solidFill>
                            <a:srgbClr val="0070C0"/>
                          </a:solidFill>
                          <a:latin typeface="Cambria Math" panose="02040503050406030204" pitchFamily="18" charset="0"/>
                        </a:rPr>
                        <m:t>𝑦</m:t>
                      </m:r>
                      <m:acc>
                        <m:accPr>
                          <m:chr m:val="⃗"/>
                          <m:ctrlPr>
                            <a:rPr lang="en-US" sz="6000" i="1">
                              <a:solidFill>
                                <a:srgbClr val="002060"/>
                              </a:solidFill>
                              <a:latin typeface="Cambria Math" panose="02040503050406030204" pitchFamily="18" charset="0"/>
                            </a:rPr>
                          </m:ctrlPr>
                        </m:accPr>
                        <m:e>
                          <m:sSub>
                            <m:sSubPr>
                              <m:ctrlPr>
                                <a:rPr lang="en-US" sz="6000" i="1">
                                  <a:solidFill>
                                    <a:srgbClr val="002060"/>
                                  </a:solidFill>
                                  <a:latin typeface="Cambria Math" panose="02040503050406030204" pitchFamily="18" charset="0"/>
                                </a:rPr>
                              </m:ctrlPr>
                            </m:sSubPr>
                            <m:e>
                              <m:r>
                                <a:rPr lang="en-US" sz="6000" i="1">
                                  <a:solidFill>
                                    <a:srgbClr val="002060"/>
                                  </a:solidFill>
                                  <a:latin typeface="Cambria Math" panose="02040503050406030204" pitchFamily="18" charset="0"/>
                                </a:rPr>
                                <m:t>𝑒</m:t>
                              </m:r>
                            </m:e>
                            <m:sub>
                              <m:r>
                                <a:rPr lang="en-US" sz="6000" b="0" i="1" smtClean="0">
                                  <a:solidFill>
                                    <a:srgbClr val="002060"/>
                                  </a:solidFill>
                                  <a:latin typeface="Cambria Math" panose="02040503050406030204" pitchFamily="18" charset="0"/>
                                </a:rPr>
                                <m:t>𝑦</m:t>
                              </m:r>
                            </m:sub>
                          </m:sSub>
                        </m:e>
                      </m:acc>
                      <m:r>
                        <a:rPr lang="en-US" sz="6000" b="0" i="1" smtClean="0">
                          <a:solidFill>
                            <a:schemeClr val="tx1"/>
                          </a:solidFill>
                          <a:latin typeface="Cambria Math" panose="02040503050406030204" pitchFamily="18" charset="0"/>
                        </a:rPr>
                        <m:t>+</m:t>
                      </m:r>
                      <m:r>
                        <a:rPr lang="en-US" sz="6000" b="0" i="1" smtClean="0">
                          <a:solidFill>
                            <a:srgbClr val="0070C0"/>
                          </a:solidFill>
                          <a:latin typeface="Cambria Math" panose="02040503050406030204" pitchFamily="18" charset="0"/>
                        </a:rPr>
                        <m:t>𝑧</m:t>
                      </m:r>
                      <m:acc>
                        <m:accPr>
                          <m:chr m:val="⃗"/>
                          <m:ctrlPr>
                            <a:rPr lang="en-US" sz="6000" i="1">
                              <a:solidFill>
                                <a:srgbClr val="002060"/>
                              </a:solidFill>
                              <a:latin typeface="Cambria Math" panose="02040503050406030204" pitchFamily="18" charset="0"/>
                            </a:rPr>
                          </m:ctrlPr>
                        </m:accPr>
                        <m:e>
                          <m:sSub>
                            <m:sSubPr>
                              <m:ctrlPr>
                                <a:rPr lang="en-US" sz="6000" i="1">
                                  <a:solidFill>
                                    <a:srgbClr val="002060"/>
                                  </a:solidFill>
                                  <a:latin typeface="Cambria Math" panose="02040503050406030204" pitchFamily="18" charset="0"/>
                                </a:rPr>
                              </m:ctrlPr>
                            </m:sSubPr>
                            <m:e>
                              <m:r>
                                <a:rPr lang="en-US" sz="6000" i="1">
                                  <a:solidFill>
                                    <a:srgbClr val="002060"/>
                                  </a:solidFill>
                                  <a:latin typeface="Cambria Math" panose="02040503050406030204" pitchFamily="18" charset="0"/>
                                </a:rPr>
                                <m:t>𝑒</m:t>
                              </m:r>
                            </m:e>
                            <m:sub>
                              <m:r>
                                <a:rPr lang="en-US" sz="6000" b="0" i="1" smtClean="0">
                                  <a:solidFill>
                                    <a:srgbClr val="002060"/>
                                  </a:solidFill>
                                  <a:latin typeface="Cambria Math" panose="02040503050406030204" pitchFamily="18" charset="0"/>
                                </a:rPr>
                                <m:t>𝑧</m:t>
                              </m:r>
                            </m:sub>
                          </m:sSub>
                        </m:e>
                      </m:acc>
                    </m:oMath>
                  </m:oMathPara>
                </a14:m>
                <a:endParaRPr lang="en-CA" sz="6000" dirty="0">
                  <a:solidFill>
                    <a:schemeClr val="tx1"/>
                  </a:solidFill>
                </a:endParaRPr>
              </a:p>
            </p:txBody>
          </p:sp>
        </mc:Choice>
        <mc:Fallback xmlns="">
          <p:sp>
            <p:nvSpPr>
              <p:cNvPr id="5" name="TextBox 4">
                <a:extLst>
                  <a:ext uri="{FF2B5EF4-FFF2-40B4-BE49-F238E27FC236}">
                    <a16:creationId xmlns:a16="http://schemas.microsoft.com/office/drawing/2014/main" id="{65670606-20B5-4D5C-97B2-39FDFAE95D1E}"/>
                  </a:ext>
                </a:extLst>
              </p:cNvPr>
              <p:cNvSpPr txBox="1">
                <a:spLocks noRot="1" noChangeAspect="1" noMove="1" noResize="1" noEditPoints="1" noAdjustHandles="1" noChangeArrowheads="1" noChangeShapeType="1" noTextEdit="1"/>
              </p:cNvSpPr>
              <p:nvPr/>
            </p:nvSpPr>
            <p:spPr>
              <a:xfrm>
                <a:off x="308289" y="144582"/>
                <a:ext cx="10731449" cy="1227900"/>
              </a:xfrm>
              <a:prstGeom prst="rect">
                <a:avLst/>
              </a:prstGeom>
              <a:blipFill>
                <a:blip r:embed="rId4"/>
                <a:stretch>
                  <a:fillRect/>
                </a:stretch>
              </a:blipFill>
              <a:ln>
                <a:no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713EF548-FB39-45E4-A15E-36DAEAA90500}"/>
                  </a:ext>
                </a:extLst>
              </p:cNvPr>
              <p:cNvSpPr txBox="1"/>
              <p:nvPr/>
            </p:nvSpPr>
            <p:spPr>
              <a:xfrm>
                <a:off x="0" y="1458124"/>
                <a:ext cx="12192000" cy="4524893"/>
              </a:xfrm>
              <a:prstGeom prst="rect">
                <a:avLst/>
              </a:prstGeom>
              <a:noFill/>
              <a:ln>
                <a:noFill/>
              </a:ln>
            </p:spPr>
            <p:txBody>
              <a:bodyPr wrap="square" rtlCol="0">
                <a:spAutoFit/>
              </a:bodyPr>
              <a:lstStyle/>
              <a:p>
                <a14:m>
                  <m:oMath xmlns:m="http://schemas.openxmlformats.org/officeDocument/2006/math">
                    <m:f>
                      <m:fPr>
                        <m:ctrlPr>
                          <a:rPr lang="en-US" sz="6000" b="0" i="1" smtClean="0">
                            <a:solidFill>
                              <a:schemeClr val="tx1"/>
                            </a:solidFill>
                            <a:latin typeface="Cambria Math" panose="02040503050406030204" pitchFamily="18" charset="0"/>
                          </a:rPr>
                        </m:ctrlPr>
                      </m:fPr>
                      <m:num>
                        <m:r>
                          <a:rPr lang="en-US" sz="6000" b="0" i="1" smtClean="0">
                            <a:solidFill>
                              <a:schemeClr val="tx1"/>
                            </a:solidFill>
                            <a:latin typeface="Cambria Math" panose="02040503050406030204" pitchFamily="18" charset="0"/>
                          </a:rPr>
                          <m:t>𝑑</m:t>
                        </m:r>
                        <m:acc>
                          <m:accPr>
                            <m:chr m:val="⃗"/>
                            <m:ctrlPr>
                              <a:rPr lang="en-US" sz="6000" b="0" i="1" smtClean="0">
                                <a:solidFill>
                                  <a:srgbClr val="7030A0"/>
                                </a:solidFill>
                                <a:latin typeface="Cambria Math" panose="02040503050406030204" pitchFamily="18" charset="0"/>
                              </a:rPr>
                            </m:ctrlPr>
                          </m:accPr>
                          <m:e>
                            <m:r>
                              <a:rPr lang="en-US" sz="6000" b="0" i="1" smtClean="0">
                                <a:solidFill>
                                  <a:srgbClr val="7030A0"/>
                                </a:solidFill>
                                <a:latin typeface="Cambria Math" panose="02040503050406030204" pitchFamily="18" charset="0"/>
                              </a:rPr>
                              <m:t>𝑆</m:t>
                            </m:r>
                          </m:e>
                        </m:acc>
                      </m:num>
                      <m:den>
                        <m:r>
                          <a:rPr lang="en-US" sz="6000" b="0" i="1" smtClean="0">
                            <a:solidFill>
                              <a:schemeClr val="tx1"/>
                            </a:solidFill>
                            <a:latin typeface="Cambria Math" panose="02040503050406030204" pitchFamily="18" charset="0"/>
                          </a:rPr>
                          <m:t>𝑑</m:t>
                        </m:r>
                        <m:r>
                          <a:rPr lang="en-US" sz="6000" b="0" i="1" smtClean="0">
                            <a:solidFill>
                              <a:srgbClr val="FFC000"/>
                            </a:solidFill>
                            <a:latin typeface="Cambria Math" panose="02040503050406030204" pitchFamily="18" charset="0"/>
                          </a:rPr>
                          <m:t>𝜏</m:t>
                        </m:r>
                      </m:den>
                    </m:f>
                    <m:r>
                      <a:rPr lang="en-US" sz="6000" b="0" i="1" smtClean="0">
                        <a:solidFill>
                          <a:schemeClr val="tx1"/>
                        </a:solidFill>
                        <a:latin typeface="Cambria Math" panose="02040503050406030204" pitchFamily="18" charset="0"/>
                      </a:rPr>
                      <m:t>=</m:t>
                    </m:r>
                    <m:f>
                      <m:fPr>
                        <m:ctrlPr>
                          <a:rPr lang="en-US" sz="6000" b="0" i="1" smtClean="0">
                            <a:solidFill>
                              <a:schemeClr val="tx1"/>
                            </a:solidFill>
                            <a:latin typeface="Cambria Math" panose="02040503050406030204" pitchFamily="18" charset="0"/>
                          </a:rPr>
                        </m:ctrlPr>
                      </m:fPr>
                      <m:num>
                        <m:r>
                          <a:rPr lang="en-US" sz="6000" b="0" i="1" smtClean="0">
                            <a:solidFill>
                              <a:schemeClr val="tx1"/>
                            </a:solidFill>
                            <a:latin typeface="Cambria Math" panose="02040503050406030204" pitchFamily="18" charset="0"/>
                          </a:rPr>
                          <m:t>𝑑</m:t>
                        </m:r>
                      </m:num>
                      <m:den>
                        <m:r>
                          <a:rPr lang="en-US" sz="6000" b="0" i="1" smtClean="0">
                            <a:solidFill>
                              <a:schemeClr val="tx1"/>
                            </a:solidFill>
                            <a:latin typeface="Cambria Math" panose="02040503050406030204" pitchFamily="18" charset="0"/>
                          </a:rPr>
                          <m:t>𝑑</m:t>
                        </m:r>
                        <m:r>
                          <a:rPr lang="en-US" sz="6000" b="0" i="1" smtClean="0">
                            <a:solidFill>
                              <a:srgbClr val="FFC000"/>
                            </a:solidFill>
                            <a:latin typeface="Cambria Math" panose="02040503050406030204" pitchFamily="18" charset="0"/>
                          </a:rPr>
                          <m:t>𝜏</m:t>
                        </m:r>
                      </m:den>
                    </m:f>
                    <m:d>
                      <m:dPr>
                        <m:ctrlPr>
                          <a:rPr lang="en-US" sz="6000" b="0" i="1" smtClean="0">
                            <a:solidFill>
                              <a:schemeClr val="tx1"/>
                            </a:solidFill>
                            <a:latin typeface="Cambria Math" panose="02040503050406030204" pitchFamily="18" charset="0"/>
                          </a:rPr>
                        </m:ctrlPr>
                      </m:dPr>
                      <m:e>
                        <m:r>
                          <a:rPr lang="en-US" sz="6000" b="0" i="1" smtClean="0">
                            <a:solidFill>
                              <a:schemeClr val="tx1"/>
                            </a:solidFill>
                            <a:latin typeface="Cambria Math" panose="02040503050406030204" pitchFamily="18" charset="0"/>
                          </a:rPr>
                          <m:t>𝑐</m:t>
                        </m:r>
                        <m:r>
                          <a:rPr lang="en-US" sz="6000" b="0" i="1" smtClean="0">
                            <a:solidFill>
                              <a:srgbClr val="0070C0"/>
                            </a:solidFill>
                            <a:latin typeface="Cambria Math" panose="02040503050406030204" pitchFamily="18" charset="0"/>
                          </a:rPr>
                          <m:t>𝑡</m:t>
                        </m:r>
                        <m:acc>
                          <m:accPr>
                            <m:chr m:val="⃗"/>
                            <m:ctrlPr>
                              <a:rPr lang="en-US" sz="6000" i="1" smtClean="0">
                                <a:solidFill>
                                  <a:srgbClr val="002060"/>
                                </a:solidFill>
                                <a:latin typeface="Cambria Math" panose="02040503050406030204" pitchFamily="18" charset="0"/>
                              </a:rPr>
                            </m:ctrlPr>
                          </m:accPr>
                          <m:e>
                            <m:sSub>
                              <m:sSubPr>
                                <m:ctrlPr>
                                  <a:rPr lang="en-US" sz="6000" i="1">
                                    <a:solidFill>
                                      <a:srgbClr val="002060"/>
                                    </a:solidFill>
                                    <a:latin typeface="Cambria Math" panose="02040503050406030204" pitchFamily="18" charset="0"/>
                                  </a:rPr>
                                </m:ctrlPr>
                              </m:sSubPr>
                              <m:e>
                                <m:r>
                                  <a:rPr lang="en-US" sz="6000" i="1">
                                    <a:solidFill>
                                      <a:srgbClr val="002060"/>
                                    </a:solidFill>
                                    <a:latin typeface="Cambria Math" panose="02040503050406030204" pitchFamily="18" charset="0"/>
                                  </a:rPr>
                                  <m:t>𝑒</m:t>
                                </m:r>
                              </m:e>
                              <m:sub>
                                <m:r>
                                  <a:rPr lang="en-US" sz="6000" i="1">
                                    <a:solidFill>
                                      <a:srgbClr val="002060"/>
                                    </a:solidFill>
                                    <a:latin typeface="Cambria Math" panose="02040503050406030204" pitchFamily="18" charset="0"/>
                                  </a:rPr>
                                  <m:t>𝑡</m:t>
                                </m:r>
                              </m:sub>
                            </m:sSub>
                          </m:e>
                        </m:acc>
                        <m:r>
                          <a:rPr lang="en-US" sz="6000" b="0" i="1" smtClean="0">
                            <a:solidFill>
                              <a:schemeClr val="tx1"/>
                            </a:solidFill>
                            <a:latin typeface="Cambria Math" panose="02040503050406030204" pitchFamily="18" charset="0"/>
                          </a:rPr>
                          <m:t>+</m:t>
                        </m:r>
                        <m:r>
                          <a:rPr lang="en-US" sz="6000" b="0" i="1" smtClean="0">
                            <a:solidFill>
                              <a:srgbClr val="0070C0"/>
                            </a:solidFill>
                            <a:latin typeface="Cambria Math" panose="02040503050406030204" pitchFamily="18" charset="0"/>
                          </a:rPr>
                          <m:t>𝑥</m:t>
                        </m:r>
                        <m:acc>
                          <m:accPr>
                            <m:chr m:val="⃗"/>
                            <m:ctrlPr>
                              <a:rPr lang="en-US" sz="6000" i="1">
                                <a:solidFill>
                                  <a:srgbClr val="002060"/>
                                </a:solidFill>
                                <a:latin typeface="Cambria Math" panose="02040503050406030204" pitchFamily="18" charset="0"/>
                              </a:rPr>
                            </m:ctrlPr>
                          </m:accPr>
                          <m:e>
                            <m:sSub>
                              <m:sSubPr>
                                <m:ctrlPr>
                                  <a:rPr lang="en-US" sz="6000" i="1">
                                    <a:solidFill>
                                      <a:srgbClr val="002060"/>
                                    </a:solidFill>
                                    <a:latin typeface="Cambria Math" panose="02040503050406030204" pitchFamily="18" charset="0"/>
                                  </a:rPr>
                                </m:ctrlPr>
                              </m:sSubPr>
                              <m:e>
                                <m:r>
                                  <a:rPr lang="en-US" sz="6000" i="1">
                                    <a:solidFill>
                                      <a:srgbClr val="002060"/>
                                    </a:solidFill>
                                    <a:latin typeface="Cambria Math" panose="02040503050406030204" pitchFamily="18" charset="0"/>
                                  </a:rPr>
                                  <m:t>𝑒</m:t>
                                </m:r>
                              </m:e>
                              <m:sub>
                                <m:r>
                                  <a:rPr lang="en-US" sz="6000" i="1">
                                    <a:solidFill>
                                      <a:srgbClr val="002060"/>
                                    </a:solidFill>
                                    <a:latin typeface="Cambria Math" panose="02040503050406030204" pitchFamily="18" charset="0"/>
                                  </a:rPr>
                                  <m:t>𝑥</m:t>
                                </m:r>
                              </m:sub>
                            </m:sSub>
                          </m:e>
                        </m:acc>
                        <m:r>
                          <a:rPr lang="en-US" sz="6000" b="0" i="1" smtClean="0">
                            <a:solidFill>
                              <a:schemeClr val="tx1"/>
                            </a:solidFill>
                            <a:latin typeface="Cambria Math" panose="02040503050406030204" pitchFamily="18" charset="0"/>
                          </a:rPr>
                          <m:t>+</m:t>
                        </m:r>
                        <m:r>
                          <a:rPr lang="en-US" sz="6000" b="0" i="1" smtClean="0">
                            <a:solidFill>
                              <a:srgbClr val="0070C0"/>
                            </a:solidFill>
                            <a:latin typeface="Cambria Math" panose="02040503050406030204" pitchFamily="18" charset="0"/>
                          </a:rPr>
                          <m:t>𝑦</m:t>
                        </m:r>
                        <m:acc>
                          <m:accPr>
                            <m:chr m:val="⃗"/>
                            <m:ctrlPr>
                              <a:rPr lang="en-US" sz="6000" i="1">
                                <a:solidFill>
                                  <a:srgbClr val="002060"/>
                                </a:solidFill>
                                <a:latin typeface="Cambria Math" panose="02040503050406030204" pitchFamily="18" charset="0"/>
                              </a:rPr>
                            </m:ctrlPr>
                          </m:accPr>
                          <m:e>
                            <m:sSub>
                              <m:sSubPr>
                                <m:ctrlPr>
                                  <a:rPr lang="en-US" sz="6000" i="1">
                                    <a:solidFill>
                                      <a:srgbClr val="002060"/>
                                    </a:solidFill>
                                    <a:latin typeface="Cambria Math" panose="02040503050406030204" pitchFamily="18" charset="0"/>
                                  </a:rPr>
                                </m:ctrlPr>
                              </m:sSubPr>
                              <m:e>
                                <m:r>
                                  <a:rPr lang="en-US" sz="6000" i="1">
                                    <a:solidFill>
                                      <a:srgbClr val="002060"/>
                                    </a:solidFill>
                                    <a:latin typeface="Cambria Math" panose="02040503050406030204" pitchFamily="18" charset="0"/>
                                  </a:rPr>
                                  <m:t>𝑒</m:t>
                                </m:r>
                              </m:e>
                              <m:sub>
                                <m:r>
                                  <a:rPr lang="en-US" sz="6000" b="0" i="1" smtClean="0">
                                    <a:solidFill>
                                      <a:srgbClr val="002060"/>
                                    </a:solidFill>
                                    <a:latin typeface="Cambria Math" panose="02040503050406030204" pitchFamily="18" charset="0"/>
                                  </a:rPr>
                                  <m:t>𝑦</m:t>
                                </m:r>
                              </m:sub>
                            </m:sSub>
                          </m:e>
                        </m:acc>
                        <m:r>
                          <a:rPr lang="en-US" sz="6000" b="0" i="1" smtClean="0">
                            <a:solidFill>
                              <a:schemeClr val="tx1"/>
                            </a:solidFill>
                            <a:latin typeface="Cambria Math" panose="02040503050406030204" pitchFamily="18" charset="0"/>
                          </a:rPr>
                          <m:t>+</m:t>
                        </m:r>
                        <m:r>
                          <a:rPr lang="en-US" sz="6000" b="0" i="1" smtClean="0">
                            <a:solidFill>
                              <a:srgbClr val="0070C0"/>
                            </a:solidFill>
                            <a:latin typeface="Cambria Math" panose="02040503050406030204" pitchFamily="18" charset="0"/>
                          </a:rPr>
                          <m:t>𝑧</m:t>
                        </m:r>
                        <m:acc>
                          <m:accPr>
                            <m:chr m:val="⃗"/>
                            <m:ctrlPr>
                              <a:rPr lang="en-US" sz="6000" i="1">
                                <a:solidFill>
                                  <a:srgbClr val="002060"/>
                                </a:solidFill>
                                <a:latin typeface="Cambria Math" panose="02040503050406030204" pitchFamily="18" charset="0"/>
                              </a:rPr>
                            </m:ctrlPr>
                          </m:accPr>
                          <m:e>
                            <m:sSub>
                              <m:sSubPr>
                                <m:ctrlPr>
                                  <a:rPr lang="en-US" sz="6000" i="1">
                                    <a:solidFill>
                                      <a:srgbClr val="002060"/>
                                    </a:solidFill>
                                    <a:latin typeface="Cambria Math" panose="02040503050406030204" pitchFamily="18" charset="0"/>
                                  </a:rPr>
                                </m:ctrlPr>
                              </m:sSubPr>
                              <m:e>
                                <m:r>
                                  <a:rPr lang="en-US" sz="6000" i="1">
                                    <a:solidFill>
                                      <a:srgbClr val="002060"/>
                                    </a:solidFill>
                                    <a:latin typeface="Cambria Math" panose="02040503050406030204" pitchFamily="18" charset="0"/>
                                  </a:rPr>
                                  <m:t>𝑒</m:t>
                                </m:r>
                              </m:e>
                              <m:sub>
                                <m:r>
                                  <a:rPr lang="en-US" sz="6000" b="0" i="1" smtClean="0">
                                    <a:solidFill>
                                      <a:srgbClr val="002060"/>
                                    </a:solidFill>
                                    <a:latin typeface="Cambria Math" panose="02040503050406030204" pitchFamily="18" charset="0"/>
                                  </a:rPr>
                                  <m:t>𝑧</m:t>
                                </m:r>
                              </m:sub>
                            </m:sSub>
                          </m:e>
                        </m:acc>
                      </m:e>
                    </m:d>
                  </m:oMath>
                </a14:m>
                <a:r>
                  <a:rPr lang="en-CA" sz="6000" dirty="0">
                    <a:solidFill>
                      <a:schemeClr val="tx1"/>
                    </a:solidFill>
                  </a:rPr>
                  <a:t> </a:t>
                </a:r>
              </a:p>
              <a:p>
                <a:endParaRPr lang="en-CA" sz="1000" dirty="0">
                  <a:solidFill>
                    <a:schemeClr val="tx1"/>
                  </a:solidFill>
                </a:endParaRPr>
              </a:p>
              <a:p>
                <a14:m>
                  <m:oMath xmlns:m="http://schemas.openxmlformats.org/officeDocument/2006/math">
                    <m:f>
                      <m:fPr>
                        <m:ctrlPr>
                          <a:rPr lang="en-US" sz="4600" b="0" i="1" smtClean="0">
                            <a:solidFill>
                              <a:schemeClr val="bg1"/>
                            </a:solidFill>
                            <a:latin typeface="Cambria Math" panose="02040503050406030204" pitchFamily="18" charset="0"/>
                          </a:rPr>
                        </m:ctrlPr>
                      </m:fPr>
                      <m:num>
                        <m:r>
                          <a:rPr lang="en-US" sz="4600" b="0" i="1" smtClean="0">
                            <a:solidFill>
                              <a:schemeClr val="bg1"/>
                            </a:solidFill>
                            <a:latin typeface="Cambria Math" panose="02040503050406030204" pitchFamily="18" charset="0"/>
                          </a:rPr>
                          <m:t>𝑑</m:t>
                        </m:r>
                        <m:acc>
                          <m:accPr>
                            <m:chr m:val="⃗"/>
                            <m:ctrlPr>
                              <a:rPr lang="en-US" sz="4600" b="0" i="1" smtClean="0">
                                <a:solidFill>
                                  <a:schemeClr val="bg1"/>
                                </a:solidFill>
                                <a:latin typeface="Cambria Math" panose="02040503050406030204" pitchFamily="18" charset="0"/>
                              </a:rPr>
                            </m:ctrlPr>
                          </m:accPr>
                          <m:e>
                            <m:r>
                              <a:rPr lang="en-US" sz="4600" b="0" i="1" smtClean="0">
                                <a:solidFill>
                                  <a:schemeClr val="bg1"/>
                                </a:solidFill>
                                <a:latin typeface="Cambria Math" panose="02040503050406030204" pitchFamily="18" charset="0"/>
                              </a:rPr>
                              <m:t>𝑆</m:t>
                            </m:r>
                          </m:e>
                        </m:acc>
                      </m:num>
                      <m:den>
                        <m:r>
                          <a:rPr lang="en-US" sz="4600" b="0" i="1" smtClean="0">
                            <a:solidFill>
                              <a:schemeClr val="bg1"/>
                            </a:solidFill>
                            <a:latin typeface="Cambria Math" panose="02040503050406030204" pitchFamily="18" charset="0"/>
                          </a:rPr>
                          <m:t>𝑑</m:t>
                        </m:r>
                        <m:r>
                          <a:rPr lang="en-US" sz="4600" b="0" i="1" smtClean="0">
                            <a:solidFill>
                              <a:schemeClr val="bg1"/>
                            </a:solidFill>
                            <a:latin typeface="Cambria Math" panose="02040503050406030204" pitchFamily="18" charset="0"/>
                          </a:rPr>
                          <m:t>𝜏</m:t>
                        </m:r>
                      </m:den>
                    </m:f>
                    <m:r>
                      <a:rPr lang="en-US" sz="4600" b="0" i="1" smtClean="0">
                        <a:solidFill>
                          <a:schemeClr val="bg1"/>
                        </a:solidFill>
                        <a:latin typeface="Cambria Math" panose="02040503050406030204" pitchFamily="18" charset="0"/>
                      </a:rPr>
                      <m:t>  </m:t>
                    </m:r>
                    <m:r>
                      <a:rPr lang="en-US" sz="4600" b="0" i="1" smtClean="0">
                        <a:solidFill>
                          <a:schemeClr val="tx1"/>
                        </a:solidFill>
                        <a:latin typeface="Cambria Math" panose="02040503050406030204" pitchFamily="18" charset="0"/>
                      </a:rPr>
                      <m:t>=</m:t>
                    </m:r>
                    <m:f>
                      <m:fPr>
                        <m:ctrlPr>
                          <a:rPr lang="en-US" sz="4600" b="0" i="1" smtClean="0">
                            <a:solidFill>
                              <a:schemeClr val="tx1"/>
                            </a:solidFill>
                            <a:latin typeface="Cambria Math" panose="02040503050406030204" pitchFamily="18" charset="0"/>
                          </a:rPr>
                        </m:ctrlPr>
                      </m:fPr>
                      <m:num>
                        <m:r>
                          <a:rPr lang="en-US" sz="4600" b="0" i="1" smtClean="0">
                            <a:solidFill>
                              <a:schemeClr val="tx1"/>
                            </a:solidFill>
                            <a:latin typeface="Cambria Math" panose="02040503050406030204" pitchFamily="18" charset="0"/>
                          </a:rPr>
                          <m:t>𝑑</m:t>
                        </m:r>
                      </m:num>
                      <m:den>
                        <m:r>
                          <a:rPr lang="en-US" sz="4600" b="0" i="1" smtClean="0">
                            <a:solidFill>
                              <a:schemeClr val="tx1"/>
                            </a:solidFill>
                            <a:latin typeface="Cambria Math" panose="02040503050406030204" pitchFamily="18" charset="0"/>
                          </a:rPr>
                          <m:t>𝑑</m:t>
                        </m:r>
                        <m:r>
                          <a:rPr lang="en-US" sz="4600" b="0" i="1" smtClean="0">
                            <a:solidFill>
                              <a:srgbClr val="FFC000"/>
                            </a:solidFill>
                            <a:latin typeface="Cambria Math" panose="02040503050406030204" pitchFamily="18" charset="0"/>
                          </a:rPr>
                          <m:t>𝜏</m:t>
                        </m:r>
                      </m:den>
                    </m:f>
                    <m:d>
                      <m:dPr>
                        <m:ctrlPr>
                          <a:rPr lang="en-US" sz="4600" b="0" i="1" smtClean="0">
                            <a:solidFill>
                              <a:schemeClr val="tx1"/>
                            </a:solidFill>
                            <a:latin typeface="Cambria Math" panose="02040503050406030204" pitchFamily="18" charset="0"/>
                          </a:rPr>
                        </m:ctrlPr>
                      </m:dPr>
                      <m:e>
                        <m:r>
                          <a:rPr lang="en-US" sz="4600" b="0" i="1" smtClean="0">
                            <a:solidFill>
                              <a:schemeClr val="tx1"/>
                            </a:solidFill>
                            <a:latin typeface="Cambria Math" panose="02040503050406030204" pitchFamily="18" charset="0"/>
                          </a:rPr>
                          <m:t>𝑐</m:t>
                        </m:r>
                        <m:r>
                          <a:rPr lang="en-US" sz="4600" b="0" i="1" smtClean="0">
                            <a:solidFill>
                              <a:srgbClr val="0070C0"/>
                            </a:solidFill>
                            <a:latin typeface="Cambria Math" panose="02040503050406030204" pitchFamily="18" charset="0"/>
                          </a:rPr>
                          <m:t>𝑡</m:t>
                        </m:r>
                        <m:acc>
                          <m:accPr>
                            <m:chr m:val="⃗"/>
                            <m:ctrlPr>
                              <a:rPr lang="en-US" sz="4600" i="1" smtClean="0">
                                <a:solidFill>
                                  <a:srgbClr val="002060"/>
                                </a:solidFill>
                                <a:latin typeface="Cambria Math" panose="02040503050406030204" pitchFamily="18" charset="0"/>
                              </a:rPr>
                            </m:ctrlPr>
                          </m:accPr>
                          <m:e>
                            <m:sSub>
                              <m:sSubPr>
                                <m:ctrlPr>
                                  <a:rPr lang="en-US" sz="4600" i="1">
                                    <a:solidFill>
                                      <a:srgbClr val="002060"/>
                                    </a:solidFill>
                                    <a:latin typeface="Cambria Math" panose="02040503050406030204" pitchFamily="18" charset="0"/>
                                  </a:rPr>
                                </m:ctrlPr>
                              </m:sSubPr>
                              <m:e>
                                <m:r>
                                  <a:rPr lang="en-US" sz="4600" i="1">
                                    <a:solidFill>
                                      <a:srgbClr val="002060"/>
                                    </a:solidFill>
                                    <a:latin typeface="Cambria Math" panose="02040503050406030204" pitchFamily="18" charset="0"/>
                                  </a:rPr>
                                  <m:t>𝑒</m:t>
                                </m:r>
                              </m:e>
                              <m:sub>
                                <m:r>
                                  <a:rPr lang="en-US" sz="4600" i="1">
                                    <a:solidFill>
                                      <a:srgbClr val="002060"/>
                                    </a:solidFill>
                                    <a:latin typeface="Cambria Math" panose="02040503050406030204" pitchFamily="18" charset="0"/>
                                  </a:rPr>
                                  <m:t>𝑡</m:t>
                                </m:r>
                              </m:sub>
                            </m:sSub>
                          </m:e>
                        </m:acc>
                      </m:e>
                    </m:d>
                    <m:r>
                      <a:rPr lang="en-US" sz="4600" b="0" i="1" smtClean="0">
                        <a:solidFill>
                          <a:schemeClr val="tx1"/>
                        </a:solidFill>
                        <a:latin typeface="Cambria Math" panose="02040503050406030204" pitchFamily="18" charset="0"/>
                      </a:rPr>
                      <m:t>+</m:t>
                    </m:r>
                    <m:f>
                      <m:fPr>
                        <m:ctrlPr>
                          <a:rPr lang="en-US" sz="4600" b="0" i="1" smtClean="0">
                            <a:solidFill>
                              <a:schemeClr val="tx1"/>
                            </a:solidFill>
                            <a:latin typeface="Cambria Math" panose="02040503050406030204" pitchFamily="18" charset="0"/>
                          </a:rPr>
                        </m:ctrlPr>
                      </m:fPr>
                      <m:num>
                        <m:r>
                          <a:rPr lang="en-US" sz="4600" b="0" i="1" smtClean="0">
                            <a:solidFill>
                              <a:schemeClr val="tx1"/>
                            </a:solidFill>
                            <a:latin typeface="Cambria Math" panose="02040503050406030204" pitchFamily="18" charset="0"/>
                          </a:rPr>
                          <m:t>𝑑</m:t>
                        </m:r>
                      </m:num>
                      <m:den>
                        <m:r>
                          <a:rPr lang="en-US" sz="4600" b="0" i="1" smtClean="0">
                            <a:solidFill>
                              <a:schemeClr val="tx1"/>
                            </a:solidFill>
                            <a:latin typeface="Cambria Math" panose="02040503050406030204" pitchFamily="18" charset="0"/>
                          </a:rPr>
                          <m:t>𝑑</m:t>
                        </m:r>
                        <m:r>
                          <a:rPr lang="en-US" sz="4600" b="0" i="1" smtClean="0">
                            <a:solidFill>
                              <a:srgbClr val="FFC000"/>
                            </a:solidFill>
                            <a:latin typeface="Cambria Math" panose="02040503050406030204" pitchFamily="18" charset="0"/>
                          </a:rPr>
                          <m:t>𝜏</m:t>
                        </m:r>
                      </m:den>
                    </m:f>
                    <m:d>
                      <m:dPr>
                        <m:ctrlPr>
                          <a:rPr lang="en-US" sz="4600" b="0" i="1" smtClean="0">
                            <a:solidFill>
                              <a:schemeClr val="tx1"/>
                            </a:solidFill>
                            <a:latin typeface="Cambria Math" panose="02040503050406030204" pitchFamily="18" charset="0"/>
                          </a:rPr>
                        </m:ctrlPr>
                      </m:dPr>
                      <m:e>
                        <m:r>
                          <a:rPr lang="en-US" sz="4600" b="0" i="1" smtClean="0">
                            <a:solidFill>
                              <a:srgbClr val="0070C0"/>
                            </a:solidFill>
                            <a:latin typeface="Cambria Math" panose="02040503050406030204" pitchFamily="18" charset="0"/>
                          </a:rPr>
                          <m:t>𝑥</m:t>
                        </m:r>
                        <m:acc>
                          <m:accPr>
                            <m:chr m:val="⃗"/>
                            <m:ctrlPr>
                              <a:rPr lang="en-US" sz="4600" i="1" smtClean="0">
                                <a:solidFill>
                                  <a:srgbClr val="002060"/>
                                </a:solidFill>
                                <a:latin typeface="Cambria Math" panose="02040503050406030204" pitchFamily="18" charset="0"/>
                              </a:rPr>
                            </m:ctrlPr>
                          </m:accPr>
                          <m:e>
                            <m:sSub>
                              <m:sSubPr>
                                <m:ctrlPr>
                                  <a:rPr lang="en-US" sz="4600" i="1">
                                    <a:solidFill>
                                      <a:srgbClr val="002060"/>
                                    </a:solidFill>
                                    <a:latin typeface="Cambria Math" panose="02040503050406030204" pitchFamily="18" charset="0"/>
                                  </a:rPr>
                                </m:ctrlPr>
                              </m:sSubPr>
                              <m:e>
                                <m:r>
                                  <a:rPr lang="en-US" sz="4600" i="1">
                                    <a:solidFill>
                                      <a:srgbClr val="002060"/>
                                    </a:solidFill>
                                    <a:latin typeface="Cambria Math" panose="02040503050406030204" pitchFamily="18" charset="0"/>
                                  </a:rPr>
                                  <m:t>𝑒</m:t>
                                </m:r>
                              </m:e>
                              <m:sub>
                                <m:r>
                                  <a:rPr lang="en-US" sz="4600" b="0" i="1" smtClean="0">
                                    <a:solidFill>
                                      <a:srgbClr val="002060"/>
                                    </a:solidFill>
                                    <a:latin typeface="Cambria Math" panose="02040503050406030204" pitchFamily="18" charset="0"/>
                                  </a:rPr>
                                  <m:t>𝑥</m:t>
                                </m:r>
                              </m:sub>
                            </m:sSub>
                          </m:e>
                        </m:acc>
                      </m:e>
                    </m:d>
                    <m:r>
                      <a:rPr lang="en-US" sz="4600" b="0" i="1" smtClean="0">
                        <a:solidFill>
                          <a:schemeClr val="tx1"/>
                        </a:solidFill>
                        <a:latin typeface="Cambria Math" panose="02040503050406030204" pitchFamily="18" charset="0"/>
                      </a:rPr>
                      <m:t>+</m:t>
                    </m:r>
                    <m:f>
                      <m:fPr>
                        <m:ctrlPr>
                          <a:rPr lang="en-US" sz="4600" b="0" i="1" smtClean="0">
                            <a:solidFill>
                              <a:schemeClr val="tx1"/>
                            </a:solidFill>
                            <a:latin typeface="Cambria Math" panose="02040503050406030204" pitchFamily="18" charset="0"/>
                          </a:rPr>
                        </m:ctrlPr>
                      </m:fPr>
                      <m:num>
                        <m:r>
                          <a:rPr lang="en-US" sz="4600" b="0" i="1" smtClean="0">
                            <a:solidFill>
                              <a:schemeClr val="tx1"/>
                            </a:solidFill>
                            <a:latin typeface="Cambria Math" panose="02040503050406030204" pitchFamily="18" charset="0"/>
                          </a:rPr>
                          <m:t>𝑑</m:t>
                        </m:r>
                      </m:num>
                      <m:den>
                        <m:r>
                          <a:rPr lang="en-US" sz="4600" b="0" i="1" smtClean="0">
                            <a:solidFill>
                              <a:schemeClr val="tx1"/>
                            </a:solidFill>
                            <a:latin typeface="Cambria Math" panose="02040503050406030204" pitchFamily="18" charset="0"/>
                          </a:rPr>
                          <m:t>𝑑</m:t>
                        </m:r>
                        <m:r>
                          <a:rPr lang="en-US" sz="4600" b="0" i="1" smtClean="0">
                            <a:solidFill>
                              <a:srgbClr val="FFC000"/>
                            </a:solidFill>
                            <a:latin typeface="Cambria Math" panose="02040503050406030204" pitchFamily="18" charset="0"/>
                          </a:rPr>
                          <m:t>𝜏</m:t>
                        </m:r>
                      </m:den>
                    </m:f>
                    <m:d>
                      <m:dPr>
                        <m:ctrlPr>
                          <a:rPr lang="en-US" sz="4600" b="0" i="1" smtClean="0">
                            <a:solidFill>
                              <a:schemeClr val="tx1"/>
                            </a:solidFill>
                            <a:latin typeface="Cambria Math" panose="02040503050406030204" pitchFamily="18" charset="0"/>
                          </a:rPr>
                        </m:ctrlPr>
                      </m:dPr>
                      <m:e>
                        <m:r>
                          <a:rPr lang="en-US" sz="4600" b="0" i="1" smtClean="0">
                            <a:solidFill>
                              <a:srgbClr val="0070C0"/>
                            </a:solidFill>
                            <a:latin typeface="Cambria Math" panose="02040503050406030204" pitchFamily="18" charset="0"/>
                          </a:rPr>
                          <m:t>𝑦</m:t>
                        </m:r>
                        <m:acc>
                          <m:accPr>
                            <m:chr m:val="⃗"/>
                            <m:ctrlPr>
                              <a:rPr lang="en-US" sz="4600" i="1" smtClean="0">
                                <a:solidFill>
                                  <a:srgbClr val="002060"/>
                                </a:solidFill>
                                <a:latin typeface="Cambria Math" panose="02040503050406030204" pitchFamily="18" charset="0"/>
                              </a:rPr>
                            </m:ctrlPr>
                          </m:accPr>
                          <m:e>
                            <m:sSub>
                              <m:sSubPr>
                                <m:ctrlPr>
                                  <a:rPr lang="en-US" sz="4600" i="1">
                                    <a:solidFill>
                                      <a:srgbClr val="002060"/>
                                    </a:solidFill>
                                    <a:latin typeface="Cambria Math" panose="02040503050406030204" pitchFamily="18" charset="0"/>
                                  </a:rPr>
                                </m:ctrlPr>
                              </m:sSubPr>
                              <m:e>
                                <m:r>
                                  <a:rPr lang="en-US" sz="4600" i="1">
                                    <a:solidFill>
                                      <a:srgbClr val="002060"/>
                                    </a:solidFill>
                                    <a:latin typeface="Cambria Math" panose="02040503050406030204" pitchFamily="18" charset="0"/>
                                  </a:rPr>
                                  <m:t>𝑒</m:t>
                                </m:r>
                              </m:e>
                              <m:sub>
                                <m:r>
                                  <a:rPr lang="en-US" sz="4600" b="0" i="1" smtClean="0">
                                    <a:solidFill>
                                      <a:srgbClr val="002060"/>
                                    </a:solidFill>
                                    <a:latin typeface="Cambria Math" panose="02040503050406030204" pitchFamily="18" charset="0"/>
                                  </a:rPr>
                                  <m:t>𝑦</m:t>
                                </m:r>
                              </m:sub>
                            </m:sSub>
                          </m:e>
                        </m:acc>
                      </m:e>
                    </m:d>
                    <m:r>
                      <a:rPr lang="en-US" sz="4600" b="0" i="1" smtClean="0">
                        <a:solidFill>
                          <a:schemeClr val="tx1"/>
                        </a:solidFill>
                        <a:latin typeface="Cambria Math" panose="02040503050406030204" pitchFamily="18" charset="0"/>
                      </a:rPr>
                      <m:t>+</m:t>
                    </m:r>
                    <m:f>
                      <m:fPr>
                        <m:ctrlPr>
                          <a:rPr lang="en-US" sz="4600" b="0" i="1" smtClean="0">
                            <a:solidFill>
                              <a:schemeClr val="tx1"/>
                            </a:solidFill>
                            <a:latin typeface="Cambria Math" panose="02040503050406030204" pitchFamily="18" charset="0"/>
                          </a:rPr>
                        </m:ctrlPr>
                      </m:fPr>
                      <m:num>
                        <m:r>
                          <a:rPr lang="en-US" sz="4600" b="0" i="1" smtClean="0">
                            <a:solidFill>
                              <a:schemeClr val="tx1"/>
                            </a:solidFill>
                            <a:latin typeface="Cambria Math" panose="02040503050406030204" pitchFamily="18" charset="0"/>
                          </a:rPr>
                          <m:t>𝑑</m:t>
                        </m:r>
                      </m:num>
                      <m:den>
                        <m:r>
                          <a:rPr lang="en-US" sz="4600" b="0" i="1" smtClean="0">
                            <a:solidFill>
                              <a:schemeClr val="tx1"/>
                            </a:solidFill>
                            <a:latin typeface="Cambria Math" panose="02040503050406030204" pitchFamily="18" charset="0"/>
                          </a:rPr>
                          <m:t>𝑑</m:t>
                        </m:r>
                        <m:r>
                          <a:rPr lang="en-US" sz="4600" b="0" i="1" smtClean="0">
                            <a:solidFill>
                              <a:srgbClr val="FFC000"/>
                            </a:solidFill>
                            <a:latin typeface="Cambria Math" panose="02040503050406030204" pitchFamily="18" charset="0"/>
                          </a:rPr>
                          <m:t>𝜏</m:t>
                        </m:r>
                      </m:den>
                    </m:f>
                    <m:d>
                      <m:dPr>
                        <m:ctrlPr>
                          <a:rPr lang="en-US" sz="4600" b="0" i="1" smtClean="0">
                            <a:solidFill>
                              <a:schemeClr val="tx1"/>
                            </a:solidFill>
                            <a:latin typeface="Cambria Math" panose="02040503050406030204" pitchFamily="18" charset="0"/>
                          </a:rPr>
                        </m:ctrlPr>
                      </m:dPr>
                      <m:e>
                        <m:r>
                          <a:rPr lang="en-US" sz="4600" b="0" i="1" smtClean="0">
                            <a:solidFill>
                              <a:srgbClr val="0070C0"/>
                            </a:solidFill>
                            <a:latin typeface="Cambria Math" panose="02040503050406030204" pitchFamily="18" charset="0"/>
                          </a:rPr>
                          <m:t>𝑧</m:t>
                        </m:r>
                        <m:acc>
                          <m:accPr>
                            <m:chr m:val="⃗"/>
                            <m:ctrlPr>
                              <a:rPr lang="en-US" sz="4600" i="1" smtClean="0">
                                <a:solidFill>
                                  <a:srgbClr val="002060"/>
                                </a:solidFill>
                                <a:latin typeface="Cambria Math" panose="02040503050406030204" pitchFamily="18" charset="0"/>
                              </a:rPr>
                            </m:ctrlPr>
                          </m:accPr>
                          <m:e>
                            <m:sSub>
                              <m:sSubPr>
                                <m:ctrlPr>
                                  <a:rPr lang="en-US" sz="4600" i="1">
                                    <a:solidFill>
                                      <a:srgbClr val="002060"/>
                                    </a:solidFill>
                                    <a:latin typeface="Cambria Math" panose="02040503050406030204" pitchFamily="18" charset="0"/>
                                  </a:rPr>
                                </m:ctrlPr>
                              </m:sSubPr>
                              <m:e>
                                <m:r>
                                  <a:rPr lang="en-US" sz="4600" i="1">
                                    <a:solidFill>
                                      <a:srgbClr val="002060"/>
                                    </a:solidFill>
                                    <a:latin typeface="Cambria Math" panose="02040503050406030204" pitchFamily="18" charset="0"/>
                                  </a:rPr>
                                  <m:t>𝑒</m:t>
                                </m:r>
                              </m:e>
                              <m:sub>
                                <m:r>
                                  <a:rPr lang="en-US" sz="4600" b="0" i="1" smtClean="0">
                                    <a:solidFill>
                                      <a:srgbClr val="002060"/>
                                    </a:solidFill>
                                    <a:latin typeface="Cambria Math" panose="02040503050406030204" pitchFamily="18" charset="0"/>
                                  </a:rPr>
                                  <m:t>𝑧</m:t>
                                </m:r>
                              </m:sub>
                            </m:sSub>
                          </m:e>
                        </m:acc>
                      </m:e>
                    </m:d>
                  </m:oMath>
                </a14:m>
                <a:r>
                  <a:rPr lang="en-CA" sz="4800" dirty="0"/>
                  <a:t>  </a:t>
                </a:r>
              </a:p>
              <a:p>
                <a:endParaRPr lang="en-US" sz="1000" b="0" i="1" dirty="0">
                  <a:solidFill>
                    <a:schemeClr val="bg1"/>
                  </a:solidFill>
                  <a:latin typeface="Cambria Math" panose="02040503050406030204" pitchFamily="18" charset="0"/>
                </a:endParaRPr>
              </a:p>
              <a:p>
                <a14:m>
                  <m:oMath xmlns:m="http://schemas.openxmlformats.org/officeDocument/2006/math">
                    <m:f>
                      <m:fPr>
                        <m:ctrlPr>
                          <a:rPr lang="en-US" sz="6000" b="0" i="1" smtClean="0">
                            <a:solidFill>
                              <a:schemeClr val="bg1"/>
                            </a:solidFill>
                            <a:latin typeface="Cambria Math" panose="02040503050406030204" pitchFamily="18" charset="0"/>
                          </a:rPr>
                        </m:ctrlPr>
                      </m:fPr>
                      <m:num>
                        <m:r>
                          <a:rPr lang="en-US" sz="6000" b="0" i="1" smtClean="0">
                            <a:solidFill>
                              <a:schemeClr val="bg1"/>
                            </a:solidFill>
                            <a:latin typeface="Cambria Math" panose="02040503050406030204" pitchFamily="18" charset="0"/>
                          </a:rPr>
                          <m:t>𝑑</m:t>
                        </m:r>
                        <m:acc>
                          <m:accPr>
                            <m:chr m:val="⃗"/>
                            <m:ctrlPr>
                              <a:rPr lang="en-US" sz="6000" b="0" i="1" smtClean="0">
                                <a:solidFill>
                                  <a:schemeClr val="bg1"/>
                                </a:solidFill>
                                <a:latin typeface="Cambria Math" panose="02040503050406030204" pitchFamily="18" charset="0"/>
                              </a:rPr>
                            </m:ctrlPr>
                          </m:accPr>
                          <m:e>
                            <m:r>
                              <a:rPr lang="en-US" sz="6000" b="0" i="1" smtClean="0">
                                <a:solidFill>
                                  <a:schemeClr val="bg1"/>
                                </a:solidFill>
                                <a:latin typeface="Cambria Math" panose="02040503050406030204" pitchFamily="18" charset="0"/>
                              </a:rPr>
                              <m:t>𝑆</m:t>
                            </m:r>
                          </m:e>
                        </m:acc>
                      </m:num>
                      <m:den>
                        <m:r>
                          <a:rPr lang="en-US" sz="6000" b="0" i="1" smtClean="0">
                            <a:solidFill>
                              <a:schemeClr val="bg1"/>
                            </a:solidFill>
                            <a:latin typeface="Cambria Math" panose="02040503050406030204" pitchFamily="18" charset="0"/>
                          </a:rPr>
                          <m:t>𝑑</m:t>
                        </m:r>
                        <m:r>
                          <a:rPr lang="en-US" sz="6000" b="0" i="1" smtClean="0">
                            <a:solidFill>
                              <a:schemeClr val="bg1"/>
                            </a:solidFill>
                            <a:latin typeface="Cambria Math" panose="02040503050406030204" pitchFamily="18" charset="0"/>
                          </a:rPr>
                          <m:t>𝜏</m:t>
                        </m:r>
                      </m:den>
                    </m:f>
                    <m:r>
                      <a:rPr lang="en-US" sz="6000" b="0" i="1" smtClean="0">
                        <a:solidFill>
                          <a:schemeClr val="tx1"/>
                        </a:solidFill>
                        <a:latin typeface="Cambria Math" panose="02040503050406030204" pitchFamily="18" charset="0"/>
                      </a:rPr>
                      <m:t>=</m:t>
                    </m:r>
                    <m:r>
                      <a:rPr lang="en-US" sz="6000" b="0" i="1" smtClean="0">
                        <a:solidFill>
                          <a:schemeClr val="tx1"/>
                        </a:solidFill>
                        <a:latin typeface="Cambria Math" panose="02040503050406030204" pitchFamily="18" charset="0"/>
                      </a:rPr>
                      <m:t>𝑐</m:t>
                    </m:r>
                    <m:f>
                      <m:fPr>
                        <m:ctrlPr>
                          <a:rPr lang="en-US" sz="6000" b="0" i="1" smtClean="0">
                            <a:solidFill>
                              <a:schemeClr val="tx1"/>
                            </a:solidFill>
                            <a:latin typeface="Cambria Math" panose="02040503050406030204" pitchFamily="18" charset="0"/>
                          </a:rPr>
                        </m:ctrlPr>
                      </m:fPr>
                      <m:num>
                        <m:r>
                          <a:rPr lang="en-US" sz="6000" b="0" i="1" smtClean="0">
                            <a:solidFill>
                              <a:schemeClr val="tx1"/>
                            </a:solidFill>
                            <a:latin typeface="Cambria Math" panose="02040503050406030204" pitchFamily="18" charset="0"/>
                          </a:rPr>
                          <m:t>𝑑</m:t>
                        </m:r>
                        <m:r>
                          <a:rPr lang="en-US" sz="6000" b="0" i="1" smtClean="0">
                            <a:solidFill>
                              <a:srgbClr val="0070C0"/>
                            </a:solidFill>
                            <a:latin typeface="Cambria Math" panose="02040503050406030204" pitchFamily="18" charset="0"/>
                          </a:rPr>
                          <m:t>𝑡</m:t>
                        </m:r>
                      </m:num>
                      <m:den>
                        <m:r>
                          <a:rPr lang="en-US" sz="6000" b="0" i="1" smtClean="0">
                            <a:solidFill>
                              <a:schemeClr val="tx1"/>
                            </a:solidFill>
                            <a:latin typeface="Cambria Math" panose="02040503050406030204" pitchFamily="18" charset="0"/>
                          </a:rPr>
                          <m:t>𝑑</m:t>
                        </m:r>
                        <m:r>
                          <a:rPr lang="en-US" sz="6000" b="0" i="1" smtClean="0">
                            <a:solidFill>
                              <a:srgbClr val="FFC000"/>
                            </a:solidFill>
                            <a:latin typeface="Cambria Math" panose="02040503050406030204" pitchFamily="18" charset="0"/>
                          </a:rPr>
                          <m:t>𝜏</m:t>
                        </m:r>
                      </m:den>
                    </m:f>
                    <m:acc>
                      <m:accPr>
                        <m:chr m:val="⃗"/>
                        <m:ctrlPr>
                          <a:rPr lang="en-US" sz="6000" i="1" smtClean="0">
                            <a:solidFill>
                              <a:srgbClr val="002060"/>
                            </a:solidFill>
                            <a:latin typeface="Cambria Math" panose="02040503050406030204" pitchFamily="18" charset="0"/>
                          </a:rPr>
                        </m:ctrlPr>
                      </m:accPr>
                      <m:e>
                        <m:sSub>
                          <m:sSubPr>
                            <m:ctrlPr>
                              <a:rPr lang="en-US" sz="6000" i="1">
                                <a:solidFill>
                                  <a:srgbClr val="002060"/>
                                </a:solidFill>
                                <a:latin typeface="Cambria Math" panose="02040503050406030204" pitchFamily="18" charset="0"/>
                              </a:rPr>
                            </m:ctrlPr>
                          </m:sSubPr>
                          <m:e>
                            <m:r>
                              <a:rPr lang="en-US" sz="6000" i="1">
                                <a:solidFill>
                                  <a:srgbClr val="002060"/>
                                </a:solidFill>
                                <a:latin typeface="Cambria Math" panose="02040503050406030204" pitchFamily="18" charset="0"/>
                              </a:rPr>
                              <m:t>𝑒</m:t>
                            </m:r>
                          </m:e>
                          <m:sub>
                            <m:r>
                              <a:rPr lang="en-US" sz="6000" i="1">
                                <a:solidFill>
                                  <a:srgbClr val="002060"/>
                                </a:solidFill>
                                <a:latin typeface="Cambria Math" panose="02040503050406030204" pitchFamily="18" charset="0"/>
                              </a:rPr>
                              <m:t>𝑡</m:t>
                            </m:r>
                          </m:sub>
                        </m:sSub>
                      </m:e>
                    </m:acc>
                    <m:r>
                      <a:rPr lang="en-US" sz="6000" b="0" i="1" smtClean="0">
                        <a:solidFill>
                          <a:schemeClr val="tx1"/>
                        </a:solidFill>
                        <a:latin typeface="Cambria Math" panose="02040503050406030204" pitchFamily="18" charset="0"/>
                      </a:rPr>
                      <m:t>+</m:t>
                    </m:r>
                    <m:f>
                      <m:fPr>
                        <m:ctrlPr>
                          <a:rPr lang="en-US" sz="6000" b="0" i="1" smtClean="0">
                            <a:solidFill>
                              <a:schemeClr val="tx1"/>
                            </a:solidFill>
                            <a:latin typeface="Cambria Math" panose="02040503050406030204" pitchFamily="18" charset="0"/>
                          </a:rPr>
                        </m:ctrlPr>
                      </m:fPr>
                      <m:num>
                        <m:r>
                          <a:rPr lang="en-US" sz="6000" b="0" i="1" smtClean="0">
                            <a:solidFill>
                              <a:schemeClr val="tx1"/>
                            </a:solidFill>
                            <a:latin typeface="Cambria Math" panose="02040503050406030204" pitchFamily="18" charset="0"/>
                          </a:rPr>
                          <m:t>𝑑</m:t>
                        </m:r>
                        <m:r>
                          <a:rPr lang="en-US" sz="6000" b="0" i="1" smtClean="0">
                            <a:solidFill>
                              <a:srgbClr val="0070C0"/>
                            </a:solidFill>
                            <a:latin typeface="Cambria Math" panose="02040503050406030204" pitchFamily="18" charset="0"/>
                          </a:rPr>
                          <m:t>𝑥</m:t>
                        </m:r>
                      </m:num>
                      <m:den>
                        <m:r>
                          <a:rPr lang="en-US" sz="6000" b="0" i="1" smtClean="0">
                            <a:solidFill>
                              <a:schemeClr val="tx1"/>
                            </a:solidFill>
                            <a:latin typeface="Cambria Math" panose="02040503050406030204" pitchFamily="18" charset="0"/>
                          </a:rPr>
                          <m:t>𝑑</m:t>
                        </m:r>
                        <m:r>
                          <a:rPr lang="en-US" sz="6000" b="0" i="1" smtClean="0">
                            <a:solidFill>
                              <a:srgbClr val="FFC000"/>
                            </a:solidFill>
                            <a:latin typeface="Cambria Math" panose="02040503050406030204" pitchFamily="18" charset="0"/>
                          </a:rPr>
                          <m:t>𝜏</m:t>
                        </m:r>
                      </m:den>
                    </m:f>
                    <m:acc>
                      <m:accPr>
                        <m:chr m:val="⃗"/>
                        <m:ctrlPr>
                          <a:rPr lang="en-US" sz="6000" i="1" smtClean="0">
                            <a:solidFill>
                              <a:srgbClr val="002060"/>
                            </a:solidFill>
                            <a:latin typeface="Cambria Math" panose="02040503050406030204" pitchFamily="18" charset="0"/>
                          </a:rPr>
                        </m:ctrlPr>
                      </m:accPr>
                      <m:e>
                        <m:sSub>
                          <m:sSubPr>
                            <m:ctrlPr>
                              <a:rPr lang="en-US" sz="6000" i="1" smtClean="0">
                                <a:solidFill>
                                  <a:srgbClr val="002060"/>
                                </a:solidFill>
                                <a:latin typeface="Cambria Math" panose="02040503050406030204" pitchFamily="18" charset="0"/>
                              </a:rPr>
                            </m:ctrlPr>
                          </m:sSubPr>
                          <m:e>
                            <m:r>
                              <a:rPr lang="en-US" sz="6000" i="1">
                                <a:solidFill>
                                  <a:srgbClr val="002060"/>
                                </a:solidFill>
                                <a:latin typeface="Cambria Math" panose="02040503050406030204" pitchFamily="18" charset="0"/>
                              </a:rPr>
                              <m:t>𝑒</m:t>
                            </m:r>
                          </m:e>
                          <m:sub>
                            <m:r>
                              <a:rPr lang="en-US" sz="6000" b="0" i="1" smtClean="0">
                                <a:solidFill>
                                  <a:srgbClr val="002060"/>
                                </a:solidFill>
                                <a:latin typeface="Cambria Math" panose="02040503050406030204" pitchFamily="18" charset="0"/>
                              </a:rPr>
                              <m:t>𝑥</m:t>
                            </m:r>
                          </m:sub>
                        </m:sSub>
                      </m:e>
                    </m:acc>
                    <m:r>
                      <a:rPr lang="en-US" sz="6000" b="0" i="1" smtClean="0">
                        <a:solidFill>
                          <a:schemeClr val="tx1"/>
                        </a:solidFill>
                        <a:latin typeface="Cambria Math" panose="02040503050406030204" pitchFamily="18" charset="0"/>
                      </a:rPr>
                      <m:t>+</m:t>
                    </m:r>
                    <m:f>
                      <m:fPr>
                        <m:ctrlPr>
                          <a:rPr lang="en-US" sz="6000" b="0" i="1" smtClean="0">
                            <a:solidFill>
                              <a:schemeClr val="tx1"/>
                            </a:solidFill>
                            <a:latin typeface="Cambria Math" panose="02040503050406030204" pitchFamily="18" charset="0"/>
                          </a:rPr>
                        </m:ctrlPr>
                      </m:fPr>
                      <m:num>
                        <m:r>
                          <a:rPr lang="en-US" sz="6000" b="0" i="1" smtClean="0">
                            <a:solidFill>
                              <a:schemeClr val="tx1"/>
                            </a:solidFill>
                            <a:latin typeface="Cambria Math" panose="02040503050406030204" pitchFamily="18" charset="0"/>
                          </a:rPr>
                          <m:t>𝑑</m:t>
                        </m:r>
                        <m:r>
                          <a:rPr lang="en-US" sz="6000" b="0" i="1" smtClean="0">
                            <a:solidFill>
                              <a:srgbClr val="0070C0"/>
                            </a:solidFill>
                            <a:latin typeface="Cambria Math" panose="02040503050406030204" pitchFamily="18" charset="0"/>
                          </a:rPr>
                          <m:t>𝑦</m:t>
                        </m:r>
                      </m:num>
                      <m:den>
                        <m:r>
                          <a:rPr lang="en-US" sz="6000" b="0" i="1" smtClean="0">
                            <a:solidFill>
                              <a:schemeClr val="tx1"/>
                            </a:solidFill>
                            <a:latin typeface="Cambria Math" panose="02040503050406030204" pitchFamily="18" charset="0"/>
                          </a:rPr>
                          <m:t>𝑑</m:t>
                        </m:r>
                        <m:r>
                          <a:rPr lang="en-US" sz="6000" b="0" i="1" smtClean="0">
                            <a:solidFill>
                              <a:srgbClr val="FFC000"/>
                            </a:solidFill>
                            <a:latin typeface="Cambria Math" panose="02040503050406030204" pitchFamily="18" charset="0"/>
                          </a:rPr>
                          <m:t>𝜏</m:t>
                        </m:r>
                      </m:den>
                    </m:f>
                    <m:acc>
                      <m:accPr>
                        <m:chr m:val="⃗"/>
                        <m:ctrlPr>
                          <a:rPr lang="en-US" sz="6000" i="1" smtClean="0">
                            <a:solidFill>
                              <a:srgbClr val="002060"/>
                            </a:solidFill>
                            <a:latin typeface="Cambria Math" panose="02040503050406030204" pitchFamily="18" charset="0"/>
                          </a:rPr>
                        </m:ctrlPr>
                      </m:accPr>
                      <m:e>
                        <m:sSub>
                          <m:sSubPr>
                            <m:ctrlPr>
                              <a:rPr lang="en-US" sz="6000" i="1">
                                <a:solidFill>
                                  <a:srgbClr val="002060"/>
                                </a:solidFill>
                                <a:latin typeface="Cambria Math" panose="02040503050406030204" pitchFamily="18" charset="0"/>
                              </a:rPr>
                            </m:ctrlPr>
                          </m:sSubPr>
                          <m:e>
                            <m:r>
                              <a:rPr lang="en-US" sz="6000" i="1">
                                <a:solidFill>
                                  <a:srgbClr val="002060"/>
                                </a:solidFill>
                                <a:latin typeface="Cambria Math" panose="02040503050406030204" pitchFamily="18" charset="0"/>
                              </a:rPr>
                              <m:t>𝑒</m:t>
                            </m:r>
                          </m:e>
                          <m:sub>
                            <m:r>
                              <a:rPr lang="en-US" sz="6000" b="0" i="1" smtClean="0">
                                <a:solidFill>
                                  <a:srgbClr val="002060"/>
                                </a:solidFill>
                                <a:latin typeface="Cambria Math" panose="02040503050406030204" pitchFamily="18" charset="0"/>
                              </a:rPr>
                              <m:t>𝑦</m:t>
                            </m:r>
                          </m:sub>
                        </m:sSub>
                      </m:e>
                    </m:acc>
                    <m:r>
                      <a:rPr lang="en-US" sz="6000" b="0" i="1" smtClean="0">
                        <a:solidFill>
                          <a:schemeClr val="tx1"/>
                        </a:solidFill>
                        <a:latin typeface="Cambria Math" panose="02040503050406030204" pitchFamily="18" charset="0"/>
                      </a:rPr>
                      <m:t>+</m:t>
                    </m:r>
                    <m:f>
                      <m:fPr>
                        <m:ctrlPr>
                          <a:rPr lang="en-US" sz="6000" b="0" i="1" smtClean="0">
                            <a:solidFill>
                              <a:schemeClr val="tx1"/>
                            </a:solidFill>
                            <a:latin typeface="Cambria Math" panose="02040503050406030204" pitchFamily="18" charset="0"/>
                          </a:rPr>
                        </m:ctrlPr>
                      </m:fPr>
                      <m:num>
                        <m:r>
                          <a:rPr lang="en-US" sz="6000" b="0" i="1" smtClean="0">
                            <a:solidFill>
                              <a:schemeClr val="tx1"/>
                            </a:solidFill>
                            <a:latin typeface="Cambria Math" panose="02040503050406030204" pitchFamily="18" charset="0"/>
                          </a:rPr>
                          <m:t>𝑑</m:t>
                        </m:r>
                        <m:r>
                          <a:rPr lang="en-US" sz="6000" b="0" i="1" smtClean="0">
                            <a:solidFill>
                              <a:srgbClr val="0070C0"/>
                            </a:solidFill>
                            <a:latin typeface="Cambria Math" panose="02040503050406030204" pitchFamily="18" charset="0"/>
                          </a:rPr>
                          <m:t>𝑧</m:t>
                        </m:r>
                      </m:num>
                      <m:den>
                        <m:r>
                          <a:rPr lang="en-US" sz="6000" b="0" i="1" smtClean="0">
                            <a:solidFill>
                              <a:schemeClr val="tx1"/>
                            </a:solidFill>
                            <a:latin typeface="Cambria Math" panose="02040503050406030204" pitchFamily="18" charset="0"/>
                          </a:rPr>
                          <m:t>𝑑</m:t>
                        </m:r>
                        <m:r>
                          <a:rPr lang="en-US" sz="6000" b="0" i="1" smtClean="0">
                            <a:solidFill>
                              <a:srgbClr val="FFC000"/>
                            </a:solidFill>
                            <a:latin typeface="Cambria Math" panose="02040503050406030204" pitchFamily="18" charset="0"/>
                          </a:rPr>
                          <m:t>𝜏</m:t>
                        </m:r>
                      </m:den>
                    </m:f>
                    <m:acc>
                      <m:accPr>
                        <m:chr m:val="⃗"/>
                        <m:ctrlPr>
                          <a:rPr lang="en-US" sz="6000" i="1" smtClean="0">
                            <a:solidFill>
                              <a:srgbClr val="002060"/>
                            </a:solidFill>
                            <a:latin typeface="Cambria Math" panose="02040503050406030204" pitchFamily="18" charset="0"/>
                          </a:rPr>
                        </m:ctrlPr>
                      </m:accPr>
                      <m:e>
                        <m:sSub>
                          <m:sSubPr>
                            <m:ctrlPr>
                              <a:rPr lang="en-US" sz="6000" i="1">
                                <a:solidFill>
                                  <a:srgbClr val="002060"/>
                                </a:solidFill>
                                <a:latin typeface="Cambria Math" panose="02040503050406030204" pitchFamily="18" charset="0"/>
                              </a:rPr>
                            </m:ctrlPr>
                          </m:sSubPr>
                          <m:e>
                            <m:r>
                              <a:rPr lang="en-US" sz="6000" i="1">
                                <a:solidFill>
                                  <a:srgbClr val="002060"/>
                                </a:solidFill>
                                <a:latin typeface="Cambria Math" panose="02040503050406030204" pitchFamily="18" charset="0"/>
                              </a:rPr>
                              <m:t>𝑒</m:t>
                            </m:r>
                          </m:e>
                          <m:sub>
                            <m:r>
                              <a:rPr lang="en-US" sz="6000" b="0" i="1" smtClean="0">
                                <a:solidFill>
                                  <a:srgbClr val="002060"/>
                                </a:solidFill>
                                <a:latin typeface="Cambria Math" panose="02040503050406030204" pitchFamily="18" charset="0"/>
                              </a:rPr>
                              <m:t>𝑧</m:t>
                            </m:r>
                          </m:sub>
                        </m:sSub>
                      </m:e>
                    </m:acc>
                  </m:oMath>
                </a14:m>
                <a:r>
                  <a:rPr lang="en-CA" sz="6000" dirty="0">
                    <a:solidFill>
                      <a:schemeClr val="tx1"/>
                    </a:solidFill>
                  </a:rPr>
                  <a:t> </a:t>
                </a:r>
                <a:endParaRPr lang="en-CA" sz="4800" dirty="0">
                  <a:solidFill>
                    <a:schemeClr val="tx1"/>
                  </a:solidFill>
                </a:endParaRPr>
              </a:p>
            </p:txBody>
          </p:sp>
        </mc:Choice>
        <mc:Fallback xmlns="">
          <p:sp>
            <p:nvSpPr>
              <p:cNvPr id="6" name="TextBox 5">
                <a:extLst>
                  <a:ext uri="{FF2B5EF4-FFF2-40B4-BE49-F238E27FC236}">
                    <a16:creationId xmlns:a16="http://schemas.microsoft.com/office/drawing/2014/main" id="{713EF548-FB39-45E4-A15E-36DAEAA90500}"/>
                  </a:ext>
                </a:extLst>
              </p:cNvPr>
              <p:cNvSpPr txBox="1">
                <a:spLocks noRot="1" noChangeAspect="1" noMove="1" noResize="1" noEditPoints="1" noAdjustHandles="1" noChangeArrowheads="1" noChangeShapeType="1" noTextEdit="1"/>
              </p:cNvSpPr>
              <p:nvPr/>
            </p:nvSpPr>
            <p:spPr>
              <a:xfrm>
                <a:off x="0" y="1458124"/>
                <a:ext cx="12192000" cy="4524893"/>
              </a:xfrm>
              <a:prstGeom prst="rect">
                <a:avLst/>
              </a:prstGeom>
              <a:blipFill>
                <a:blip r:embed="rId5"/>
                <a:stretch>
                  <a:fillRect/>
                </a:stretch>
              </a:blipFill>
              <a:ln>
                <a:noFill/>
              </a:ln>
            </p:spPr>
            <p:txBody>
              <a:bodyPr/>
              <a:lstStyle/>
              <a:p>
                <a:r>
                  <a:rPr lang="en-CA">
                    <a:noFill/>
                  </a:rPr>
                  <a:t> </a:t>
                </a:r>
              </a:p>
            </p:txBody>
          </p:sp>
        </mc:Fallback>
      </mc:AlternateContent>
      <mc:AlternateContent xmlns:mc="http://schemas.openxmlformats.org/markup-compatibility/2006" xmlns:p14="http://schemas.microsoft.com/office/powerpoint/2010/main" xmlns:iact="http://schemas.microsoft.com/office/powerpoint/2014/inkAction">
        <mc:Choice Requires="p14 iact">
          <p:contentPart p14:bwMode="auto" r:id="rId6">
            <p14:nvContentPartPr>
              <p14:cNvPr id="7" name="Ink 6">
                <a:extLst>
                  <a:ext uri="{FF2B5EF4-FFF2-40B4-BE49-F238E27FC236}">
                    <a16:creationId xmlns:a16="http://schemas.microsoft.com/office/drawing/2014/main" id="{12B6E441-2258-4635-AF0C-A71AA53467FE}"/>
                  </a:ext>
                </a:extLst>
              </p14:cNvPr>
              <p14:cNvContentPartPr/>
              <p14:nvPr>
                <p:extLst>
                  <p:ext uri="{42D2F446-02D8-4167-A562-619A0277C38B}">
                    <p15:isNarration xmlns:p15="http://schemas.microsoft.com/office/powerpoint/2012/main" val="1"/>
                  </p:ext>
                </p:extLst>
              </p14:nvPr>
            </p14:nvContentPartPr>
            <p14:xfrm>
              <a:off x="1858320" y="3567600"/>
              <a:ext cx="8511840" cy="2544120"/>
            </p14:xfrm>
          </p:contentPart>
        </mc:Choice>
        <mc:Fallback xmlns="">
          <p:pic>
            <p:nvPicPr>
              <p:cNvPr id="7" name="Ink 6">
                <a:extLst>
                  <a:ext uri="{FF2B5EF4-FFF2-40B4-BE49-F238E27FC236}">
                    <a16:creationId xmlns:a16="http://schemas.microsoft.com/office/drawing/2014/main" id="{12B6E441-2258-4635-AF0C-A71AA53467FE}"/>
                  </a:ext>
                </a:extLst>
              </p:cNvPr>
              <p:cNvPicPr>
                <a:picLocks noGrp="1" noRot="1" noChangeAspect="1" noMove="1" noResize="1" noEditPoints="1" noAdjustHandles="1" noChangeArrowheads="1" noChangeShapeType="1"/>
              </p:cNvPicPr>
              <p:nvPr/>
            </p:nvPicPr>
            <p:blipFill>
              <a:blip r:embed="rId7"/>
              <a:stretch>
                <a:fillRect/>
              </a:stretch>
            </p:blipFill>
            <p:spPr>
              <a:xfrm>
                <a:off x="1848960" y="3558240"/>
                <a:ext cx="8530560" cy="2562840"/>
              </a:xfrm>
              <a:prstGeom prst="rect">
                <a:avLst/>
              </a:prstGeom>
            </p:spPr>
          </p:pic>
        </mc:Fallback>
      </mc:AlternateContent>
    </p:spTree>
    <p:custDataLst>
      <p:tags r:id="rId1"/>
    </p:custDataLst>
    <p:extLst>
      <p:ext uri="{BB962C8B-B14F-4D97-AF65-F5344CB8AC3E}">
        <p14:creationId xmlns:p14="http://schemas.microsoft.com/office/powerpoint/2010/main" val="1828523665"/>
      </p:ext>
    </p:extLst>
  </p:cSld>
  <p:clrMapOvr>
    <a:masterClrMapping/>
  </p:clrMapOvr>
  <mc:AlternateContent xmlns:mc="http://schemas.openxmlformats.org/markup-compatibility/2006" xmlns:p14="http://schemas.microsoft.com/office/powerpoint/2010/main">
    <mc:Choice Requires="p14">
      <p:transition spd="med" p14:dur="700" advTm="20057">
        <p:fade/>
      </p:transition>
    </mc:Choice>
    <mc:Fallback xmlns="">
      <p:transition spd="med" advTm="20057">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cmd type="call" cmd="playFrom(0.0)">
                                      <p:cBhvr>
                                        <p:cTn id="7" dur="1" fill="hold"/>
                                        <p:tgtEl>
                                          <p:spTgt spid="7"/>
                                        </p:tgtEl>
                                      </p:cBhvr>
                                    </p:cmd>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65A13C7E-9C59-48B3-88FB-28909C4E0449}"/>
                  </a:ext>
                </a:extLst>
              </p:cNvPr>
              <p:cNvSpPr>
                <a:spLocks noGrp="1"/>
              </p:cNvSpPr>
              <p:nvPr>
                <p:ph type="title"/>
              </p:nvPr>
            </p:nvSpPr>
            <p:spPr>
              <a:xfrm>
                <a:off x="72570" y="72570"/>
                <a:ext cx="4979504" cy="1325563"/>
              </a:xfrm>
            </p:spPr>
            <p:txBody>
              <a:bodyPr>
                <a:noAutofit/>
              </a:bodyPr>
              <a:lstStyle/>
              <a:p>
                <a:r>
                  <a:rPr lang="en-US" sz="6000" dirty="0">
                    <a:latin typeface="+mn-lt"/>
                  </a:rPr>
                  <a:t>What is </a:t>
                </a:r>
                <a14:m>
                  <m:oMath xmlns:m="http://schemas.openxmlformats.org/officeDocument/2006/math">
                    <m:f>
                      <m:fPr>
                        <m:ctrlPr>
                          <a:rPr lang="en-US" sz="6000" i="1">
                            <a:latin typeface="Cambria Math" panose="02040503050406030204" pitchFamily="18" charset="0"/>
                          </a:rPr>
                        </m:ctrlPr>
                      </m:fPr>
                      <m:num>
                        <m:r>
                          <a:rPr lang="en-US" sz="6000" i="1">
                            <a:latin typeface="Cambria Math" panose="02040503050406030204" pitchFamily="18" charset="0"/>
                          </a:rPr>
                          <m:t>𝑑</m:t>
                        </m:r>
                        <m:r>
                          <a:rPr lang="en-US" sz="6000" i="1" smtClean="0">
                            <a:solidFill>
                              <a:srgbClr val="0070C0"/>
                            </a:solidFill>
                            <a:latin typeface="Cambria Math" panose="02040503050406030204" pitchFamily="18" charset="0"/>
                          </a:rPr>
                          <m:t>𝑡</m:t>
                        </m:r>
                      </m:num>
                      <m:den>
                        <m:r>
                          <a:rPr lang="en-US" sz="6000" i="1">
                            <a:latin typeface="Cambria Math" panose="02040503050406030204" pitchFamily="18" charset="0"/>
                          </a:rPr>
                          <m:t>𝑑</m:t>
                        </m:r>
                        <m:r>
                          <a:rPr lang="en-US" sz="6000" i="1">
                            <a:solidFill>
                              <a:srgbClr val="FFC000"/>
                            </a:solidFill>
                            <a:latin typeface="Cambria Math" panose="02040503050406030204" pitchFamily="18" charset="0"/>
                          </a:rPr>
                          <m:t>𝜏</m:t>
                        </m:r>
                      </m:den>
                    </m:f>
                  </m:oMath>
                </a14:m>
                <a:r>
                  <a:rPr lang="en-US" sz="6000" dirty="0">
                    <a:latin typeface="+mn-lt"/>
                  </a:rPr>
                  <a:t> ? </a:t>
                </a:r>
                <a:endParaRPr lang="en-CA" sz="6000" dirty="0">
                  <a:latin typeface="+mn-lt"/>
                </a:endParaRPr>
              </a:p>
            </p:txBody>
          </p:sp>
        </mc:Choice>
        <mc:Fallback xmlns="">
          <p:sp>
            <p:nvSpPr>
              <p:cNvPr id="2" name="Title 1">
                <a:extLst>
                  <a:ext uri="{FF2B5EF4-FFF2-40B4-BE49-F238E27FC236}">
                    <a16:creationId xmlns:a16="http://schemas.microsoft.com/office/drawing/2014/main" id="{65A13C7E-9C59-48B3-88FB-28909C4E0449}"/>
                  </a:ext>
                </a:extLst>
              </p:cNvPr>
              <p:cNvSpPr>
                <a:spLocks noGrp="1" noRot="1" noChangeAspect="1" noMove="1" noResize="1" noEditPoints="1" noAdjustHandles="1" noChangeArrowheads="1" noChangeShapeType="1" noTextEdit="1"/>
              </p:cNvSpPr>
              <p:nvPr>
                <p:ph type="title"/>
              </p:nvPr>
            </p:nvSpPr>
            <p:spPr>
              <a:xfrm>
                <a:off x="72570" y="72570"/>
                <a:ext cx="4979504" cy="1325563"/>
              </a:xfrm>
              <a:blipFill>
                <a:blip r:embed="rId4"/>
                <a:stretch>
                  <a:fillRect l="-7466" t="-4608" b="-16590"/>
                </a:stretch>
              </a:blipFill>
            </p:spPr>
            <p:txBody>
              <a:bodyPr/>
              <a:lstStyle/>
              <a:p>
                <a:r>
                  <a:rPr lang="en-CA">
                    <a:noFill/>
                  </a:rPr>
                  <a:t> </a:t>
                </a:r>
              </a:p>
            </p:txBody>
          </p:sp>
        </mc:Fallback>
      </mc:AlternateContent>
      <p:grpSp>
        <p:nvGrpSpPr>
          <p:cNvPr id="6" name="Group 5">
            <a:extLst>
              <a:ext uri="{FF2B5EF4-FFF2-40B4-BE49-F238E27FC236}">
                <a16:creationId xmlns:a16="http://schemas.microsoft.com/office/drawing/2014/main" id="{02604E7A-BDF9-4CB1-9E91-DFDD2F65874D}"/>
              </a:ext>
            </a:extLst>
          </p:cNvPr>
          <p:cNvGrpSpPr/>
          <p:nvPr/>
        </p:nvGrpSpPr>
        <p:grpSpPr>
          <a:xfrm>
            <a:off x="7176182" y="174842"/>
            <a:ext cx="4977717" cy="2079408"/>
            <a:chOff x="6268187" y="3185952"/>
            <a:chExt cx="4977717" cy="2079408"/>
          </a:xfrm>
        </p:grpSpPr>
        <p:sp>
          <p:nvSpPr>
            <p:cNvPr id="7" name="TextBox 6">
              <a:extLst>
                <a:ext uri="{FF2B5EF4-FFF2-40B4-BE49-F238E27FC236}">
                  <a16:creationId xmlns:a16="http://schemas.microsoft.com/office/drawing/2014/main" id="{407C917C-33A9-4D91-A1AF-1786614B2DC6}"/>
                </a:ext>
              </a:extLst>
            </p:cNvPr>
            <p:cNvSpPr txBox="1"/>
            <p:nvPr/>
          </p:nvSpPr>
          <p:spPr>
            <a:xfrm>
              <a:off x="6268187" y="3227326"/>
              <a:ext cx="4977717" cy="430887"/>
            </a:xfrm>
            <a:prstGeom prst="rect">
              <a:avLst/>
            </a:prstGeom>
            <a:noFill/>
          </p:spPr>
          <p:txBody>
            <a:bodyPr wrap="square" rtlCol="0">
              <a:spAutoFit/>
            </a:bodyPr>
            <a:lstStyle/>
            <a:p>
              <a:r>
                <a:rPr lang="en-US" sz="2200" dirty="0">
                  <a:solidFill>
                    <a:srgbClr val="7030A0"/>
                  </a:solidFill>
                </a:rPr>
                <a:t>Lorentz Transformation for Components</a:t>
              </a:r>
              <a:endParaRPr lang="en-CA" sz="2200" dirty="0">
                <a:solidFill>
                  <a:srgbClr val="7030A0"/>
                </a:solidFill>
              </a:endParaRPr>
            </a:p>
          </p:txBody>
        </p:sp>
        <p:grpSp>
          <p:nvGrpSpPr>
            <p:cNvPr id="8" name="Group 7">
              <a:extLst>
                <a:ext uri="{FF2B5EF4-FFF2-40B4-BE49-F238E27FC236}">
                  <a16:creationId xmlns:a16="http://schemas.microsoft.com/office/drawing/2014/main" id="{DE0F2E23-7267-49A8-80D3-46A261B7D92D}"/>
                </a:ext>
              </a:extLst>
            </p:cNvPr>
            <p:cNvGrpSpPr/>
            <p:nvPr/>
          </p:nvGrpSpPr>
          <p:grpSpPr>
            <a:xfrm>
              <a:off x="6286500" y="3185952"/>
              <a:ext cx="4841422" cy="2079408"/>
              <a:chOff x="6286500" y="3185952"/>
              <a:chExt cx="4841422" cy="2079408"/>
            </a:xfrm>
          </p:grpSpPr>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D093A508-D5B6-4FC4-9CB3-E4C344D18D6C}"/>
                      </a:ext>
                    </a:extLst>
                  </p:cNvPr>
                  <p:cNvSpPr txBox="1"/>
                  <p:nvPr/>
                </p:nvSpPr>
                <p:spPr>
                  <a:xfrm>
                    <a:off x="6286500" y="3695700"/>
                    <a:ext cx="4841422" cy="1569660"/>
                  </a:xfrm>
                  <a:prstGeom prst="rect">
                    <a:avLst/>
                  </a:prstGeom>
                  <a:noFill/>
                  <a:ln w="38100">
                    <a:solidFill>
                      <a:schemeClr val="tx1"/>
                    </a:solidFill>
                  </a:ln>
                </p:spPr>
                <p:txBody>
                  <a:bodyPr wrap="square" rtlCol="0">
                    <a:spAutoFit/>
                  </a:bodyPr>
                  <a:lstStyle/>
                  <a:p>
                    <a:pPr/>
                    <a14:m>
                      <m:oMathPara xmlns:m="http://schemas.openxmlformats.org/officeDocument/2006/math">
                        <m:oMathParaPr>
                          <m:jc m:val="left"/>
                        </m:oMathParaPr>
                        <m:oMath xmlns:m="http://schemas.openxmlformats.org/officeDocument/2006/math">
                          <m:r>
                            <a:rPr lang="en-US" sz="4800" b="0" i="1" smtClean="0">
                              <a:solidFill>
                                <a:schemeClr val="tx1"/>
                              </a:solidFill>
                              <a:latin typeface="Cambria Math" panose="02040503050406030204" pitchFamily="18" charset="0"/>
                            </a:rPr>
                            <m:t>𝑐</m:t>
                          </m:r>
                          <m:r>
                            <a:rPr lang="en-US" sz="4800" i="1">
                              <a:solidFill>
                                <a:srgbClr val="0070C0"/>
                              </a:solidFill>
                              <a:latin typeface="Cambria Math" panose="02040503050406030204" pitchFamily="18" charset="0"/>
                            </a:rPr>
                            <m:t>𝑡</m:t>
                          </m:r>
                          <m:r>
                            <a:rPr lang="en-US" sz="4800" b="0" i="1" smtClean="0">
                              <a:latin typeface="Cambria Math" panose="02040503050406030204" pitchFamily="18" charset="0"/>
                            </a:rPr>
                            <m:t>=</m:t>
                          </m:r>
                          <m:r>
                            <a:rPr lang="en-US" sz="4800" b="0" i="1" smtClean="0">
                              <a:latin typeface="Cambria Math" panose="02040503050406030204" pitchFamily="18" charset="0"/>
                            </a:rPr>
                            <m:t>𝛾</m:t>
                          </m:r>
                          <m:d>
                            <m:dPr>
                              <m:ctrlPr>
                                <a:rPr lang="en-US" sz="4800" b="0" i="1" smtClean="0">
                                  <a:latin typeface="Cambria Math" panose="02040503050406030204" pitchFamily="18" charset="0"/>
                                </a:rPr>
                              </m:ctrlPr>
                            </m:dPr>
                            <m:e>
                              <m:r>
                                <a:rPr lang="en-US" sz="4800" b="0" i="1" smtClean="0">
                                  <a:latin typeface="Cambria Math" panose="02040503050406030204" pitchFamily="18" charset="0"/>
                                </a:rPr>
                                <m:t>   </m:t>
                              </m:r>
                              <m:r>
                                <a:rPr lang="en-US" sz="4800" i="1">
                                  <a:latin typeface="Cambria Math" panose="02040503050406030204" pitchFamily="18" charset="0"/>
                                </a:rPr>
                                <m:t>𝑐</m:t>
                              </m:r>
                              <m:acc>
                                <m:accPr>
                                  <m:chr m:val="̃"/>
                                  <m:ctrlPr>
                                    <a:rPr lang="en-US" sz="4800" b="0" i="1" smtClean="0">
                                      <a:solidFill>
                                        <a:srgbClr val="FF0000"/>
                                      </a:solidFill>
                                      <a:latin typeface="Cambria Math" panose="02040503050406030204" pitchFamily="18" charset="0"/>
                                    </a:rPr>
                                  </m:ctrlPr>
                                </m:accPr>
                                <m:e>
                                  <m:r>
                                    <a:rPr lang="en-US" sz="4800" i="1">
                                      <a:solidFill>
                                        <a:srgbClr val="FF0000"/>
                                      </a:solidFill>
                                      <a:latin typeface="Cambria Math" panose="02040503050406030204" pitchFamily="18" charset="0"/>
                                    </a:rPr>
                                    <m:t>𝑡</m:t>
                                  </m:r>
                                </m:e>
                              </m:acc>
                              <m:r>
                                <a:rPr lang="en-US" sz="4800" b="0" i="1" smtClean="0">
                                  <a:solidFill>
                                    <a:schemeClr val="tx1"/>
                                  </a:solidFill>
                                  <a:latin typeface="Cambria Math" panose="02040503050406030204" pitchFamily="18" charset="0"/>
                                </a:rPr>
                                <m:t>+</m:t>
                              </m:r>
                              <m:r>
                                <a:rPr lang="en-US" sz="4800" i="1">
                                  <a:solidFill>
                                    <a:srgbClr val="7030A0"/>
                                  </a:solidFill>
                                  <a:latin typeface="Cambria Math" panose="02040503050406030204" pitchFamily="18" charset="0"/>
                                </a:rPr>
                                <m:t>𝛽</m:t>
                              </m:r>
                              <m:acc>
                                <m:accPr>
                                  <m:chr m:val="̃"/>
                                  <m:ctrlPr>
                                    <a:rPr lang="en-US" sz="4800" i="1">
                                      <a:solidFill>
                                        <a:srgbClr val="FF0000"/>
                                      </a:solidFill>
                                      <a:latin typeface="Cambria Math" panose="02040503050406030204" pitchFamily="18" charset="0"/>
                                    </a:rPr>
                                  </m:ctrlPr>
                                </m:accPr>
                                <m:e>
                                  <m:r>
                                    <a:rPr lang="en-US" sz="4800" i="1">
                                      <a:solidFill>
                                        <a:srgbClr val="FF0000"/>
                                      </a:solidFill>
                                      <a:latin typeface="Cambria Math" panose="02040503050406030204" pitchFamily="18" charset="0"/>
                                    </a:rPr>
                                    <m:t>𝑥</m:t>
                                  </m:r>
                                </m:e>
                              </m:acc>
                            </m:e>
                          </m:d>
                        </m:oMath>
                      </m:oMathPara>
                    </a14:m>
                    <a:endParaRPr lang="en-US" sz="4800" b="0" dirty="0"/>
                  </a:p>
                  <a:p>
                    <a:pPr/>
                    <a14:m>
                      <m:oMathPara xmlns:m="http://schemas.openxmlformats.org/officeDocument/2006/math">
                        <m:oMathParaPr>
                          <m:jc m:val="left"/>
                        </m:oMathParaPr>
                        <m:oMath xmlns:m="http://schemas.openxmlformats.org/officeDocument/2006/math">
                          <m:r>
                            <a:rPr lang="en-US" sz="4800" b="0" i="1" smtClean="0">
                              <a:solidFill>
                                <a:srgbClr val="FF0000"/>
                              </a:solidFill>
                              <a:latin typeface="Cambria Math" panose="02040503050406030204" pitchFamily="18" charset="0"/>
                            </a:rPr>
                            <m:t>  </m:t>
                          </m:r>
                          <m:r>
                            <a:rPr lang="en-US" sz="4800" b="0" i="1" smtClean="0">
                              <a:solidFill>
                                <a:srgbClr val="0070C0"/>
                              </a:solidFill>
                              <a:latin typeface="Cambria Math" panose="02040503050406030204" pitchFamily="18" charset="0"/>
                            </a:rPr>
                            <m:t>𝑥</m:t>
                          </m:r>
                          <m:r>
                            <a:rPr lang="en-US" sz="4800" b="0" i="1" smtClean="0">
                              <a:latin typeface="Cambria Math" panose="02040503050406030204" pitchFamily="18" charset="0"/>
                            </a:rPr>
                            <m:t>=</m:t>
                          </m:r>
                          <m:r>
                            <a:rPr lang="en-US" sz="4800" i="1">
                              <a:latin typeface="Cambria Math" panose="02040503050406030204" pitchFamily="18" charset="0"/>
                            </a:rPr>
                            <m:t>𝛾</m:t>
                          </m:r>
                          <m:d>
                            <m:dPr>
                              <m:ctrlPr>
                                <a:rPr lang="en-US" sz="4800" i="1">
                                  <a:latin typeface="Cambria Math" panose="02040503050406030204" pitchFamily="18" charset="0"/>
                                </a:rPr>
                              </m:ctrlPr>
                            </m:dPr>
                            <m:e>
                              <m:r>
                                <a:rPr lang="en-US" sz="4800" i="1">
                                  <a:solidFill>
                                    <a:srgbClr val="7030A0"/>
                                  </a:solidFill>
                                  <a:latin typeface="Cambria Math" panose="02040503050406030204" pitchFamily="18" charset="0"/>
                                </a:rPr>
                                <m:t>𝛽</m:t>
                              </m:r>
                              <m:r>
                                <a:rPr lang="en-US" sz="4800" i="1">
                                  <a:latin typeface="Cambria Math" panose="02040503050406030204" pitchFamily="18" charset="0"/>
                                </a:rPr>
                                <m:t>𝑐</m:t>
                              </m:r>
                              <m:acc>
                                <m:accPr>
                                  <m:chr m:val="̃"/>
                                  <m:ctrlPr>
                                    <a:rPr lang="en-US" sz="4800" i="1">
                                      <a:solidFill>
                                        <a:srgbClr val="FF0000"/>
                                      </a:solidFill>
                                      <a:latin typeface="Cambria Math" panose="02040503050406030204" pitchFamily="18" charset="0"/>
                                    </a:rPr>
                                  </m:ctrlPr>
                                </m:accPr>
                                <m:e>
                                  <m:r>
                                    <a:rPr lang="en-US" sz="4800" i="1">
                                      <a:solidFill>
                                        <a:srgbClr val="FF0000"/>
                                      </a:solidFill>
                                      <a:latin typeface="Cambria Math" panose="02040503050406030204" pitchFamily="18" charset="0"/>
                                    </a:rPr>
                                    <m:t>𝑡</m:t>
                                  </m:r>
                                </m:e>
                              </m:acc>
                              <m:r>
                                <a:rPr lang="en-US" sz="4800" i="1">
                                  <a:latin typeface="Cambria Math" panose="02040503050406030204" pitchFamily="18" charset="0"/>
                                </a:rPr>
                                <m:t>+  </m:t>
                              </m:r>
                              <m:acc>
                                <m:accPr>
                                  <m:chr m:val="̃"/>
                                  <m:ctrlPr>
                                    <a:rPr lang="en-US" sz="4800" b="0" i="1" smtClean="0">
                                      <a:solidFill>
                                        <a:srgbClr val="FF0000"/>
                                      </a:solidFill>
                                      <a:latin typeface="Cambria Math" panose="02040503050406030204" pitchFamily="18" charset="0"/>
                                    </a:rPr>
                                  </m:ctrlPr>
                                </m:accPr>
                                <m:e>
                                  <m:r>
                                    <a:rPr lang="en-US" sz="4800" i="1">
                                      <a:solidFill>
                                        <a:srgbClr val="FF0000"/>
                                      </a:solidFill>
                                      <a:latin typeface="Cambria Math" panose="02040503050406030204" pitchFamily="18" charset="0"/>
                                    </a:rPr>
                                    <m:t>𝑥</m:t>
                                  </m:r>
                                </m:e>
                              </m:acc>
                            </m:e>
                          </m:d>
                        </m:oMath>
                      </m:oMathPara>
                    </a14:m>
                    <a:endParaRPr lang="en-CA" sz="4800" dirty="0"/>
                  </a:p>
                </p:txBody>
              </p:sp>
            </mc:Choice>
            <mc:Fallback xmlns="">
              <p:sp>
                <p:nvSpPr>
                  <p:cNvPr id="63" name="TextBox 62">
                    <a:extLst>
                      <a:ext uri="{FF2B5EF4-FFF2-40B4-BE49-F238E27FC236}">
                        <a16:creationId xmlns:a16="http://schemas.microsoft.com/office/drawing/2014/main" id="{F9E5CC08-D509-4DF5-8C78-98D7205D029C}"/>
                      </a:ext>
                    </a:extLst>
                  </p:cNvPr>
                  <p:cNvSpPr txBox="1">
                    <a:spLocks noRot="1" noChangeAspect="1" noMove="1" noResize="1" noEditPoints="1" noAdjustHandles="1" noChangeArrowheads="1" noChangeShapeType="1" noTextEdit="1"/>
                  </p:cNvSpPr>
                  <p:nvPr/>
                </p:nvSpPr>
                <p:spPr>
                  <a:xfrm>
                    <a:off x="6286500" y="3695700"/>
                    <a:ext cx="4841422" cy="1569660"/>
                  </a:xfrm>
                  <a:prstGeom prst="rect">
                    <a:avLst/>
                  </a:prstGeom>
                  <a:blipFill>
                    <a:blip r:embed="rId10"/>
                    <a:stretch>
                      <a:fillRect/>
                    </a:stretch>
                  </a:blipFill>
                  <a:ln w="38100">
                    <a:solidFill>
                      <a:schemeClr val="tx1"/>
                    </a:solidFill>
                  </a:ln>
                </p:spPr>
                <p:txBody>
                  <a:bodyPr/>
                  <a:lstStyle/>
                  <a:p>
                    <a:r>
                      <a:rPr lang="en-CA">
                        <a:noFill/>
                      </a:rPr>
                      <a:t> </a:t>
                    </a:r>
                  </a:p>
                </p:txBody>
              </p:sp>
            </mc:Fallback>
          </mc:AlternateContent>
          <p:sp>
            <p:nvSpPr>
              <p:cNvPr id="10" name="Rectangle 9">
                <a:extLst>
                  <a:ext uri="{FF2B5EF4-FFF2-40B4-BE49-F238E27FC236}">
                    <a16:creationId xmlns:a16="http://schemas.microsoft.com/office/drawing/2014/main" id="{2C6201F7-A4FB-4BDF-8EBF-8453A7296D26}"/>
                  </a:ext>
                </a:extLst>
              </p:cNvPr>
              <p:cNvSpPr/>
              <p:nvPr/>
            </p:nvSpPr>
            <p:spPr>
              <a:xfrm>
                <a:off x="6287323" y="3185952"/>
                <a:ext cx="4710932" cy="511444"/>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cxnSp>
        <p:nvCxnSpPr>
          <p:cNvPr id="13" name="Straight Arrow Connector 12">
            <a:extLst>
              <a:ext uri="{FF2B5EF4-FFF2-40B4-BE49-F238E27FC236}">
                <a16:creationId xmlns:a16="http://schemas.microsoft.com/office/drawing/2014/main" id="{2ABF4126-9C59-498C-949A-FE494A009FA1}"/>
              </a:ext>
            </a:extLst>
          </p:cNvPr>
          <p:cNvCxnSpPr>
            <a:cxnSpLocks/>
          </p:cNvCxnSpPr>
          <p:nvPr/>
        </p:nvCxnSpPr>
        <p:spPr>
          <a:xfrm flipV="1">
            <a:off x="6612698" y="2620212"/>
            <a:ext cx="1798953" cy="3590088"/>
          </a:xfrm>
          <a:prstGeom prst="straightConnector1">
            <a:avLst/>
          </a:prstGeom>
          <a:ln w="101600">
            <a:solidFill>
              <a:srgbClr val="C00000"/>
            </a:solidFill>
            <a:tailEnd type="triangle"/>
          </a:ln>
        </p:spPr>
        <p:style>
          <a:lnRef idx="3">
            <a:schemeClr val="accent1"/>
          </a:lnRef>
          <a:fillRef idx="0">
            <a:schemeClr val="accent1"/>
          </a:fillRef>
          <a:effectRef idx="2">
            <a:schemeClr val="accent1"/>
          </a:effectRef>
          <a:fontRef idx="minor">
            <a:schemeClr val="tx1"/>
          </a:fontRef>
        </p:style>
      </p:cxnSp>
      <p:grpSp>
        <p:nvGrpSpPr>
          <p:cNvPr id="25" name="Group 24">
            <a:extLst>
              <a:ext uri="{FF2B5EF4-FFF2-40B4-BE49-F238E27FC236}">
                <a16:creationId xmlns:a16="http://schemas.microsoft.com/office/drawing/2014/main" id="{46814C63-647D-4C29-98E9-676E55AB6BC9}"/>
              </a:ext>
            </a:extLst>
          </p:cNvPr>
          <p:cNvGrpSpPr/>
          <p:nvPr/>
        </p:nvGrpSpPr>
        <p:grpSpPr>
          <a:xfrm>
            <a:off x="5753581" y="4296898"/>
            <a:ext cx="2868815" cy="2427751"/>
            <a:chOff x="3758934" y="3299608"/>
            <a:chExt cx="3836148" cy="3246362"/>
          </a:xfrm>
        </p:grpSpPr>
        <p:grpSp>
          <p:nvGrpSpPr>
            <p:cNvPr id="34" name="Group 33">
              <a:extLst>
                <a:ext uri="{FF2B5EF4-FFF2-40B4-BE49-F238E27FC236}">
                  <a16:creationId xmlns:a16="http://schemas.microsoft.com/office/drawing/2014/main" id="{2E0429D4-01E5-4B9F-84DC-E787D37AE661}"/>
                </a:ext>
              </a:extLst>
            </p:cNvPr>
            <p:cNvGrpSpPr/>
            <p:nvPr/>
          </p:nvGrpSpPr>
          <p:grpSpPr>
            <a:xfrm>
              <a:off x="4811845" y="4257766"/>
              <a:ext cx="1571644" cy="1612623"/>
              <a:chOff x="4598547" y="3250367"/>
              <a:chExt cx="919034" cy="942997"/>
            </a:xfrm>
          </p:grpSpPr>
          <p:cxnSp>
            <p:nvCxnSpPr>
              <p:cNvPr id="37" name="Straight Arrow Connector 36">
                <a:extLst>
                  <a:ext uri="{FF2B5EF4-FFF2-40B4-BE49-F238E27FC236}">
                    <a16:creationId xmlns:a16="http://schemas.microsoft.com/office/drawing/2014/main" id="{F6D58240-0508-47B1-BD59-766CC19208A1}"/>
                  </a:ext>
                </a:extLst>
              </p:cNvPr>
              <p:cNvCxnSpPr>
                <a:cxnSpLocks/>
              </p:cNvCxnSpPr>
              <p:nvPr/>
            </p:nvCxnSpPr>
            <p:spPr>
              <a:xfrm>
                <a:off x="4598547" y="4175874"/>
                <a:ext cx="919034" cy="0"/>
              </a:xfrm>
              <a:prstGeom prst="straightConnector1">
                <a:avLst/>
              </a:prstGeom>
              <a:ln w="101600">
                <a:solidFill>
                  <a:srgbClr val="002060"/>
                </a:solidFill>
                <a:tailEnd type="triangle"/>
              </a:ln>
            </p:spPr>
            <p:style>
              <a:lnRef idx="3">
                <a:schemeClr val="accent1"/>
              </a:lnRef>
              <a:fillRef idx="0">
                <a:schemeClr val="accent1"/>
              </a:fillRef>
              <a:effectRef idx="2">
                <a:schemeClr val="accent1"/>
              </a:effectRef>
              <a:fontRef idx="minor">
                <a:schemeClr val="tx1"/>
              </a:fontRef>
            </p:style>
          </p:cxnSp>
          <p:cxnSp>
            <p:nvCxnSpPr>
              <p:cNvPr id="38" name="Straight Arrow Connector 37">
                <a:extLst>
                  <a:ext uri="{FF2B5EF4-FFF2-40B4-BE49-F238E27FC236}">
                    <a16:creationId xmlns:a16="http://schemas.microsoft.com/office/drawing/2014/main" id="{789F14D3-2FF6-4CF7-AD7F-E1737E76D659}"/>
                  </a:ext>
                </a:extLst>
              </p:cNvPr>
              <p:cNvCxnSpPr>
                <a:cxnSpLocks/>
              </p:cNvCxnSpPr>
              <p:nvPr/>
            </p:nvCxnSpPr>
            <p:spPr>
              <a:xfrm flipV="1">
                <a:off x="4631024" y="3250367"/>
                <a:ext cx="0" cy="942997"/>
              </a:xfrm>
              <a:prstGeom prst="straightConnector1">
                <a:avLst/>
              </a:prstGeom>
              <a:ln w="101600">
                <a:solidFill>
                  <a:srgbClr val="002060"/>
                </a:solidFill>
                <a:tailEnd type="triangle"/>
              </a:ln>
            </p:spPr>
            <p:style>
              <a:lnRef idx="3">
                <a:schemeClr val="accent1"/>
              </a:lnRef>
              <a:fillRef idx="0">
                <a:schemeClr val="accent1"/>
              </a:fillRef>
              <a:effectRef idx="2">
                <a:schemeClr val="accent1"/>
              </a:effectRef>
              <a:fontRef idx="minor">
                <a:schemeClr val="tx1"/>
              </a:fontRef>
            </p:style>
          </p:cxnSp>
        </p:gr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C74982B8-91DA-4AF0-9F11-568FD71D56B2}"/>
                    </a:ext>
                  </a:extLst>
                </p:cNvPr>
                <p:cNvSpPr txBox="1"/>
                <p:nvPr/>
              </p:nvSpPr>
              <p:spPr>
                <a:xfrm>
                  <a:off x="6133219" y="5219701"/>
                  <a:ext cx="1461863" cy="132626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4800" b="0" i="1" smtClean="0">
                                <a:solidFill>
                                  <a:srgbClr val="002060"/>
                                </a:solidFill>
                                <a:latin typeface="Cambria Math" panose="02040503050406030204" pitchFamily="18" charset="0"/>
                              </a:rPr>
                            </m:ctrlPr>
                          </m:accPr>
                          <m:e>
                            <m:sSub>
                              <m:sSubPr>
                                <m:ctrlPr>
                                  <a:rPr lang="en-US" sz="4800" b="0" i="1" smtClean="0">
                                    <a:solidFill>
                                      <a:srgbClr val="002060"/>
                                    </a:solidFill>
                                    <a:latin typeface="Cambria Math" panose="02040503050406030204" pitchFamily="18" charset="0"/>
                                  </a:rPr>
                                </m:ctrlPr>
                              </m:sSubPr>
                              <m:e>
                                <m:r>
                                  <a:rPr lang="en-US" sz="4800" b="0" i="1" smtClean="0">
                                    <a:solidFill>
                                      <a:srgbClr val="002060"/>
                                    </a:solidFill>
                                    <a:latin typeface="Cambria Math" panose="02040503050406030204" pitchFamily="18" charset="0"/>
                                  </a:rPr>
                                  <m:t>𝑒</m:t>
                                </m:r>
                              </m:e>
                              <m:sub>
                                <m:r>
                                  <a:rPr lang="en-US" sz="4800" b="0" i="1" smtClean="0">
                                    <a:solidFill>
                                      <a:srgbClr val="002060"/>
                                    </a:solidFill>
                                    <a:latin typeface="Cambria Math" panose="02040503050406030204" pitchFamily="18" charset="0"/>
                                  </a:rPr>
                                  <m:t>𝑥</m:t>
                                </m:r>
                              </m:sub>
                            </m:sSub>
                          </m:e>
                        </m:acc>
                      </m:oMath>
                    </m:oMathPara>
                  </a14:m>
                  <a:endParaRPr lang="en-US" sz="2800" b="0" dirty="0">
                    <a:solidFill>
                      <a:srgbClr val="002060"/>
                    </a:solidFill>
                  </a:endParaRPr>
                </a:p>
              </p:txBody>
            </p:sp>
          </mc:Choice>
          <mc:Fallback xmlns="">
            <p:sp>
              <p:nvSpPr>
                <p:cNvPr id="35" name="TextBox 34">
                  <a:extLst>
                    <a:ext uri="{FF2B5EF4-FFF2-40B4-BE49-F238E27FC236}">
                      <a16:creationId xmlns:a16="http://schemas.microsoft.com/office/drawing/2014/main" id="{C74982B8-91DA-4AF0-9F11-568FD71D56B2}"/>
                    </a:ext>
                  </a:extLst>
                </p:cNvPr>
                <p:cNvSpPr txBox="1">
                  <a:spLocks noRot="1" noChangeAspect="1" noMove="1" noResize="1" noEditPoints="1" noAdjustHandles="1" noChangeArrowheads="1" noChangeShapeType="1" noTextEdit="1"/>
                </p:cNvSpPr>
                <p:nvPr/>
              </p:nvSpPr>
              <p:spPr>
                <a:xfrm>
                  <a:off x="6133219" y="5219701"/>
                  <a:ext cx="1461863" cy="1326269"/>
                </a:xfrm>
                <a:prstGeom prst="rect">
                  <a:avLst/>
                </a:prstGeom>
                <a:blipFill>
                  <a:blip r:embed="rId11"/>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5C020C80-5B4F-4817-8151-C761AF9849AA}"/>
                    </a:ext>
                  </a:extLst>
                </p:cNvPr>
                <p:cNvSpPr txBox="1"/>
                <p:nvPr/>
              </p:nvSpPr>
              <p:spPr>
                <a:xfrm>
                  <a:off x="3758934" y="3299608"/>
                  <a:ext cx="1351854" cy="132626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4800" b="0" i="1" smtClean="0">
                                <a:solidFill>
                                  <a:srgbClr val="002060"/>
                                </a:solidFill>
                                <a:latin typeface="Cambria Math" panose="02040503050406030204" pitchFamily="18" charset="0"/>
                              </a:rPr>
                            </m:ctrlPr>
                          </m:accPr>
                          <m:e>
                            <m:sSub>
                              <m:sSubPr>
                                <m:ctrlPr>
                                  <a:rPr lang="en-US" sz="4800" b="0" i="1" smtClean="0">
                                    <a:solidFill>
                                      <a:srgbClr val="002060"/>
                                    </a:solidFill>
                                    <a:latin typeface="Cambria Math" panose="02040503050406030204" pitchFamily="18" charset="0"/>
                                  </a:rPr>
                                </m:ctrlPr>
                              </m:sSubPr>
                              <m:e>
                                <m:r>
                                  <a:rPr lang="en-US" sz="4800" b="0" i="1" smtClean="0">
                                    <a:solidFill>
                                      <a:srgbClr val="002060"/>
                                    </a:solidFill>
                                    <a:latin typeface="Cambria Math" panose="02040503050406030204" pitchFamily="18" charset="0"/>
                                  </a:rPr>
                                  <m:t>𝑒</m:t>
                                </m:r>
                              </m:e>
                              <m:sub>
                                <m:r>
                                  <a:rPr lang="en-US" sz="4800" b="0" i="1" smtClean="0">
                                    <a:solidFill>
                                      <a:srgbClr val="002060"/>
                                    </a:solidFill>
                                    <a:latin typeface="Cambria Math" panose="02040503050406030204" pitchFamily="18" charset="0"/>
                                  </a:rPr>
                                  <m:t>𝑡</m:t>
                                </m:r>
                              </m:sub>
                            </m:sSub>
                          </m:e>
                        </m:acc>
                      </m:oMath>
                    </m:oMathPara>
                  </a14:m>
                  <a:endParaRPr lang="en-US" sz="2800" b="0" dirty="0">
                    <a:solidFill>
                      <a:srgbClr val="002060"/>
                    </a:solidFill>
                  </a:endParaRPr>
                </a:p>
              </p:txBody>
            </p:sp>
          </mc:Choice>
          <mc:Fallback xmlns="">
            <p:sp>
              <p:nvSpPr>
                <p:cNvPr id="36" name="TextBox 35">
                  <a:extLst>
                    <a:ext uri="{FF2B5EF4-FFF2-40B4-BE49-F238E27FC236}">
                      <a16:creationId xmlns:a16="http://schemas.microsoft.com/office/drawing/2014/main" id="{5C020C80-5B4F-4817-8151-C761AF9849AA}"/>
                    </a:ext>
                  </a:extLst>
                </p:cNvPr>
                <p:cNvSpPr txBox="1">
                  <a:spLocks noRot="1" noChangeAspect="1" noMove="1" noResize="1" noEditPoints="1" noAdjustHandles="1" noChangeArrowheads="1" noChangeShapeType="1" noTextEdit="1"/>
                </p:cNvSpPr>
                <p:nvPr/>
              </p:nvSpPr>
              <p:spPr>
                <a:xfrm>
                  <a:off x="3758934" y="3299608"/>
                  <a:ext cx="1351854" cy="1326269"/>
                </a:xfrm>
                <a:prstGeom prst="rect">
                  <a:avLst/>
                </a:prstGeom>
                <a:blipFill>
                  <a:blip r:embed="rId12"/>
                  <a:stretch>
                    <a:fillRect/>
                  </a:stretch>
                </a:blipFill>
              </p:spPr>
              <p:txBody>
                <a:bodyPr/>
                <a:lstStyle/>
                <a:p>
                  <a:r>
                    <a:rPr lang="en-CA">
                      <a:noFill/>
                    </a:rPr>
                    <a:t> </a:t>
                  </a:r>
                </a:p>
              </p:txBody>
            </p:sp>
          </mc:Fallback>
        </mc:AlternateContent>
      </p:grpSp>
      <p:sp>
        <p:nvSpPr>
          <p:cNvPr id="70" name="Oval 69">
            <a:extLst>
              <a:ext uri="{FF2B5EF4-FFF2-40B4-BE49-F238E27FC236}">
                <a16:creationId xmlns:a16="http://schemas.microsoft.com/office/drawing/2014/main" id="{028A9E68-45A8-400D-8D17-B990BADE7608}"/>
              </a:ext>
            </a:extLst>
          </p:cNvPr>
          <p:cNvSpPr/>
          <p:nvPr/>
        </p:nvSpPr>
        <p:spPr>
          <a:xfrm>
            <a:off x="6407949" y="5974748"/>
            <a:ext cx="384812" cy="384812"/>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1" name="Oval 60">
            <a:extLst>
              <a:ext uri="{FF2B5EF4-FFF2-40B4-BE49-F238E27FC236}">
                <a16:creationId xmlns:a16="http://schemas.microsoft.com/office/drawing/2014/main" id="{9500F669-4F33-4F3B-BAD9-ECA946F8CEEC}"/>
              </a:ext>
            </a:extLst>
          </p:cNvPr>
          <p:cNvSpPr/>
          <p:nvPr/>
        </p:nvSpPr>
        <p:spPr>
          <a:xfrm>
            <a:off x="7885292" y="3131942"/>
            <a:ext cx="349675" cy="349675"/>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E5175964-2819-4946-8DF2-369DB445FD4B}"/>
                  </a:ext>
                </a:extLst>
              </p:cNvPr>
              <p:cNvSpPr txBox="1"/>
              <p:nvPr/>
            </p:nvSpPr>
            <p:spPr>
              <a:xfrm>
                <a:off x="841829" y="1765904"/>
                <a:ext cx="4542972" cy="3046988"/>
              </a:xfrm>
              <a:prstGeom prst="rect">
                <a:avLst/>
              </a:prstGeom>
              <a:noFill/>
              <a:ln w="38100">
                <a:noFill/>
              </a:ln>
            </p:spPr>
            <p:txBody>
              <a:bodyPr wrap="square" rtlCol="0">
                <a:spAutoFit/>
              </a:bodyPr>
              <a:lstStyle/>
              <a:p>
                <a:pPr/>
                <a14:m>
                  <m:oMathPara xmlns:m="http://schemas.openxmlformats.org/officeDocument/2006/math">
                    <m:oMathParaPr>
                      <m:jc m:val="left"/>
                    </m:oMathParaPr>
                    <m:oMath xmlns:m="http://schemas.openxmlformats.org/officeDocument/2006/math">
                      <m:r>
                        <a:rPr lang="en-US" sz="4800" b="0" i="1" smtClean="0">
                          <a:solidFill>
                            <a:schemeClr val="tx1"/>
                          </a:solidFill>
                          <a:latin typeface="Cambria Math" panose="02040503050406030204" pitchFamily="18" charset="0"/>
                        </a:rPr>
                        <m:t>𝑐</m:t>
                      </m:r>
                      <m:r>
                        <a:rPr lang="en-US" sz="4800" i="1">
                          <a:solidFill>
                            <a:srgbClr val="0070C0"/>
                          </a:solidFill>
                          <a:latin typeface="Cambria Math" panose="02040503050406030204" pitchFamily="18" charset="0"/>
                        </a:rPr>
                        <m:t>𝑡</m:t>
                      </m:r>
                      <m:r>
                        <a:rPr lang="en-US" sz="4800" b="0" i="1" smtClean="0">
                          <a:latin typeface="Cambria Math" panose="02040503050406030204" pitchFamily="18" charset="0"/>
                        </a:rPr>
                        <m:t>=</m:t>
                      </m:r>
                      <m:r>
                        <a:rPr lang="en-US" sz="4800" b="0" i="1" smtClean="0">
                          <a:latin typeface="Cambria Math" panose="02040503050406030204" pitchFamily="18" charset="0"/>
                        </a:rPr>
                        <m:t>𝛾</m:t>
                      </m:r>
                      <m:d>
                        <m:dPr>
                          <m:ctrlPr>
                            <a:rPr lang="en-US" sz="4800" b="0" i="1" smtClean="0">
                              <a:latin typeface="Cambria Math" panose="02040503050406030204" pitchFamily="18" charset="0"/>
                            </a:rPr>
                          </m:ctrlPr>
                        </m:dPr>
                        <m:e>
                          <m:r>
                            <a:rPr lang="en-US" sz="4800" i="1">
                              <a:latin typeface="Cambria Math" panose="02040503050406030204" pitchFamily="18" charset="0"/>
                            </a:rPr>
                            <m:t>𝑐</m:t>
                          </m:r>
                          <m:acc>
                            <m:accPr>
                              <m:chr m:val="̃"/>
                              <m:ctrlPr>
                                <a:rPr lang="en-US" sz="4800" b="0" i="1" smtClean="0">
                                  <a:solidFill>
                                    <a:srgbClr val="FF0000"/>
                                  </a:solidFill>
                                  <a:latin typeface="Cambria Math" panose="02040503050406030204" pitchFamily="18" charset="0"/>
                                </a:rPr>
                              </m:ctrlPr>
                            </m:accPr>
                            <m:e>
                              <m:r>
                                <a:rPr lang="en-US" sz="4800" i="1">
                                  <a:solidFill>
                                    <a:srgbClr val="FF0000"/>
                                  </a:solidFill>
                                  <a:latin typeface="Cambria Math" panose="02040503050406030204" pitchFamily="18" charset="0"/>
                                </a:rPr>
                                <m:t>𝑡</m:t>
                              </m:r>
                            </m:e>
                          </m:acc>
                          <m:r>
                            <a:rPr lang="en-US" sz="4800" b="0" i="1" smtClean="0">
                              <a:solidFill>
                                <a:schemeClr val="tx1"/>
                              </a:solidFill>
                              <a:latin typeface="Cambria Math" panose="02040503050406030204" pitchFamily="18" charset="0"/>
                            </a:rPr>
                            <m:t>+</m:t>
                          </m:r>
                          <m:r>
                            <a:rPr lang="en-US" sz="4800" i="1">
                              <a:solidFill>
                                <a:srgbClr val="7030A0"/>
                              </a:solidFill>
                              <a:latin typeface="Cambria Math" panose="02040503050406030204" pitchFamily="18" charset="0"/>
                            </a:rPr>
                            <m:t>𝛽</m:t>
                          </m:r>
                          <m:acc>
                            <m:accPr>
                              <m:chr m:val="̃"/>
                              <m:ctrlPr>
                                <a:rPr lang="en-US" sz="4800" i="1">
                                  <a:solidFill>
                                    <a:srgbClr val="FF0000"/>
                                  </a:solidFill>
                                  <a:latin typeface="Cambria Math" panose="02040503050406030204" pitchFamily="18" charset="0"/>
                                </a:rPr>
                              </m:ctrlPr>
                            </m:accPr>
                            <m:e>
                              <m:r>
                                <a:rPr lang="en-US" sz="4800" i="1">
                                  <a:solidFill>
                                    <a:srgbClr val="FF0000"/>
                                  </a:solidFill>
                                  <a:latin typeface="Cambria Math" panose="02040503050406030204" pitchFamily="18" charset="0"/>
                                </a:rPr>
                                <m:t>𝑥</m:t>
                              </m:r>
                            </m:e>
                          </m:acc>
                        </m:e>
                      </m:d>
                    </m:oMath>
                  </m:oMathPara>
                </a14:m>
                <a:endParaRPr lang="en-US" sz="4800" b="0" dirty="0"/>
              </a:p>
              <a:p>
                <a:pPr/>
                <a14:m>
                  <m:oMathPara xmlns:m="http://schemas.openxmlformats.org/officeDocument/2006/math">
                    <m:oMathParaPr>
                      <m:jc m:val="left"/>
                    </m:oMathParaPr>
                    <m:oMath xmlns:m="http://schemas.openxmlformats.org/officeDocument/2006/math">
                      <m:r>
                        <a:rPr lang="en-US" sz="4800" b="0" i="1" smtClean="0">
                          <a:solidFill>
                            <a:schemeClr val="tx1"/>
                          </a:solidFill>
                          <a:latin typeface="Cambria Math" panose="02040503050406030204" pitchFamily="18" charset="0"/>
                        </a:rPr>
                        <m:t>𝑐</m:t>
                      </m:r>
                      <m:r>
                        <a:rPr lang="en-US" sz="4800" i="1">
                          <a:solidFill>
                            <a:srgbClr val="0070C0"/>
                          </a:solidFill>
                          <a:latin typeface="Cambria Math" panose="02040503050406030204" pitchFamily="18" charset="0"/>
                        </a:rPr>
                        <m:t>𝑡</m:t>
                      </m:r>
                      <m:r>
                        <a:rPr lang="en-US" sz="4800" b="0" i="1" smtClean="0">
                          <a:latin typeface="Cambria Math" panose="02040503050406030204" pitchFamily="18" charset="0"/>
                        </a:rPr>
                        <m:t>=</m:t>
                      </m:r>
                      <m:r>
                        <a:rPr lang="en-US" sz="4800" b="0" i="1" smtClean="0">
                          <a:latin typeface="Cambria Math" panose="02040503050406030204" pitchFamily="18" charset="0"/>
                        </a:rPr>
                        <m:t>𝛾</m:t>
                      </m:r>
                      <m:d>
                        <m:dPr>
                          <m:ctrlPr>
                            <a:rPr lang="en-US" sz="4800" b="0" i="1" smtClean="0">
                              <a:latin typeface="Cambria Math" panose="02040503050406030204" pitchFamily="18" charset="0"/>
                            </a:rPr>
                          </m:ctrlPr>
                        </m:dPr>
                        <m:e>
                          <m:r>
                            <a:rPr lang="en-US" sz="4800" i="1">
                              <a:latin typeface="Cambria Math" panose="02040503050406030204" pitchFamily="18" charset="0"/>
                            </a:rPr>
                            <m:t>𝑐</m:t>
                          </m:r>
                          <m:r>
                            <a:rPr lang="en-US" sz="4800" b="0" i="1" smtClean="0">
                              <a:solidFill>
                                <a:srgbClr val="FFC000"/>
                              </a:solidFill>
                              <a:latin typeface="Cambria Math" panose="02040503050406030204" pitchFamily="18" charset="0"/>
                            </a:rPr>
                            <m:t>𝜏</m:t>
                          </m:r>
                          <m:r>
                            <a:rPr lang="en-US" sz="4800" b="0" i="1" smtClean="0">
                              <a:solidFill>
                                <a:schemeClr val="tx1"/>
                              </a:solidFill>
                              <a:latin typeface="Cambria Math" panose="02040503050406030204" pitchFamily="18" charset="0"/>
                            </a:rPr>
                            <m:t>+</m:t>
                          </m:r>
                          <m:r>
                            <a:rPr lang="en-US" sz="4800" i="1">
                              <a:solidFill>
                                <a:srgbClr val="7030A0"/>
                              </a:solidFill>
                              <a:latin typeface="Cambria Math" panose="02040503050406030204" pitchFamily="18" charset="0"/>
                            </a:rPr>
                            <m:t>𝛽</m:t>
                          </m:r>
                          <m:r>
                            <a:rPr lang="en-US" sz="4800" b="0" i="1" smtClean="0">
                              <a:solidFill>
                                <a:srgbClr val="FF0000"/>
                              </a:solidFill>
                              <a:latin typeface="Cambria Math" panose="02040503050406030204" pitchFamily="18" charset="0"/>
                            </a:rPr>
                            <m:t>0</m:t>
                          </m:r>
                        </m:e>
                      </m:d>
                    </m:oMath>
                  </m:oMathPara>
                </a14:m>
                <a:endParaRPr lang="en-US" sz="4800" b="0" dirty="0"/>
              </a:p>
              <a:p>
                <a:pPr/>
                <a14:m>
                  <m:oMathPara xmlns:m="http://schemas.openxmlformats.org/officeDocument/2006/math">
                    <m:oMathParaPr>
                      <m:jc m:val="left"/>
                    </m:oMathParaPr>
                    <m:oMath xmlns:m="http://schemas.openxmlformats.org/officeDocument/2006/math">
                      <m:r>
                        <a:rPr lang="en-US" sz="4800" b="0" i="1" smtClean="0">
                          <a:solidFill>
                            <a:schemeClr val="tx1"/>
                          </a:solidFill>
                          <a:latin typeface="Cambria Math" panose="02040503050406030204" pitchFamily="18" charset="0"/>
                        </a:rPr>
                        <m:t>𝑐</m:t>
                      </m:r>
                      <m:r>
                        <a:rPr lang="en-US" sz="4800" i="1">
                          <a:solidFill>
                            <a:srgbClr val="0070C0"/>
                          </a:solidFill>
                          <a:latin typeface="Cambria Math" panose="02040503050406030204" pitchFamily="18" charset="0"/>
                        </a:rPr>
                        <m:t>𝑡</m:t>
                      </m:r>
                      <m:r>
                        <a:rPr lang="en-US" sz="4800" b="0" i="1" smtClean="0">
                          <a:latin typeface="Cambria Math" panose="02040503050406030204" pitchFamily="18" charset="0"/>
                        </a:rPr>
                        <m:t>=</m:t>
                      </m:r>
                      <m:r>
                        <a:rPr lang="en-US" sz="4800" b="0" i="1" smtClean="0">
                          <a:latin typeface="Cambria Math" panose="02040503050406030204" pitchFamily="18" charset="0"/>
                        </a:rPr>
                        <m:t>𝛾</m:t>
                      </m:r>
                      <m:d>
                        <m:dPr>
                          <m:ctrlPr>
                            <a:rPr lang="en-US" sz="4800" b="0" i="1" smtClean="0">
                              <a:latin typeface="Cambria Math" panose="02040503050406030204" pitchFamily="18" charset="0"/>
                            </a:rPr>
                          </m:ctrlPr>
                        </m:dPr>
                        <m:e>
                          <m:r>
                            <a:rPr lang="en-US" sz="4800" i="1">
                              <a:latin typeface="Cambria Math" panose="02040503050406030204" pitchFamily="18" charset="0"/>
                            </a:rPr>
                            <m:t>𝑐</m:t>
                          </m:r>
                          <m:r>
                            <a:rPr lang="en-US" sz="4800" b="0" i="1" smtClean="0">
                              <a:solidFill>
                                <a:srgbClr val="FFC000"/>
                              </a:solidFill>
                              <a:latin typeface="Cambria Math" panose="02040503050406030204" pitchFamily="18" charset="0"/>
                            </a:rPr>
                            <m:t>𝜏</m:t>
                          </m:r>
                        </m:e>
                      </m:d>
                    </m:oMath>
                  </m:oMathPara>
                </a14:m>
                <a:endParaRPr lang="en-US" sz="4800" b="0" dirty="0">
                  <a:solidFill>
                    <a:srgbClr val="FF0000"/>
                  </a:solidFill>
                </a:endParaRPr>
              </a:p>
              <a:p>
                <a:r>
                  <a:rPr lang="en-US" sz="4800" dirty="0">
                    <a:solidFill>
                      <a:srgbClr val="0070C0"/>
                    </a:solidFill>
                  </a:rPr>
                  <a:t>  </a:t>
                </a:r>
                <a14:m>
                  <m:oMath xmlns:m="http://schemas.openxmlformats.org/officeDocument/2006/math">
                    <m:r>
                      <a:rPr lang="en-US" sz="4800" i="1">
                        <a:solidFill>
                          <a:srgbClr val="0070C0"/>
                        </a:solidFill>
                        <a:latin typeface="Cambria Math" panose="02040503050406030204" pitchFamily="18" charset="0"/>
                      </a:rPr>
                      <m:t>𝑡</m:t>
                    </m:r>
                    <m:r>
                      <a:rPr lang="en-US" sz="4800" b="0" i="1" smtClean="0">
                        <a:latin typeface="Cambria Math" panose="02040503050406030204" pitchFamily="18" charset="0"/>
                      </a:rPr>
                      <m:t>=</m:t>
                    </m:r>
                    <m:r>
                      <a:rPr lang="en-US" sz="4800" b="0" i="1" smtClean="0">
                        <a:latin typeface="Cambria Math" panose="02040503050406030204" pitchFamily="18" charset="0"/>
                      </a:rPr>
                      <m:t>𝛾𝜏</m:t>
                    </m:r>
                  </m:oMath>
                </a14:m>
                <a:endParaRPr lang="en-US" sz="4800" b="0" dirty="0"/>
              </a:p>
            </p:txBody>
          </p:sp>
        </mc:Choice>
        <mc:Fallback xmlns="">
          <p:sp>
            <p:nvSpPr>
              <p:cNvPr id="74" name="TextBox 73">
                <a:extLst>
                  <a:ext uri="{FF2B5EF4-FFF2-40B4-BE49-F238E27FC236}">
                    <a16:creationId xmlns:a16="http://schemas.microsoft.com/office/drawing/2014/main" id="{E5175964-2819-4946-8DF2-369DB445FD4B}"/>
                  </a:ext>
                </a:extLst>
              </p:cNvPr>
              <p:cNvSpPr txBox="1">
                <a:spLocks noRot="1" noChangeAspect="1" noMove="1" noResize="1" noEditPoints="1" noAdjustHandles="1" noChangeArrowheads="1" noChangeShapeType="1" noTextEdit="1"/>
              </p:cNvSpPr>
              <p:nvPr/>
            </p:nvSpPr>
            <p:spPr>
              <a:xfrm>
                <a:off x="841829" y="1765904"/>
                <a:ext cx="4542972" cy="3046988"/>
              </a:xfrm>
              <a:prstGeom prst="rect">
                <a:avLst/>
              </a:prstGeom>
              <a:blipFill>
                <a:blip r:embed="rId13"/>
                <a:stretch>
                  <a:fillRect/>
                </a:stretch>
              </a:blipFill>
              <a:ln w="38100">
                <a:no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75" name="Rectangle 74">
                <a:extLst>
                  <a:ext uri="{FF2B5EF4-FFF2-40B4-BE49-F238E27FC236}">
                    <a16:creationId xmlns:a16="http://schemas.microsoft.com/office/drawing/2014/main" id="{5DDECFB0-FD20-4819-B4D3-F732542A4949}"/>
                  </a:ext>
                </a:extLst>
              </p:cNvPr>
              <p:cNvSpPr/>
              <p:nvPr/>
            </p:nvSpPr>
            <p:spPr>
              <a:xfrm>
                <a:off x="633189" y="5093789"/>
                <a:ext cx="2443361" cy="1422184"/>
              </a:xfrm>
              <a:prstGeom prst="rect">
                <a:avLst/>
              </a:prstGeom>
              <a:ln w="38100">
                <a:solidFill>
                  <a:schemeClr val="tx1"/>
                </a:solidFill>
              </a:ln>
            </p:spPr>
            <p:txBody>
              <a:bodyPr wrap="none">
                <a:spAutoFit/>
              </a:bodyPr>
              <a:lstStyle/>
              <a:p>
                <a:pPr algn="ctr"/>
                <a14:m>
                  <m:oMath xmlns:m="http://schemas.openxmlformats.org/officeDocument/2006/math">
                    <m:f>
                      <m:fPr>
                        <m:ctrlPr>
                          <a:rPr lang="en-US" sz="6000" i="1" smtClean="0">
                            <a:latin typeface="Cambria Math" panose="02040503050406030204" pitchFamily="18" charset="0"/>
                          </a:rPr>
                        </m:ctrlPr>
                      </m:fPr>
                      <m:num>
                        <m:r>
                          <a:rPr lang="en-US" sz="6000" i="1">
                            <a:latin typeface="Cambria Math" panose="02040503050406030204" pitchFamily="18" charset="0"/>
                          </a:rPr>
                          <m:t>𝑑</m:t>
                        </m:r>
                        <m:r>
                          <a:rPr lang="en-US" sz="6000" i="1">
                            <a:solidFill>
                              <a:srgbClr val="0070C0"/>
                            </a:solidFill>
                            <a:latin typeface="Cambria Math" panose="02040503050406030204" pitchFamily="18" charset="0"/>
                          </a:rPr>
                          <m:t>𝑡</m:t>
                        </m:r>
                      </m:num>
                      <m:den>
                        <m:r>
                          <a:rPr lang="en-US" sz="6000" i="1">
                            <a:latin typeface="Cambria Math" panose="02040503050406030204" pitchFamily="18" charset="0"/>
                          </a:rPr>
                          <m:t>𝑑</m:t>
                        </m:r>
                        <m:r>
                          <a:rPr lang="en-US" sz="6000" i="1">
                            <a:solidFill>
                              <a:srgbClr val="FFC000"/>
                            </a:solidFill>
                            <a:latin typeface="Cambria Math" panose="02040503050406030204" pitchFamily="18" charset="0"/>
                          </a:rPr>
                          <m:t>𝜏</m:t>
                        </m:r>
                      </m:den>
                    </m:f>
                    <m:r>
                      <a:rPr lang="en-US" sz="6000" i="1" smtClean="0">
                        <a:latin typeface="Cambria Math" panose="02040503050406030204" pitchFamily="18" charset="0"/>
                      </a:rPr>
                      <m:t>=</m:t>
                    </m:r>
                    <m:r>
                      <a:rPr lang="en-US" sz="6000" i="1">
                        <a:latin typeface="Cambria Math" panose="02040503050406030204" pitchFamily="18" charset="0"/>
                      </a:rPr>
                      <m:t>𝛾</m:t>
                    </m:r>
                  </m:oMath>
                </a14:m>
                <a:r>
                  <a:rPr lang="en-US" sz="6000" dirty="0"/>
                  <a:t> </a:t>
                </a:r>
              </a:p>
            </p:txBody>
          </p:sp>
        </mc:Choice>
        <mc:Fallback xmlns="">
          <p:sp>
            <p:nvSpPr>
              <p:cNvPr id="75" name="Rectangle 74">
                <a:extLst>
                  <a:ext uri="{FF2B5EF4-FFF2-40B4-BE49-F238E27FC236}">
                    <a16:creationId xmlns:a16="http://schemas.microsoft.com/office/drawing/2014/main" id="{5DDECFB0-FD20-4819-B4D3-F732542A4949}"/>
                  </a:ext>
                </a:extLst>
              </p:cNvPr>
              <p:cNvSpPr>
                <a:spLocks noRot="1" noChangeAspect="1" noMove="1" noResize="1" noEditPoints="1" noAdjustHandles="1" noChangeArrowheads="1" noChangeShapeType="1" noTextEdit="1"/>
              </p:cNvSpPr>
              <p:nvPr/>
            </p:nvSpPr>
            <p:spPr>
              <a:xfrm>
                <a:off x="633189" y="5093789"/>
                <a:ext cx="2443361" cy="1422184"/>
              </a:xfrm>
              <a:prstGeom prst="rect">
                <a:avLst/>
              </a:prstGeom>
              <a:blipFill>
                <a:blip r:embed="rId14"/>
                <a:stretch>
                  <a:fillRect/>
                </a:stretch>
              </a:blipFill>
              <a:ln w="38100">
                <a:solidFill>
                  <a:schemeClr val="tx1"/>
                </a:solidFill>
              </a:ln>
            </p:spPr>
            <p:txBody>
              <a:bodyPr/>
              <a:lstStyle/>
              <a:p>
                <a:r>
                  <a:rPr lang="en-CA">
                    <a:noFill/>
                  </a:rPr>
                  <a:t> </a:t>
                </a:r>
              </a:p>
            </p:txBody>
          </p:sp>
        </mc:Fallback>
      </mc:AlternateContent>
      <p:sp>
        <p:nvSpPr>
          <p:cNvPr id="77" name="Right Brace 76">
            <a:extLst>
              <a:ext uri="{FF2B5EF4-FFF2-40B4-BE49-F238E27FC236}">
                <a16:creationId xmlns:a16="http://schemas.microsoft.com/office/drawing/2014/main" id="{18F3E630-73FA-4257-8436-270433AD2209}"/>
              </a:ext>
            </a:extLst>
          </p:cNvPr>
          <p:cNvSpPr/>
          <p:nvPr/>
        </p:nvSpPr>
        <p:spPr>
          <a:xfrm rot="1579374">
            <a:off x="7593580" y="3365741"/>
            <a:ext cx="378503" cy="3220680"/>
          </a:xfrm>
          <a:prstGeom prst="rightBrace">
            <a:avLst/>
          </a:prstGeom>
          <a:ln w="571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mc:AlternateContent xmlns:mc="http://schemas.openxmlformats.org/markup-compatibility/2006" xmlns:a14="http://schemas.microsoft.com/office/drawing/2010/main">
        <mc:Choice Requires="a14">
          <p:sp>
            <p:nvSpPr>
              <p:cNvPr id="80" name="Title 1">
                <a:extLst>
                  <a:ext uri="{FF2B5EF4-FFF2-40B4-BE49-F238E27FC236}">
                    <a16:creationId xmlns:a16="http://schemas.microsoft.com/office/drawing/2014/main" id="{5CF56374-BD18-4B3D-AFDA-230B45B2C491}"/>
                  </a:ext>
                </a:extLst>
              </p:cNvPr>
              <p:cNvSpPr txBox="1">
                <a:spLocks/>
              </p:cNvSpPr>
              <p:nvPr/>
            </p:nvSpPr>
            <p:spPr>
              <a:xfrm>
                <a:off x="8759369" y="3715659"/>
                <a:ext cx="3243945" cy="3040743"/>
              </a:xfrm>
              <a:prstGeom prst="rect">
                <a:avLst/>
              </a:prstGeom>
              <a:ln w="28575">
                <a:solidFill>
                  <a:schemeClr val="tx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mn-lt"/>
                  </a:rPr>
                  <a:t>Proper time </a:t>
                </a:r>
                <a14:m>
                  <m:oMath xmlns:m="http://schemas.openxmlformats.org/officeDocument/2006/math">
                    <m:r>
                      <a:rPr lang="en-US" sz="3600" i="1" smtClean="0">
                        <a:solidFill>
                          <a:srgbClr val="FFC000"/>
                        </a:solidFill>
                        <a:latin typeface="Cambria Math" panose="02040503050406030204" pitchFamily="18" charset="0"/>
                      </a:rPr>
                      <m:t>𝜏</m:t>
                    </m:r>
                  </m:oMath>
                </a14:m>
                <a:r>
                  <a:rPr lang="en-US" sz="3600" dirty="0">
                    <a:latin typeface="+mn-lt"/>
                  </a:rPr>
                  <a:t> between 2 events occurs in worldline connecting events </a:t>
                </a:r>
                <a14:m>
                  <m:oMath xmlns:m="http://schemas.openxmlformats.org/officeDocument/2006/math">
                    <m:d>
                      <m:dPr>
                        <m:ctrlPr>
                          <a:rPr lang="en-US" sz="3600" b="0" i="1" smtClean="0">
                            <a:latin typeface="Cambria Math" panose="02040503050406030204" pitchFamily="18" charset="0"/>
                          </a:rPr>
                        </m:ctrlPr>
                      </m:dPr>
                      <m:e>
                        <m:acc>
                          <m:accPr>
                            <m:chr m:val="̃"/>
                            <m:ctrlPr>
                              <a:rPr lang="en-US" sz="3600" b="0" i="1" smtClean="0">
                                <a:solidFill>
                                  <a:srgbClr val="FF0000"/>
                                </a:solidFill>
                                <a:latin typeface="Cambria Math" panose="02040503050406030204" pitchFamily="18" charset="0"/>
                              </a:rPr>
                            </m:ctrlPr>
                          </m:accPr>
                          <m:e>
                            <m:r>
                              <a:rPr lang="en-US" sz="3600" b="0" i="1" smtClean="0">
                                <a:solidFill>
                                  <a:srgbClr val="FF0000"/>
                                </a:solidFill>
                                <a:latin typeface="Cambria Math" panose="02040503050406030204" pitchFamily="18" charset="0"/>
                              </a:rPr>
                              <m:t>𝑥</m:t>
                            </m:r>
                          </m:e>
                        </m:acc>
                        <m:r>
                          <a:rPr lang="en-US" sz="3600" b="0" i="1" dirty="0" smtClean="0">
                            <a:latin typeface="Cambria Math" panose="02040503050406030204" pitchFamily="18" charset="0"/>
                          </a:rPr>
                          <m:t>=0</m:t>
                        </m:r>
                      </m:e>
                    </m:d>
                  </m:oMath>
                </a14:m>
                <a:r>
                  <a:rPr lang="en-CA" sz="3600" dirty="0">
                    <a:latin typeface="+mn-lt"/>
                  </a:rPr>
                  <a:t>.</a:t>
                </a:r>
              </a:p>
            </p:txBody>
          </p:sp>
        </mc:Choice>
        <mc:Fallback xmlns="">
          <p:sp>
            <p:nvSpPr>
              <p:cNvPr id="80" name="Title 1">
                <a:extLst>
                  <a:ext uri="{FF2B5EF4-FFF2-40B4-BE49-F238E27FC236}">
                    <a16:creationId xmlns:a16="http://schemas.microsoft.com/office/drawing/2014/main" id="{5CF56374-BD18-4B3D-AFDA-230B45B2C491}"/>
                  </a:ext>
                </a:extLst>
              </p:cNvPr>
              <p:cNvSpPr txBox="1">
                <a:spLocks noRot="1" noChangeAspect="1" noMove="1" noResize="1" noEditPoints="1" noAdjustHandles="1" noChangeArrowheads="1" noChangeShapeType="1" noTextEdit="1"/>
              </p:cNvSpPr>
              <p:nvPr/>
            </p:nvSpPr>
            <p:spPr>
              <a:xfrm>
                <a:off x="8759369" y="3715659"/>
                <a:ext cx="3243945" cy="3040743"/>
              </a:xfrm>
              <a:prstGeom prst="rect">
                <a:avLst/>
              </a:prstGeom>
              <a:blipFill>
                <a:blip r:embed="rId15"/>
                <a:stretch>
                  <a:fillRect l="-5400" t="-4771" r="-5400" b="-7157"/>
                </a:stretch>
              </a:blipFill>
              <a:ln w="28575">
                <a:solidFill>
                  <a:schemeClr val="tx1"/>
                </a:solid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495BB23F-D2F4-43C7-B349-5B5E5269D5C6}"/>
                  </a:ext>
                </a:extLst>
              </p:cNvPr>
              <p:cNvSpPr txBox="1"/>
              <p:nvPr/>
            </p:nvSpPr>
            <p:spPr>
              <a:xfrm>
                <a:off x="10004879" y="2432654"/>
                <a:ext cx="1844221" cy="1080680"/>
              </a:xfrm>
              <a:prstGeom prst="rect">
                <a:avLst/>
              </a:prstGeom>
              <a:noFill/>
              <a:ln w="38100">
                <a:solidFill>
                  <a:schemeClr val="tx1"/>
                </a:solidFill>
              </a:ln>
            </p:spPr>
            <p:txBody>
              <a:bodyPr wrap="square" rtlCol="0">
                <a:spAutoFit/>
              </a:bodyPr>
              <a:lstStyle/>
              <a:p>
                <a14:m>
                  <m:oMath xmlns:m="http://schemas.openxmlformats.org/officeDocument/2006/math">
                    <m:r>
                      <a:rPr lang="en-US" sz="4800" i="1" smtClean="0">
                        <a:solidFill>
                          <a:srgbClr val="7030A0"/>
                        </a:solidFill>
                        <a:latin typeface="Cambria Math" panose="02040503050406030204" pitchFamily="18" charset="0"/>
                      </a:rPr>
                      <m:t>𝛽</m:t>
                    </m:r>
                    <m:r>
                      <a:rPr lang="en-US" sz="4800" b="0" i="1" smtClean="0">
                        <a:solidFill>
                          <a:schemeClr val="tx1"/>
                        </a:solidFill>
                        <a:latin typeface="Cambria Math" panose="02040503050406030204" pitchFamily="18" charset="0"/>
                      </a:rPr>
                      <m:t>=</m:t>
                    </m:r>
                    <m:f>
                      <m:fPr>
                        <m:ctrlPr>
                          <a:rPr lang="en-US" sz="4800" b="0" i="1" smtClean="0">
                            <a:solidFill>
                              <a:schemeClr val="tx1"/>
                            </a:solidFill>
                            <a:latin typeface="Cambria Math" panose="02040503050406030204" pitchFamily="18" charset="0"/>
                          </a:rPr>
                        </m:ctrlPr>
                      </m:fPr>
                      <m:num>
                        <m:r>
                          <a:rPr lang="en-US" sz="4800" b="0" i="1" smtClean="0">
                            <a:solidFill>
                              <a:srgbClr val="00B050"/>
                            </a:solidFill>
                            <a:latin typeface="Cambria Math" panose="02040503050406030204" pitchFamily="18" charset="0"/>
                          </a:rPr>
                          <m:t>𝑢</m:t>
                        </m:r>
                      </m:num>
                      <m:den>
                        <m:r>
                          <a:rPr lang="en-US" sz="4800" b="0" i="1" smtClean="0">
                            <a:solidFill>
                              <a:schemeClr val="tx1"/>
                            </a:solidFill>
                            <a:latin typeface="Cambria Math" panose="02040503050406030204" pitchFamily="18" charset="0"/>
                          </a:rPr>
                          <m:t>𝑐</m:t>
                        </m:r>
                      </m:den>
                    </m:f>
                  </m:oMath>
                </a14:m>
                <a:r>
                  <a:rPr lang="en-US" sz="4800" b="0" dirty="0"/>
                  <a:t> </a:t>
                </a:r>
              </a:p>
            </p:txBody>
          </p:sp>
        </mc:Choice>
        <mc:Fallback xmlns="">
          <p:sp>
            <p:nvSpPr>
              <p:cNvPr id="3" name="TextBox 2">
                <a:extLst>
                  <a:ext uri="{FF2B5EF4-FFF2-40B4-BE49-F238E27FC236}">
                    <a16:creationId xmlns:a16="http://schemas.microsoft.com/office/drawing/2014/main" id="{495BB23F-D2F4-43C7-B349-5B5E5269D5C6}"/>
                  </a:ext>
                </a:extLst>
              </p:cNvPr>
              <p:cNvSpPr txBox="1">
                <a:spLocks noRot="1" noChangeAspect="1" noMove="1" noResize="1" noEditPoints="1" noAdjustHandles="1" noChangeArrowheads="1" noChangeShapeType="1" noTextEdit="1"/>
              </p:cNvSpPr>
              <p:nvPr/>
            </p:nvSpPr>
            <p:spPr>
              <a:xfrm>
                <a:off x="10004879" y="2432654"/>
                <a:ext cx="1844221" cy="1080680"/>
              </a:xfrm>
              <a:prstGeom prst="rect">
                <a:avLst/>
              </a:prstGeom>
              <a:blipFill>
                <a:blip r:embed="rId16"/>
                <a:stretch>
                  <a:fillRect/>
                </a:stretch>
              </a:blipFill>
              <a:ln w="38100">
                <a:solidFill>
                  <a:schemeClr val="tx1"/>
                </a:solid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14276042-2165-4E11-B30B-0625AD205626}"/>
                  </a:ext>
                </a:extLst>
              </p:cNvPr>
              <p:cNvSpPr txBox="1"/>
              <p:nvPr/>
            </p:nvSpPr>
            <p:spPr>
              <a:xfrm>
                <a:off x="8042729" y="4718654"/>
                <a:ext cx="758371" cy="1015663"/>
              </a:xfrm>
              <a:prstGeom prst="rect">
                <a:avLst/>
              </a:prstGeom>
              <a:noFill/>
              <a:ln w="38100">
                <a:no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6000" i="1">
                          <a:solidFill>
                            <a:srgbClr val="FFC000"/>
                          </a:solidFill>
                          <a:latin typeface="Cambria Math" panose="02040503050406030204" pitchFamily="18" charset="0"/>
                        </a:rPr>
                        <m:t>𝜏</m:t>
                      </m:r>
                    </m:oMath>
                  </m:oMathPara>
                </a14:m>
                <a:endParaRPr lang="en-US" sz="6000" dirty="0"/>
              </a:p>
            </p:txBody>
          </p:sp>
        </mc:Choice>
        <mc:Fallback xmlns="">
          <p:sp>
            <p:nvSpPr>
              <p:cNvPr id="24" name="TextBox 23">
                <a:extLst>
                  <a:ext uri="{FF2B5EF4-FFF2-40B4-BE49-F238E27FC236}">
                    <a16:creationId xmlns:a16="http://schemas.microsoft.com/office/drawing/2014/main" id="{14276042-2165-4E11-B30B-0625AD205626}"/>
                  </a:ext>
                </a:extLst>
              </p:cNvPr>
              <p:cNvSpPr txBox="1">
                <a:spLocks noRot="1" noChangeAspect="1" noMove="1" noResize="1" noEditPoints="1" noAdjustHandles="1" noChangeArrowheads="1" noChangeShapeType="1" noTextEdit="1"/>
              </p:cNvSpPr>
              <p:nvPr/>
            </p:nvSpPr>
            <p:spPr>
              <a:xfrm>
                <a:off x="8042729" y="4718654"/>
                <a:ext cx="758371" cy="1015663"/>
              </a:xfrm>
              <a:prstGeom prst="rect">
                <a:avLst/>
              </a:prstGeom>
              <a:blipFill>
                <a:blip r:embed="rId17"/>
                <a:stretch>
                  <a:fillRect/>
                </a:stretch>
              </a:blipFill>
              <a:ln w="38100">
                <a:noFill/>
              </a:ln>
            </p:spPr>
            <p:txBody>
              <a:bodyPr/>
              <a:lstStyle/>
              <a:p>
                <a:r>
                  <a:rPr lang="en-CA">
                    <a:noFill/>
                  </a:rPr>
                  <a:t> </a:t>
                </a:r>
              </a:p>
            </p:txBody>
          </p:sp>
        </mc:Fallback>
      </mc:AlternateContent>
      <mc:AlternateContent xmlns:mc="http://schemas.openxmlformats.org/markup-compatibility/2006" xmlns:p14="http://schemas.microsoft.com/office/powerpoint/2010/main" xmlns:iact="http://schemas.microsoft.com/office/powerpoint/2014/inkAction">
        <mc:Choice Requires="p14 iact">
          <p:contentPart p14:bwMode="auto" r:id="rId18">
            <p14:nvContentPartPr>
              <p14:cNvPr id="11" name="Ink 10">
                <a:extLst>
                  <a:ext uri="{FF2B5EF4-FFF2-40B4-BE49-F238E27FC236}">
                    <a16:creationId xmlns:a16="http://schemas.microsoft.com/office/drawing/2014/main" id="{A875C198-E14E-48F3-BF57-A2D5F7DC8A7B}"/>
                  </a:ext>
                </a:extLst>
              </p14:cNvPr>
              <p14:cNvContentPartPr/>
              <p14:nvPr>
                <p:extLst>
                  <p:ext uri="{42D2F446-02D8-4167-A562-619A0277C38B}">
                    <p15:isNarration xmlns:p15="http://schemas.microsoft.com/office/powerpoint/2012/main" val="1"/>
                  </p:ext>
                </p:extLst>
              </p14:nvPr>
            </p14:nvContentPartPr>
            <p14:xfrm>
              <a:off x="796320" y="1065240"/>
              <a:ext cx="10969560" cy="5796360"/>
            </p14:xfrm>
          </p:contentPart>
        </mc:Choice>
        <mc:Fallback xmlns="">
          <p:pic>
            <p:nvPicPr>
              <p:cNvPr id="11" name="Ink 10">
                <a:extLst>
                  <a:ext uri="{FF2B5EF4-FFF2-40B4-BE49-F238E27FC236}">
                    <a16:creationId xmlns:a16="http://schemas.microsoft.com/office/drawing/2014/main" id="{A875C198-E14E-48F3-BF57-A2D5F7DC8A7B}"/>
                  </a:ext>
                </a:extLst>
              </p:cNvPr>
              <p:cNvPicPr>
                <a:picLocks noGrp="1" noRot="1" noChangeAspect="1" noMove="1" noResize="1" noEditPoints="1" noAdjustHandles="1" noChangeArrowheads="1" noChangeShapeType="1"/>
              </p:cNvPicPr>
              <p:nvPr/>
            </p:nvPicPr>
            <p:blipFill>
              <a:blip r:embed="rId19"/>
              <a:stretch>
                <a:fillRect/>
              </a:stretch>
            </p:blipFill>
            <p:spPr>
              <a:xfrm>
                <a:off x="786960" y="1055880"/>
                <a:ext cx="10988280" cy="5815080"/>
              </a:xfrm>
              <a:prstGeom prst="rect">
                <a:avLst/>
              </a:prstGeom>
            </p:spPr>
          </p:pic>
        </mc:Fallback>
      </mc:AlternateContent>
    </p:spTree>
    <p:custDataLst>
      <p:tags r:id="rId1"/>
    </p:custDataLst>
    <p:extLst>
      <p:ext uri="{BB962C8B-B14F-4D97-AF65-F5344CB8AC3E}">
        <p14:creationId xmlns:p14="http://schemas.microsoft.com/office/powerpoint/2010/main" val="2056472951"/>
      </p:ext>
    </p:extLst>
  </p:cSld>
  <p:clrMapOvr>
    <a:masterClrMapping/>
  </p:clrMapOvr>
  <mc:AlternateContent xmlns:mc="http://schemas.openxmlformats.org/markup-compatibility/2006" xmlns:p14="http://schemas.microsoft.com/office/powerpoint/2010/main">
    <mc:Choice Requires="p14">
      <p:transition spd="slow" p14:dur="2000" advTm="65040"/>
    </mc:Choice>
    <mc:Fallback xmlns="">
      <p:transition spd="slow" advTm="650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md type="call" cmd="playFrom(0.0)">
                                      <p:cBhvr>
                                        <p:cTn id="7" dur="1" fill="hold"/>
                                        <p:tgtEl>
                                          <p:spTgt spid="11"/>
                                        </p:tgtEl>
                                      </p:cBhvr>
                                    </p:cmd>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42" presetClass="entr" presetSubtype="0" fill="hold" nodeType="click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1000"/>
                                        <p:tgtEl>
                                          <p:spTgt spid="6"/>
                                        </p:tgtEl>
                                      </p:cBhvr>
                                    </p:animEffect>
                                    <p:anim calcmode="lin" valueType="num">
                                      <p:cBhvr>
                                        <p:cTn id="17" dur="1000" fill="hold"/>
                                        <p:tgtEl>
                                          <p:spTgt spid="6"/>
                                        </p:tgtEl>
                                        <p:attrNameLst>
                                          <p:attrName>ppt_x</p:attrName>
                                        </p:attrNameLst>
                                      </p:cBhvr>
                                      <p:tavLst>
                                        <p:tav tm="0">
                                          <p:val>
                                            <p:strVal val="#ppt_x"/>
                                          </p:val>
                                        </p:tav>
                                        <p:tav tm="100000">
                                          <p:val>
                                            <p:strVal val="#ppt_x"/>
                                          </p:val>
                                        </p:tav>
                                      </p:tavLst>
                                    </p:anim>
                                    <p:anim calcmode="lin" valueType="num">
                                      <p:cBhvr>
                                        <p:cTn id="18"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0"/>
                                        </p:tgtEl>
                                        <p:attrNameLst>
                                          <p:attrName>style.visibility</p:attrName>
                                        </p:attrNameLst>
                                      </p:cBhvr>
                                      <p:to>
                                        <p:strVal val="visible"/>
                                      </p:to>
                                    </p:set>
                                  </p:childTnLst>
                                </p:cTn>
                              </p:par>
                            </p:childTnLst>
                          </p:cTn>
                        </p:par>
                        <p:par>
                          <p:cTn id="31" fill="hold">
                            <p:stCondLst>
                              <p:cond delay="0"/>
                            </p:stCondLst>
                            <p:childTnLst>
                              <p:par>
                                <p:cTn id="32" presetID="1" presetClass="entr" presetSubtype="0" fill="hold" grpId="0" nodeType="afterEffect">
                                  <p:stCondLst>
                                    <p:cond delay="0"/>
                                  </p:stCondLst>
                                  <p:childTnLst>
                                    <p:set>
                                      <p:cBhvr>
                                        <p:cTn id="33" dur="1" fill="hold">
                                          <p:stCondLst>
                                            <p:cond delay="0"/>
                                          </p:stCondLst>
                                        </p:cTn>
                                        <p:tgtEl>
                                          <p:spTgt spid="61"/>
                                        </p:tgtEl>
                                        <p:attrNameLst>
                                          <p:attrName>style.visibility</p:attrName>
                                        </p:attrNameLst>
                                      </p:cBhvr>
                                      <p:to>
                                        <p:strVal val="visible"/>
                                      </p:to>
                                    </p:set>
                                  </p:childTnLst>
                                </p:cTn>
                              </p:par>
                            </p:childTnLst>
                          </p:cTn>
                        </p:par>
                        <p:par>
                          <p:cTn id="34" fill="hold">
                            <p:stCondLst>
                              <p:cond delay="0"/>
                            </p:stCondLst>
                            <p:childTnLst>
                              <p:par>
                                <p:cTn id="35" presetID="1" presetClass="entr" presetSubtype="0" fill="hold" nodeType="afterEffect">
                                  <p:stCondLst>
                                    <p:cond delay="0"/>
                                  </p:stCondLst>
                                  <p:childTnLst>
                                    <p:set>
                                      <p:cBhvr>
                                        <p:cTn id="36" dur="1" fill="hold">
                                          <p:stCondLst>
                                            <p:cond delay="0"/>
                                          </p:stCondLst>
                                        </p:cTn>
                                        <p:tgtEl>
                                          <p:spTgt spid="2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22" presetClass="entr" presetSubtype="4" fill="hold" nodeType="click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wipe(down)">
                                      <p:cBhvr>
                                        <p:cTn id="41" dur="500"/>
                                        <p:tgtEl>
                                          <p:spTgt spid="13"/>
                                        </p:tgtEl>
                                      </p:cBhvr>
                                    </p:animEffect>
                                  </p:childTnLst>
                                </p:cTn>
                              </p:par>
                              <p:par>
                                <p:cTn id="42" presetID="22" presetClass="entr" presetSubtype="4" fill="hold" grpId="0" nodeType="withEffect">
                                  <p:stCondLst>
                                    <p:cond delay="0"/>
                                  </p:stCondLst>
                                  <p:childTnLst>
                                    <p:set>
                                      <p:cBhvr>
                                        <p:cTn id="43" dur="1" fill="hold">
                                          <p:stCondLst>
                                            <p:cond delay="0"/>
                                          </p:stCondLst>
                                        </p:cTn>
                                        <p:tgtEl>
                                          <p:spTgt spid="77"/>
                                        </p:tgtEl>
                                        <p:attrNameLst>
                                          <p:attrName>style.visibility</p:attrName>
                                        </p:attrNameLst>
                                      </p:cBhvr>
                                      <p:to>
                                        <p:strVal val="visible"/>
                                      </p:to>
                                    </p:set>
                                    <p:animEffect transition="in" filter="wipe(down)">
                                      <p:cBhvr>
                                        <p:cTn id="44" dur="500"/>
                                        <p:tgtEl>
                                          <p:spTgt spid="77"/>
                                        </p:tgtEl>
                                      </p:cBhvr>
                                    </p:animEffect>
                                  </p:childTnLst>
                                </p:cTn>
                              </p:par>
                              <p:par>
                                <p:cTn id="45" presetID="22" presetClass="entr" presetSubtype="4" fill="hold" grpId="0" nodeType="withEffect">
                                  <p:stCondLst>
                                    <p:cond delay="0"/>
                                  </p:stCondLst>
                                  <p:childTnLst>
                                    <p:set>
                                      <p:cBhvr>
                                        <p:cTn id="46" dur="1" fill="hold">
                                          <p:stCondLst>
                                            <p:cond delay="0"/>
                                          </p:stCondLst>
                                        </p:cTn>
                                        <p:tgtEl>
                                          <p:spTgt spid="24">
                                            <p:txEl>
                                              <p:pRg st="0" end="0"/>
                                            </p:txEl>
                                          </p:spTgt>
                                        </p:tgtEl>
                                        <p:attrNameLst>
                                          <p:attrName>style.visibility</p:attrName>
                                        </p:attrNameLst>
                                      </p:cBhvr>
                                      <p:to>
                                        <p:strVal val="visible"/>
                                      </p:to>
                                    </p:set>
                                    <p:animEffect transition="in" filter="wipe(down)">
                                      <p:cBhvr>
                                        <p:cTn id="47" dur="500"/>
                                        <p:tgtEl>
                                          <p:spTgt spid="24">
                                            <p:txEl>
                                              <p:pRg st="0" end="0"/>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74">
                                            <p:txEl>
                                              <p:pRg st="0" end="0"/>
                                            </p:txEl>
                                          </p:spTgt>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childTnLst>
                                    <p:set>
                                      <p:cBhvr>
                                        <p:cTn id="55" dur="1" fill="hold">
                                          <p:stCondLst>
                                            <p:cond delay="0"/>
                                          </p:stCondLst>
                                        </p:cTn>
                                        <p:tgtEl>
                                          <p:spTgt spid="74">
                                            <p:txEl>
                                              <p:pRg st="1" end="1"/>
                                            </p:txEl>
                                          </p:spTgt>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grpId="0" nodeType="clickEffect">
                                  <p:stCondLst>
                                    <p:cond delay="0"/>
                                  </p:stCondLst>
                                  <p:childTnLst>
                                    <p:set>
                                      <p:cBhvr>
                                        <p:cTn id="59" dur="1" fill="hold">
                                          <p:stCondLst>
                                            <p:cond delay="0"/>
                                          </p:stCondLst>
                                        </p:cTn>
                                        <p:tgtEl>
                                          <p:spTgt spid="74">
                                            <p:txEl>
                                              <p:pRg st="2" end="2"/>
                                            </p:txEl>
                                          </p:spTgt>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grpId="0" nodeType="clickEffect">
                                  <p:stCondLst>
                                    <p:cond delay="0"/>
                                  </p:stCondLst>
                                  <p:childTnLst>
                                    <p:set>
                                      <p:cBhvr>
                                        <p:cTn id="63" dur="1" fill="hold">
                                          <p:stCondLst>
                                            <p:cond delay="0"/>
                                          </p:stCondLst>
                                        </p:cTn>
                                        <p:tgtEl>
                                          <p:spTgt spid="74">
                                            <p:txEl>
                                              <p:pRg st="3" end="3"/>
                                            </p:txEl>
                                          </p:spTgt>
                                        </p:tgtEl>
                                        <p:attrNameLst>
                                          <p:attrName>style.visibility</p:attrName>
                                        </p:attrNameLst>
                                      </p:cBhvr>
                                      <p:to>
                                        <p:strVal val="visible"/>
                                      </p:to>
                                    </p:set>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grpId="0" nodeType="clickEffect">
                                  <p:stCondLst>
                                    <p:cond delay="0"/>
                                  </p:stCondLst>
                                  <p:childTnLst>
                                    <p:set>
                                      <p:cBhvr>
                                        <p:cTn id="67" dur="1" fill="hold">
                                          <p:stCondLst>
                                            <p:cond delay="0"/>
                                          </p:stCondLst>
                                        </p:cTn>
                                        <p:tgtEl>
                                          <p:spTgt spid="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0" grpId="0" animBg="1"/>
      <p:bldP spid="61" grpId="0" animBg="1"/>
      <p:bldP spid="74" grpId="0" build="p"/>
      <p:bldP spid="75" grpId="0" animBg="1"/>
      <p:bldP spid="77" grpId="0" animBg="1"/>
      <p:bldP spid="80" grpId="0" animBg="1"/>
      <p:bldP spid="3" grpId="0" animBg="1"/>
      <p:bldP spid="24"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65670606-20B5-4D5C-97B2-39FDFAE95D1E}"/>
                  </a:ext>
                </a:extLst>
              </p:cNvPr>
              <p:cNvSpPr txBox="1"/>
              <p:nvPr/>
            </p:nvSpPr>
            <p:spPr>
              <a:xfrm>
                <a:off x="308290" y="144582"/>
                <a:ext cx="9285654" cy="1227900"/>
              </a:xfrm>
              <a:prstGeom prst="rect">
                <a:avLst/>
              </a:prstGeom>
              <a:noFill/>
              <a:ln>
                <a:noFill/>
              </a:ln>
            </p:spPr>
            <p:txBody>
              <a:bodyPr wrap="square" rtlCol="0">
                <a:spAutoFit/>
              </a:bodyPr>
              <a:lstStyle/>
              <a:p>
                <a:pPr/>
                <a14:m>
                  <m:oMathPara xmlns:m="http://schemas.openxmlformats.org/officeDocument/2006/math">
                    <m:oMathParaPr>
                      <m:jc m:val="left"/>
                    </m:oMathParaPr>
                    <m:oMath xmlns:m="http://schemas.openxmlformats.org/officeDocument/2006/math">
                      <m:acc>
                        <m:accPr>
                          <m:chr m:val="⃗"/>
                          <m:ctrlPr>
                            <a:rPr lang="en-US" sz="6000" b="0" i="1" smtClean="0">
                              <a:solidFill>
                                <a:srgbClr val="7030A0"/>
                              </a:solidFill>
                              <a:latin typeface="Cambria Math" panose="02040503050406030204" pitchFamily="18" charset="0"/>
                            </a:rPr>
                          </m:ctrlPr>
                        </m:accPr>
                        <m:e>
                          <m:r>
                            <a:rPr lang="en-US" sz="6000" b="0" i="1" smtClean="0">
                              <a:solidFill>
                                <a:srgbClr val="7030A0"/>
                              </a:solidFill>
                              <a:latin typeface="Cambria Math" panose="02040503050406030204" pitchFamily="18" charset="0"/>
                            </a:rPr>
                            <m:t>𝑆</m:t>
                          </m:r>
                        </m:e>
                      </m:acc>
                      <m:r>
                        <a:rPr lang="en-US" sz="6000" b="0" i="1" smtClean="0">
                          <a:solidFill>
                            <a:schemeClr val="tx1"/>
                          </a:solidFill>
                          <a:latin typeface="Cambria Math" panose="02040503050406030204" pitchFamily="18" charset="0"/>
                        </a:rPr>
                        <m:t>=</m:t>
                      </m:r>
                      <m:r>
                        <a:rPr lang="en-US" sz="6000" b="0" i="1" smtClean="0">
                          <a:solidFill>
                            <a:schemeClr val="tx1"/>
                          </a:solidFill>
                          <a:latin typeface="Cambria Math" panose="02040503050406030204" pitchFamily="18" charset="0"/>
                        </a:rPr>
                        <m:t>𝑐𝑡</m:t>
                      </m:r>
                      <m:acc>
                        <m:accPr>
                          <m:chr m:val="⃗"/>
                          <m:ctrlPr>
                            <a:rPr lang="en-US" sz="6000" i="1" smtClean="0">
                              <a:solidFill>
                                <a:srgbClr val="002060"/>
                              </a:solidFill>
                              <a:latin typeface="Cambria Math" panose="02040503050406030204" pitchFamily="18" charset="0"/>
                            </a:rPr>
                          </m:ctrlPr>
                        </m:accPr>
                        <m:e>
                          <m:sSub>
                            <m:sSubPr>
                              <m:ctrlPr>
                                <a:rPr lang="en-US" sz="6000" i="1">
                                  <a:solidFill>
                                    <a:srgbClr val="002060"/>
                                  </a:solidFill>
                                  <a:latin typeface="Cambria Math" panose="02040503050406030204" pitchFamily="18" charset="0"/>
                                </a:rPr>
                              </m:ctrlPr>
                            </m:sSubPr>
                            <m:e>
                              <m:r>
                                <a:rPr lang="en-US" sz="6000" i="1">
                                  <a:solidFill>
                                    <a:srgbClr val="002060"/>
                                  </a:solidFill>
                                  <a:latin typeface="Cambria Math" panose="02040503050406030204" pitchFamily="18" charset="0"/>
                                </a:rPr>
                                <m:t>𝑒</m:t>
                              </m:r>
                            </m:e>
                            <m:sub>
                              <m:r>
                                <a:rPr lang="en-US" sz="6000" i="1">
                                  <a:solidFill>
                                    <a:srgbClr val="002060"/>
                                  </a:solidFill>
                                  <a:latin typeface="Cambria Math" panose="02040503050406030204" pitchFamily="18" charset="0"/>
                                </a:rPr>
                                <m:t>𝑡</m:t>
                              </m:r>
                            </m:sub>
                          </m:sSub>
                        </m:e>
                      </m:acc>
                      <m:r>
                        <a:rPr lang="en-US" sz="6000" b="0" i="1" smtClean="0">
                          <a:solidFill>
                            <a:schemeClr val="tx1"/>
                          </a:solidFill>
                          <a:latin typeface="Cambria Math" panose="02040503050406030204" pitchFamily="18" charset="0"/>
                        </a:rPr>
                        <m:t>+</m:t>
                      </m:r>
                      <m:r>
                        <a:rPr lang="en-US" sz="6000" b="0" i="1" smtClean="0">
                          <a:solidFill>
                            <a:srgbClr val="0070C0"/>
                          </a:solidFill>
                          <a:latin typeface="Cambria Math" panose="02040503050406030204" pitchFamily="18" charset="0"/>
                        </a:rPr>
                        <m:t>𝑥</m:t>
                      </m:r>
                      <m:acc>
                        <m:accPr>
                          <m:chr m:val="⃗"/>
                          <m:ctrlPr>
                            <a:rPr lang="en-US" sz="6000" i="1">
                              <a:solidFill>
                                <a:srgbClr val="002060"/>
                              </a:solidFill>
                              <a:latin typeface="Cambria Math" panose="02040503050406030204" pitchFamily="18" charset="0"/>
                            </a:rPr>
                          </m:ctrlPr>
                        </m:accPr>
                        <m:e>
                          <m:sSub>
                            <m:sSubPr>
                              <m:ctrlPr>
                                <a:rPr lang="en-US" sz="6000" i="1">
                                  <a:solidFill>
                                    <a:srgbClr val="002060"/>
                                  </a:solidFill>
                                  <a:latin typeface="Cambria Math" panose="02040503050406030204" pitchFamily="18" charset="0"/>
                                </a:rPr>
                              </m:ctrlPr>
                            </m:sSubPr>
                            <m:e>
                              <m:r>
                                <a:rPr lang="en-US" sz="6000" i="1">
                                  <a:solidFill>
                                    <a:srgbClr val="002060"/>
                                  </a:solidFill>
                                  <a:latin typeface="Cambria Math" panose="02040503050406030204" pitchFamily="18" charset="0"/>
                                </a:rPr>
                                <m:t>𝑒</m:t>
                              </m:r>
                            </m:e>
                            <m:sub>
                              <m:r>
                                <a:rPr lang="en-US" sz="6000" i="1">
                                  <a:solidFill>
                                    <a:srgbClr val="002060"/>
                                  </a:solidFill>
                                  <a:latin typeface="Cambria Math" panose="02040503050406030204" pitchFamily="18" charset="0"/>
                                </a:rPr>
                                <m:t>𝑥</m:t>
                              </m:r>
                            </m:sub>
                          </m:sSub>
                        </m:e>
                      </m:acc>
                      <m:r>
                        <a:rPr lang="en-US" sz="6000" b="0" i="1" smtClean="0">
                          <a:solidFill>
                            <a:schemeClr val="tx1"/>
                          </a:solidFill>
                          <a:latin typeface="Cambria Math" panose="02040503050406030204" pitchFamily="18" charset="0"/>
                        </a:rPr>
                        <m:t>+</m:t>
                      </m:r>
                      <m:r>
                        <a:rPr lang="en-US" sz="6000" b="0" i="1" smtClean="0">
                          <a:solidFill>
                            <a:srgbClr val="0070C0"/>
                          </a:solidFill>
                          <a:latin typeface="Cambria Math" panose="02040503050406030204" pitchFamily="18" charset="0"/>
                        </a:rPr>
                        <m:t>𝑦</m:t>
                      </m:r>
                      <m:acc>
                        <m:accPr>
                          <m:chr m:val="⃗"/>
                          <m:ctrlPr>
                            <a:rPr lang="en-US" sz="6000" i="1">
                              <a:solidFill>
                                <a:srgbClr val="002060"/>
                              </a:solidFill>
                              <a:latin typeface="Cambria Math" panose="02040503050406030204" pitchFamily="18" charset="0"/>
                            </a:rPr>
                          </m:ctrlPr>
                        </m:accPr>
                        <m:e>
                          <m:sSub>
                            <m:sSubPr>
                              <m:ctrlPr>
                                <a:rPr lang="en-US" sz="6000" i="1">
                                  <a:solidFill>
                                    <a:srgbClr val="002060"/>
                                  </a:solidFill>
                                  <a:latin typeface="Cambria Math" panose="02040503050406030204" pitchFamily="18" charset="0"/>
                                </a:rPr>
                              </m:ctrlPr>
                            </m:sSubPr>
                            <m:e>
                              <m:r>
                                <a:rPr lang="en-US" sz="6000" i="1">
                                  <a:solidFill>
                                    <a:srgbClr val="002060"/>
                                  </a:solidFill>
                                  <a:latin typeface="Cambria Math" panose="02040503050406030204" pitchFamily="18" charset="0"/>
                                </a:rPr>
                                <m:t>𝑒</m:t>
                              </m:r>
                            </m:e>
                            <m:sub>
                              <m:r>
                                <a:rPr lang="en-US" sz="6000" b="0" i="1" smtClean="0">
                                  <a:solidFill>
                                    <a:srgbClr val="002060"/>
                                  </a:solidFill>
                                  <a:latin typeface="Cambria Math" panose="02040503050406030204" pitchFamily="18" charset="0"/>
                                </a:rPr>
                                <m:t>𝑦</m:t>
                              </m:r>
                            </m:sub>
                          </m:sSub>
                        </m:e>
                      </m:acc>
                      <m:r>
                        <a:rPr lang="en-US" sz="6000" b="0" i="1" smtClean="0">
                          <a:solidFill>
                            <a:schemeClr val="tx1"/>
                          </a:solidFill>
                          <a:latin typeface="Cambria Math" panose="02040503050406030204" pitchFamily="18" charset="0"/>
                        </a:rPr>
                        <m:t>+</m:t>
                      </m:r>
                      <m:r>
                        <a:rPr lang="en-US" sz="6000" b="0" i="1" smtClean="0">
                          <a:solidFill>
                            <a:srgbClr val="0070C0"/>
                          </a:solidFill>
                          <a:latin typeface="Cambria Math" panose="02040503050406030204" pitchFamily="18" charset="0"/>
                        </a:rPr>
                        <m:t>𝑧</m:t>
                      </m:r>
                      <m:acc>
                        <m:accPr>
                          <m:chr m:val="⃗"/>
                          <m:ctrlPr>
                            <a:rPr lang="en-US" sz="6000" i="1">
                              <a:solidFill>
                                <a:srgbClr val="002060"/>
                              </a:solidFill>
                              <a:latin typeface="Cambria Math" panose="02040503050406030204" pitchFamily="18" charset="0"/>
                            </a:rPr>
                          </m:ctrlPr>
                        </m:accPr>
                        <m:e>
                          <m:sSub>
                            <m:sSubPr>
                              <m:ctrlPr>
                                <a:rPr lang="en-US" sz="6000" i="1">
                                  <a:solidFill>
                                    <a:srgbClr val="002060"/>
                                  </a:solidFill>
                                  <a:latin typeface="Cambria Math" panose="02040503050406030204" pitchFamily="18" charset="0"/>
                                </a:rPr>
                              </m:ctrlPr>
                            </m:sSubPr>
                            <m:e>
                              <m:r>
                                <a:rPr lang="en-US" sz="6000" i="1">
                                  <a:solidFill>
                                    <a:srgbClr val="002060"/>
                                  </a:solidFill>
                                  <a:latin typeface="Cambria Math" panose="02040503050406030204" pitchFamily="18" charset="0"/>
                                </a:rPr>
                                <m:t>𝑒</m:t>
                              </m:r>
                            </m:e>
                            <m:sub>
                              <m:r>
                                <a:rPr lang="en-US" sz="6000" b="0" i="1" smtClean="0">
                                  <a:solidFill>
                                    <a:srgbClr val="002060"/>
                                  </a:solidFill>
                                  <a:latin typeface="Cambria Math" panose="02040503050406030204" pitchFamily="18" charset="0"/>
                                </a:rPr>
                                <m:t>𝑧</m:t>
                              </m:r>
                            </m:sub>
                          </m:sSub>
                        </m:e>
                      </m:acc>
                    </m:oMath>
                  </m:oMathPara>
                </a14:m>
                <a:endParaRPr lang="en-CA" sz="6000" dirty="0">
                  <a:solidFill>
                    <a:schemeClr val="tx1"/>
                  </a:solidFill>
                </a:endParaRPr>
              </a:p>
            </p:txBody>
          </p:sp>
        </mc:Choice>
        <mc:Fallback xmlns="">
          <p:sp>
            <p:nvSpPr>
              <p:cNvPr id="5" name="TextBox 4">
                <a:extLst>
                  <a:ext uri="{FF2B5EF4-FFF2-40B4-BE49-F238E27FC236}">
                    <a16:creationId xmlns:a16="http://schemas.microsoft.com/office/drawing/2014/main" id="{65670606-20B5-4D5C-97B2-39FDFAE95D1E}"/>
                  </a:ext>
                </a:extLst>
              </p:cNvPr>
              <p:cNvSpPr txBox="1">
                <a:spLocks noRot="1" noChangeAspect="1" noMove="1" noResize="1" noEditPoints="1" noAdjustHandles="1" noChangeArrowheads="1" noChangeShapeType="1" noTextEdit="1"/>
              </p:cNvSpPr>
              <p:nvPr/>
            </p:nvSpPr>
            <p:spPr>
              <a:xfrm>
                <a:off x="308290" y="144582"/>
                <a:ext cx="9285654" cy="1227900"/>
              </a:xfrm>
              <a:prstGeom prst="rect">
                <a:avLst/>
              </a:prstGeom>
              <a:blipFill>
                <a:blip r:embed="rId4"/>
                <a:stretch>
                  <a:fillRect/>
                </a:stretch>
              </a:blipFill>
              <a:ln>
                <a:no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713EF548-FB39-45E4-A15E-36DAEAA90500}"/>
                  </a:ext>
                </a:extLst>
              </p:cNvPr>
              <p:cNvSpPr txBox="1"/>
              <p:nvPr/>
            </p:nvSpPr>
            <p:spPr>
              <a:xfrm>
                <a:off x="0" y="1400974"/>
                <a:ext cx="12192000" cy="1583126"/>
              </a:xfrm>
              <a:prstGeom prst="rect">
                <a:avLst/>
              </a:prstGeom>
              <a:noFill/>
              <a:ln>
                <a:noFill/>
              </a:ln>
            </p:spPr>
            <p:txBody>
              <a:bodyPr wrap="square" rtlCol="0">
                <a:spAutoFit/>
              </a:bodyPr>
              <a:lstStyle/>
              <a:p>
                <a14:m>
                  <m:oMath xmlns:m="http://schemas.openxmlformats.org/officeDocument/2006/math">
                    <m:f>
                      <m:fPr>
                        <m:ctrlPr>
                          <a:rPr lang="en-US" sz="6000" b="0" i="1" smtClean="0">
                            <a:solidFill>
                              <a:schemeClr val="tx1"/>
                            </a:solidFill>
                            <a:latin typeface="Cambria Math" panose="02040503050406030204" pitchFamily="18" charset="0"/>
                          </a:rPr>
                        </m:ctrlPr>
                      </m:fPr>
                      <m:num>
                        <m:r>
                          <a:rPr lang="en-US" sz="6000" b="0" i="1" smtClean="0">
                            <a:solidFill>
                              <a:schemeClr val="tx1"/>
                            </a:solidFill>
                            <a:latin typeface="Cambria Math" panose="02040503050406030204" pitchFamily="18" charset="0"/>
                          </a:rPr>
                          <m:t>𝑑</m:t>
                        </m:r>
                        <m:acc>
                          <m:accPr>
                            <m:chr m:val="⃗"/>
                            <m:ctrlPr>
                              <a:rPr lang="en-US" sz="6000" b="0" i="1" smtClean="0">
                                <a:solidFill>
                                  <a:srgbClr val="7030A0"/>
                                </a:solidFill>
                                <a:latin typeface="Cambria Math" panose="02040503050406030204" pitchFamily="18" charset="0"/>
                              </a:rPr>
                            </m:ctrlPr>
                          </m:accPr>
                          <m:e>
                            <m:r>
                              <a:rPr lang="en-US" sz="6000" b="0" i="1" smtClean="0">
                                <a:solidFill>
                                  <a:srgbClr val="7030A0"/>
                                </a:solidFill>
                                <a:latin typeface="Cambria Math" panose="02040503050406030204" pitchFamily="18" charset="0"/>
                              </a:rPr>
                              <m:t>𝑆</m:t>
                            </m:r>
                          </m:e>
                        </m:acc>
                      </m:num>
                      <m:den>
                        <m:r>
                          <a:rPr lang="en-US" sz="6000" b="0" i="1" smtClean="0">
                            <a:solidFill>
                              <a:schemeClr val="tx1"/>
                            </a:solidFill>
                            <a:latin typeface="Cambria Math" panose="02040503050406030204" pitchFamily="18" charset="0"/>
                          </a:rPr>
                          <m:t>𝑑</m:t>
                        </m:r>
                        <m:r>
                          <a:rPr lang="en-US" sz="6000" b="0" i="1" smtClean="0">
                            <a:solidFill>
                              <a:srgbClr val="FFC000"/>
                            </a:solidFill>
                            <a:latin typeface="Cambria Math" panose="02040503050406030204" pitchFamily="18" charset="0"/>
                          </a:rPr>
                          <m:t>𝜏</m:t>
                        </m:r>
                      </m:den>
                    </m:f>
                    <m:r>
                      <a:rPr lang="en-US" sz="6000" b="0" i="1" smtClean="0">
                        <a:solidFill>
                          <a:schemeClr val="tx1"/>
                        </a:solidFill>
                        <a:latin typeface="Cambria Math" panose="02040503050406030204" pitchFamily="18" charset="0"/>
                      </a:rPr>
                      <m:t>=</m:t>
                    </m:r>
                    <m:r>
                      <a:rPr lang="en-US" sz="6000" b="0" i="1" smtClean="0">
                        <a:solidFill>
                          <a:schemeClr val="tx1"/>
                        </a:solidFill>
                        <a:latin typeface="Cambria Math" panose="02040503050406030204" pitchFamily="18" charset="0"/>
                      </a:rPr>
                      <m:t>𝑐</m:t>
                    </m:r>
                    <m:f>
                      <m:fPr>
                        <m:ctrlPr>
                          <a:rPr lang="en-US" sz="6000" b="0" i="1" smtClean="0">
                            <a:solidFill>
                              <a:schemeClr val="tx1"/>
                            </a:solidFill>
                            <a:latin typeface="Cambria Math" panose="02040503050406030204" pitchFamily="18" charset="0"/>
                          </a:rPr>
                        </m:ctrlPr>
                      </m:fPr>
                      <m:num>
                        <m:r>
                          <a:rPr lang="en-US" sz="6000" b="0" i="1" smtClean="0">
                            <a:solidFill>
                              <a:schemeClr val="tx1"/>
                            </a:solidFill>
                            <a:latin typeface="Cambria Math" panose="02040503050406030204" pitchFamily="18" charset="0"/>
                          </a:rPr>
                          <m:t>𝑑</m:t>
                        </m:r>
                        <m:r>
                          <a:rPr lang="en-US" sz="6000" b="0" i="1" smtClean="0">
                            <a:solidFill>
                              <a:srgbClr val="0070C0"/>
                            </a:solidFill>
                            <a:latin typeface="Cambria Math" panose="02040503050406030204" pitchFamily="18" charset="0"/>
                          </a:rPr>
                          <m:t>𝑡</m:t>
                        </m:r>
                      </m:num>
                      <m:den>
                        <m:r>
                          <a:rPr lang="en-US" sz="6000" b="0" i="1" smtClean="0">
                            <a:solidFill>
                              <a:schemeClr val="tx1"/>
                            </a:solidFill>
                            <a:latin typeface="Cambria Math" panose="02040503050406030204" pitchFamily="18" charset="0"/>
                          </a:rPr>
                          <m:t>𝑑</m:t>
                        </m:r>
                        <m:r>
                          <a:rPr lang="en-US" sz="6000" b="0" i="1" smtClean="0">
                            <a:solidFill>
                              <a:srgbClr val="FFC000"/>
                            </a:solidFill>
                            <a:latin typeface="Cambria Math" panose="02040503050406030204" pitchFamily="18" charset="0"/>
                          </a:rPr>
                          <m:t>𝜏</m:t>
                        </m:r>
                      </m:den>
                    </m:f>
                    <m:acc>
                      <m:accPr>
                        <m:chr m:val="⃗"/>
                        <m:ctrlPr>
                          <a:rPr lang="en-US" sz="6000" i="1" smtClean="0">
                            <a:solidFill>
                              <a:srgbClr val="002060"/>
                            </a:solidFill>
                            <a:latin typeface="Cambria Math" panose="02040503050406030204" pitchFamily="18" charset="0"/>
                          </a:rPr>
                        </m:ctrlPr>
                      </m:accPr>
                      <m:e>
                        <m:sSub>
                          <m:sSubPr>
                            <m:ctrlPr>
                              <a:rPr lang="en-US" sz="6000" i="1">
                                <a:solidFill>
                                  <a:srgbClr val="002060"/>
                                </a:solidFill>
                                <a:latin typeface="Cambria Math" panose="02040503050406030204" pitchFamily="18" charset="0"/>
                              </a:rPr>
                            </m:ctrlPr>
                          </m:sSubPr>
                          <m:e>
                            <m:r>
                              <a:rPr lang="en-US" sz="6000" i="1">
                                <a:solidFill>
                                  <a:srgbClr val="002060"/>
                                </a:solidFill>
                                <a:latin typeface="Cambria Math" panose="02040503050406030204" pitchFamily="18" charset="0"/>
                              </a:rPr>
                              <m:t>𝑒</m:t>
                            </m:r>
                          </m:e>
                          <m:sub>
                            <m:r>
                              <a:rPr lang="en-US" sz="6000" i="1">
                                <a:solidFill>
                                  <a:srgbClr val="002060"/>
                                </a:solidFill>
                                <a:latin typeface="Cambria Math" panose="02040503050406030204" pitchFamily="18" charset="0"/>
                              </a:rPr>
                              <m:t>𝑡</m:t>
                            </m:r>
                          </m:sub>
                        </m:sSub>
                      </m:e>
                    </m:acc>
                    <m:r>
                      <a:rPr lang="en-US" sz="6000" b="0" i="1" smtClean="0">
                        <a:solidFill>
                          <a:schemeClr val="tx1"/>
                        </a:solidFill>
                        <a:latin typeface="Cambria Math" panose="02040503050406030204" pitchFamily="18" charset="0"/>
                      </a:rPr>
                      <m:t>+</m:t>
                    </m:r>
                    <m:f>
                      <m:fPr>
                        <m:ctrlPr>
                          <a:rPr lang="en-US" sz="6000" b="0" i="1" smtClean="0">
                            <a:solidFill>
                              <a:schemeClr val="tx1"/>
                            </a:solidFill>
                            <a:latin typeface="Cambria Math" panose="02040503050406030204" pitchFamily="18" charset="0"/>
                          </a:rPr>
                        </m:ctrlPr>
                      </m:fPr>
                      <m:num>
                        <m:r>
                          <a:rPr lang="en-US" sz="6000" b="0" i="1" smtClean="0">
                            <a:solidFill>
                              <a:schemeClr val="tx1"/>
                            </a:solidFill>
                            <a:latin typeface="Cambria Math" panose="02040503050406030204" pitchFamily="18" charset="0"/>
                          </a:rPr>
                          <m:t>𝑑</m:t>
                        </m:r>
                        <m:r>
                          <a:rPr lang="en-US" sz="6000" b="0" i="1" smtClean="0">
                            <a:solidFill>
                              <a:srgbClr val="0070C0"/>
                            </a:solidFill>
                            <a:latin typeface="Cambria Math" panose="02040503050406030204" pitchFamily="18" charset="0"/>
                          </a:rPr>
                          <m:t>𝑥</m:t>
                        </m:r>
                      </m:num>
                      <m:den>
                        <m:r>
                          <a:rPr lang="en-US" sz="6000" b="0" i="1" smtClean="0">
                            <a:solidFill>
                              <a:schemeClr val="tx1"/>
                            </a:solidFill>
                            <a:latin typeface="Cambria Math" panose="02040503050406030204" pitchFamily="18" charset="0"/>
                          </a:rPr>
                          <m:t>𝑑</m:t>
                        </m:r>
                        <m:r>
                          <a:rPr lang="en-US" sz="6000" b="0" i="1" smtClean="0">
                            <a:solidFill>
                              <a:srgbClr val="FFC000"/>
                            </a:solidFill>
                            <a:latin typeface="Cambria Math" panose="02040503050406030204" pitchFamily="18" charset="0"/>
                          </a:rPr>
                          <m:t>𝜏</m:t>
                        </m:r>
                      </m:den>
                    </m:f>
                    <m:acc>
                      <m:accPr>
                        <m:chr m:val="⃗"/>
                        <m:ctrlPr>
                          <a:rPr lang="en-US" sz="6000" i="1" smtClean="0">
                            <a:solidFill>
                              <a:srgbClr val="002060"/>
                            </a:solidFill>
                            <a:latin typeface="Cambria Math" panose="02040503050406030204" pitchFamily="18" charset="0"/>
                          </a:rPr>
                        </m:ctrlPr>
                      </m:accPr>
                      <m:e>
                        <m:sSub>
                          <m:sSubPr>
                            <m:ctrlPr>
                              <a:rPr lang="en-US" sz="6000" i="1">
                                <a:solidFill>
                                  <a:srgbClr val="002060"/>
                                </a:solidFill>
                                <a:latin typeface="Cambria Math" panose="02040503050406030204" pitchFamily="18" charset="0"/>
                              </a:rPr>
                            </m:ctrlPr>
                          </m:sSubPr>
                          <m:e>
                            <m:r>
                              <a:rPr lang="en-US" sz="6000" i="1">
                                <a:solidFill>
                                  <a:srgbClr val="002060"/>
                                </a:solidFill>
                                <a:latin typeface="Cambria Math" panose="02040503050406030204" pitchFamily="18" charset="0"/>
                              </a:rPr>
                              <m:t>𝑒</m:t>
                            </m:r>
                          </m:e>
                          <m:sub>
                            <m:r>
                              <a:rPr lang="en-US" sz="6000" b="0" i="1" smtClean="0">
                                <a:solidFill>
                                  <a:srgbClr val="002060"/>
                                </a:solidFill>
                                <a:latin typeface="Cambria Math" panose="02040503050406030204" pitchFamily="18" charset="0"/>
                              </a:rPr>
                              <m:t>𝑥</m:t>
                            </m:r>
                          </m:sub>
                        </m:sSub>
                      </m:e>
                    </m:acc>
                    <m:r>
                      <a:rPr lang="en-US" sz="6000" b="0" i="1" smtClean="0">
                        <a:solidFill>
                          <a:schemeClr val="tx1"/>
                        </a:solidFill>
                        <a:latin typeface="Cambria Math" panose="02040503050406030204" pitchFamily="18" charset="0"/>
                      </a:rPr>
                      <m:t>+</m:t>
                    </m:r>
                    <m:f>
                      <m:fPr>
                        <m:ctrlPr>
                          <a:rPr lang="en-US" sz="6000" b="0" i="1" smtClean="0">
                            <a:solidFill>
                              <a:schemeClr val="tx1"/>
                            </a:solidFill>
                            <a:latin typeface="Cambria Math" panose="02040503050406030204" pitchFamily="18" charset="0"/>
                          </a:rPr>
                        </m:ctrlPr>
                      </m:fPr>
                      <m:num>
                        <m:r>
                          <a:rPr lang="en-US" sz="6000" b="0" i="1" smtClean="0">
                            <a:solidFill>
                              <a:schemeClr val="tx1"/>
                            </a:solidFill>
                            <a:latin typeface="Cambria Math" panose="02040503050406030204" pitchFamily="18" charset="0"/>
                          </a:rPr>
                          <m:t>𝑑</m:t>
                        </m:r>
                        <m:r>
                          <a:rPr lang="en-US" sz="6000" b="0" i="1" smtClean="0">
                            <a:solidFill>
                              <a:srgbClr val="0070C0"/>
                            </a:solidFill>
                            <a:latin typeface="Cambria Math" panose="02040503050406030204" pitchFamily="18" charset="0"/>
                          </a:rPr>
                          <m:t>𝑦</m:t>
                        </m:r>
                      </m:num>
                      <m:den>
                        <m:r>
                          <a:rPr lang="en-US" sz="6000" b="0" i="1" smtClean="0">
                            <a:solidFill>
                              <a:schemeClr val="tx1"/>
                            </a:solidFill>
                            <a:latin typeface="Cambria Math" panose="02040503050406030204" pitchFamily="18" charset="0"/>
                          </a:rPr>
                          <m:t>𝑑</m:t>
                        </m:r>
                        <m:r>
                          <a:rPr lang="en-US" sz="6000" b="0" i="1" smtClean="0">
                            <a:solidFill>
                              <a:srgbClr val="FFC000"/>
                            </a:solidFill>
                            <a:latin typeface="Cambria Math" panose="02040503050406030204" pitchFamily="18" charset="0"/>
                          </a:rPr>
                          <m:t>𝜏</m:t>
                        </m:r>
                      </m:den>
                    </m:f>
                    <m:acc>
                      <m:accPr>
                        <m:chr m:val="⃗"/>
                        <m:ctrlPr>
                          <a:rPr lang="en-US" sz="6000" i="1" smtClean="0">
                            <a:solidFill>
                              <a:srgbClr val="002060"/>
                            </a:solidFill>
                            <a:latin typeface="Cambria Math" panose="02040503050406030204" pitchFamily="18" charset="0"/>
                          </a:rPr>
                        </m:ctrlPr>
                      </m:accPr>
                      <m:e>
                        <m:sSub>
                          <m:sSubPr>
                            <m:ctrlPr>
                              <a:rPr lang="en-US" sz="6000" i="1">
                                <a:solidFill>
                                  <a:srgbClr val="002060"/>
                                </a:solidFill>
                                <a:latin typeface="Cambria Math" panose="02040503050406030204" pitchFamily="18" charset="0"/>
                              </a:rPr>
                            </m:ctrlPr>
                          </m:sSubPr>
                          <m:e>
                            <m:r>
                              <a:rPr lang="en-US" sz="6000" i="1">
                                <a:solidFill>
                                  <a:srgbClr val="002060"/>
                                </a:solidFill>
                                <a:latin typeface="Cambria Math" panose="02040503050406030204" pitchFamily="18" charset="0"/>
                              </a:rPr>
                              <m:t>𝑒</m:t>
                            </m:r>
                          </m:e>
                          <m:sub>
                            <m:r>
                              <a:rPr lang="en-US" sz="6000" b="0" i="1" smtClean="0">
                                <a:solidFill>
                                  <a:srgbClr val="002060"/>
                                </a:solidFill>
                                <a:latin typeface="Cambria Math" panose="02040503050406030204" pitchFamily="18" charset="0"/>
                              </a:rPr>
                              <m:t>𝑦</m:t>
                            </m:r>
                          </m:sub>
                        </m:sSub>
                      </m:e>
                    </m:acc>
                    <m:r>
                      <a:rPr lang="en-US" sz="6000" b="0" i="1" smtClean="0">
                        <a:solidFill>
                          <a:schemeClr val="tx1"/>
                        </a:solidFill>
                        <a:latin typeface="Cambria Math" panose="02040503050406030204" pitchFamily="18" charset="0"/>
                      </a:rPr>
                      <m:t>+</m:t>
                    </m:r>
                    <m:f>
                      <m:fPr>
                        <m:ctrlPr>
                          <a:rPr lang="en-US" sz="6000" b="0" i="1" smtClean="0">
                            <a:solidFill>
                              <a:schemeClr val="tx1"/>
                            </a:solidFill>
                            <a:latin typeface="Cambria Math" panose="02040503050406030204" pitchFamily="18" charset="0"/>
                          </a:rPr>
                        </m:ctrlPr>
                      </m:fPr>
                      <m:num>
                        <m:r>
                          <a:rPr lang="en-US" sz="6000" b="0" i="1" smtClean="0">
                            <a:solidFill>
                              <a:schemeClr val="tx1"/>
                            </a:solidFill>
                            <a:latin typeface="Cambria Math" panose="02040503050406030204" pitchFamily="18" charset="0"/>
                          </a:rPr>
                          <m:t>𝑑</m:t>
                        </m:r>
                        <m:r>
                          <a:rPr lang="en-US" sz="6000" b="0" i="1" smtClean="0">
                            <a:solidFill>
                              <a:srgbClr val="0070C0"/>
                            </a:solidFill>
                            <a:latin typeface="Cambria Math" panose="02040503050406030204" pitchFamily="18" charset="0"/>
                          </a:rPr>
                          <m:t>𝑧</m:t>
                        </m:r>
                      </m:num>
                      <m:den>
                        <m:r>
                          <a:rPr lang="en-US" sz="6000" b="0" i="1" smtClean="0">
                            <a:solidFill>
                              <a:schemeClr val="tx1"/>
                            </a:solidFill>
                            <a:latin typeface="Cambria Math" panose="02040503050406030204" pitchFamily="18" charset="0"/>
                          </a:rPr>
                          <m:t>𝑑</m:t>
                        </m:r>
                        <m:r>
                          <a:rPr lang="en-US" sz="6000" b="0" i="1" smtClean="0">
                            <a:solidFill>
                              <a:srgbClr val="FFC000"/>
                            </a:solidFill>
                            <a:latin typeface="Cambria Math" panose="02040503050406030204" pitchFamily="18" charset="0"/>
                          </a:rPr>
                          <m:t>𝜏</m:t>
                        </m:r>
                      </m:den>
                    </m:f>
                    <m:acc>
                      <m:accPr>
                        <m:chr m:val="⃗"/>
                        <m:ctrlPr>
                          <a:rPr lang="en-US" sz="6000" i="1" smtClean="0">
                            <a:solidFill>
                              <a:srgbClr val="002060"/>
                            </a:solidFill>
                            <a:latin typeface="Cambria Math" panose="02040503050406030204" pitchFamily="18" charset="0"/>
                          </a:rPr>
                        </m:ctrlPr>
                      </m:accPr>
                      <m:e>
                        <m:sSub>
                          <m:sSubPr>
                            <m:ctrlPr>
                              <a:rPr lang="en-US" sz="6000" i="1">
                                <a:solidFill>
                                  <a:srgbClr val="002060"/>
                                </a:solidFill>
                                <a:latin typeface="Cambria Math" panose="02040503050406030204" pitchFamily="18" charset="0"/>
                              </a:rPr>
                            </m:ctrlPr>
                          </m:sSubPr>
                          <m:e>
                            <m:r>
                              <a:rPr lang="en-US" sz="6000" i="1">
                                <a:solidFill>
                                  <a:srgbClr val="002060"/>
                                </a:solidFill>
                                <a:latin typeface="Cambria Math" panose="02040503050406030204" pitchFamily="18" charset="0"/>
                              </a:rPr>
                              <m:t>𝑒</m:t>
                            </m:r>
                          </m:e>
                          <m:sub>
                            <m:r>
                              <a:rPr lang="en-US" sz="6000" b="0" i="1" smtClean="0">
                                <a:solidFill>
                                  <a:srgbClr val="002060"/>
                                </a:solidFill>
                                <a:latin typeface="Cambria Math" panose="02040503050406030204" pitchFamily="18" charset="0"/>
                              </a:rPr>
                              <m:t>𝑧</m:t>
                            </m:r>
                          </m:sub>
                        </m:sSub>
                      </m:e>
                    </m:acc>
                  </m:oMath>
                </a14:m>
                <a:r>
                  <a:rPr lang="en-CA" sz="1000" dirty="0"/>
                  <a:t> </a:t>
                </a:r>
                <a:endParaRPr lang="en-CA" sz="6000" dirty="0">
                  <a:solidFill>
                    <a:schemeClr val="tx1"/>
                  </a:solidFill>
                </a:endParaRPr>
              </a:p>
            </p:txBody>
          </p:sp>
        </mc:Choice>
        <mc:Fallback xmlns="">
          <p:sp>
            <p:nvSpPr>
              <p:cNvPr id="6" name="TextBox 5">
                <a:extLst>
                  <a:ext uri="{FF2B5EF4-FFF2-40B4-BE49-F238E27FC236}">
                    <a16:creationId xmlns:a16="http://schemas.microsoft.com/office/drawing/2014/main" id="{713EF548-FB39-45E4-A15E-36DAEAA90500}"/>
                  </a:ext>
                </a:extLst>
              </p:cNvPr>
              <p:cNvSpPr txBox="1">
                <a:spLocks noRot="1" noChangeAspect="1" noMove="1" noResize="1" noEditPoints="1" noAdjustHandles="1" noChangeArrowheads="1" noChangeShapeType="1" noTextEdit="1"/>
              </p:cNvSpPr>
              <p:nvPr/>
            </p:nvSpPr>
            <p:spPr>
              <a:xfrm>
                <a:off x="0" y="1400974"/>
                <a:ext cx="12192000" cy="1583126"/>
              </a:xfrm>
              <a:prstGeom prst="rect">
                <a:avLst/>
              </a:prstGeom>
              <a:blipFill>
                <a:blip r:embed="rId5"/>
                <a:stretch>
                  <a:fillRect/>
                </a:stretch>
              </a:blipFill>
              <a:ln>
                <a:no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47C01E50-B508-4973-ACB8-7742821751AD}"/>
                  </a:ext>
                </a:extLst>
              </p:cNvPr>
              <p:cNvSpPr/>
              <p:nvPr/>
            </p:nvSpPr>
            <p:spPr>
              <a:xfrm>
                <a:off x="9646559" y="100875"/>
                <a:ext cx="2443361" cy="1422184"/>
              </a:xfrm>
              <a:prstGeom prst="rect">
                <a:avLst/>
              </a:prstGeom>
              <a:ln w="38100">
                <a:solidFill>
                  <a:schemeClr val="tx1"/>
                </a:solidFill>
              </a:ln>
            </p:spPr>
            <p:txBody>
              <a:bodyPr wrap="none">
                <a:spAutoFit/>
              </a:bodyPr>
              <a:lstStyle/>
              <a:p>
                <a:pPr algn="ctr"/>
                <a14:m>
                  <m:oMath xmlns:m="http://schemas.openxmlformats.org/officeDocument/2006/math">
                    <m:f>
                      <m:fPr>
                        <m:ctrlPr>
                          <a:rPr lang="en-US" sz="6000" i="1">
                            <a:latin typeface="Cambria Math" panose="02040503050406030204" pitchFamily="18" charset="0"/>
                          </a:rPr>
                        </m:ctrlPr>
                      </m:fPr>
                      <m:num>
                        <m:r>
                          <a:rPr lang="en-US" sz="6000" i="1">
                            <a:latin typeface="Cambria Math" panose="02040503050406030204" pitchFamily="18" charset="0"/>
                          </a:rPr>
                          <m:t>𝑑</m:t>
                        </m:r>
                        <m:r>
                          <a:rPr lang="en-US" sz="6000" i="1">
                            <a:solidFill>
                              <a:srgbClr val="0070C0"/>
                            </a:solidFill>
                            <a:latin typeface="Cambria Math" panose="02040503050406030204" pitchFamily="18" charset="0"/>
                          </a:rPr>
                          <m:t>𝑡</m:t>
                        </m:r>
                      </m:num>
                      <m:den>
                        <m:r>
                          <a:rPr lang="en-US" sz="6000" i="1">
                            <a:latin typeface="Cambria Math" panose="02040503050406030204" pitchFamily="18" charset="0"/>
                          </a:rPr>
                          <m:t>𝑑</m:t>
                        </m:r>
                        <m:r>
                          <a:rPr lang="en-US" sz="6000" i="1">
                            <a:solidFill>
                              <a:srgbClr val="FFC000"/>
                            </a:solidFill>
                            <a:latin typeface="Cambria Math" panose="02040503050406030204" pitchFamily="18" charset="0"/>
                          </a:rPr>
                          <m:t>𝜏</m:t>
                        </m:r>
                      </m:den>
                    </m:f>
                    <m:r>
                      <a:rPr lang="en-US" sz="6000" i="1">
                        <a:latin typeface="Cambria Math" panose="02040503050406030204" pitchFamily="18" charset="0"/>
                      </a:rPr>
                      <m:t>=</m:t>
                    </m:r>
                    <m:r>
                      <a:rPr lang="en-US" sz="6000" i="1">
                        <a:latin typeface="Cambria Math" panose="02040503050406030204" pitchFamily="18" charset="0"/>
                      </a:rPr>
                      <m:t>𝛾</m:t>
                    </m:r>
                  </m:oMath>
                </a14:m>
                <a:r>
                  <a:rPr lang="en-US" sz="6000" dirty="0"/>
                  <a:t> </a:t>
                </a:r>
              </a:p>
            </p:txBody>
          </p:sp>
        </mc:Choice>
        <mc:Fallback xmlns="">
          <p:sp>
            <p:nvSpPr>
              <p:cNvPr id="9" name="Rectangle 8">
                <a:extLst>
                  <a:ext uri="{FF2B5EF4-FFF2-40B4-BE49-F238E27FC236}">
                    <a16:creationId xmlns:a16="http://schemas.microsoft.com/office/drawing/2014/main" id="{47C01E50-B508-4973-ACB8-7742821751AD}"/>
                  </a:ext>
                </a:extLst>
              </p:cNvPr>
              <p:cNvSpPr>
                <a:spLocks noRot="1" noChangeAspect="1" noMove="1" noResize="1" noEditPoints="1" noAdjustHandles="1" noChangeArrowheads="1" noChangeShapeType="1" noTextEdit="1"/>
              </p:cNvSpPr>
              <p:nvPr/>
            </p:nvSpPr>
            <p:spPr>
              <a:xfrm>
                <a:off x="9646559" y="100875"/>
                <a:ext cx="2443361" cy="1422184"/>
              </a:xfrm>
              <a:prstGeom prst="rect">
                <a:avLst/>
              </a:prstGeom>
              <a:blipFill>
                <a:blip r:embed="rId6"/>
                <a:stretch>
                  <a:fillRect/>
                </a:stretch>
              </a:blipFill>
              <a:ln w="38100">
                <a:solidFill>
                  <a:schemeClr val="tx1"/>
                </a:solidFill>
              </a:ln>
            </p:spPr>
            <p:txBody>
              <a:bodyPr/>
              <a:lstStyle/>
              <a:p>
                <a:r>
                  <a:rPr lang="en-CA">
                    <a:noFill/>
                  </a:rPr>
                  <a:t> </a:t>
                </a:r>
              </a:p>
            </p:txBody>
          </p:sp>
        </mc:Fallback>
      </mc:AlternateContent>
      <p:cxnSp>
        <p:nvCxnSpPr>
          <p:cNvPr id="4" name="Straight Connector 3">
            <a:extLst>
              <a:ext uri="{FF2B5EF4-FFF2-40B4-BE49-F238E27FC236}">
                <a16:creationId xmlns:a16="http://schemas.microsoft.com/office/drawing/2014/main" id="{ACDE64CB-F050-4D52-8088-5A8D790F7779}"/>
              </a:ext>
            </a:extLst>
          </p:cNvPr>
          <p:cNvCxnSpPr>
            <a:cxnSpLocks/>
          </p:cNvCxnSpPr>
          <p:nvPr/>
        </p:nvCxnSpPr>
        <p:spPr>
          <a:xfrm>
            <a:off x="0" y="3439886"/>
            <a:ext cx="12192000" cy="0"/>
          </a:xfrm>
          <a:prstGeom prst="line">
            <a:avLst/>
          </a:prstGeom>
          <a:ln w="762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36BC8EA-4A5C-4290-A3D8-F5C0F723BF94}"/>
              </a:ext>
            </a:extLst>
          </p:cNvPr>
          <p:cNvSpPr txBox="1"/>
          <p:nvPr/>
        </p:nvSpPr>
        <p:spPr>
          <a:xfrm>
            <a:off x="370115" y="3671552"/>
            <a:ext cx="3418114" cy="830997"/>
          </a:xfrm>
          <a:prstGeom prst="rect">
            <a:avLst/>
          </a:prstGeom>
          <a:noFill/>
          <a:ln>
            <a:noFill/>
          </a:ln>
        </p:spPr>
        <p:txBody>
          <a:bodyPr wrap="square" rtlCol="0">
            <a:spAutoFit/>
          </a:bodyPr>
          <a:lstStyle/>
          <a:p>
            <a:r>
              <a:rPr lang="en-US" sz="4800" dirty="0">
                <a:solidFill>
                  <a:schemeClr val="tx1"/>
                </a:solidFill>
              </a:rPr>
              <a:t>Chain Rule:</a:t>
            </a:r>
            <a:endParaRPr lang="en-CA" sz="4800" dirty="0">
              <a:solidFill>
                <a:schemeClr val="tx1"/>
              </a:solidFill>
            </a:endParaRP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2E0F7400-D1F1-4035-96EB-7C740E3A0A8E}"/>
                  </a:ext>
                </a:extLst>
              </p:cNvPr>
              <p:cNvSpPr txBox="1"/>
              <p:nvPr/>
            </p:nvSpPr>
            <p:spPr>
              <a:xfrm>
                <a:off x="5799562" y="4030655"/>
                <a:ext cx="5184503" cy="2001510"/>
              </a:xfrm>
              <a:prstGeom prst="rect">
                <a:avLst/>
              </a:prstGeom>
              <a:noFill/>
              <a:ln>
                <a:noFill/>
              </a:ln>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sz="6000" b="0" i="1" smtClean="0">
                              <a:solidFill>
                                <a:schemeClr val="tx1"/>
                              </a:solidFill>
                              <a:latin typeface="Cambria Math" panose="02040503050406030204" pitchFamily="18" charset="0"/>
                            </a:rPr>
                          </m:ctrlPr>
                        </m:fPr>
                        <m:num>
                          <m:r>
                            <a:rPr lang="en-US" sz="6000" b="0" i="1" smtClean="0">
                              <a:solidFill>
                                <a:schemeClr val="tx1"/>
                              </a:solidFill>
                              <a:latin typeface="Cambria Math" panose="02040503050406030204" pitchFamily="18" charset="0"/>
                            </a:rPr>
                            <m:t>𝑑</m:t>
                          </m:r>
                          <m:r>
                            <a:rPr lang="en-US" sz="6000" b="0" i="1" smtClean="0">
                              <a:solidFill>
                                <a:srgbClr val="FF0000"/>
                              </a:solidFill>
                              <a:latin typeface="Cambria Math" panose="02040503050406030204" pitchFamily="18" charset="0"/>
                            </a:rPr>
                            <m:t>𝑓</m:t>
                          </m:r>
                        </m:num>
                        <m:den>
                          <m:r>
                            <a:rPr lang="en-US" sz="6000" i="1">
                              <a:latin typeface="Cambria Math" panose="02040503050406030204" pitchFamily="18" charset="0"/>
                            </a:rPr>
                            <m:t>𝑑</m:t>
                          </m:r>
                          <m:r>
                            <a:rPr lang="en-US" sz="6000" i="1">
                              <a:solidFill>
                                <a:srgbClr val="FFC000"/>
                              </a:solidFill>
                              <a:latin typeface="Cambria Math" panose="02040503050406030204" pitchFamily="18" charset="0"/>
                            </a:rPr>
                            <m:t>𝜏</m:t>
                          </m:r>
                        </m:den>
                      </m:f>
                      <m:r>
                        <a:rPr lang="en-US" sz="6000" b="0" i="1" smtClean="0">
                          <a:solidFill>
                            <a:schemeClr val="tx1"/>
                          </a:solidFill>
                          <a:latin typeface="Cambria Math" panose="02040503050406030204" pitchFamily="18" charset="0"/>
                        </a:rPr>
                        <m:t>=</m:t>
                      </m:r>
                      <m:f>
                        <m:fPr>
                          <m:ctrlPr>
                            <a:rPr lang="en-US" sz="6000" b="0" i="1" smtClean="0">
                              <a:solidFill>
                                <a:schemeClr val="tx1"/>
                              </a:solidFill>
                              <a:latin typeface="Cambria Math" panose="02040503050406030204" pitchFamily="18" charset="0"/>
                            </a:rPr>
                          </m:ctrlPr>
                        </m:fPr>
                        <m:num>
                          <m:r>
                            <a:rPr lang="en-US" sz="6000" b="0" i="1" smtClean="0">
                              <a:solidFill>
                                <a:schemeClr val="tx1"/>
                              </a:solidFill>
                              <a:latin typeface="Cambria Math" panose="02040503050406030204" pitchFamily="18" charset="0"/>
                            </a:rPr>
                            <m:t>𝑑</m:t>
                          </m:r>
                          <m:r>
                            <a:rPr lang="en-US" sz="6000" b="0" i="1" smtClean="0">
                              <a:solidFill>
                                <a:srgbClr val="FF0000"/>
                              </a:solidFill>
                              <a:latin typeface="Cambria Math" panose="02040503050406030204" pitchFamily="18" charset="0"/>
                            </a:rPr>
                            <m:t>𝑓</m:t>
                          </m:r>
                        </m:num>
                        <m:den>
                          <m:r>
                            <a:rPr lang="en-US" sz="6000" b="0" i="1" smtClean="0">
                              <a:solidFill>
                                <a:schemeClr val="tx1"/>
                              </a:solidFill>
                              <a:latin typeface="Cambria Math" panose="02040503050406030204" pitchFamily="18" charset="0"/>
                            </a:rPr>
                            <m:t>𝑑</m:t>
                          </m:r>
                          <m:r>
                            <a:rPr lang="en-US" sz="6000" b="0" i="1" smtClean="0">
                              <a:solidFill>
                                <a:srgbClr val="0070C0"/>
                              </a:solidFill>
                              <a:latin typeface="Cambria Math" panose="02040503050406030204" pitchFamily="18" charset="0"/>
                            </a:rPr>
                            <m:t>𝑡</m:t>
                          </m:r>
                        </m:den>
                      </m:f>
                      <m:f>
                        <m:fPr>
                          <m:ctrlPr>
                            <a:rPr lang="en-US" sz="6000" b="0" i="1" smtClean="0">
                              <a:solidFill>
                                <a:schemeClr val="tx1"/>
                              </a:solidFill>
                              <a:latin typeface="Cambria Math" panose="02040503050406030204" pitchFamily="18" charset="0"/>
                            </a:rPr>
                          </m:ctrlPr>
                        </m:fPr>
                        <m:num>
                          <m:r>
                            <a:rPr lang="en-US" sz="6000" b="0" i="1" smtClean="0">
                              <a:solidFill>
                                <a:schemeClr val="tx1"/>
                              </a:solidFill>
                              <a:latin typeface="Cambria Math" panose="02040503050406030204" pitchFamily="18" charset="0"/>
                            </a:rPr>
                            <m:t>𝑑</m:t>
                          </m:r>
                          <m:r>
                            <a:rPr lang="en-US" sz="6000" b="0" i="1" smtClean="0">
                              <a:solidFill>
                                <a:srgbClr val="0070C0"/>
                              </a:solidFill>
                              <a:latin typeface="Cambria Math" panose="02040503050406030204" pitchFamily="18" charset="0"/>
                            </a:rPr>
                            <m:t>𝑡</m:t>
                          </m:r>
                        </m:num>
                        <m:den>
                          <m:r>
                            <a:rPr lang="en-US" sz="6000" i="1">
                              <a:latin typeface="Cambria Math" panose="02040503050406030204" pitchFamily="18" charset="0"/>
                            </a:rPr>
                            <m:t>𝑑</m:t>
                          </m:r>
                          <m:r>
                            <a:rPr lang="en-US" sz="6000" i="1">
                              <a:solidFill>
                                <a:srgbClr val="FFC000"/>
                              </a:solidFill>
                              <a:latin typeface="Cambria Math" panose="02040503050406030204" pitchFamily="18" charset="0"/>
                            </a:rPr>
                            <m:t>𝜏</m:t>
                          </m:r>
                        </m:den>
                      </m:f>
                    </m:oMath>
                  </m:oMathPara>
                </a14:m>
                <a:endParaRPr lang="en-CA" sz="6000" dirty="0">
                  <a:solidFill>
                    <a:schemeClr val="tx1"/>
                  </a:solidFill>
                </a:endParaRPr>
              </a:p>
              <a:p>
                <a:endParaRPr lang="en-CA" sz="1000" dirty="0">
                  <a:solidFill>
                    <a:schemeClr val="tx1"/>
                  </a:solidFill>
                </a:endParaRPr>
              </a:p>
            </p:txBody>
          </p:sp>
        </mc:Choice>
        <mc:Fallback xmlns="">
          <p:sp>
            <p:nvSpPr>
              <p:cNvPr id="8" name="TextBox 7">
                <a:extLst>
                  <a:ext uri="{FF2B5EF4-FFF2-40B4-BE49-F238E27FC236}">
                    <a16:creationId xmlns:a16="http://schemas.microsoft.com/office/drawing/2014/main" id="{2E0F7400-D1F1-4035-96EB-7C740E3A0A8E}"/>
                  </a:ext>
                </a:extLst>
              </p:cNvPr>
              <p:cNvSpPr txBox="1">
                <a:spLocks noRot="1" noChangeAspect="1" noMove="1" noResize="1" noEditPoints="1" noAdjustHandles="1" noChangeArrowheads="1" noChangeShapeType="1" noTextEdit="1"/>
              </p:cNvSpPr>
              <p:nvPr/>
            </p:nvSpPr>
            <p:spPr>
              <a:xfrm>
                <a:off x="5799562" y="4030655"/>
                <a:ext cx="5184503" cy="2001510"/>
              </a:xfrm>
              <a:prstGeom prst="rect">
                <a:avLst/>
              </a:prstGeom>
              <a:blipFill>
                <a:blip r:embed="rId7"/>
                <a:stretch>
                  <a:fillRect/>
                </a:stretch>
              </a:blipFill>
              <a:ln>
                <a:no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214DF747-DDB9-4926-8141-5DAB7E512846}"/>
                  </a:ext>
                </a:extLst>
              </p:cNvPr>
              <p:cNvSpPr txBox="1"/>
              <p:nvPr/>
            </p:nvSpPr>
            <p:spPr>
              <a:xfrm>
                <a:off x="1372673" y="4856490"/>
                <a:ext cx="3159571" cy="1134541"/>
              </a:xfrm>
              <a:prstGeom prst="rect">
                <a:avLst/>
              </a:prstGeom>
              <a:noFill/>
              <a:ln>
                <a:no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6000" b="0" i="1" smtClean="0">
                          <a:solidFill>
                            <a:srgbClr val="FF0000"/>
                          </a:solidFill>
                          <a:latin typeface="Cambria Math" panose="02040503050406030204" pitchFamily="18" charset="0"/>
                        </a:rPr>
                        <m:t>𝑓</m:t>
                      </m:r>
                      <m:d>
                        <m:dPr>
                          <m:ctrlPr>
                            <a:rPr lang="en-US" sz="6000" b="0" i="1" smtClean="0">
                              <a:solidFill>
                                <a:schemeClr val="tx1"/>
                              </a:solidFill>
                              <a:latin typeface="Cambria Math" panose="02040503050406030204" pitchFamily="18" charset="0"/>
                            </a:rPr>
                          </m:ctrlPr>
                        </m:dPr>
                        <m:e>
                          <m:r>
                            <a:rPr lang="en-US" sz="6000" b="0" i="1" smtClean="0">
                              <a:solidFill>
                                <a:srgbClr val="0070C0"/>
                              </a:solidFill>
                              <a:latin typeface="Cambria Math" panose="02040503050406030204" pitchFamily="18" charset="0"/>
                            </a:rPr>
                            <m:t>𝑡</m:t>
                          </m:r>
                          <m:d>
                            <m:dPr>
                              <m:ctrlPr>
                                <a:rPr lang="en-US" sz="6000" b="0" i="1" smtClean="0">
                                  <a:solidFill>
                                    <a:schemeClr val="tx1"/>
                                  </a:solidFill>
                                  <a:latin typeface="Cambria Math" panose="02040503050406030204" pitchFamily="18" charset="0"/>
                                </a:rPr>
                              </m:ctrlPr>
                            </m:dPr>
                            <m:e>
                              <m:r>
                                <a:rPr lang="en-US" sz="6000" i="1">
                                  <a:solidFill>
                                    <a:srgbClr val="FFC000"/>
                                  </a:solidFill>
                                  <a:latin typeface="Cambria Math" panose="02040503050406030204" pitchFamily="18" charset="0"/>
                                </a:rPr>
                                <m:t>𝜏</m:t>
                              </m:r>
                            </m:e>
                          </m:d>
                        </m:e>
                      </m:d>
                    </m:oMath>
                  </m:oMathPara>
                </a14:m>
                <a:endParaRPr lang="en-CA" sz="1000" dirty="0">
                  <a:solidFill>
                    <a:schemeClr val="tx1"/>
                  </a:solidFill>
                </a:endParaRPr>
              </a:p>
            </p:txBody>
          </p:sp>
        </mc:Choice>
        <mc:Fallback xmlns="">
          <p:sp>
            <p:nvSpPr>
              <p:cNvPr id="13" name="TextBox 12">
                <a:extLst>
                  <a:ext uri="{FF2B5EF4-FFF2-40B4-BE49-F238E27FC236}">
                    <a16:creationId xmlns:a16="http://schemas.microsoft.com/office/drawing/2014/main" id="{214DF747-DDB9-4926-8141-5DAB7E512846}"/>
                  </a:ext>
                </a:extLst>
              </p:cNvPr>
              <p:cNvSpPr txBox="1">
                <a:spLocks noRot="1" noChangeAspect="1" noMove="1" noResize="1" noEditPoints="1" noAdjustHandles="1" noChangeArrowheads="1" noChangeShapeType="1" noTextEdit="1"/>
              </p:cNvSpPr>
              <p:nvPr/>
            </p:nvSpPr>
            <p:spPr>
              <a:xfrm>
                <a:off x="1372673" y="4856490"/>
                <a:ext cx="3159571" cy="1134541"/>
              </a:xfrm>
              <a:prstGeom prst="rect">
                <a:avLst/>
              </a:prstGeom>
              <a:blipFill>
                <a:blip r:embed="rId8"/>
                <a:stretch>
                  <a:fillRect/>
                </a:stretch>
              </a:blipFill>
              <a:ln>
                <a:noFill/>
              </a:ln>
            </p:spPr>
            <p:txBody>
              <a:bodyPr/>
              <a:lstStyle/>
              <a:p>
                <a:r>
                  <a:rPr lang="en-CA">
                    <a:noFill/>
                  </a:rPr>
                  <a:t> </a:t>
                </a:r>
              </a:p>
            </p:txBody>
          </p:sp>
        </mc:Fallback>
      </mc:AlternateContent>
      <mc:AlternateContent xmlns:mc="http://schemas.openxmlformats.org/markup-compatibility/2006" xmlns:p14="http://schemas.microsoft.com/office/powerpoint/2010/main" xmlns:iact="http://schemas.microsoft.com/office/powerpoint/2014/inkAction">
        <mc:Choice Requires="p14 iact">
          <p:contentPart p14:bwMode="auto" r:id="rId9">
            <p14:nvContentPartPr>
              <p14:cNvPr id="3" name="Ink 2">
                <a:extLst>
                  <a:ext uri="{FF2B5EF4-FFF2-40B4-BE49-F238E27FC236}">
                    <a16:creationId xmlns:a16="http://schemas.microsoft.com/office/drawing/2014/main" id="{F590DB85-79F8-43A9-B08E-E0E32C848289}"/>
                  </a:ext>
                </a:extLst>
              </p14:cNvPr>
              <p14:cNvContentPartPr/>
              <p14:nvPr>
                <p:extLst>
                  <p:ext uri="{42D2F446-02D8-4167-A562-619A0277C38B}">
                    <p15:isNarration xmlns:p15="http://schemas.microsoft.com/office/powerpoint/2012/main" val="1"/>
                  </p:ext>
                </p:extLst>
              </p14:nvPr>
            </p14:nvContentPartPr>
            <p14:xfrm>
              <a:off x="2202840" y="3017940"/>
              <a:ext cx="8190360" cy="3039840"/>
            </p14:xfrm>
          </p:contentPart>
        </mc:Choice>
        <mc:Fallback xmlns="">
          <p:pic>
            <p:nvPicPr>
              <p:cNvPr id="3" name="Ink 2">
                <a:extLst>
                  <a:ext uri="{FF2B5EF4-FFF2-40B4-BE49-F238E27FC236}">
                    <a16:creationId xmlns:a16="http://schemas.microsoft.com/office/drawing/2014/main" id="{F590DB85-79F8-43A9-B08E-E0E32C848289}"/>
                  </a:ext>
                </a:extLst>
              </p:cNvPr>
              <p:cNvPicPr>
                <a:picLocks noGrp="1" noRot="1" noChangeAspect="1" noMove="1" noResize="1" noEditPoints="1" noAdjustHandles="1" noChangeArrowheads="1" noChangeShapeType="1"/>
              </p:cNvPicPr>
              <p:nvPr/>
            </p:nvPicPr>
            <p:blipFill>
              <a:blip r:embed="rId10"/>
              <a:stretch>
                <a:fillRect/>
              </a:stretch>
            </p:blipFill>
            <p:spPr>
              <a:xfrm>
                <a:off x="2193480" y="3008580"/>
                <a:ext cx="8209080" cy="3058560"/>
              </a:xfrm>
              <a:prstGeom prst="rect">
                <a:avLst/>
              </a:prstGeom>
            </p:spPr>
          </p:pic>
        </mc:Fallback>
      </mc:AlternateContent>
    </p:spTree>
    <p:custDataLst>
      <p:tags r:id="rId1"/>
    </p:custDataLst>
    <p:extLst>
      <p:ext uri="{BB962C8B-B14F-4D97-AF65-F5344CB8AC3E}">
        <p14:creationId xmlns:p14="http://schemas.microsoft.com/office/powerpoint/2010/main" val="3033501962"/>
      </p:ext>
    </p:extLst>
  </p:cSld>
  <p:clrMapOvr>
    <a:masterClrMapping/>
  </p:clrMapOvr>
  <mc:AlternateContent xmlns:mc="http://schemas.openxmlformats.org/markup-compatibility/2006" xmlns:p14="http://schemas.microsoft.com/office/powerpoint/2010/main">
    <mc:Choice Requires="p14">
      <p:transition spd="slow" p14:dur="2000" advTm="28033"/>
    </mc:Choice>
    <mc:Fallback xmlns="">
      <p:transition spd="slow" advTm="2803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cmd type="call" cmd="playFrom(0.0)">
                                      <p:cBhvr>
                                        <p:cTn id="7" dur="1" fill="hold"/>
                                        <p:tgtEl>
                                          <p:spTgt spid="3"/>
                                        </p:tgtEl>
                                      </p:cBhvr>
                                    </p:cmd>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anim calcmode="lin" valueType="num">
                                      <p:cBhvr>
                                        <p:cTn id="13" dur="1000" fill="hold"/>
                                        <p:tgtEl>
                                          <p:spTgt spid="9"/>
                                        </p:tgtEl>
                                        <p:attrNameLst>
                                          <p:attrName>ppt_x</p:attrName>
                                        </p:attrNameLst>
                                      </p:cBhvr>
                                      <p:tavLst>
                                        <p:tav tm="0">
                                          <p:val>
                                            <p:strVal val="#ppt_x"/>
                                          </p:val>
                                        </p:tav>
                                        <p:tav tm="100000">
                                          <p:val>
                                            <p:strVal val="#ppt_x"/>
                                          </p:val>
                                        </p:tav>
                                      </p:tavLst>
                                    </p:anim>
                                    <p:anim calcmode="lin" valueType="num">
                                      <p:cBhvr>
                                        <p:cTn id="14"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animBg="1"/>
      <p:bldP spid="7" grpId="0"/>
      <p:bldP spid="8" grpId="0"/>
      <p:bldP spid="1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65670606-20B5-4D5C-97B2-39FDFAE95D1E}"/>
                  </a:ext>
                </a:extLst>
              </p:cNvPr>
              <p:cNvSpPr txBox="1"/>
              <p:nvPr/>
            </p:nvSpPr>
            <p:spPr>
              <a:xfrm>
                <a:off x="308290" y="144582"/>
                <a:ext cx="9285654" cy="1227900"/>
              </a:xfrm>
              <a:prstGeom prst="rect">
                <a:avLst/>
              </a:prstGeom>
              <a:noFill/>
              <a:ln>
                <a:noFill/>
              </a:ln>
            </p:spPr>
            <p:txBody>
              <a:bodyPr wrap="square" rtlCol="0">
                <a:spAutoFit/>
              </a:bodyPr>
              <a:lstStyle/>
              <a:p>
                <a:pPr/>
                <a14:m>
                  <m:oMathPara xmlns:m="http://schemas.openxmlformats.org/officeDocument/2006/math">
                    <m:oMathParaPr>
                      <m:jc m:val="left"/>
                    </m:oMathParaPr>
                    <m:oMath xmlns:m="http://schemas.openxmlformats.org/officeDocument/2006/math">
                      <m:acc>
                        <m:accPr>
                          <m:chr m:val="⃗"/>
                          <m:ctrlPr>
                            <a:rPr lang="en-US" sz="6000" b="0" i="1" smtClean="0">
                              <a:solidFill>
                                <a:srgbClr val="7030A0"/>
                              </a:solidFill>
                              <a:latin typeface="Cambria Math" panose="02040503050406030204" pitchFamily="18" charset="0"/>
                            </a:rPr>
                          </m:ctrlPr>
                        </m:accPr>
                        <m:e>
                          <m:r>
                            <a:rPr lang="en-US" sz="6000" b="0" i="1" smtClean="0">
                              <a:solidFill>
                                <a:srgbClr val="7030A0"/>
                              </a:solidFill>
                              <a:latin typeface="Cambria Math" panose="02040503050406030204" pitchFamily="18" charset="0"/>
                            </a:rPr>
                            <m:t>𝑆</m:t>
                          </m:r>
                        </m:e>
                      </m:acc>
                      <m:r>
                        <a:rPr lang="en-US" sz="6000" b="0" i="1" smtClean="0">
                          <a:solidFill>
                            <a:schemeClr val="tx1"/>
                          </a:solidFill>
                          <a:latin typeface="Cambria Math" panose="02040503050406030204" pitchFamily="18" charset="0"/>
                        </a:rPr>
                        <m:t>=</m:t>
                      </m:r>
                      <m:r>
                        <a:rPr lang="en-US" sz="6000" b="0" i="1" smtClean="0">
                          <a:solidFill>
                            <a:schemeClr val="tx1"/>
                          </a:solidFill>
                          <a:latin typeface="Cambria Math" panose="02040503050406030204" pitchFamily="18" charset="0"/>
                        </a:rPr>
                        <m:t>𝑐𝑡</m:t>
                      </m:r>
                      <m:acc>
                        <m:accPr>
                          <m:chr m:val="⃗"/>
                          <m:ctrlPr>
                            <a:rPr lang="en-US" sz="6000" i="1" smtClean="0">
                              <a:solidFill>
                                <a:srgbClr val="002060"/>
                              </a:solidFill>
                              <a:latin typeface="Cambria Math" panose="02040503050406030204" pitchFamily="18" charset="0"/>
                            </a:rPr>
                          </m:ctrlPr>
                        </m:accPr>
                        <m:e>
                          <m:sSub>
                            <m:sSubPr>
                              <m:ctrlPr>
                                <a:rPr lang="en-US" sz="6000" i="1">
                                  <a:solidFill>
                                    <a:srgbClr val="002060"/>
                                  </a:solidFill>
                                  <a:latin typeface="Cambria Math" panose="02040503050406030204" pitchFamily="18" charset="0"/>
                                </a:rPr>
                              </m:ctrlPr>
                            </m:sSubPr>
                            <m:e>
                              <m:r>
                                <a:rPr lang="en-US" sz="6000" i="1">
                                  <a:solidFill>
                                    <a:srgbClr val="002060"/>
                                  </a:solidFill>
                                  <a:latin typeface="Cambria Math" panose="02040503050406030204" pitchFamily="18" charset="0"/>
                                </a:rPr>
                                <m:t>𝑒</m:t>
                              </m:r>
                            </m:e>
                            <m:sub>
                              <m:r>
                                <a:rPr lang="en-US" sz="6000" i="1">
                                  <a:solidFill>
                                    <a:srgbClr val="002060"/>
                                  </a:solidFill>
                                  <a:latin typeface="Cambria Math" panose="02040503050406030204" pitchFamily="18" charset="0"/>
                                </a:rPr>
                                <m:t>𝑡</m:t>
                              </m:r>
                            </m:sub>
                          </m:sSub>
                        </m:e>
                      </m:acc>
                      <m:r>
                        <a:rPr lang="en-US" sz="6000" b="0" i="1" smtClean="0">
                          <a:solidFill>
                            <a:schemeClr val="tx1"/>
                          </a:solidFill>
                          <a:latin typeface="Cambria Math" panose="02040503050406030204" pitchFamily="18" charset="0"/>
                        </a:rPr>
                        <m:t>+</m:t>
                      </m:r>
                      <m:r>
                        <a:rPr lang="en-US" sz="6000" b="0" i="1" smtClean="0">
                          <a:solidFill>
                            <a:srgbClr val="0070C0"/>
                          </a:solidFill>
                          <a:latin typeface="Cambria Math" panose="02040503050406030204" pitchFamily="18" charset="0"/>
                        </a:rPr>
                        <m:t>𝑥</m:t>
                      </m:r>
                      <m:acc>
                        <m:accPr>
                          <m:chr m:val="⃗"/>
                          <m:ctrlPr>
                            <a:rPr lang="en-US" sz="6000" i="1">
                              <a:solidFill>
                                <a:srgbClr val="002060"/>
                              </a:solidFill>
                              <a:latin typeface="Cambria Math" panose="02040503050406030204" pitchFamily="18" charset="0"/>
                            </a:rPr>
                          </m:ctrlPr>
                        </m:accPr>
                        <m:e>
                          <m:sSub>
                            <m:sSubPr>
                              <m:ctrlPr>
                                <a:rPr lang="en-US" sz="6000" i="1">
                                  <a:solidFill>
                                    <a:srgbClr val="002060"/>
                                  </a:solidFill>
                                  <a:latin typeface="Cambria Math" panose="02040503050406030204" pitchFamily="18" charset="0"/>
                                </a:rPr>
                              </m:ctrlPr>
                            </m:sSubPr>
                            <m:e>
                              <m:r>
                                <a:rPr lang="en-US" sz="6000" i="1">
                                  <a:solidFill>
                                    <a:srgbClr val="002060"/>
                                  </a:solidFill>
                                  <a:latin typeface="Cambria Math" panose="02040503050406030204" pitchFamily="18" charset="0"/>
                                </a:rPr>
                                <m:t>𝑒</m:t>
                              </m:r>
                            </m:e>
                            <m:sub>
                              <m:r>
                                <a:rPr lang="en-US" sz="6000" i="1">
                                  <a:solidFill>
                                    <a:srgbClr val="002060"/>
                                  </a:solidFill>
                                  <a:latin typeface="Cambria Math" panose="02040503050406030204" pitchFamily="18" charset="0"/>
                                </a:rPr>
                                <m:t>𝑥</m:t>
                              </m:r>
                            </m:sub>
                          </m:sSub>
                        </m:e>
                      </m:acc>
                      <m:r>
                        <a:rPr lang="en-US" sz="6000" b="0" i="1" smtClean="0">
                          <a:solidFill>
                            <a:schemeClr val="tx1"/>
                          </a:solidFill>
                          <a:latin typeface="Cambria Math" panose="02040503050406030204" pitchFamily="18" charset="0"/>
                        </a:rPr>
                        <m:t>+</m:t>
                      </m:r>
                      <m:r>
                        <a:rPr lang="en-US" sz="6000" b="0" i="1" smtClean="0">
                          <a:solidFill>
                            <a:srgbClr val="0070C0"/>
                          </a:solidFill>
                          <a:latin typeface="Cambria Math" panose="02040503050406030204" pitchFamily="18" charset="0"/>
                        </a:rPr>
                        <m:t>𝑦</m:t>
                      </m:r>
                      <m:acc>
                        <m:accPr>
                          <m:chr m:val="⃗"/>
                          <m:ctrlPr>
                            <a:rPr lang="en-US" sz="6000" i="1">
                              <a:solidFill>
                                <a:srgbClr val="002060"/>
                              </a:solidFill>
                              <a:latin typeface="Cambria Math" panose="02040503050406030204" pitchFamily="18" charset="0"/>
                            </a:rPr>
                          </m:ctrlPr>
                        </m:accPr>
                        <m:e>
                          <m:sSub>
                            <m:sSubPr>
                              <m:ctrlPr>
                                <a:rPr lang="en-US" sz="6000" i="1">
                                  <a:solidFill>
                                    <a:srgbClr val="002060"/>
                                  </a:solidFill>
                                  <a:latin typeface="Cambria Math" panose="02040503050406030204" pitchFamily="18" charset="0"/>
                                </a:rPr>
                              </m:ctrlPr>
                            </m:sSubPr>
                            <m:e>
                              <m:r>
                                <a:rPr lang="en-US" sz="6000" i="1">
                                  <a:solidFill>
                                    <a:srgbClr val="002060"/>
                                  </a:solidFill>
                                  <a:latin typeface="Cambria Math" panose="02040503050406030204" pitchFamily="18" charset="0"/>
                                </a:rPr>
                                <m:t>𝑒</m:t>
                              </m:r>
                            </m:e>
                            <m:sub>
                              <m:r>
                                <a:rPr lang="en-US" sz="6000" b="0" i="1" smtClean="0">
                                  <a:solidFill>
                                    <a:srgbClr val="002060"/>
                                  </a:solidFill>
                                  <a:latin typeface="Cambria Math" panose="02040503050406030204" pitchFamily="18" charset="0"/>
                                </a:rPr>
                                <m:t>𝑦</m:t>
                              </m:r>
                            </m:sub>
                          </m:sSub>
                        </m:e>
                      </m:acc>
                      <m:r>
                        <a:rPr lang="en-US" sz="6000" b="0" i="1" smtClean="0">
                          <a:solidFill>
                            <a:schemeClr val="tx1"/>
                          </a:solidFill>
                          <a:latin typeface="Cambria Math" panose="02040503050406030204" pitchFamily="18" charset="0"/>
                        </a:rPr>
                        <m:t>+</m:t>
                      </m:r>
                      <m:r>
                        <a:rPr lang="en-US" sz="6000" b="0" i="1" smtClean="0">
                          <a:solidFill>
                            <a:srgbClr val="0070C0"/>
                          </a:solidFill>
                          <a:latin typeface="Cambria Math" panose="02040503050406030204" pitchFamily="18" charset="0"/>
                        </a:rPr>
                        <m:t>𝑧</m:t>
                      </m:r>
                      <m:acc>
                        <m:accPr>
                          <m:chr m:val="⃗"/>
                          <m:ctrlPr>
                            <a:rPr lang="en-US" sz="6000" i="1">
                              <a:solidFill>
                                <a:srgbClr val="002060"/>
                              </a:solidFill>
                              <a:latin typeface="Cambria Math" panose="02040503050406030204" pitchFamily="18" charset="0"/>
                            </a:rPr>
                          </m:ctrlPr>
                        </m:accPr>
                        <m:e>
                          <m:sSub>
                            <m:sSubPr>
                              <m:ctrlPr>
                                <a:rPr lang="en-US" sz="6000" i="1">
                                  <a:solidFill>
                                    <a:srgbClr val="002060"/>
                                  </a:solidFill>
                                  <a:latin typeface="Cambria Math" panose="02040503050406030204" pitchFamily="18" charset="0"/>
                                </a:rPr>
                              </m:ctrlPr>
                            </m:sSubPr>
                            <m:e>
                              <m:r>
                                <a:rPr lang="en-US" sz="6000" i="1">
                                  <a:solidFill>
                                    <a:srgbClr val="002060"/>
                                  </a:solidFill>
                                  <a:latin typeface="Cambria Math" panose="02040503050406030204" pitchFamily="18" charset="0"/>
                                </a:rPr>
                                <m:t>𝑒</m:t>
                              </m:r>
                            </m:e>
                            <m:sub>
                              <m:r>
                                <a:rPr lang="en-US" sz="6000" b="0" i="1" smtClean="0">
                                  <a:solidFill>
                                    <a:srgbClr val="002060"/>
                                  </a:solidFill>
                                  <a:latin typeface="Cambria Math" panose="02040503050406030204" pitchFamily="18" charset="0"/>
                                </a:rPr>
                                <m:t>𝑧</m:t>
                              </m:r>
                            </m:sub>
                          </m:sSub>
                        </m:e>
                      </m:acc>
                    </m:oMath>
                  </m:oMathPara>
                </a14:m>
                <a:endParaRPr lang="en-CA" sz="6000" dirty="0">
                  <a:solidFill>
                    <a:schemeClr val="tx1"/>
                  </a:solidFill>
                </a:endParaRPr>
              </a:p>
            </p:txBody>
          </p:sp>
        </mc:Choice>
        <mc:Fallback xmlns="">
          <p:sp>
            <p:nvSpPr>
              <p:cNvPr id="5" name="TextBox 4">
                <a:extLst>
                  <a:ext uri="{FF2B5EF4-FFF2-40B4-BE49-F238E27FC236}">
                    <a16:creationId xmlns:a16="http://schemas.microsoft.com/office/drawing/2014/main" id="{65670606-20B5-4D5C-97B2-39FDFAE95D1E}"/>
                  </a:ext>
                </a:extLst>
              </p:cNvPr>
              <p:cNvSpPr txBox="1">
                <a:spLocks noRot="1" noChangeAspect="1" noMove="1" noResize="1" noEditPoints="1" noAdjustHandles="1" noChangeArrowheads="1" noChangeShapeType="1" noTextEdit="1"/>
              </p:cNvSpPr>
              <p:nvPr/>
            </p:nvSpPr>
            <p:spPr>
              <a:xfrm>
                <a:off x="308290" y="144582"/>
                <a:ext cx="9285654" cy="1227900"/>
              </a:xfrm>
              <a:prstGeom prst="rect">
                <a:avLst/>
              </a:prstGeom>
              <a:blipFill>
                <a:blip r:embed="rId4"/>
                <a:stretch>
                  <a:fillRect/>
                </a:stretch>
              </a:blipFill>
              <a:ln>
                <a:no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713EF548-FB39-45E4-A15E-36DAEAA90500}"/>
                  </a:ext>
                </a:extLst>
              </p:cNvPr>
              <p:cNvSpPr txBox="1"/>
              <p:nvPr/>
            </p:nvSpPr>
            <p:spPr>
              <a:xfrm>
                <a:off x="0" y="1400974"/>
                <a:ext cx="12192000" cy="1583126"/>
              </a:xfrm>
              <a:prstGeom prst="rect">
                <a:avLst/>
              </a:prstGeom>
              <a:noFill/>
              <a:ln>
                <a:noFill/>
              </a:ln>
            </p:spPr>
            <p:txBody>
              <a:bodyPr wrap="square" rtlCol="0">
                <a:spAutoFit/>
              </a:bodyPr>
              <a:lstStyle/>
              <a:p>
                <a14:m>
                  <m:oMath xmlns:m="http://schemas.openxmlformats.org/officeDocument/2006/math">
                    <m:f>
                      <m:fPr>
                        <m:ctrlPr>
                          <a:rPr lang="en-US" sz="6000" b="0" i="1" smtClean="0">
                            <a:solidFill>
                              <a:schemeClr val="tx1"/>
                            </a:solidFill>
                            <a:latin typeface="Cambria Math" panose="02040503050406030204" pitchFamily="18" charset="0"/>
                          </a:rPr>
                        </m:ctrlPr>
                      </m:fPr>
                      <m:num>
                        <m:r>
                          <a:rPr lang="en-US" sz="6000" b="0" i="1" smtClean="0">
                            <a:solidFill>
                              <a:schemeClr val="tx1"/>
                            </a:solidFill>
                            <a:latin typeface="Cambria Math" panose="02040503050406030204" pitchFamily="18" charset="0"/>
                          </a:rPr>
                          <m:t>𝑑</m:t>
                        </m:r>
                        <m:acc>
                          <m:accPr>
                            <m:chr m:val="⃗"/>
                            <m:ctrlPr>
                              <a:rPr lang="en-US" sz="6000" b="0" i="1" smtClean="0">
                                <a:solidFill>
                                  <a:srgbClr val="7030A0"/>
                                </a:solidFill>
                                <a:latin typeface="Cambria Math" panose="02040503050406030204" pitchFamily="18" charset="0"/>
                              </a:rPr>
                            </m:ctrlPr>
                          </m:accPr>
                          <m:e>
                            <m:r>
                              <a:rPr lang="en-US" sz="6000" b="0" i="1" smtClean="0">
                                <a:solidFill>
                                  <a:srgbClr val="7030A0"/>
                                </a:solidFill>
                                <a:latin typeface="Cambria Math" panose="02040503050406030204" pitchFamily="18" charset="0"/>
                              </a:rPr>
                              <m:t>𝑆</m:t>
                            </m:r>
                          </m:e>
                        </m:acc>
                      </m:num>
                      <m:den>
                        <m:r>
                          <a:rPr lang="en-US" sz="6000" b="0" i="1" smtClean="0">
                            <a:solidFill>
                              <a:schemeClr val="tx1"/>
                            </a:solidFill>
                            <a:latin typeface="Cambria Math" panose="02040503050406030204" pitchFamily="18" charset="0"/>
                          </a:rPr>
                          <m:t>𝑑</m:t>
                        </m:r>
                        <m:r>
                          <a:rPr lang="en-US" sz="6000" b="0" i="1" smtClean="0">
                            <a:solidFill>
                              <a:srgbClr val="FFC000"/>
                            </a:solidFill>
                            <a:latin typeface="Cambria Math" panose="02040503050406030204" pitchFamily="18" charset="0"/>
                          </a:rPr>
                          <m:t>𝜏</m:t>
                        </m:r>
                      </m:den>
                    </m:f>
                    <m:r>
                      <a:rPr lang="en-US" sz="6000" b="0" i="1" smtClean="0">
                        <a:solidFill>
                          <a:schemeClr val="tx1"/>
                        </a:solidFill>
                        <a:latin typeface="Cambria Math" panose="02040503050406030204" pitchFamily="18" charset="0"/>
                      </a:rPr>
                      <m:t>=</m:t>
                    </m:r>
                    <m:r>
                      <a:rPr lang="en-US" sz="6000" b="0" i="1" smtClean="0">
                        <a:solidFill>
                          <a:schemeClr val="tx1"/>
                        </a:solidFill>
                        <a:latin typeface="Cambria Math" panose="02040503050406030204" pitchFamily="18" charset="0"/>
                      </a:rPr>
                      <m:t>𝑐</m:t>
                    </m:r>
                    <m:f>
                      <m:fPr>
                        <m:ctrlPr>
                          <a:rPr lang="en-US" sz="6000" b="0" i="1" smtClean="0">
                            <a:solidFill>
                              <a:schemeClr val="tx1"/>
                            </a:solidFill>
                            <a:latin typeface="Cambria Math" panose="02040503050406030204" pitchFamily="18" charset="0"/>
                          </a:rPr>
                        </m:ctrlPr>
                      </m:fPr>
                      <m:num>
                        <m:r>
                          <a:rPr lang="en-US" sz="6000" b="0" i="1" smtClean="0">
                            <a:solidFill>
                              <a:schemeClr val="tx1"/>
                            </a:solidFill>
                            <a:latin typeface="Cambria Math" panose="02040503050406030204" pitchFamily="18" charset="0"/>
                          </a:rPr>
                          <m:t>𝑑</m:t>
                        </m:r>
                        <m:r>
                          <a:rPr lang="en-US" sz="6000" b="0" i="1" smtClean="0">
                            <a:solidFill>
                              <a:srgbClr val="0070C0"/>
                            </a:solidFill>
                            <a:latin typeface="Cambria Math" panose="02040503050406030204" pitchFamily="18" charset="0"/>
                          </a:rPr>
                          <m:t>𝑡</m:t>
                        </m:r>
                      </m:num>
                      <m:den>
                        <m:r>
                          <a:rPr lang="en-US" sz="6000" b="0" i="1" smtClean="0">
                            <a:solidFill>
                              <a:schemeClr val="tx1"/>
                            </a:solidFill>
                            <a:latin typeface="Cambria Math" panose="02040503050406030204" pitchFamily="18" charset="0"/>
                          </a:rPr>
                          <m:t>𝑑</m:t>
                        </m:r>
                        <m:r>
                          <a:rPr lang="en-US" sz="6000" b="0" i="1" smtClean="0">
                            <a:solidFill>
                              <a:srgbClr val="FFC000"/>
                            </a:solidFill>
                            <a:latin typeface="Cambria Math" panose="02040503050406030204" pitchFamily="18" charset="0"/>
                          </a:rPr>
                          <m:t>𝜏</m:t>
                        </m:r>
                      </m:den>
                    </m:f>
                    <m:acc>
                      <m:accPr>
                        <m:chr m:val="⃗"/>
                        <m:ctrlPr>
                          <a:rPr lang="en-US" sz="6000" i="1" smtClean="0">
                            <a:solidFill>
                              <a:srgbClr val="002060"/>
                            </a:solidFill>
                            <a:latin typeface="Cambria Math" panose="02040503050406030204" pitchFamily="18" charset="0"/>
                          </a:rPr>
                        </m:ctrlPr>
                      </m:accPr>
                      <m:e>
                        <m:sSub>
                          <m:sSubPr>
                            <m:ctrlPr>
                              <a:rPr lang="en-US" sz="6000" i="1">
                                <a:solidFill>
                                  <a:srgbClr val="002060"/>
                                </a:solidFill>
                                <a:latin typeface="Cambria Math" panose="02040503050406030204" pitchFamily="18" charset="0"/>
                              </a:rPr>
                            </m:ctrlPr>
                          </m:sSubPr>
                          <m:e>
                            <m:r>
                              <a:rPr lang="en-US" sz="6000" i="1">
                                <a:solidFill>
                                  <a:srgbClr val="002060"/>
                                </a:solidFill>
                                <a:latin typeface="Cambria Math" panose="02040503050406030204" pitchFamily="18" charset="0"/>
                              </a:rPr>
                              <m:t>𝑒</m:t>
                            </m:r>
                          </m:e>
                          <m:sub>
                            <m:r>
                              <a:rPr lang="en-US" sz="6000" i="1">
                                <a:solidFill>
                                  <a:srgbClr val="002060"/>
                                </a:solidFill>
                                <a:latin typeface="Cambria Math" panose="02040503050406030204" pitchFamily="18" charset="0"/>
                              </a:rPr>
                              <m:t>𝑡</m:t>
                            </m:r>
                          </m:sub>
                        </m:sSub>
                      </m:e>
                    </m:acc>
                    <m:r>
                      <a:rPr lang="en-US" sz="6000" b="0" i="1" smtClean="0">
                        <a:solidFill>
                          <a:schemeClr val="tx1"/>
                        </a:solidFill>
                        <a:latin typeface="Cambria Math" panose="02040503050406030204" pitchFamily="18" charset="0"/>
                      </a:rPr>
                      <m:t>+</m:t>
                    </m:r>
                    <m:f>
                      <m:fPr>
                        <m:ctrlPr>
                          <a:rPr lang="en-US" sz="6000" b="0" i="1" smtClean="0">
                            <a:solidFill>
                              <a:schemeClr val="tx1"/>
                            </a:solidFill>
                            <a:latin typeface="Cambria Math" panose="02040503050406030204" pitchFamily="18" charset="0"/>
                          </a:rPr>
                        </m:ctrlPr>
                      </m:fPr>
                      <m:num>
                        <m:r>
                          <a:rPr lang="en-US" sz="6000" b="0" i="1" smtClean="0">
                            <a:solidFill>
                              <a:schemeClr val="tx1"/>
                            </a:solidFill>
                            <a:latin typeface="Cambria Math" panose="02040503050406030204" pitchFamily="18" charset="0"/>
                          </a:rPr>
                          <m:t>𝑑</m:t>
                        </m:r>
                        <m:r>
                          <a:rPr lang="en-US" sz="6000" b="0" i="1" smtClean="0">
                            <a:solidFill>
                              <a:srgbClr val="0070C0"/>
                            </a:solidFill>
                            <a:latin typeface="Cambria Math" panose="02040503050406030204" pitchFamily="18" charset="0"/>
                          </a:rPr>
                          <m:t>𝑥</m:t>
                        </m:r>
                      </m:num>
                      <m:den>
                        <m:r>
                          <a:rPr lang="en-US" sz="6000" b="0" i="1" smtClean="0">
                            <a:solidFill>
                              <a:schemeClr val="tx1"/>
                            </a:solidFill>
                            <a:latin typeface="Cambria Math" panose="02040503050406030204" pitchFamily="18" charset="0"/>
                          </a:rPr>
                          <m:t>𝑑</m:t>
                        </m:r>
                        <m:r>
                          <a:rPr lang="en-US" sz="6000" b="0" i="1" smtClean="0">
                            <a:solidFill>
                              <a:srgbClr val="FFC000"/>
                            </a:solidFill>
                            <a:latin typeface="Cambria Math" panose="02040503050406030204" pitchFamily="18" charset="0"/>
                          </a:rPr>
                          <m:t>𝜏</m:t>
                        </m:r>
                      </m:den>
                    </m:f>
                    <m:acc>
                      <m:accPr>
                        <m:chr m:val="⃗"/>
                        <m:ctrlPr>
                          <a:rPr lang="en-US" sz="6000" i="1" smtClean="0">
                            <a:solidFill>
                              <a:srgbClr val="002060"/>
                            </a:solidFill>
                            <a:latin typeface="Cambria Math" panose="02040503050406030204" pitchFamily="18" charset="0"/>
                          </a:rPr>
                        </m:ctrlPr>
                      </m:accPr>
                      <m:e>
                        <m:sSub>
                          <m:sSubPr>
                            <m:ctrlPr>
                              <a:rPr lang="en-US" sz="6000" i="1">
                                <a:solidFill>
                                  <a:srgbClr val="002060"/>
                                </a:solidFill>
                                <a:latin typeface="Cambria Math" panose="02040503050406030204" pitchFamily="18" charset="0"/>
                              </a:rPr>
                            </m:ctrlPr>
                          </m:sSubPr>
                          <m:e>
                            <m:r>
                              <a:rPr lang="en-US" sz="6000" i="1">
                                <a:solidFill>
                                  <a:srgbClr val="002060"/>
                                </a:solidFill>
                                <a:latin typeface="Cambria Math" panose="02040503050406030204" pitchFamily="18" charset="0"/>
                              </a:rPr>
                              <m:t>𝑒</m:t>
                            </m:r>
                          </m:e>
                          <m:sub>
                            <m:r>
                              <a:rPr lang="en-US" sz="6000" b="0" i="1" smtClean="0">
                                <a:solidFill>
                                  <a:srgbClr val="002060"/>
                                </a:solidFill>
                                <a:latin typeface="Cambria Math" panose="02040503050406030204" pitchFamily="18" charset="0"/>
                              </a:rPr>
                              <m:t>𝑥</m:t>
                            </m:r>
                          </m:sub>
                        </m:sSub>
                      </m:e>
                    </m:acc>
                    <m:r>
                      <a:rPr lang="en-US" sz="6000" b="0" i="1" smtClean="0">
                        <a:solidFill>
                          <a:schemeClr val="tx1"/>
                        </a:solidFill>
                        <a:latin typeface="Cambria Math" panose="02040503050406030204" pitchFamily="18" charset="0"/>
                      </a:rPr>
                      <m:t>+</m:t>
                    </m:r>
                    <m:f>
                      <m:fPr>
                        <m:ctrlPr>
                          <a:rPr lang="en-US" sz="6000" b="0" i="1" smtClean="0">
                            <a:solidFill>
                              <a:schemeClr val="tx1"/>
                            </a:solidFill>
                            <a:latin typeface="Cambria Math" panose="02040503050406030204" pitchFamily="18" charset="0"/>
                          </a:rPr>
                        </m:ctrlPr>
                      </m:fPr>
                      <m:num>
                        <m:r>
                          <a:rPr lang="en-US" sz="6000" b="0" i="1" smtClean="0">
                            <a:solidFill>
                              <a:schemeClr val="tx1"/>
                            </a:solidFill>
                            <a:latin typeface="Cambria Math" panose="02040503050406030204" pitchFamily="18" charset="0"/>
                          </a:rPr>
                          <m:t>𝑑</m:t>
                        </m:r>
                        <m:r>
                          <a:rPr lang="en-US" sz="6000" b="0" i="1" smtClean="0">
                            <a:solidFill>
                              <a:srgbClr val="0070C0"/>
                            </a:solidFill>
                            <a:latin typeface="Cambria Math" panose="02040503050406030204" pitchFamily="18" charset="0"/>
                          </a:rPr>
                          <m:t>𝑦</m:t>
                        </m:r>
                      </m:num>
                      <m:den>
                        <m:r>
                          <a:rPr lang="en-US" sz="6000" b="0" i="1" smtClean="0">
                            <a:solidFill>
                              <a:schemeClr val="tx1"/>
                            </a:solidFill>
                            <a:latin typeface="Cambria Math" panose="02040503050406030204" pitchFamily="18" charset="0"/>
                          </a:rPr>
                          <m:t>𝑑</m:t>
                        </m:r>
                        <m:r>
                          <a:rPr lang="en-US" sz="6000" b="0" i="1" smtClean="0">
                            <a:solidFill>
                              <a:srgbClr val="FFC000"/>
                            </a:solidFill>
                            <a:latin typeface="Cambria Math" panose="02040503050406030204" pitchFamily="18" charset="0"/>
                          </a:rPr>
                          <m:t>𝜏</m:t>
                        </m:r>
                      </m:den>
                    </m:f>
                    <m:acc>
                      <m:accPr>
                        <m:chr m:val="⃗"/>
                        <m:ctrlPr>
                          <a:rPr lang="en-US" sz="6000" i="1" smtClean="0">
                            <a:solidFill>
                              <a:srgbClr val="002060"/>
                            </a:solidFill>
                            <a:latin typeface="Cambria Math" panose="02040503050406030204" pitchFamily="18" charset="0"/>
                          </a:rPr>
                        </m:ctrlPr>
                      </m:accPr>
                      <m:e>
                        <m:sSub>
                          <m:sSubPr>
                            <m:ctrlPr>
                              <a:rPr lang="en-US" sz="6000" i="1">
                                <a:solidFill>
                                  <a:srgbClr val="002060"/>
                                </a:solidFill>
                                <a:latin typeface="Cambria Math" panose="02040503050406030204" pitchFamily="18" charset="0"/>
                              </a:rPr>
                            </m:ctrlPr>
                          </m:sSubPr>
                          <m:e>
                            <m:r>
                              <a:rPr lang="en-US" sz="6000" i="1">
                                <a:solidFill>
                                  <a:srgbClr val="002060"/>
                                </a:solidFill>
                                <a:latin typeface="Cambria Math" panose="02040503050406030204" pitchFamily="18" charset="0"/>
                              </a:rPr>
                              <m:t>𝑒</m:t>
                            </m:r>
                          </m:e>
                          <m:sub>
                            <m:r>
                              <a:rPr lang="en-US" sz="6000" b="0" i="1" smtClean="0">
                                <a:solidFill>
                                  <a:srgbClr val="002060"/>
                                </a:solidFill>
                                <a:latin typeface="Cambria Math" panose="02040503050406030204" pitchFamily="18" charset="0"/>
                              </a:rPr>
                              <m:t>𝑦</m:t>
                            </m:r>
                          </m:sub>
                        </m:sSub>
                      </m:e>
                    </m:acc>
                    <m:r>
                      <a:rPr lang="en-US" sz="6000" b="0" i="1" smtClean="0">
                        <a:solidFill>
                          <a:schemeClr val="tx1"/>
                        </a:solidFill>
                        <a:latin typeface="Cambria Math" panose="02040503050406030204" pitchFamily="18" charset="0"/>
                      </a:rPr>
                      <m:t>+</m:t>
                    </m:r>
                    <m:f>
                      <m:fPr>
                        <m:ctrlPr>
                          <a:rPr lang="en-US" sz="6000" b="0" i="1" smtClean="0">
                            <a:solidFill>
                              <a:schemeClr val="tx1"/>
                            </a:solidFill>
                            <a:latin typeface="Cambria Math" panose="02040503050406030204" pitchFamily="18" charset="0"/>
                          </a:rPr>
                        </m:ctrlPr>
                      </m:fPr>
                      <m:num>
                        <m:r>
                          <a:rPr lang="en-US" sz="6000" b="0" i="1" smtClean="0">
                            <a:solidFill>
                              <a:schemeClr val="tx1"/>
                            </a:solidFill>
                            <a:latin typeface="Cambria Math" panose="02040503050406030204" pitchFamily="18" charset="0"/>
                          </a:rPr>
                          <m:t>𝑑</m:t>
                        </m:r>
                        <m:r>
                          <a:rPr lang="en-US" sz="6000" b="0" i="1" smtClean="0">
                            <a:solidFill>
                              <a:srgbClr val="0070C0"/>
                            </a:solidFill>
                            <a:latin typeface="Cambria Math" panose="02040503050406030204" pitchFamily="18" charset="0"/>
                          </a:rPr>
                          <m:t>𝑧</m:t>
                        </m:r>
                      </m:num>
                      <m:den>
                        <m:r>
                          <a:rPr lang="en-US" sz="6000" b="0" i="1" smtClean="0">
                            <a:solidFill>
                              <a:schemeClr val="tx1"/>
                            </a:solidFill>
                            <a:latin typeface="Cambria Math" panose="02040503050406030204" pitchFamily="18" charset="0"/>
                          </a:rPr>
                          <m:t>𝑑</m:t>
                        </m:r>
                        <m:r>
                          <a:rPr lang="en-US" sz="6000" b="0" i="1" smtClean="0">
                            <a:solidFill>
                              <a:srgbClr val="FFC000"/>
                            </a:solidFill>
                            <a:latin typeface="Cambria Math" panose="02040503050406030204" pitchFamily="18" charset="0"/>
                          </a:rPr>
                          <m:t>𝜏</m:t>
                        </m:r>
                      </m:den>
                    </m:f>
                    <m:acc>
                      <m:accPr>
                        <m:chr m:val="⃗"/>
                        <m:ctrlPr>
                          <a:rPr lang="en-US" sz="6000" i="1" smtClean="0">
                            <a:solidFill>
                              <a:srgbClr val="002060"/>
                            </a:solidFill>
                            <a:latin typeface="Cambria Math" panose="02040503050406030204" pitchFamily="18" charset="0"/>
                          </a:rPr>
                        </m:ctrlPr>
                      </m:accPr>
                      <m:e>
                        <m:sSub>
                          <m:sSubPr>
                            <m:ctrlPr>
                              <a:rPr lang="en-US" sz="6000" i="1">
                                <a:solidFill>
                                  <a:srgbClr val="002060"/>
                                </a:solidFill>
                                <a:latin typeface="Cambria Math" panose="02040503050406030204" pitchFamily="18" charset="0"/>
                              </a:rPr>
                            </m:ctrlPr>
                          </m:sSubPr>
                          <m:e>
                            <m:r>
                              <a:rPr lang="en-US" sz="6000" i="1">
                                <a:solidFill>
                                  <a:srgbClr val="002060"/>
                                </a:solidFill>
                                <a:latin typeface="Cambria Math" panose="02040503050406030204" pitchFamily="18" charset="0"/>
                              </a:rPr>
                              <m:t>𝑒</m:t>
                            </m:r>
                          </m:e>
                          <m:sub>
                            <m:r>
                              <a:rPr lang="en-US" sz="6000" b="0" i="1" smtClean="0">
                                <a:solidFill>
                                  <a:srgbClr val="002060"/>
                                </a:solidFill>
                                <a:latin typeface="Cambria Math" panose="02040503050406030204" pitchFamily="18" charset="0"/>
                              </a:rPr>
                              <m:t>𝑧</m:t>
                            </m:r>
                          </m:sub>
                        </m:sSub>
                      </m:e>
                    </m:acc>
                  </m:oMath>
                </a14:m>
                <a:r>
                  <a:rPr lang="en-CA" sz="1000" dirty="0"/>
                  <a:t> </a:t>
                </a:r>
                <a:endParaRPr lang="en-CA" sz="6000" dirty="0">
                  <a:solidFill>
                    <a:schemeClr val="tx1"/>
                  </a:solidFill>
                </a:endParaRPr>
              </a:p>
            </p:txBody>
          </p:sp>
        </mc:Choice>
        <mc:Fallback xmlns="">
          <p:sp>
            <p:nvSpPr>
              <p:cNvPr id="6" name="TextBox 5">
                <a:extLst>
                  <a:ext uri="{FF2B5EF4-FFF2-40B4-BE49-F238E27FC236}">
                    <a16:creationId xmlns:a16="http://schemas.microsoft.com/office/drawing/2014/main" id="{713EF548-FB39-45E4-A15E-36DAEAA90500}"/>
                  </a:ext>
                </a:extLst>
              </p:cNvPr>
              <p:cNvSpPr txBox="1">
                <a:spLocks noRot="1" noChangeAspect="1" noMove="1" noResize="1" noEditPoints="1" noAdjustHandles="1" noChangeArrowheads="1" noChangeShapeType="1" noTextEdit="1"/>
              </p:cNvSpPr>
              <p:nvPr/>
            </p:nvSpPr>
            <p:spPr>
              <a:xfrm>
                <a:off x="0" y="1400974"/>
                <a:ext cx="12192000" cy="1583126"/>
              </a:xfrm>
              <a:prstGeom prst="rect">
                <a:avLst/>
              </a:prstGeom>
              <a:blipFill>
                <a:blip r:embed="rId5"/>
                <a:stretch>
                  <a:fillRect/>
                </a:stretch>
              </a:blipFill>
              <a:ln>
                <a:no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47C01E50-B508-4973-ACB8-7742821751AD}"/>
                  </a:ext>
                </a:extLst>
              </p:cNvPr>
              <p:cNvSpPr/>
              <p:nvPr/>
            </p:nvSpPr>
            <p:spPr>
              <a:xfrm>
                <a:off x="9646559" y="100875"/>
                <a:ext cx="2443361" cy="1422184"/>
              </a:xfrm>
              <a:prstGeom prst="rect">
                <a:avLst/>
              </a:prstGeom>
              <a:ln w="38100">
                <a:solidFill>
                  <a:schemeClr val="tx1"/>
                </a:solidFill>
              </a:ln>
            </p:spPr>
            <p:txBody>
              <a:bodyPr wrap="none">
                <a:spAutoFit/>
              </a:bodyPr>
              <a:lstStyle/>
              <a:p>
                <a:pPr algn="ctr"/>
                <a14:m>
                  <m:oMath xmlns:m="http://schemas.openxmlformats.org/officeDocument/2006/math">
                    <m:f>
                      <m:fPr>
                        <m:ctrlPr>
                          <a:rPr lang="en-US" sz="6000" i="1">
                            <a:latin typeface="Cambria Math" panose="02040503050406030204" pitchFamily="18" charset="0"/>
                          </a:rPr>
                        </m:ctrlPr>
                      </m:fPr>
                      <m:num>
                        <m:r>
                          <a:rPr lang="en-US" sz="6000" i="1">
                            <a:latin typeface="Cambria Math" panose="02040503050406030204" pitchFamily="18" charset="0"/>
                          </a:rPr>
                          <m:t>𝑑</m:t>
                        </m:r>
                        <m:r>
                          <a:rPr lang="en-US" sz="6000" i="1">
                            <a:solidFill>
                              <a:srgbClr val="0070C0"/>
                            </a:solidFill>
                            <a:latin typeface="Cambria Math" panose="02040503050406030204" pitchFamily="18" charset="0"/>
                          </a:rPr>
                          <m:t>𝑡</m:t>
                        </m:r>
                      </m:num>
                      <m:den>
                        <m:r>
                          <a:rPr lang="en-US" sz="6000" i="1">
                            <a:latin typeface="Cambria Math" panose="02040503050406030204" pitchFamily="18" charset="0"/>
                          </a:rPr>
                          <m:t>𝑑</m:t>
                        </m:r>
                        <m:r>
                          <a:rPr lang="en-US" sz="6000" i="1">
                            <a:solidFill>
                              <a:srgbClr val="FFC000"/>
                            </a:solidFill>
                            <a:latin typeface="Cambria Math" panose="02040503050406030204" pitchFamily="18" charset="0"/>
                          </a:rPr>
                          <m:t>𝜏</m:t>
                        </m:r>
                      </m:den>
                    </m:f>
                    <m:r>
                      <a:rPr lang="en-US" sz="6000" i="1">
                        <a:latin typeface="Cambria Math" panose="02040503050406030204" pitchFamily="18" charset="0"/>
                      </a:rPr>
                      <m:t>=</m:t>
                    </m:r>
                    <m:r>
                      <a:rPr lang="en-US" sz="6000" i="1">
                        <a:latin typeface="Cambria Math" panose="02040503050406030204" pitchFamily="18" charset="0"/>
                      </a:rPr>
                      <m:t>𝛾</m:t>
                    </m:r>
                  </m:oMath>
                </a14:m>
                <a:r>
                  <a:rPr lang="en-US" sz="6000" dirty="0"/>
                  <a:t> </a:t>
                </a:r>
              </a:p>
            </p:txBody>
          </p:sp>
        </mc:Choice>
        <mc:Fallback xmlns="">
          <p:sp>
            <p:nvSpPr>
              <p:cNvPr id="9" name="Rectangle 8">
                <a:extLst>
                  <a:ext uri="{FF2B5EF4-FFF2-40B4-BE49-F238E27FC236}">
                    <a16:creationId xmlns:a16="http://schemas.microsoft.com/office/drawing/2014/main" id="{47C01E50-B508-4973-ACB8-7742821751AD}"/>
                  </a:ext>
                </a:extLst>
              </p:cNvPr>
              <p:cNvSpPr>
                <a:spLocks noRot="1" noChangeAspect="1" noMove="1" noResize="1" noEditPoints="1" noAdjustHandles="1" noChangeArrowheads="1" noChangeShapeType="1" noTextEdit="1"/>
              </p:cNvSpPr>
              <p:nvPr/>
            </p:nvSpPr>
            <p:spPr>
              <a:xfrm>
                <a:off x="9646559" y="100875"/>
                <a:ext cx="2443361" cy="1422184"/>
              </a:xfrm>
              <a:prstGeom prst="rect">
                <a:avLst/>
              </a:prstGeom>
              <a:blipFill>
                <a:blip r:embed="rId6"/>
                <a:stretch>
                  <a:fillRect/>
                </a:stretch>
              </a:blipFill>
              <a:ln w="38100">
                <a:solidFill>
                  <a:schemeClr val="tx1"/>
                </a:solidFill>
              </a:ln>
            </p:spPr>
            <p:txBody>
              <a:bodyPr/>
              <a:lstStyle/>
              <a:p>
                <a:r>
                  <a:rPr lang="en-CA">
                    <a:noFill/>
                  </a:rPr>
                  <a:t> </a:t>
                </a:r>
              </a:p>
            </p:txBody>
          </p:sp>
        </mc:Fallback>
      </mc:AlternateContent>
      <p:sp>
        <p:nvSpPr>
          <p:cNvPr id="11" name="TextBox 10">
            <a:extLst>
              <a:ext uri="{FF2B5EF4-FFF2-40B4-BE49-F238E27FC236}">
                <a16:creationId xmlns:a16="http://schemas.microsoft.com/office/drawing/2014/main" id="{B9CD3036-9229-41AF-9908-63B8D4B8AB61}"/>
              </a:ext>
            </a:extLst>
          </p:cNvPr>
          <p:cNvSpPr txBox="1"/>
          <p:nvPr/>
        </p:nvSpPr>
        <p:spPr>
          <a:xfrm>
            <a:off x="370115" y="3671552"/>
            <a:ext cx="3418114" cy="830997"/>
          </a:xfrm>
          <a:prstGeom prst="rect">
            <a:avLst/>
          </a:prstGeom>
          <a:noFill/>
          <a:ln>
            <a:noFill/>
          </a:ln>
        </p:spPr>
        <p:txBody>
          <a:bodyPr wrap="square" rtlCol="0">
            <a:spAutoFit/>
          </a:bodyPr>
          <a:lstStyle/>
          <a:p>
            <a:r>
              <a:rPr lang="en-US" sz="4800" dirty="0">
                <a:solidFill>
                  <a:schemeClr val="tx1"/>
                </a:solidFill>
              </a:rPr>
              <a:t>Chain Rule:</a:t>
            </a:r>
            <a:endParaRPr lang="en-CA" sz="4800" dirty="0">
              <a:solidFill>
                <a:schemeClr val="tx1"/>
              </a:solidFill>
            </a:endParaRPr>
          </a:p>
        </p:txBody>
      </p:sp>
      <p:cxnSp>
        <p:nvCxnSpPr>
          <p:cNvPr id="4" name="Straight Connector 3">
            <a:extLst>
              <a:ext uri="{FF2B5EF4-FFF2-40B4-BE49-F238E27FC236}">
                <a16:creationId xmlns:a16="http://schemas.microsoft.com/office/drawing/2014/main" id="{ACDE64CB-F050-4D52-8088-5A8D790F7779}"/>
              </a:ext>
            </a:extLst>
          </p:cNvPr>
          <p:cNvCxnSpPr>
            <a:cxnSpLocks/>
          </p:cNvCxnSpPr>
          <p:nvPr/>
        </p:nvCxnSpPr>
        <p:spPr>
          <a:xfrm>
            <a:off x="0" y="3439886"/>
            <a:ext cx="12192000" cy="0"/>
          </a:xfrm>
          <a:prstGeom prst="line">
            <a:avLst/>
          </a:prstGeom>
          <a:ln w="762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89F16203-C33B-49E1-A861-59FD3F78E026}"/>
                  </a:ext>
                </a:extLst>
              </p:cNvPr>
              <p:cNvSpPr txBox="1"/>
              <p:nvPr/>
            </p:nvSpPr>
            <p:spPr>
              <a:xfrm>
                <a:off x="2700027" y="4856490"/>
                <a:ext cx="3159571" cy="1134541"/>
              </a:xfrm>
              <a:prstGeom prst="rect">
                <a:avLst/>
              </a:prstGeom>
              <a:noFill/>
              <a:ln>
                <a:no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6000" i="1">
                          <a:solidFill>
                            <a:srgbClr val="0070C0"/>
                          </a:solidFill>
                          <a:latin typeface="Cambria Math" panose="02040503050406030204" pitchFamily="18" charset="0"/>
                        </a:rPr>
                        <m:t>𝑥</m:t>
                      </m:r>
                      <m:d>
                        <m:dPr>
                          <m:ctrlPr>
                            <a:rPr lang="en-US" sz="6000" b="0" i="1" smtClean="0">
                              <a:solidFill>
                                <a:schemeClr val="tx1"/>
                              </a:solidFill>
                              <a:latin typeface="Cambria Math" panose="02040503050406030204" pitchFamily="18" charset="0"/>
                            </a:rPr>
                          </m:ctrlPr>
                        </m:dPr>
                        <m:e>
                          <m:r>
                            <a:rPr lang="en-US" sz="6000" b="0" i="1" smtClean="0">
                              <a:solidFill>
                                <a:srgbClr val="0070C0"/>
                              </a:solidFill>
                              <a:latin typeface="Cambria Math" panose="02040503050406030204" pitchFamily="18" charset="0"/>
                            </a:rPr>
                            <m:t>𝑡</m:t>
                          </m:r>
                          <m:d>
                            <m:dPr>
                              <m:ctrlPr>
                                <a:rPr lang="en-US" sz="6000" b="0" i="1" smtClean="0">
                                  <a:solidFill>
                                    <a:schemeClr val="tx1"/>
                                  </a:solidFill>
                                  <a:latin typeface="Cambria Math" panose="02040503050406030204" pitchFamily="18" charset="0"/>
                                </a:rPr>
                              </m:ctrlPr>
                            </m:dPr>
                            <m:e>
                              <m:r>
                                <a:rPr lang="en-US" sz="6000" b="0" i="1" smtClean="0">
                                  <a:solidFill>
                                    <a:srgbClr val="FFC000"/>
                                  </a:solidFill>
                                  <a:latin typeface="Cambria Math" panose="02040503050406030204" pitchFamily="18" charset="0"/>
                                </a:rPr>
                                <m:t>𝜏</m:t>
                              </m:r>
                            </m:e>
                          </m:d>
                        </m:e>
                      </m:d>
                    </m:oMath>
                  </m:oMathPara>
                </a14:m>
                <a:endParaRPr lang="en-CA" sz="1000" dirty="0">
                  <a:solidFill>
                    <a:schemeClr val="tx1"/>
                  </a:solidFill>
                </a:endParaRPr>
              </a:p>
            </p:txBody>
          </p:sp>
        </mc:Choice>
        <mc:Fallback xmlns="">
          <p:sp>
            <p:nvSpPr>
              <p:cNvPr id="15" name="TextBox 14">
                <a:extLst>
                  <a:ext uri="{FF2B5EF4-FFF2-40B4-BE49-F238E27FC236}">
                    <a16:creationId xmlns:a16="http://schemas.microsoft.com/office/drawing/2014/main" id="{89F16203-C33B-49E1-A861-59FD3F78E026}"/>
                  </a:ext>
                </a:extLst>
              </p:cNvPr>
              <p:cNvSpPr txBox="1">
                <a:spLocks noRot="1" noChangeAspect="1" noMove="1" noResize="1" noEditPoints="1" noAdjustHandles="1" noChangeArrowheads="1" noChangeShapeType="1" noTextEdit="1"/>
              </p:cNvSpPr>
              <p:nvPr/>
            </p:nvSpPr>
            <p:spPr>
              <a:xfrm>
                <a:off x="2700027" y="4856490"/>
                <a:ext cx="3159571" cy="1134541"/>
              </a:xfrm>
              <a:prstGeom prst="rect">
                <a:avLst/>
              </a:prstGeom>
              <a:blipFill>
                <a:blip r:embed="rId7"/>
                <a:stretch>
                  <a:fillRect/>
                </a:stretch>
              </a:blipFill>
              <a:ln>
                <a:no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28F2B4F5-4174-497D-B0F5-1229A27115B6}"/>
                  </a:ext>
                </a:extLst>
              </p:cNvPr>
              <p:cNvSpPr txBox="1"/>
              <p:nvPr/>
            </p:nvSpPr>
            <p:spPr>
              <a:xfrm>
                <a:off x="5799562" y="3553577"/>
                <a:ext cx="5184503" cy="2001510"/>
              </a:xfrm>
              <a:prstGeom prst="rect">
                <a:avLst/>
              </a:prstGeom>
              <a:noFill/>
              <a:ln>
                <a:noFill/>
              </a:ln>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sz="6000" b="0" i="1" smtClean="0">
                              <a:solidFill>
                                <a:schemeClr val="tx1"/>
                              </a:solidFill>
                              <a:latin typeface="Cambria Math" panose="02040503050406030204" pitchFamily="18" charset="0"/>
                            </a:rPr>
                          </m:ctrlPr>
                        </m:fPr>
                        <m:num>
                          <m:r>
                            <a:rPr lang="en-US" sz="6000" b="0" i="1" smtClean="0">
                              <a:solidFill>
                                <a:schemeClr val="tx1"/>
                              </a:solidFill>
                              <a:latin typeface="Cambria Math" panose="02040503050406030204" pitchFamily="18" charset="0"/>
                            </a:rPr>
                            <m:t>𝑑</m:t>
                          </m:r>
                          <m:r>
                            <a:rPr lang="en-US" sz="6000" i="1">
                              <a:solidFill>
                                <a:srgbClr val="0070C0"/>
                              </a:solidFill>
                              <a:latin typeface="Cambria Math" panose="02040503050406030204" pitchFamily="18" charset="0"/>
                            </a:rPr>
                            <m:t>𝑥</m:t>
                          </m:r>
                        </m:num>
                        <m:den>
                          <m:r>
                            <a:rPr lang="en-US" sz="6000" b="0" i="1" smtClean="0">
                              <a:solidFill>
                                <a:schemeClr val="tx1"/>
                              </a:solidFill>
                              <a:latin typeface="Cambria Math" panose="02040503050406030204" pitchFamily="18" charset="0"/>
                            </a:rPr>
                            <m:t>𝑑</m:t>
                          </m:r>
                          <m:r>
                            <a:rPr lang="en-US" sz="6000" b="0" i="1" smtClean="0">
                              <a:solidFill>
                                <a:srgbClr val="FFC000"/>
                              </a:solidFill>
                              <a:latin typeface="Cambria Math" panose="02040503050406030204" pitchFamily="18" charset="0"/>
                            </a:rPr>
                            <m:t>𝜏</m:t>
                          </m:r>
                        </m:den>
                      </m:f>
                      <m:r>
                        <a:rPr lang="en-US" sz="6000" b="0" i="1" smtClean="0">
                          <a:solidFill>
                            <a:schemeClr val="tx1"/>
                          </a:solidFill>
                          <a:latin typeface="Cambria Math" panose="02040503050406030204" pitchFamily="18" charset="0"/>
                        </a:rPr>
                        <m:t>=</m:t>
                      </m:r>
                      <m:f>
                        <m:fPr>
                          <m:ctrlPr>
                            <a:rPr lang="en-US" sz="6000" b="0" i="1" smtClean="0">
                              <a:solidFill>
                                <a:schemeClr val="tx1"/>
                              </a:solidFill>
                              <a:latin typeface="Cambria Math" panose="02040503050406030204" pitchFamily="18" charset="0"/>
                            </a:rPr>
                          </m:ctrlPr>
                        </m:fPr>
                        <m:num>
                          <m:r>
                            <a:rPr lang="en-US" sz="6000" b="0" i="1" smtClean="0">
                              <a:solidFill>
                                <a:schemeClr val="tx1"/>
                              </a:solidFill>
                              <a:latin typeface="Cambria Math" panose="02040503050406030204" pitchFamily="18" charset="0"/>
                            </a:rPr>
                            <m:t>𝑑</m:t>
                          </m:r>
                          <m:r>
                            <a:rPr lang="en-US" sz="6000" i="1">
                              <a:solidFill>
                                <a:srgbClr val="0070C0"/>
                              </a:solidFill>
                              <a:latin typeface="Cambria Math" panose="02040503050406030204" pitchFamily="18" charset="0"/>
                            </a:rPr>
                            <m:t>𝑥</m:t>
                          </m:r>
                        </m:num>
                        <m:den>
                          <m:r>
                            <a:rPr lang="en-US" sz="6000" b="0" i="1" smtClean="0">
                              <a:solidFill>
                                <a:schemeClr val="tx1"/>
                              </a:solidFill>
                              <a:latin typeface="Cambria Math" panose="02040503050406030204" pitchFamily="18" charset="0"/>
                            </a:rPr>
                            <m:t>𝑑</m:t>
                          </m:r>
                          <m:r>
                            <a:rPr lang="en-US" sz="6000" b="0" i="1" smtClean="0">
                              <a:solidFill>
                                <a:srgbClr val="0070C0"/>
                              </a:solidFill>
                              <a:latin typeface="Cambria Math" panose="02040503050406030204" pitchFamily="18" charset="0"/>
                            </a:rPr>
                            <m:t>𝑡</m:t>
                          </m:r>
                        </m:den>
                      </m:f>
                      <m:f>
                        <m:fPr>
                          <m:ctrlPr>
                            <a:rPr lang="en-US" sz="6000" b="0" i="1" smtClean="0">
                              <a:solidFill>
                                <a:schemeClr val="tx1"/>
                              </a:solidFill>
                              <a:latin typeface="Cambria Math" panose="02040503050406030204" pitchFamily="18" charset="0"/>
                            </a:rPr>
                          </m:ctrlPr>
                        </m:fPr>
                        <m:num>
                          <m:r>
                            <a:rPr lang="en-US" sz="6000" b="0" i="1" smtClean="0">
                              <a:solidFill>
                                <a:schemeClr val="tx1"/>
                              </a:solidFill>
                              <a:latin typeface="Cambria Math" panose="02040503050406030204" pitchFamily="18" charset="0"/>
                            </a:rPr>
                            <m:t>𝑑</m:t>
                          </m:r>
                          <m:r>
                            <a:rPr lang="en-US" sz="6000" b="0" i="1" smtClean="0">
                              <a:solidFill>
                                <a:srgbClr val="0070C0"/>
                              </a:solidFill>
                              <a:latin typeface="Cambria Math" panose="02040503050406030204" pitchFamily="18" charset="0"/>
                            </a:rPr>
                            <m:t>𝑡</m:t>
                          </m:r>
                        </m:num>
                        <m:den>
                          <m:r>
                            <a:rPr lang="en-US" sz="6000" b="0" i="1" smtClean="0">
                              <a:solidFill>
                                <a:schemeClr val="tx1"/>
                              </a:solidFill>
                              <a:latin typeface="Cambria Math" panose="02040503050406030204" pitchFamily="18" charset="0"/>
                            </a:rPr>
                            <m:t>𝑑</m:t>
                          </m:r>
                          <m:r>
                            <a:rPr lang="en-US" sz="6000" b="0" i="1" smtClean="0">
                              <a:solidFill>
                                <a:srgbClr val="FFC000"/>
                              </a:solidFill>
                              <a:latin typeface="Cambria Math" panose="02040503050406030204" pitchFamily="18" charset="0"/>
                            </a:rPr>
                            <m:t>𝜏</m:t>
                          </m:r>
                        </m:den>
                      </m:f>
                    </m:oMath>
                  </m:oMathPara>
                </a14:m>
                <a:endParaRPr lang="en-CA" sz="6000" dirty="0">
                  <a:solidFill>
                    <a:schemeClr val="tx1"/>
                  </a:solidFill>
                </a:endParaRPr>
              </a:p>
              <a:p>
                <a:endParaRPr lang="en-CA" sz="1000" dirty="0">
                  <a:solidFill>
                    <a:schemeClr val="tx1"/>
                  </a:solidFill>
                </a:endParaRPr>
              </a:p>
            </p:txBody>
          </p:sp>
        </mc:Choice>
        <mc:Fallback xmlns="">
          <p:sp>
            <p:nvSpPr>
              <p:cNvPr id="2" name="TextBox 1">
                <a:extLst>
                  <a:ext uri="{FF2B5EF4-FFF2-40B4-BE49-F238E27FC236}">
                    <a16:creationId xmlns:a16="http://schemas.microsoft.com/office/drawing/2014/main" id="{28F2B4F5-4174-497D-B0F5-1229A27115B6}"/>
                  </a:ext>
                </a:extLst>
              </p:cNvPr>
              <p:cNvSpPr txBox="1">
                <a:spLocks noRot="1" noChangeAspect="1" noMove="1" noResize="1" noEditPoints="1" noAdjustHandles="1" noChangeArrowheads="1" noChangeShapeType="1" noTextEdit="1"/>
              </p:cNvSpPr>
              <p:nvPr/>
            </p:nvSpPr>
            <p:spPr>
              <a:xfrm>
                <a:off x="5799562" y="3553577"/>
                <a:ext cx="5184503" cy="2001510"/>
              </a:xfrm>
              <a:prstGeom prst="rect">
                <a:avLst/>
              </a:prstGeom>
              <a:blipFill>
                <a:blip r:embed="rId8"/>
                <a:stretch>
                  <a:fillRect/>
                </a:stretch>
              </a:blipFill>
              <a:ln>
                <a:no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6A3003F9-6D90-4C05-AE0F-D7AA7FE13B24}"/>
                  </a:ext>
                </a:extLst>
              </p:cNvPr>
              <p:cNvSpPr txBox="1"/>
              <p:nvPr/>
            </p:nvSpPr>
            <p:spPr>
              <a:xfrm>
                <a:off x="7116416" y="5688449"/>
                <a:ext cx="3701995" cy="1015663"/>
              </a:xfrm>
              <a:prstGeom prst="rect">
                <a:avLst/>
              </a:prstGeom>
              <a:noFill/>
              <a:ln>
                <a:no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6000" b="0" i="1" smtClean="0">
                          <a:solidFill>
                            <a:schemeClr val="tx1"/>
                          </a:solidFill>
                          <a:latin typeface="Cambria Math" panose="02040503050406030204" pitchFamily="18" charset="0"/>
                        </a:rPr>
                        <m:t>=</m:t>
                      </m:r>
                      <m:sSup>
                        <m:sSupPr>
                          <m:ctrlPr>
                            <a:rPr lang="en-US" sz="6000" b="0" i="1" smtClean="0">
                              <a:solidFill>
                                <a:srgbClr val="0070C0"/>
                              </a:solidFill>
                              <a:latin typeface="Cambria Math" panose="02040503050406030204" pitchFamily="18" charset="0"/>
                            </a:rPr>
                          </m:ctrlPr>
                        </m:sSupPr>
                        <m:e>
                          <m:r>
                            <a:rPr lang="en-US" sz="6000" b="0" i="1" smtClean="0">
                              <a:solidFill>
                                <a:srgbClr val="0070C0"/>
                              </a:solidFill>
                              <a:latin typeface="Cambria Math" panose="02040503050406030204" pitchFamily="18" charset="0"/>
                            </a:rPr>
                            <m:t>𝑢</m:t>
                          </m:r>
                        </m:e>
                        <m:sup>
                          <m:r>
                            <a:rPr lang="en-US" sz="6000" b="0" i="1" smtClean="0">
                              <a:solidFill>
                                <a:srgbClr val="0070C0"/>
                              </a:solidFill>
                              <a:latin typeface="Cambria Math" panose="02040503050406030204" pitchFamily="18" charset="0"/>
                            </a:rPr>
                            <m:t>𝑥</m:t>
                          </m:r>
                        </m:sup>
                      </m:sSup>
                      <m:r>
                        <a:rPr lang="en-US" sz="6000" b="0" i="1" smtClean="0">
                          <a:solidFill>
                            <a:schemeClr val="tx1"/>
                          </a:solidFill>
                          <a:latin typeface="Cambria Math" panose="02040503050406030204" pitchFamily="18" charset="0"/>
                        </a:rPr>
                        <m:t>𝛾</m:t>
                      </m:r>
                    </m:oMath>
                  </m:oMathPara>
                </a14:m>
                <a:endParaRPr lang="en-CA" sz="1000" dirty="0">
                  <a:solidFill>
                    <a:schemeClr val="tx1"/>
                  </a:solidFill>
                </a:endParaRPr>
              </a:p>
            </p:txBody>
          </p:sp>
        </mc:Choice>
        <mc:Fallback xmlns="">
          <p:sp>
            <p:nvSpPr>
              <p:cNvPr id="3" name="TextBox 2">
                <a:extLst>
                  <a:ext uri="{FF2B5EF4-FFF2-40B4-BE49-F238E27FC236}">
                    <a16:creationId xmlns:a16="http://schemas.microsoft.com/office/drawing/2014/main" id="{6A3003F9-6D90-4C05-AE0F-D7AA7FE13B24}"/>
                  </a:ext>
                </a:extLst>
              </p:cNvPr>
              <p:cNvSpPr txBox="1">
                <a:spLocks noRot="1" noChangeAspect="1" noMove="1" noResize="1" noEditPoints="1" noAdjustHandles="1" noChangeArrowheads="1" noChangeShapeType="1" noTextEdit="1"/>
              </p:cNvSpPr>
              <p:nvPr/>
            </p:nvSpPr>
            <p:spPr>
              <a:xfrm>
                <a:off x="7116416" y="5688449"/>
                <a:ext cx="3701995" cy="1015663"/>
              </a:xfrm>
              <a:prstGeom prst="rect">
                <a:avLst/>
              </a:prstGeom>
              <a:blipFill>
                <a:blip r:embed="rId9"/>
                <a:stretch>
                  <a:fillRect/>
                </a:stretch>
              </a:blipFill>
              <a:ln>
                <a:no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652DA8CC-2DBA-447D-9750-4E431F98540A}"/>
                  </a:ext>
                </a:extLst>
              </p:cNvPr>
              <p:cNvSpPr txBox="1"/>
              <p:nvPr/>
            </p:nvSpPr>
            <p:spPr>
              <a:xfrm>
                <a:off x="-58994" y="4949897"/>
                <a:ext cx="3159571" cy="1015663"/>
              </a:xfrm>
              <a:prstGeom prst="rect">
                <a:avLst/>
              </a:prstGeom>
              <a:noFill/>
              <a:ln>
                <a:no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6000" i="1" smtClean="0">
                          <a:solidFill>
                            <a:srgbClr val="0070C0"/>
                          </a:solidFill>
                          <a:latin typeface="Cambria Math" panose="02040503050406030204" pitchFamily="18" charset="0"/>
                        </a:rPr>
                        <m:t>𝑥</m:t>
                      </m:r>
                      <m:d>
                        <m:dPr>
                          <m:ctrlPr>
                            <a:rPr lang="en-US" sz="6000" b="0" i="1" smtClean="0">
                              <a:solidFill>
                                <a:schemeClr val="tx1"/>
                              </a:solidFill>
                              <a:latin typeface="Cambria Math" panose="02040503050406030204" pitchFamily="18" charset="0"/>
                            </a:rPr>
                          </m:ctrlPr>
                        </m:dPr>
                        <m:e>
                          <m:r>
                            <a:rPr lang="en-US" sz="6000" i="1">
                              <a:solidFill>
                                <a:srgbClr val="FFC000"/>
                              </a:solidFill>
                              <a:latin typeface="Cambria Math" panose="02040503050406030204" pitchFamily="18" charset="0"/>
                            </a:rPr>
                            <m:t>𝜏</m:t>
                          </m:r>
                        </m:e>
                      </m:d>
                      <m:r>
                        <a:rPr lang="en-US" sz="6000" b="0" i="1" smtClean="0">
                          <a:solidFill>
                            <a:schemeClr val="tx1"/>
                          </a:solidFill>
                          <a:latin typeface="Cambria Math" panose="02040503050406030204" pitchFamily="18" charset="0"/>
                        </a:rPr>
                        <m:t>→</m:t>
                      </m:r>
                    </m:oMath>
                  </m:oMathPara>
                </a14:m>
                <a:endParaRPr lang="en-CA" sz="1000" dirty="0">
                  <a:solidFill>
                    <a:schemeClr val="tx1"/>
                  </a:solidFill>
                </a:endParaRPr>
              </a:p>
            </p:txBody>
          </p:sp>
        </mc:Choice>
        <mc:Fallback xmlns="">
          <p:sp>
            <p:nvSpPr>
              <p:cNvPr id="7" name="TextBox 6">
                <a:extLst>
                  <a:ext uri="{FF2B5EF4-FFF2-40B4-BE49-F238E27FC236}">
                    <a16:creationId xmlns:a16="http://schemas.microsoft.com/office/drawing/2014/main" id="{652DA8CC-2DBA-447D-9750-4E431F98540A}"/>
                  </a:ext>
                </a:extLst>
              </p:cNvPr>
              <p:cNvSpPr txBox="1">
                <a:spLocks noRot="1" noChangeAspect="1" noMove="1" noResize="1" noEditPoints="1" noAdjustHandles="1" noChangeArrowheads="1" noChangeShapeType="1" noTextEdit="1"/>
              </p:cNvSpPr>
              <p:nvPr/>
            </p:nvSpPr>
            <p:spPr>
              <a:xfrm>
                <a:off x="-58994" y="4949897"/>
                <a:ext cx="3159571" cy="1015663"/>
              </a:xfrm>
              <a:prstGeom prst="rect">
                <a:avLst/>
              </a:prstGeom>
              <a:blipFill>
                <a:blip r:embed="rId10"/>
                <a:stretch>
                  <a:fillRect/>
                </a:stretch>
              </a:blipFill>
              <a:ln>
                <a:noFill/>
              </a:ln>
            </p:spPr>
            <p:txBody>
              <a:bodyPr/>
              <a:lstStyle/>
              <a:p>
                <a:r>
                  <a:rPr lang="en-CA">
                    <a:noFill/>
                  </a:rPr>
                  <a:t> </a:t>
                </a:r>
              </a:p>
            </p:txBody>
          </p:sp>
        </mc:Fallback>
      </mc:AlternateContent>
      <mc:AlternateContent xmlns:mc="http://schemas.openxmlformats.org/markup-compatibility/2006" xmlns:p14="http://schemas.microsoft.com/office/powerpoint/2010/main" xmlns:iact="http://schemas.microsoft.com/office/powerpoint/2014/inkAction">
        <mc:Choice Requires="p14 iact">
          <p:contentPart p14:bwMode="auto" r:id="rId11">
            <p14:nvContentPartPr>
              <p14:cNvPr id="12" name="Ink 11">
                <a:extLst>
                  <a:ext uri="{FF2B5EF4-FFF2-40B4-BE49-F238E27FC236}">
                    <a16:creationId xmlns:a16="http://schemas.microsoft.com/office/drawing/2014/main" id="{FFCEF910-4C1F-438C-B191-C7FDE146AADC}"/>
                  </a:ext>
                </a:extLst>
              </p14:cNvPr>
              <p14:cNvContentPartPr/>
              <p14:nvPr>
                <p:extLst>
                  <p:ext uri="{42D2F446-02D8-4167-A562-619A0277C38B}">
                    <p15:isNarration xmlns:p15="http://schemas.microsoft.com/office/powerpoint/2012/main" val="1"/>
                  </p:ext>
                </p:extLst>
              </p14:nvPr>
            </p14:nvContentPartPr>
            <p14:xfrm>
              <a:off x="6497640" y="4741920"/>
              <a:ext cx="4161960" cy="1953720"/>
            </p14:xfrm>
          </p:contentPart>
        </mc:Choice>
        <mc:Fallback xmlns="">
          <p:pic>
            <p:nvPicPr>
              <p:cNvPr id="12" name="Ink 11">
                <a:extLst>
                  <a:ext uri="{FF2B5EF4-FFF2-40B4-BE49-F238E27FC236}">
                    <a16:creationId xmlns:a16="http://schemas.microsoft.com/office/drawing/2014/main" id="{FFCEF910-4C1F-438C-B191-C7FDE146AADC}"/>
                  </a:ext>
                </a:extLst>
              </p:cNvPr>
              <p:cNvPicPr>
                <a:picLocks noGrp="1" noRot="1" noChangeAspect="1" noMove="1" noResize="1" noEditPoints="1" noAdjustHandles="1" noChangeArrowheads="1" noChangeShapeType="1"/>
              </p:cNvPicPr>
              <p:nvPr/>
            </p:nvPicPr>
            <p:blipFill>
              <a:blip r:embed="rId12"/>
              <a:stretch>
                <a:fillRect/>
              </a:stretch>
            </p:blipFill>
            <p:spPr>
              <a:xfrm>
                <a:off x="6488280" y="4732560"/>
                <a:ext cx="4180680" cy="1972440"/>
              </a:xfrm>
              <a:prstGeom prst="rect">
                <a:avLst/>
              </a:prstGeom>
            </p:spPr>
          </p:pic>
        </mc:Fallback>
      </mc:AlternateContent>
    </p:spTree>
    <p:custDataLst>
      <p:tags r:id="rId1"/>
    </p:custDataLst>
    <p:extLst>
      <p:ext uri="{BB962C8B-B14F-4D97-AF65-F5344CB8AC3E}">
        <p14:creationId xmlns:p14="http://schemas.microsoft.com/office/powerpoint/2010/main" val="1428930630"/>
      </p:ext>
    </p:extLst>
  </p:cSld>
  <p:clrMapOvr>
    <a:masterClrMapping/>
  </p:clrMapOvr>
  <mc:AlternateContent xmlns:mc="http://schemas.openxmlformats.org/markup-compatibility/2006" xmlns:p14="http://schemas.microsoft.com/office/powerpoint/2010/main">
    <mc:Choice Requires="p14">
      <p:transition spd="med" p14:dur="700" advTm="31138">
        <p:fade/>
      </p:transition>
    </mc:Choice>
    <mc:Fallback xmlns="">
      <p:transition spd="med" advTm="3113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cmd type="call" cmd="playFrom(0.0)">
                                      <p:cBhvr>
                                        <p:cTn id="7" dur="1" fill="hold"/>
                                        <p:tgtEl>
                                          <p:spTgt spid="12"/>
                                        </p:tgtEl>
                                      </p:cBhvr>
                                    </p:cmd>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5"/>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2"/>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 grpId="0"/>
      <p:bldP spid="3" grpId="0"/>
      <p:bldP spid="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65670606-20B5-4D5C-97B2-39FDFAE95D1E}"/>
                  </a:ext>
                </a:extLst>
              </p:cNvPr>
              <p:cNvSpPr txBox="1"/>
              <p:nvPr/>
            </p:nvSpPr>
            <p:spPr>
              <a:xfrm>
                <a:off x="308290" y="-1608018"/>
                <a:ext cx="9285654" cy="1227900"/>
              </a:xfrm>
              <a:prstGeom prst="rect">
                <a:avLst/>
              </a:prstGeom>
              <a:noFill/>
              <a:ln>
                <a:noFill/>
              </a:ln>
            </p:spPr>
            <p:txBody>
              <a:bodyPr wrap="square" rtlCol="0">
                <a:spAutoFit/>
              </a:bodyPr>
              <a:lstStyle/>
              <a:p>
                <a:pPr/>
                <a14:m>
                  <m:oMathPara xmlns:m="http://schemas.openxmlformats.org/officeDocument/2006/math">
                    <m:oMathParaPr>
                      <m:jc m:val="left"/>
                    </m:oMathParaPr>
                    <m:oMath xmlns:m="http://schemas.openxmlformats.org/officeDocument/2006/math">
                      <m:acc>
                        <m:accPr>
                          <m:chr m:val="⃗"/>
                          <m:ctrlPr>
                            <a:rPr lang="en-US" sz="6000" b="0" i="1" smtClean="0">
                              <a:solidFill>
                                <a:srgbClr val="7030A0"/>
                              </a:solidFill>
                              <a:latin typeface="Cambria Math" panose="02040503050406030204" pitchFamily="18" charset="0"/>
                            </a:rPr>
                          </m:ctrlPr>
                        </m:accPr>
                        <m:e>
                          <m:r>
                            <a:rPr lang="en-US" sz="6000" b="0" i="1" smtClean="0">
                              <a:solidFill>
                                <a:srgbClr val="7030A0"/>
                              </a:solidFill>
                              <a:latin typeface="Cambria Math" panose="02040503050406030204" pitchFamily="18" charset="0"/>
                            </a:rPr>
                            <m:t>𝑆</m:t>
                          </m:r>
                        </m:e>
                      </m:acc>
                      <m:r>
                        <a:rPr lang="en-US" sz="6000" b="0" i="1" smtClean="0">
                          <a:solidFill>
                            <a:schemeClr val="tx1"/>
                          </a:solidFill>
                          <a:latin typeface="Cambria Math" panose="02040503050406030204" pitchFamily="18" charset="0"/>
                        </a:rPr>
                        <m:t>=</m:t>
                      </m:r>
                      <m:r>
                        <a:rPr lang="en-US" sz="6000" b="0" i="1" smtClean="0">
                          <a:solidFill>
                            <a:schemeClr val="tx1"/>
                          </a:solidFill>
                          <a:latin typeface="Cambria Math" panose="02040503050406030204" pitchFamily="18" charset="0"/>
                        </a:rPr>
                        <m:t>𝑐𝑡</m:t>
                      </m:r>
                      <m:acc>
                        <m:accPr>
                          <m:chr m:val="⃗"/>
                          <m:ctrlPr>
                            <a:rPr lang="en-US" sz="6000" i="1" smtClean="0">
                              <a:solidFill>
                                <a:srgbClr val="002060"/>
                              </a:solidFill>
                              <a:latin typeface="Cambria Math" panose="02040503050406030204" pitchFamily="18" charset="0"/>
                            </a:rPr>
                          </m:ctrlPr>
                        </m:accPr>
                        <m:e>
                          <m:sSub>
                            <m:sSubPr>
                              <m:ctrlPr>
                                <a:rPr lang="en-US" sz="6000" i="1">
                                  <a:solidFill>
                                    <a:srgbClr val="002060"/>
                                  </a:solidFill>
                                  <a:latin typeface="Cambria Math" panose="02040503050406030204" pitchFamily="18" charset="0"/>
                                </a:rPr>
                              </m:ctrlPr>
                            </m:sSubPr>
                            <m:e>
                              <m:r>
                                <a:rPr lang="en-US" sz="6000" i="1">
                                  <a:solidFill>
                                    <a:srgbClr val="002060"/>
                                  </a:solidFill>
                                  <a:latin typeface="Cambria Math" panose="02040503050406030204" pitchFamily="18" charset="0"/>
                                </a:rPr>
                                <m:t>𝑒</m:t>
                              </m:r>
                            </m:e>
                            <m:sub>
                              <m:r>
                                <a:rPr lang="en-US" sz="6000" i="1">
                                  <a:solidFill>
                                    <a:srgbClr val="002060"/>
                                  </a:solidFill>
                                  <a:latin typeface="Cambria Math" panose="02040503050406030204" pitchFamily="18" charset="0"/>
                                </a:rPr>
                                <m:t>𝑡</m:t>
                              </m:r>
                            </m:sub>
                          </m:sSub>
                        </m:e>
                      </m:acc>
                      <m:r>
                        <a:rPr lang="en-US" sz="6000" b="0" i="1" smtClean="0">
                          <a:solidFill>
                            <a:schemeClr val="tx1"/>
                          </a:solidFill>
                          <a:latin typeface="Cambria Math" panose="02040503050406030204" pitchFamily="18" charset="0"/>
                        </a:rPr>
                        <m:t>+</m:t>
                      </m:r>
                      <m:r>
                        <a:rPr lang="en-US" sz="6000" b="0" i="1" smtClean="0">
                          <a:solidFill>
                            <a:srgbClr val="0070C0"/>
                          </a:solidFill>
                          <a:latin typeface="Cambria Math" panose="02040503050406030204" pitchFamily="18" charset="0"/>
                        </a:rPr>
                        <m:t>𝑥</m:t>
                      </m:r>
                      <m:acc>
                        <m:accPr>
                          <m:chr m:val="⃗"/>
                          <m:ctrlPr>
                            <a:rPr lang="en-US" sz="6000" i="1">
                              <a:solidFill>
                                <a:srgbClr val="002060"/>
                              </a:solidFill>
                              <a:latin typeface="Cambria Math" panose="02040503050406030204" pitchFamily="18" charset="0"/>
                            </a:rPr>
                          </m:ctrlPr>
                        </m:accPr>
                        <m:e>
                          <m:sSub>
                            <m:sSubPr>
                              <m:ctrlPr>
                                <a:rPr lang="en-US" sz="6000" i="1">
                                  <a:solidFill>
                                    <a:srgbClr val="002060"/>
                                  </a:solidFill>
                                  <a:latin typeface="Cambria Math" panose="02040503050406030204" pitchFamily="18" charset="0"/>
                                </a:rPr>
                              </m:ctrlPr>
                            </m:sSubPr>
                            <m:e>
                              <m:r>
                                <a:rPr lang="en-US" sz="6000" i="1">
                                  <a:solidFill>
                                    <a:srgbClr val="002060"/>
                                  </a:solidFill>
                                  <a:latin typeface="Cambria Math" panose="02040503050406030204" pitchFamily="18" charset="0"/>
                                </a:rPr>
                                <m:t>𝑒</m:t>
                              </m:r>
                            </m:e>
                            <m:sub>
                              <m:r>
                                <a:rPr lang="en-US" sz="6000" i="1">
                                  <a:solidFill>
                                    <a:srgbClr val="002060"/>
                                  </a:solidFill>
                                  <a:latin typeface="Cambria Math" panose="02040503050406030204" pitchFamily="18" charset="0"/>
                                </a:rPr>
                                <m:t>𝑥</m:t>
                              </m:r>
                            </m:sub>
                          </m:sSub>
                        </m:e>
                      </m:acc>
                      <m:r>
                        <a:rPr lang="en-US" sz="6000" b="0" i="1" smtClean="0">
                          <a:solidFill>
                            <a:schemeClr val="tx1"/>
                          </a:solidFill>
                          <a:latin typeface="Cambria Math" panose="02040503050406030204" pitchFamily="18" charset="0"/>
                        </a:rPr>
                        <m:t>+</m:t>
                      </m:r>
                      <m:r>
                        <a:rPr lang="en-US" sz="6000" b="0" i="1" smtClean="0">
                          <a:solidFill>
                            <a:srgbClr val="0070C0"/>
                          </a:solidFill>
                          <a:latin typeface="Cambria Math" panose="02040503050406030204" pitchFamily="18" charset="0"/>
                        </a:rPr>
                        <m:t>𝑦</m:t>
                      </m:r>
                      <m:acc>
                        <m:accPr>
                          <m:chr m:val="⃗"/>
                          <m:ctrlPr>
                            <a:rPr lang="en-US" sz="6000" i="1">
                              <a:solidFill>
                                <a:srgbClr val="002060"/>
                              </a:solidFill>
                              <a:latin typeface="Cambria Math" panose="02040503050406030204" pitchFamily="18" charset="0"/>
                            </a:rPr>
                          </m:ctrlPr>
                        </m:accPr>
                        <m:e>
                          <m:sSub>
                            <m:sSubPr>
                              <m:ctrlPr>
                                <a:rPr lang="en-US" sz="6000" i="1">
                                  <a:solidFill>
                                    <a:srgbClr val="002060"/>
                                  </a:solidFill>
                                  <a:latin typeface="Cambria Math" panose="02040503050406030204" pitchFamily="18" charset="0"/>
                                </a:rPr>
                              </m:ctrlPr>
                            </m:sSubPr>
                            <m:e>
                              <m:r>
                                <a:rPr lang="en-US" sz="6000" i="1">
                                  <a:solidFill>
                                    <a:srgbClr val="002060"/>
                                  </a:solidFill>
                                  <a:latin typeface="Cambria Math" panose="02040503050406030204" pitchFamily="18" charset="0"/>
                                </a:rPr>
                                <m:t>𝑒</m:t>
                              </m:r>
                            </m:e>
                            <m:sub>
                              <m:r>
                                <a:rPr lang="en-US" sz="6000" b="0" i="1" smtClean="0">
                                  <a:solidFill>
                                    <a:srgbClr val="002060"/>
                                  </a:solidFill>
                                  <a:latin typeface="Cambria Math" panose="02040503050406030204" pitchFamily="18" charset="0"/>
                                </a:rPr>
                                <m:t>𝑦</m:t>
                              </m:r>
                            </m:sub>
                          </m:sSub>
                        </m:e>
                      </m:acc>
                      <m:r>
                        <a:rPr lang="en-US" sz="6000" b="0" i="1" smtClean="0">
                          <a:solidFill>
                            <a:schemeClr val="tx1"/>
                          </a:solidFill>
                          <a:latin typeface="Cambria Math" panose="02040503050406030204" pitchFamily="18" charset="0"/>
                        </a:rPr>
                        <m:t>+</m:t>
                      </m:r>
                      <m:r>
                        <a:rPr lang="en-US" sz="6000" b="0" i="1" smtClean="0">
                          <a:solidFill>
                            <a:srgbClr val="0070C0"/>
                          </a:solidFill>
                          <a:latin typeface="Cambria Math" panose="02040503050406030204" pitchFamily="18" charset="0"/>
                        </a:rPr>
                        <m:t>𝑧</m:t>
                      </m:r>
                      <m:acc>
                        <m:accPr>
                          <m:chr m:val="⃗"/>
                          <m:ctrlPr>
                            <a:rPr lang="en-US" sz="6000" i="1">
                              <a:solidFill>
                                <a:srgbClr val="002060"/>
                              </a:solidFill>
                              <a:latin typeface="Cambria Math" panose="02040503050406030204" pitchFamily="18" charset="0"/>
                            </a:rPr>
                          </m:ctrlPr>
                        </m:accPr>
                        <m:e>
                          <m:sSub>
                            <m:sSubPr>
                              <m:ctrlPr>
                                <a:rPr lang="en-US" sz="6000" i="1">
                                  <a:solidFill>
                                    <a:srgbClr val="002060"/>
                                  </a:solidFill>
                                  <a:latin typeface="Cambria Math" panose="02040503050406030204" pitchFamily="18" charset="0"/>
                                </a:rPr>
                              </m:ctrlPr>
                            </m:sSubPr>
                            <m:e>
                              <m:r>
                                <a:rPr lang="en-US" sz="6000" i="1">
                                  <a:solidFill>
                                    <a:srgbClr val="002060"/>
                                  </a:solidFill>
                                  <a:latin typeface="Cambria Math" panose="02040503050406030204" pitchFamily="18" charset="0"/>
                                </a:rPr>
                                <m:t>𝑒</m:t>
                              </m:r>
                            </m:e>
                            <m:sub>
                              <m:r>
                                <a:rPr lang="en-US" sz="6000" b="0" i="1" smtClean="0">
                                  <a:solidFill>
                                    <a:srgbClr val="002060"/>
                                  </a:solidFill>
                                  <a:latin typeface="Cambria Math" panose="02040503050406030204" pitchFamily="18" charset="0"/>
                                </a:rPr>
                                <m:t>𝑧</m:t>
                              </m:r>
                            </m:sub>
                          </m:sSub>
                        </m:e>
                      </m:acc>
                    </m:oMath>
                  </m:oMathPara>
                </a14:m>
                <a:endParaRPr lang="en-CA" sz="6000" dirty="0">
                  <a:solidFill>
                    <a:schemeClr val="tx1"/>
                  </a:solidFill>
                </a:endParaRPr>
              </a:p>
            </p:txBody>
          </p:sp>
        </mc:Choice>
        <mc:Fallback xmlns="">
          <p:sp>
            <p:nvSpPr>
              <p:cNvPr id="5" name="TextBox 4">
                <a:extLst>
                  <a:ext uri="{FF2B5EF4-FFF2-40B4-BE49-F238E27FC236}">
                    <a16:creationId xmlns:a16="http://schemas.microsoft.com/office/drawing/2014/main" id="{65670606-20B5-4D5C-97B2-39FDFAE95D1E}"/>
                  </a:ext>
                </a:extLst>
              </p:cNvPr>
              <p:cNvSpPr txBox="1">
                <a:spLocks noRot="1" noChangeAspect="1" noMove="1" noResize="1" noEditPoints="1" noAdjustHandles="1" noChangeArrowheads="1" noChangeShapeType="1" noTextEdit="1"/>
              </p:cNvSpPr>
              <p:nvPr/>
            </p:nvSpPr>
            <p:spPr>
              <a:xfrm>
                <a:off x="308290" y="-1608018"/>
                <a:ext cx="9285654" cy="1227900"/>
              </a:xfrm>
              <a:prstGeom prst="rect">
                <a:avLst/>
              </a:prstGeom>
              <a:blipFill>
                <a:blip r:embed="rId4"/>
                <a:stretch>
                  <a:fillRect/>
                </a:stretch>
              </a:blipFill>
              <a:ln>
                <a:no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713EF548-FB39-45E4-A15E-36DAEAA90500}"/>
                  </a:ext>
                </a:extLst>
              </p:cNvPr>
              <p:cNvSpPr txBox="1"/>
              <p:nvPr/>
            </p:nvSpPr>
            <p:spPr>
              <a:xfrm>
                <a:off x="0" y="1398490"/>
                <a:ext cx="12192000" cy="5608908"/>
              </a:xfrm>
              <a:prstGeom prst="rect">
                <a:avLst/>
              </a:prstGeom>
              <a:noFill/>
              <a:ln>
                <a:noFill/>
              </a:ln>
            </p:spPr>
            <p:txBody>
              <a:bodyPr wrap="square" rtlCol="0">
                <a:spAutoFit/>
              </a:bodyPr>
              <a:lstStyle/>
              <a:p>
                <a14:m>
                  <m:oMath xmlns:m="http://schemas.openxmlformats.org/officeDocument/2006/math">
                    <m:f>
                      <m:fPr>
                        <m:ctrlPr>
                          <a:rPr lang="en-US" sz="6000" b="0" i="1" smtClean="0">
                            <a:solidFill>
                              <a:schemeClr val="tx1"/>
                            </a:solidFill>
                            <a:latin typeface="Cambria Math" panose="02040503050406030204" pitchFamily="18" charset="0"/>
                          </a:rPr>
                        </m:ctrlPr>
                      </m:fPr>
                      <m:num>
                        <m:r>
                          <a:rPr lang="en-US" sz="6000" b="0" i="1" smtClean="0">
                            <a:solidFill>
                              <a:schemeClr val="tx1"/>
                            </a:solidFill>
                            <a:latin typeface="Cambria Math" panose="02040503050406030204" pitchFamily="18" charset="0"/>
                          </a:rPr>
                          <m:t>𝑑</m:t>
                        </m:r>
                        <m:acc>
                          <m:accPr>
                            <m:chr m:val="⃗"/>
                            <m:ctrlPr>
                              <a:rPr lang="en-US" sz="6000" b="0" i="1" smtClean="0">
                                <a:solidFill>
                                  <a:srgbClr val="7030A0"/>
                                </a:solidFill>
                                <a:latin typeface="Cambria Math" panose="02040503050406030204" pitchFamily="18" charset="0"/>
                              </a:rPr>
                            </m:ctrlPr>
                          </m:accPr>
                          <m:e>
                            <m:r>
                              <a:rPr lang="en-US" sz="6000" b="0" i="1" smtClean="0">
                                <a:solidFill>
                                  <a:srgbClr val="7030A0"/>
                                </a:solidFill>
                                <a:latin typeface="Cambria Math" panose="02040503050406030204" pitchFamily="18" charset="0"/>
                              </a:rPr>
                              <m:t>𝑆</m:t>
                            </m:r>
                          </m:e>
                        </m:acc>
                      </m:num>
                      <m:den>
                        <m:r>
                          <a:rPr lang="en-US" sz="6000" b="0" i="1" smtClean="0">
                            <a:solidFill>
                              <a:schemeClr val="tx1"/>
                            </a:solidFill>
                            <a:latin typeface="Cambria Math" panose="02040503050406030204" pitchFamily="18" charset="0"/>
                          </a:rPr>
                          <m:t>𝑑</m:t>
                        </m:r>
                        <m:r>
                          <a:rPr lang="en-US" sz="6000" b="0" i="1" smtClean="0">
                            <a:solidFill>
                              <a:srgbClr val="FFC000"/>
                            </a:solidFill>
                            <a:latin typeface="Cambria Math" panose="02040503050406030204" pitchFamily="18" charset="0"/>
                          </a:rPr>
                          <m:t>𝜏</m:t>
                        </m:r>
                      </m:den>
                    </m:f>
                    <m:r>
                      <a:rPr lang="en-US" sz="6000" b="0" i="1" smtClean="0">
                        <a:solidFill>
                          <a:schemeClr val="tx1"/>
                        </a:solidFill>
                        <a:latin typeface="Cambria Math" panose="02040503050406030204" pitchFamily="18" charset="0"/>
                      </a:rPr>
                      <m:t>=</m:t>
                    </m:r>
                    <m:r>
                      <a:rPr lang="en-US" sz="6000" b="0" i="1" smtClean="0">
                        <a:solidFill>
                          <a:schemeClr val="tx1"/>
                        </a:solidFill>
                        <a:latin typeface="Cambria Math" panose="02040503050406030204" pitchFamily="18" charset="0"/>
                      </a:rPr>
                      <m:t>𝑐</m:t>
                    </m:r>
                    <m:f>
                      <m:fPr>
                        <m:ctrlPr>
                          <a:rPr lang="en-US" sz="6000" b="0" i="1" smtClean="0">
                            <a:solidFill>
                              <a:schemeClr val="tx1"/>
                            </a:solidFill>
                            <a:latin typeface="Cambria Math" panose="02040503050406030204" pitchFamily="18" charset="0"/>
                          </a:rPr>
                        </m:ctrlPr>
                      </m:fPr>
                      <m:num>
                        <m:r>
                          <a:rPr lang="en-US" sz="6000" b="0" i="1" smtClean="0">
                            <a:solidFill>
                              <a:schemeClr val="tx1"/>
                            </a:solidFill>
                            <a:latin typeface="Cambria Math" panose="02040503050406030204" pitchFamily="18" charset="0"/>
                          </a:rPr>
                          <m:t>𝑑</m:t>
                        </m:r>
                        <m:r>
                          <a:rPr lang="en-US" sz="6000" b="0" i="1" smtClean="0">
                            <a:solidFill>
                              <a:srgbClr val="0070C0"/>
                            </a:solidFill>
                            <a:latin typeface="Cambria Math" panose="02040503050406030204" pitchFamily="18" charset="0"/>
                          </a:rPr>
                          <m:t>𝑡</m:t>
                        </m:r>
                      </m:num>
                      <m:den>
                        <m:r>
                          <a:rPr lang="en-US" sz="6000" b="0" i="1" smtClean="0">
                            <a:solidFill>
                              <a:schemeClr val="tx1"/>
                            </a:solidFill>
                            <a:latin typeface="Cambria Math" panose="02040503050406030204" pitchFamily="18" charset="0"/>
                          </a:rPr>
                          <m:t>𝑑</m:t>
                        </m:r>
                        <m:r>
                          <a:rPr lang="en-US" sz="6000" b="0" i="1" smtClean="0">
                            <a:solidFill>
                              <a:srgbClr val="FFC000"/>
                            </a:solidFill>
                            <a:latin typeface="Cambria Math" panose="02040503050406030204" pitchFamily="18" charset="0"/>
                          </a:rPr>
                          <m:t>𝜏</m:t>
                        </m:r>
                      </m:den>
                    </m:f>
                    <m:acc>
                      <m:accPr>
                        <m:chr m:val="⃗"/>
                        <m:ctrlPr>
                          <a:rPr lang="en-US" sz="6000" i="1" smtClean="0">
                            <a:solidFill>
                              <a:srgbClr val="002060"/>
                            </a:solidFill>
                            <a:latin typeface="Cambria Math" panose="02040503050406030204" pitchFamily="18" charset="0"/>
                          </a:rPr>
                        </m:ctrlPr>
                      </m:accPr>
                      <m:e>
                        <m:sSub>
                          <m:sSubPr>
                            <m:ctrlPr>
                              <a:rPr lang="en-US" sz="6000" i="1">
                                <a:solidFill>
                                  <a:srgbClr val="002060"/>
                                </a:solidFill>
                                <a:latin typeface="Cambria Math" panose="02040503050406030204" pitchFamily="18" charset="0"/>
                              </a:rPr>
                            </m:ctrlPr>
                          </m:sSubPr>
                          <m:e>
                            <m:r>
                              <a:rPr lang="en-US" sz="6000" i="1">
                                <a:solidFill>
                                  <a:srgbClr val="002060"/>
                                </a:solidFill>
                                <a:latin typeface="Cambria Math" panose="02040503050406030204" pitchFamily="18" charset="0"/>
                              </a:rPr>
                              <m:t>𝑒</m:t>
                            </m:r>
                          </m:e>
                          <m:sub>
                            <m:r>
                              <a:rPr lang="en-US" sz="6000" i="1">
                                <a:solidFill>
                                  <a:srgbClr val="002060"/>
                                </a:solidFill>
                                <a:latin typeface="Cambria Math" panose="02040503050406030204" pitchFamily="18" charset="0"/>
                              </a:rPr>
                              <m:t>𝑡</m:t>
                            </m:r>
                          </m:sub>
                        </m:sSub>
                      </m:e>
                    </m:acc>
                    <m:r>
                      <a:rPr lang="en-US" sz="6000" b="0" i="1" smtClean="0">
                        <a:solidFill>
                          <a:schemeClr val="tx1"/>
                        </a:solidFill>
                        <a:latin typeface="Cambria Math" panose="02040503050406030204" pitchFamily="18" charset="0"/>
                      </a:rPr>
                      <m:t>+</m:t>
                    </m:r>
                    <m:f>
                      <m:fPr>
                        <m:ctrlPr>
                          <a:rPr lang="en-US" sz="6000" b="0" i="1" smtClean="0">
                            <a:solidFill>
                              <a:schemeClr val="tx1"/>
                            </a:solidFill>
                            <a:latin typeface="Cambria Math" panose="02040503050406030204" pitchFamily="18" charset="0"/>
                          </a:rPr>
                        </m:ctrlPr>
                      </m:fPr>
                      <m:num>
                        <m:r>
                          <a:rPr lang="en-US" sz="6000" b="0" i="1" smtClean="0">
                            <a:solidFill>
                              <a:schemeClr val="tx1"/>
                            </a:solidFill>
                            <a:latin typeface="Cambria Math" panose="02040503050406030204" pitchFamily="18" charset="0"/>
                          </a:rPr>
                          <m:t>𝑑</m:t>
                        </m:r>
                        <m:r>
                          <a:rPr lang="en-US" sz="6000" b="0" i="1" smtClean="0">
                            <a:solidFill>
                              <a:srgbClr val="0070C0"/>
                            </a:solidFill>
                            <a:latin typeface="Cambria Math" panose="02040503050406030204" pitchFamily="18" charset="0"/>
                          </a:rPr>
                          <m:t>𝑥</m:t>
                        </m:r>
                      </m:num>
                      <m:den>
                        <m:r>
                          <a:rPr lang="en-US" sz="6000" b="0" i="1" smtClean="0">
                            <a:solidFill>
                              <a:schemeClr val="tx1"/>
                            </a:solidFill>
                            <a:latin typeface="Cambria Math" panose="02040503050406030204" pitchFamily="18" charset="0"/>
                          </a:rPr>
                          <m:t>𝑑</m:t>
                        </m:r>
                        <m:r>
                          <a:rPr lang="en-US" sz="6000" b="0" i="1" smtClean="0">
                            <a:solidFill>
                              <a:srgbClr val="FFC000"/>
                            </a:solidFill>
                            <a:latin typeface="Cambria Math" panose="02040503050406030204" pitchFamily="18" charset="0"/>
                          </a:rPr>
                          <m:t>𝜏</m:t>
                        </m:r>
                      </m:den>
                    </m:f>
                    <m:acc>
                      <m:accPr>
                        <m:chr m:val="⃗"/>
                        <m:ctrlPr>
                          <a:rPr lang="en-US" sz="6000" i="1" smtClean="0">
                            <a:solidFill>
                              <a:srgbClr val="002060"/>
                            </a:solidFill>
                            <a:latin typeface="Cambria Math" panose="02040503050406030204" pitchFamily="18" charset="0"/>
                          </a:rPr>
                        </m:ctrlPr>
                      </m:accPr>
                      <m:e>
                        <m:sSub>
                          <m:sSubPr>
                            <m:ctrlPr>
                              <a:rPr lang="en-US" sz="6000" i="1">
                                <a:solidFill>
                                  <a:srgbClr val="002060"/>
                                </a:solidFill>
                                <a:latin typeface="Cambria Math" panose="02040503050406030204" pitchFamily="18" charset="0"/>
                              </a:rPr>
                            </m:ctrlPr>
                          </m:sSubPr>
                          <m:e>
                            <m:r>
                              <a:rPr lang="en-US" sz="6000" i="1">
                                <a:solidFill>
                                  <a:srgbClr val="002060"/>
                                </a:solidFill>
                                <a:latin typeface="Cambria Math" panose="02040503050406030204" pitchFamily="18" charset="0"/>
                              </a:rPr>
                              <m:t>𝑒</m:t>
                            </m:r>
                          </m:e>
                          <m:sub>
                            <m:r>
                              <a:rPr lang="en-US" sz="6000" b="0" i="1" smtClean="0">
                                <a:solidFill>
                                  <a:srgbClr val="002060"/>
                                </a:solidFill>
                                <a:latin typeface="Cambria Math" panose="02040503050406030204" pitchFamily="18" charset="0"/>
                              </a:rPr>
                              <m:t>𝑥</m:t>
                            </m:r>
                          </m:sub>
                        </m:sSub>
                      </m:e>
                    </m:acc>
                    <m:r>
                      <a:rPr lang="en-US" sz="6000" b="0" i="1" smtClean="0">
                        <a:solidFill>
                          <a:schemeClr val="tx1"/>
                        </a:solidFill>
                        <a:latin typeface="Cambria Math" panose="02040503050406030204" pitchFamily="18" charset="0"/>
                      </a:rPr>
                      <m:t>+</m:t>
                    </m:r>
                    <m:f>
                      <m:fPr>
                        <m:ctrlPr>
                          <a:rPr lang="en-US" sz="6000" b="0" i="1" smtClean="0">
                            <a:solidFill>
                              <a:schemeClr val="tx1"/>
                            </a:solidFill>
                            <a:latin typeface="Cambria Math" panose="02040503050406030204" pitchFamily="18" charset="0"/>
                          </a:rPr>
                        </m:ctrlPr>
                      </m:fPr>
                      <m:num>
                        <m:r>
                          <a:rPr lang="en-US" sz="6000" b="0" i="1" smtClean="0">
                            <a:solidFill>
                              <a:schemeClr val="tx1"/>
                            </a:solidFill>
                            <a:latin typeface="Cambria Math" panose="02040503050406030204" pitchFamily="18" charset="0"/>
                          </a:rPr>
                          <m:t>𝑑</m:t>
                        </m:r>
                        <m:r>
                          <a:rPr lang="en-US" sz="6000" b="0" i="1" smtClean="0">
                            <a:solidFill>
                              <a:srgbClr val="0070C0"/>
                            </a:solidFill>
                            <a:latin typeface="Cambria Math" panose="02040503050406030204" pitchFamily="18" charset="0"/>
                          </a:rPr>
                          <m:t>𝑦</m:t>
                        </m:r>
                      </m:num>
                      <m:den>
                        <m:r>
                          <a:rPr lang="en-US" sz="6000" b="0" i="1" smtClean="0">
                            <a:solidFill>
                              <a:schemeClr val="tx1"/>
                            </a:solidFill>
                            <a:latin typeface="Cambria Math" panose="02040503050406030204" pitchFamily="18" charset="0"/>
                          </a:rPr>
                          <m:t>𝑑</m:t>
                        </m:r>
                        <m:r>
                          <a:rPr lang="en-US" sz="6000" b="0" i="1" smtClean="0">
                            <a:solidFill>
                              <a:srgbClr val="FFC000"/>
                            </a:solidFill>
                            <a:latin typeface="Cambria Math" panose="02040503050406030204" pitchFamily="18" charset="0"/>
                          </a:rPr>
                          <m:t>𝜏</m:t>
                        </m:r>
                      </m:den>
                    </m:f>
                    <m:acc>
                      <m:accPr>
                        <m:chr m:val="⃗"/>
                        <m:ctrlPr>
                          <a:rPr lang="en-US" sz="6000" i="1" smtClean="0">
                            <a:solidFill>
                              <a:srgbClr val="002060"/>
                            </a:solidFill>
                            <a:latin typeface="Cambria Math" panose="02040503050406030204" pitchFamily="18" charset="0"/>
                          </a:rPr>
                        </m:ctrlPr>
                      </m:accPr>
                      <m:e>
                        <m:sSub>
                          <m:sSubPr>
                            <m:ctrlPr>
                              <a:rPr lang="en-US" sz="6000" i="1">
                                <a:solidFill>
                                  <a:srgbClr val="002060"/>
                                </a:solidFill>
                                <a:latin typeface="Cambria Math" panose="02040503050406030204" pitchFamily="18" charset="0"/>
                              </a:rPr>
                            </m:ctrlPr>
                          </m:sSubPr>
                          <m:e>
                            <m:r>
                              <a:rPr lang="en-US" sz="6000" i="1">
                                <a:solidFill>
                                  <a:srgbClr val="002060"/>
                                </a:solidFill>
                                <a:latin typeface="Cambria Math" panose="02040503050406030204" pitchFamily="18" charset="0"/>
                              </a:rPr>
                              <m:t>𝑒</m:t>
                            </m:r>
                          </m:e>
                          <m:sub>
                            <m:r>
                              <a:rPr lang="en-US" sz="6000" b="0" i="1" smtClean="0">
                                <a:solidFill>
                                  <a:srgbClr val="002060"/>
                                </a:solidFill>
                                <a:latin typeface="Cambria Math" panose="02040503050406030204" pitchFamily="18" charset="0"/>
                              </a:rPr>
                              <m:t>𝑦</m:t>
                            </m:r>
                          </m:sub>
                        </m:sSub>
                      </m:e>
                    </m:acc>
                    <m:r>
                      <a:rPr lang="en-US" sz="6000" b="0" i="1" smtClean="0">
                        <a:solidFill>
                          <a:schemeClr val="tx1"/>
                        </a:solidFill>
                        <a:latin typeface="Cambria Math" panose="02040503050406030204" pitchFamily="18" charset="0"/>
                      </a:rPr>
                      <m:t>+</m:t>
                    </m:r>
                    <m:f>
                      <m:fPr>
                        <m:ctrlPr>
                          <a:rPr lang="en-US" sz="6000" b="0" i="1" smtClean="0">
                            <a:solidFill>
                              <a:schemeClr val="tx1"/>
                            </a:solidFill>
                            <a:latin typeface="Cambria Math" panose="02040503050406030204" pitchFamily="18" charset="0"/>
                          </a:rPr>
                        </m:ctrlPr>
                      </m:fPr>
                      <m:num>
                        <m:r>
                          <a:rPr lang="en-US" sz="6000" b="0" i="1" smtClean="0">
                            <a:solidFill>
                              <a:schemeClr val="tx1"/>
                            </a:solidFill>
                            <a:latin typeface="Cambria Math" panose="02040503050406030204" pitchFamily="18" charset="0"/>
                          </a:rPr>
                          <m:t>𝑑</m:t>
                        </m:r>
                        <m:r>
                          <a:rPr lang="en-US" sz="6000" b="0" i="1" smtClean="0">
                            <a:solidFill>
                              <a:srgbClr val="0070C0"/>
                            </a:solidFill>
                            <a:latin typeface="Cambria Math" panose="02040503050406030204" pitchFamily="18" charset="0"/>
                          </a:rPr>
                          <m:t>𝑧</m:t>
                        </m:r>
                      </m:num>
                      <m:den>
                        <m:r>
                          <a:rPr lang="en-US" sz="6000" b="0" i="1" smtClean="0">
                            <a:solidFill>
                              <a:schemeClr val="tx1"/>
                            </a:solidFill>
                            <a:latin typeface="Cambria Math" panose="02040503050406030204" pitchFamily="18" charset="0"/>
                          </a:rPr>
                          <m:t>𝑑</m:t>
                        </m:r>
                        <m:r>
                          <a:rPr lang="en-US" sz="6000" b="0" i="1" smtClean="0">
                            <a:solidFill>
                              <a:srgbClr val="FFC000"/>
                            </a:solidFill>
                            <a:latin typeface="Cambria Math" panose="02040503050406030204" pitchFamily="18" charset="0"/>
                          </a:rPr>
                          <m:t>𝜏</m:t>
                        </m:r>
                      </m:den>
                    </m:f>
                    <m:acc>
                      <m:accPr>
                        <m:chr m:val="⃗"/>
                        <m:ctrlPr>
                          <a:rPr lang="en-US" sz="6000" i="1" smtClean="0">
                            <a:solidFill>
                              <a:srgbClr val="002060"/>
                            </a:solidFill>
                            <a:latin typeface="Cambria Math" panose="02040503050406030204" pitchFamily="18" charset="0"/>
                          </a:rPr>
                        </m:ctrlPr>
                      </m:accPr>
                      <m:e>
                        <m:sSub>
                          <m:sSubPr>
                            <m:ctrlPr>
                              <a:rPr lang="en-US" sz="6000" i="1">
                                <a:solidFill>
                                  <a:srgbClr val="002060"/>
                                </a:solidFill>
                                <a:latin typeface="Cambria Math" panose="02040503050406030204" pitchFamily="18" charset="0"/>
                              </a:rPr>
                            </m:ctrlPr>
                          </m:sSubPr>
                          <m:e>
                            <m:r>
                              <a:rPr lang="en-US" sz="6000" i="1">
                                <a:solidFill>
                                  <a:srgbClr val="002060"/>
                                </a:solidFill>
                                <a:latin typeface="Cambria Math" panose="02040503050406030204" pitchFamily="18" charset="0"/>
                              </a:rPr>
                              <m:t>𝑒</m:t>
                            </m:r>
                          </m:e>
                          <m:sub>
                            <m:r>
                              <a:rPr lang="en-US" sz="6000" b="0" i="1" smtClean="0">
                                <a:solidFill>
                                  <a:srgbClr val="002060"/>
                                </a:solidFill>
                                <a:latin typeface="Cambria Math" panose="02040503050406030204" pitchFamily="18" charset="0"/>
                              </a:rPr>
                              <m:t>𝑧</m:t>
                            </m:r>
                          </m:sub>
                        </m:sSub>
                      </m:e>
                    </m:acc>
                  </m:oMath>
                </a14:m>
                <a:r>
                  <a:rPr lang="en-CA" sz="6000" dirty="0">
                    <a:solidFill>
                      <a:schemeClr val="tx1"/>
                    </a:solidFill>
                  </a:rPr>
                  <a:t> </a:t>
                </a:r>
              </a:p>
              <a:p>
                <a14:m>
                  <m:oMath xmlns:m="http://schemas.openxmlformats.org/officeDocument/2006/math">
                    <m:f>
                      <m:fPr>
                        <m:ctrlPr>
                          <a:rPr lang="en-US" sz="5400" b="0" i="1" smtClean="0">
                            <a:solidFill>
                              <a:schemeClr val="bg1"/>
                            </a:solidFill>
                            <a:latin typeface="Cambria Math" panose="02040503050406030204" pitchFamily="18" charset="0"/>
                          </a:rPr>
                        </m:ctrlPr>
                      </m:fPr>
                      <m:num>
                        <m:r>
                          <a:rPr lang="en-US" sz="5400" b="0" i="1" smtClean="0">
                            <a:solidFill>
                              <a:schemeClr val="bg1"/>
                            </a:solidFill>
                            <a:latin typeface="Cambria Math" panose="02040503050406030204" pitchFamily="18" charset="0"/>
                          </a:rPr>
                          <m:t>𝑑</m:t>
                        </m:r>
                        <m:acc>
                          <m:accPr>
                            <m:chr m:val="⃗"/>
                            <m:ctrlPr>
                              <a:rPr lang="en-US" sz="5400" b="0" i="1" smtClean="0">
                                <a:solidFill>
                                  <a:schemeClr val="bg1"/>
                                </a:solidFill>
                                <a:latin typeface="Cambria Math" panose="02040503050406030204" pitchFamily="18" charset="0"/>
                              </a:rPr>
                            </m:ctrlPr>
                          </m:accPr>
                          <m:e>
                            <m:r>
                              <a:rPr lang="en-US" sz="5400" b="0" i="1" smtClean="0">
                                <a:solidFill>
                                  <a:schemeClr val="bg1"/>
                                </a:solidFill>
                                <a:latin typeface="Cambria Math" panose="02040503050406030204" pitchFamily="18" charset="0"/>
                              </a:rPr>
                              <m:t>𝑆</m:t>
                            </m:r>
                          </m:e>
                        </m:acc>
                      </m:num>
                      <m:den>
                        <m:r>
                          <a:rPr lang="en-US" sz="5400" b="0" i="1" smtClean="0">
                            <a:solidFill>
                              <a:schemeClr val="bg1"/>
                            </a:solidFill>
                            <a:latin typeface="Cambria Math" panose="02040503050406030204" pitchFamily="18" charset="0"/>
                          </a:rPr>
                          <m:t>𝑑</m:t>
                        </m:r>
                        <m:r>
                          <a:rPr lang="en-US" sz="5400" b="0" i="1" smtClean="0">
                            <a:solidFill>
                              <a:schemeClr val="bg1"/>
                            </a:solidFill>
                            <a:latin typeface="Cambria Math" panose="02040503050406030204" pitchFamily="18" charset="0"/>
                          </a:rPr>
                          <m:t>𝜏</m:t>
                        </m:r>
                      </m:den>
                    </m:f>
                    <m:r>
                      <a:rPr lang="en-US" sz="5400" b="0" i="1" smtClean="0">
                        <a:solidFill>
                          <a:schemeClr val="tx1"/>
                        </a:solidFill>
                        <a:latin typeface="Cambria Math" panose="02040503050406030204" pitchFamily="18" charset="0"/>
                      </a:rPr>
                      <m:t>=</m:t>
                    </m:r>
                    <m:r>
                      <a:rPr lang="en-US" sz="5400" b="0" i="1" smtClean="0">
                        <a:solidFill>
                          <a:schemeClr val="tx1"/>
                        </a:solidFill>
                        <a:latin typeface="Cambria Math" panose="02040503050406030204" pitchFamily="18" charset="0"/>
                      </a:rPr>
                      <m:t>𝑐</m:t>
                    </m:r>
                    <m:f>
                      <m:fPr>
                        <m:ctrlPr>
                          <a:rPr lang="en-US" sz="5400" b="0" i="1" smtClean="0">
                            <a:solidFill>
                              <a:schemeClr val="tx1"/>
                            </a:solidFill>
                            <a:latin typeface="Cambria Math" panose="02040503050406030204" pitchFamily="18" charset="0"/>
                          </a:rPr>
                        </m:ctrlPr>
                      </m:fPr>
                      <m:num>
                        <m:r>
                          <a:rPr lang="en-US" sz="5400" b="0" i="1" smtClean="0">
                            <a:solidFill>
                              <a:schemeClr val="tx1"/>
                            </a:solidFill>
                            <a:latin typeface="Cambria Math" panose="02040503050406030204" pitchFamily="18" charset="0"/>
                          </a:rPr>
                          <m:t>𝑑</m:t>
                        </m:r>
                        <m:r>
                          <a:rPr lang="en-US" sz="5400" b="0" i="1" smtClean="0">
                            <a:solidFill>
                              <a:srgbClr val="0070C0"/>
                            </a:solidFill>
                            <a:latin typeface="Cambria Math" panose="02040503050406030204" pitchFamily="18" charset="0"/>
                          </a:rPr>
                          <m:t>𝑡</m:t>
                        </m:r>
                      </m:num>
                      <m:den>
                        <m:r>
                          <a:rPr lang="en-US" sz="5400" b="0" i="1" smtClean="0">
                            <a:solidFill>
                              <a:schemeClr val="tx1"/>
                            </a:solidFill>
                            <a:latin typeface="Cambria Math" panose="02040503050406030204" pitchFamily="18" charset="0"/>
                          </a:rPr>
                          <m:t>𝑑</m:t>
                        </m:r>
                        <m:r>
                          <a:rPr lang="en-US" sz="5400" b="0" i="1" smtClean="0">
                            <a:solidFill>
                              <a:srgbClr val="FFC000"/>
                            </a:solidFill>
                            <a:latin typeface="Cambria Math" panose="02040503050406030204" pitchFamily="18" charset="0"/>
                          </a:rPr>
                          <m:t>𝜏</m:t>
                        </m:r>
                      </m:den>
                    </m:f>
                    <m:acc>
                      <m:accPr>
                        <m:chr m:val="⃗"/>
                        <m:ctrlPr>
                          <a:rPr lang="en-US" sz="5400" i="1" smtClean="0">
                            <a:solidFill>
                              <a:srgbClr val="002060"/>
                            </a:solidFill>
                            <a:latin typeface="Cambria Math" panose="02040503050406030204" pitchFamily="18" charset="0"/>
                          </a:rPr>
                        </m:ctrlPr>
                      </m:accPr>
                      <m:e>
                        <m:sSub>
                          <m:sSubPr>
                            <m:ctrlPr>
                              <a:rPr lang="en-US" sz="5400" i="1">
                                <a:solidFill>
                                  <a:srgbClr val="002060"/>
                                </a:solidFill>
                                <a:latin typeface="Cambria Math" panose="02040503050406030204" pitchFamily="18" charset="0"/>
                              </a:rPr>
                            </m:ctrlPr>
                          </m:sSubPr>
                          <m:e>
                            <m:r>
                              <a:rPr lang="en-US" sz="5400" i="1">
                                <a:solidFill>
                                  <a:srgbClr val="002060"/>
                                </a:solidFill>
                                <a:latin typeface="Cambria Math" panose="02040503050406030204" pitchFamily="18" charset="0"/>
                              </a:rPr>
                              <m:t>𝑒</m:t>
                            </m:r>
                          </m:e>
                          <m:sub>
                            <m:r>
                              <a:rPr lang="en-US" sz="5400" i="1">
                                <a:solidFill>
                                  <a:srgbClr val="002060"/>
                                </a:solidFill>
                                <a:latin typeface="Cambria Math" panose="02040503050406030204" pitchFamily="18" charset="0"/>
                              </a:rPr>
                              <m:t>𝑡</m:t>
                            </m:r>
                          </m:sub>
                        </m:sSub>
                      </m:e>
                    </m:acc>
                    <m:r>
                      <a:rPr lang="en-US" sz="5400" b="0" i="1" smtClean="0">
                        <a:solidFill>
                          <a:schemeClr val="tx1"/>
                        </a:solidFill>
                        <a:latin typeface="Cambria Math" panose="02040503050406030204" pitchFamily="18" charset="0"/>
                      </a:rPr>
                      <m:t>+</m:t>
                    </m:r>
                    <m:f>
                      <m:fPr>
                        <m:ctrlPr>
                          <a:rPr lang="en-US" sz="5400" b="0" i="1" smtClean="0">
                            <a:solidFill>
                              <a:schemeClr val="tx1"/>
                            </a:solidFill>
                            <a:latin typeface="Cambria Math" panose="02040503050406030204" pitchFamily="18" charset="0"/>
                          </a:rPr>
                        </m:ctrlPr>
                      </m:fPr>
                      <m:num>
                        <m:r>
                          <a:rPr lang="en-US" sz="5400" b="0" i="1" smtClean="0">
                            <a:solidFill>
                              <a:schemeClr val="tx1"/>
                            </a:solidFill>
                            <a:latin typeface="Cambria Math" panose="02040503050406030204" pitchFamily="18" charset="0"/>
                          </a:rPr>
                          <m:t>𝑑</m:t>
                        </m:r>
                        <m:r>
                          <a:rPr lang="en-US" sz="5400" b="0" i="1" smtClean="0">
                            <a:solidFill>
                              <a:srgbClr val="0070C0"/>
                            </a:solidFill>
                            <a:latin typeface="Cambria Math" panose="02040503050406030204" pitchFamily="18" charset="0"/>
                          </a:rPr>
                          <m:t>𝑥</m:t>
                        </m:r>
                      </m:num>
                      <m:den>
                        <m:r>
                          <a:rPr lang="en-US" sz="5400" b="0" i="1" smtClean="0">
                            <a:solidFill>
                              <a:schemeClr val="tx1"/>
                            </a:solidFill>
                            <a:latin typeface="Cambria Math" panose="02040503050406030204" pitchFamily="18" charset="0"/>
                          </a:rPr>
                          <m:t>𝑑</m:t>
                        </m:r>
                        <m:r>
                          <a:rPr lang="en-US" sz="5400" b="0" i="1" smtClean="0">
                            <a:solidFill>
                              <a:srgbClr val="0070C0"/>
                            </a:solidFill>
                            <a:latin typeface="Cambria Math" panose="02040503050406030204" pitchFamily="18" charset="0"/>
                          </a:rPr>
                          <m:t>𝑡</m:t>
                        </m:r>
                      </m:den>
                    </m:f>
                    <m:f>
                      <m:fPr>
                        <m:ctrlPr>
                          <a:rPr lang="en-US" sz="5400" b="0" i="1" smtClean="0">
                            <a:solidFill>
                              <a:schemeClr val="tx1"/>
                            </a:solidFill>
                            <a:latin typeface="Cambria Math" panose="02040503050406030204" pitchFamily="18" charset="0"/>
                          </a:rPr>
                        </m:ctrlPr>
                      </m:fPr>
                      <m:num>
                        <m:r>
                          <a:rPr lang="en-US" sz="5400" b="0" i="1" smtClean="0">
                            <a:solidFill>
                              <a:schemeClr val="tx1"/>
                            </a:solidFill>
                            <a:latin typeface="Cambria Math" panose="02040503050406030204" pitchFamily="18" charset="0"/>
                          </a:rPr>
                          <m:t>𝑑</m:t>
                        </m:r>
                        <m:r>
                          <a:rPr lang="en-US" sz="5400" b="0" i="1" smtClean="0">
                            <a:solidFill>
                              <a:srgbClr val="0070C0"/>
                            </a:solidFill>
                            <a:latin typeface="Cambria Math" panose="02040503050406030204" pitchFamily="18" charset="0"/>
                          </a:rPr>
                          <m:t>𝑡</m:t>
                        </m:r>
                      </m:num>
                      <m:den>
                        <m:r>
                          <a:rPr lang="en-US" sz="5400" b="0" i="1" smtClean="0">
                            <a:solidFill>
                              <a:schemeClr val="tx1"/>
                            </a:solidFill>
                            <a:latin typeface="Cambria Math" panose="02040503050406030204" pitchFamily="18" charset="0"/>
                          </a:rPr>
                          <m:t>𝑑</m:t>
                        </m:r>
                        <m:r>
                          <a:rPr lang="en-US" sz="5400" b="0" i="1" smtClean="0">
                            <a:solidFill>
                              <a:srgbClr val="FFC000"/>
                            </a:solidFill>
                            <a:latin typeface="Cambria Math" panose="02040503050406030204" pitchFamily="18" charset="0"/>
                          </a:rPr>
                          <m:t>𝜏</m:t>
                        </m:r>
                      </m:den>
                    </m:f>
                    <m:acc>
                      <m:accPr>
                        <m:chr m:val="⃗"/>
                        <m:ctrlPr>
                          <a:rPr lang="en-US" sz="5400" i="1" smtClean="0">
                            <a:solidFill>
                              <a:srgbClr val="002060"/>
                            </a:solidFill>
                            <a:latin typeface="Cambria Math" panose="02040503050406030204" pitchFamily="18" charset="0"/>
                          </a:rPr>
                        </m:ctrlPr>
                      </m:accPr>
                      <m:e>
                        <m:sSub>
                          <m:sSubPr>
                            <m:ctrlPr>
                              <a:rPr lang="en-US" sz="5400" i="1">
                                <a:solidFill>
                                  <a:srgbClr val="002060"/>
                                </a:solidFill>
                                <a:latin typeface="Cambria Math" panose="02040503050406030204" pitchFamily="18" charset="0"/>
                              </a:rPr>
                            </m:ctrlPr>
                          </m:sSubPr>
                          <m:e>
                            <m:r>
                              <a:rPr lang="en-US" sz="5400" i="1">
                                <a:solidFill>
                                  <a:srgbClr val="002060"/>
                                </a:solidFill>
                                <a:latin typeface="Cambria Math" panose="02040503050406030204" pitchFamily="18" charset="0"/>
                              </a:rPr>
                              <m:t>𝑒</m:t>
                            </m:r>
                          </m:e>
                          <m:sub>
                            <m:r>
                              <a:rPr lang="en-US" sz="5400" b="0" i="1" smtClean="0">
                                <a:solidFill>
                                  <a:srgbClr val="002060"/>
                                </a:solidFill>
                                <a:latin typeface="Cambria Math" panose="02040503050406030204" pitchFamily="18" charset="0"/>
                              </a:rPr>
                              <m:t>𝑥</m:t>
                            </m:r>
                          </m:sub>
                        </m:sSub>
                      </m:e>
                    </m:acc>
                    <m:r>
                      <a:rPr lang="en-US" sz="5400" b="0" i="1" smtClean="0">
                        <a:solidFill>
                          <a:schemeClr val="tx1"/>
                        </a:solidFill>
                        <a:latin typeface="Cambria Math" panose="02040503050406030204" pitchFamily="18" charset="0"/>
                      </a:rPr>
                      <m:t>+</m:t>
                    </m:r>
                    <m:f>
                      <m:fPr>
                        <m:ctrlPr>
                          <a:rPr lang="en-US" sz="5400" b="0" i="1" smtClean="0">
                            <a:solidFill>
                              <a:schemeClr val="tx1"/>
                            </a:solidFill>
                            <a:latin typeface="Cambria Math" panose="02040503050406030204" pitchFamily="18" charset="0"/>
                          </a:rPr>
                        </m:ctrlPr>
                      </m:fPr>
                      <m:num>
                        <m:r>
                          <a:rPr lang="en-US" sz="5400" b="0" i="1" smtClean="0">
                            <a:solidFill>
                              <a:schemeClr val="tx1"/>
                            </a:solidFill>
                            <a:latin typeface="Cambria Math" panose="02040503050406030204" pitchFamily="18" charset="0"/>
                          </a:rPr>
                          <m:t>𝑑</m:t>
                        </m:r>
                        <m:r>
                          <a:rPr lang="en-US" sz="5400" b="0" i="1" smtClean="0">
                            <a:solidFill>
                              <a:srgbClr val="0070C0"/>
                            </a:solidFill>
                            <a:latin typeface="Cambria Math" panose="02040503050406030204" pitchFamily="18" charset="0"/>
                          </a:rPr>
                          <m:t>𝑦</m:t>
                        </m:r>
                      </m:num>
                      <m:den>
                        <m:r>
                          <a:rPr lang="en-US" sz="5400" b="0" i="1" smtClean="0">
                            <a:solidFill>
                              <a:schemeClr val="tx1"/>
                            </a:solidFill>
                            <a:latin typeface="Cambria Math" panose="02040503050406030204" pitchFamily="18" charset="0"/>
                          </a:rPr>
                          <m:t>𝑑</m:t>
                        </m:r>
                        <m:r>
                          <a:rPr lang="en-US" sz="5400" b="0" i="1" smtClean="0">
                            <a:solidFill>
                              <a:srgbClr val="0070C0"/>
                            </a:solidFill>
                            <a:latin typeface="Cambria Math" panose="02040503050406030204" pitchFamily="18" charset="0"/>
                          </a:rPr>
                          <m:t>𝑡</m:t>
                        </m:r>
                      </m:den>
                    </m:f>
                    <m:f>
                      <m:fPr>
                        <m:ctrlPr>
                          <a:rPr lang="en-US" sz="5400" b="0" i="1" smtClean="0">
                            <a:solidFill>
                              <a:schemeClr val="tx1"/>
                            </a:solidFill>
                            <a:latin typeface="Cambria Math" panose="02040503050406030204" pitchFamily="18" charset="0"/>
                          </a:rPr>
                        </m:ctrlPr>
                      </m:fPr>
                      <m:num>
                        <m:r>
                          <a:rPr lang="en-US" sz="5400" b="0" i="1" smtClean="0">
                            <a:solidFill>
                              <a:schemeClr val="tx1"/>
                            </a:solidFill>
                            <a:latin typeface="Cambria Math" panose="02040503050406030204" pitchFamily="18" charset="0"/>
                          </a:rPr>
                          <m:t>𝑑</m:t>
                        </m:r>
                        <m:r>
                          <a:rPr lang="en-US" sz="5400" b="0" i="1" smtClean="0">
                            <a:solidFill>
                              <a:srgbClr val="0070C0"/>
                            </a:solidFill>
                            <a:latin typeface="Cambria Math" panose="02040503050406030204" pitchFamily="18" charset="0"/>
                          </a:rPr>
                          <m:t>𝑡</m:t>
                        </m:r>
                      </m:num>
                      <m:den>
                        <m:r>
                          <a:rPr lang="en-US" sz="5400" b="0" i="1" smtClean="0">
                            <a:solidFill>
                              <a:schemeClr val="tx1"/>
                            </a:solidFill>
                            <a:latin typeface="Cambria Math" panose="02040503050406030204" pitchFamily="18" charset="0"/>
                          </a:rPr>
                          <m:t>𝑑</m:t>
                        </m:r>
                        <m:r>
                          <a:rPr lang="en-US" sz="5400" b="0" i="1" smtClean="0">
                            <a:solidFill>
                              <a:srgbClr val="FFC000"/>
                            </a:solidFill>
                            <a:latin typeface="Cambria Math" panose="02040503050406030204" pitchFamily="18" charset="0"/>
                          </a:rPr>
                          <m:t>𝜏</m:t>
                        </m:r>
                      </m:den>
                    </m:f>
                    <m:acc>
                      <m:accPr>
                        <m:chr m:val="⃗"/>
                        <m:ctrlPr>
                          <a:rPr lang="en-US" sz="5400" i="1" smtClean="0">
                            <a:solidFill>
                              <a:srgbClr val="002060"/>
                            </a:solidFill>
                            <a:latin typeface="Cambria Math" panose="02040503050406030204" pitchFamily="18" charset="0"/>
                          </a:rPr>
                        </m:ctrlPr>
                      </m:accPr>
                      <m:e>
                        <m:sSub>
                          <m:sSubPr>
                            <m:ctrlPr>
                              <a:rPr lang="en-US" sz="5400" i="1">
                                <a:solidFill>
                                  <a:srgbClr val="002060"/>
                                </a:solidFill>
                                <a:latin typeface="Cambria Math" panose="02040503050406030204" pitchFamily="18" charset="0"/>
                              </a:rPr>
                            </m:ctrlPr>
                          </m:sSubPr>
                          <m:e>
                            <m:r>
                              <a:rPr lang="en-US" sz="5400" i="1">
                                <a:solidFill>
                                  <a:srgbClr val="002060"/>
                                </a:solidFill>
                                <a:latin typeface="Cambria Math" panose="02040503050406030204" pitchFamily="18" charset="0"/>
                              </a:rPr>
                              <m:t>𝑒</m:t>
                            </m:r>
                          </m:e>
                          <m:sub>
                            <m:r>
                              <a:rPr lang="en-US" sz="5400" b="0" i="1" smtClean="0">
                                <a:solidFill>
                                  <a:srgbClr val="002060"/>
                                </a:solidFill>
                                <a:latin typeface="Cambria Math" panose="02040503050406030204" pitchFamily="18" charset="0"/>
                              </a:rPr>
                              <m:t>𝑦</m:t>
                            </m:r>
                          </m:sub>
                        </m:sSub>
                      </m:e>
                    </m:acc>
                    <m:r>
                      <a:rPr lang="en-US" sz="5400" b="0" i="1" smtClean="0">
                        <a:solidFill>
                          <a:schemeClr val="tx1"/>
                        </a:solidFill>
                        <a:latin typeface="Cambria Math" panose="02040503050406030204" pitchFamily="18" charset="0"/>
                      </a:rPr>
                      <m:t>+</m:t>
                    </m:r>
                    <m:f>
                      <m:fPr>
                        <m:ctrlPr>
                          <a:rPr lang="en-US" sz="5400" b="0" i="1" smtClean="0">
                            <a:solidFill>
                              <a:schemeClr val="tx1"/>
                            </a:solidFill>
                            <a:latin typeface="Cambria Math" panose="02040503050406030204" pitchFamily="18" charset="0"/>
                          </a:rPr>
                        </m:ctrlPr>
                      </m:fPr>
                      <m:num>
                        <m:r>
                          <a:rPr lang="en-US" sz="5400" b="0" i="1" smtClean="0">
                            <a:solidFill>
                              <a:schemeClr val="tx1"/>
                            </a:solidFill>
                            <a:latin typeface="Cambria Math" panose="02040503050406030204" pitchFamily="18" charset="0"/>
                          </a:rPr>
                          <m:t>𝑑</m:t>
                        </m:r>
                        <m:r>
                          <a:rPr lang="en-US" sz="5400" b="0" i="1" smtClean="0">
                            <a:solidFill>
                              <a:srgbClr val="0070C0"/>
                            </a:solidFill>
                            <a:latin typeface="Cambria Math" panose="02040503050406030204" pitchFamily="18" charset="0"/>
                          </a:rPr>
                          <m:t>𝑧</m:t>
                        </m:r>
                      </m:num>
                      <m:den>
                        <m:r>
                          <a:rPr lang="en-US" sz="5400" b="0" i="1" smtClean="0">
                            <a:solidFill>
                              <a:schemeClr val="tx1"/>
                            </a:solidFill>
                            <a:latin typeface="Cambria Math" panose="02040503050406030204" pitchFamily="18" charset="0"/>
                          </a:rPr>
                          <m:t>𝑑</m:t>
                        </m:r>
                        <m:r>
                          <a:rPr lang="en-US" sz="5400" b="0" i="1" smtClean="0">
                            <a:solidFill>
                              <a:srgbClr val="0070C0"/>
                            </a:solidFill>
                            <a:latin typeface="Cambria Math" panose="02040503050406030204" pitchFamily="18" charset="0"/>
                          </a:rPr>
                          <m:t>𝑡</m:t>
                        </m:r>
                      </m:den>
                    </m:f>
                    <m:f>
                      <m:fPr>
                        <m:ctrlPr>
                          <a:rPr lang="en-US" sz="5400" b="0" i="1" smtClean="0">
                            <a:solidFill>
                              <a:schemeClr val="tx1"/>
                            </a:solidFill>
                            <a:latin typeface="Cambria Math" panose="02040503050406030204" pitchFamily="18" charset="0"/>
                          </a:rPr>
                        </m:ctrlPr>
                      </m:fPr>
                      <m:num>
                        <m:r>
                          <a:rPr lang="en-US" sz="5400" b="0" i="1" smtClean="0">
                            <a:solidFill>
                              <a:schemeClr val="tx1"/>
                            </a:solidFill>
                            <a:latin typeface="Cambria Math" panose="02040503050406030204" pitchFamily="18" charset="0"/>
                          </a:rPr>
                          <m:t>𝑑</m:t>
                        </m:r>
                        <m:r>
                          <a:rPr lang="en-US" sz="5400" b="0" i="1" smtClean="0">
                            <a:solidFill>
                              <a:srgbClr val="0070C0"/>
                            </a:solidFill>
                            <a:latin typeface="Cambria Math" panose="02040503050406030204" pitchFamily="18" charset="0"/>
                          </a:rPr>
                          <m:t>𝑡</m:t>
                        </m:r>
                      </m:num>
                      <m:den>
                        <m:r>
                          <a:rPr lang="en-US" sz="5400" b="0" i="1" smtClean="0">
                            <a:solidFill>
                              <a:schemeClr val="tx1"/>
                            </a:solidFill>
                            <a:latin typeface="Cambria Math" panose="02040503050406030204" pitchFamily="18" charset="0"/>
                          </a:rPr>
                          <m:t>𝑑</m:t>
                        </m:r>
                        <m:r>
                          <a:rPr lang="en-US" sz="5400" b="0" i="1" smtClean="0">
                            <a:solidFill>
                              <a:srgbClr val="FFC000"/>
                            </a:solidFill>
                            <a:latin typeface="Cambria Math" panose="02040503050406030204" pitchFamily="18" charset="0"/>
                          </a:rPr>
                          <m:t>𝜏</m:t>
                        </m:r>
                      </m:den>
                    </m:f>
                    <m:acc>
                      <m:accPr>
                        <m:chr m:val="⃗"/>
                        <m:ctrlPr>
                          <a:rPr lang="en-US" sz="5400" i="1" smtClean="0">
                            <a:solidFill>
                              <a:srgbClr val="002060"/>
                            </a:solidFill>
                            <a:latin typeface="Cambria Math" panose="02040503050406030204" pitchFamily="18" charset="0"/>
                          </a:rPr>
                        </m:ctrlPr>
                      </m:accPr>
                      <m:e>
                        <m:sSub>
                          <m:sSubPr>
                            <m:ctrlPr>
                              <a:rPr lang="en-US" sz="5400" i="1">
                                <a:solidFill>
                                  <a:srgbClr val="002060"/>
                                </a:solidFill>
                                <a:latin typeface="Cambria Math" panose="02040503050406030204" pitchFamily="18" charset="0"/>
                              </a:rPr>
                            </m:ctrlPr>
                          </m:sSubPr>
                          <m:e>
                            <m:r>
                              <a:rPr lang="en-US" sz="5400" i="1">
                                <a:solidFill>
                                  <a:srgbClr val="002060"/>
                                </a:solidFill>
                                <a:latin typeface="Cambria Math" panose="02040503050406030204" pitchFamily="18" charset="0"/>
                              </a:rPr>
                              <m:t>𝑒</m:t>
                            </m:r>
                          </m:e>
                          <m:sub>
                            <m:r>
                              <a:rPr lang="en-US" sz="5400" b="0" i="1" smtClean="0">
                                <a:solidFill>
                                  <a:srgbClr val="002060"/>
                                </a:solidFill>
                                <a:latin typeface="Cambria Math" panose="02040503050406030204" pitchFamily="18" charset="0"/>
                              </a:rPr>
                              <m:t>𝑧</m:t>
                            </m:r>
                          </m:sub>
                        </m:sSub>
                      </m:e>
                    </m:acc>
                  </m:oMath>
                </a14:m>
                <a:r>
                  <a:rPr lang="en-CA" sz="5400" dirty="0">
                    <a:solidFill>
                      <a:schemeClr val="tx1"/>
                    </a:solidFill>
                  </a:rPr>
                  <a:t> </a:t>
                </a:r>
              </a:p>
              <a:p>
                <a14:m>
                  <m:oMath xmlns:m="http://schemas.openxmlformats.org/officeDocument/2006/math">
                    <m:f>
                      <m:fPr>
                        <m:ctrlPr>
                          <a:rPr lang="en-US" sz="5400" b="0" i="1" smtClean="0">
                            <a:solidFill>
                              <a:schemeClr val="bg1"/>
                            </a:solidFill>
                            <a:latin typeface="Cambria Math" panose="02040503050406030204" pitchFamily="18" charset="0"/>
                          </a:rPr>
                        </m:ctrlPr>
                      </m:fPr>
                      <m:num>
                        <m:r>
                          <a:rPr lang="en-US" sz="5400" b="0" i="1" smtClean="0">
                            <a:solidFill>
                              <a:schemeClr val="bg1"/>
                            </a:solidFill>
                            <a:latin typeface="Cambria Math" panose="02040503050406030204" pitchFamily="18" charset="0"/>
                          </a:rPr>
                          <m:t>𝑑</m:t>
                        </m:r>
                        <m:acc>
                          <m:accPr>
                            <m:chr m:val="⃗"/>
                            <m:ctrlPr>
                              <a:rPr lang="en-US" sz="5400" b="0" i="1" smtClean="0">
                                <a:solidFill>
                                  <a:schemeClr val="bg1"/>
                                </a:solidFill>
                                <a:latin typeface="Cambria Math" panose="02040503050406030204" pitchFamily="18" charset="0"/>
                              </a:rPr>
                            </m:ctrlPr>
                          </m:accPr>
                          <m:e>
                            <m:r>
                              <a:rPr lang="en-US" sz="5400" b="0" i="1" smtClean="0">
                                <a:solidFill>
                                  <a:schemeClr val="bg1"/>
                                </a:solidFill>
                                <a:latin typeface="Cambria Math" panose="02040503050406030204" pitchFamily="18" charset="0"/>
                              </a:rPr>
                              <m:t>𝑆</m:t>
                            </m:r>
                          </m:e>
                        </m:acc>
                      </m:num>
                      <m:den>
                        <m:r>
                          <a:rPr lang="en-US" sz="5400" b="0" i="1" smtClean="0">
                            <a:solidFill>
                              <a:schemeClr val="bg1"/>
                            </a:solidFill>
                            <a:latin typeface="Cambria Math" panose="02040503050406030204" pitchFamily="18" charset="0"/>
                          </a:rPr>
                          <m:t>𝑑</m:t>
                        </m:r>
                        <m:r>
                          <a:rPr lang="en-US" sz="5400" b="0" i="1" smtClean="0">
                            <a:solidFill>
                              <a:schemeClr val="bg1"/>
                            </a:solidFill>
                            <a:latin typeface="Cambria Math" panose="02040503050406030204" pitchFamily="18" charset="0"/>
                          </a:rPr>
                          <m:t>𝜏</m:t>
                        </m:r>
                      </m:den>
                    </m:f>
                    <m:r>
                      <a:rPr lang="en-US" sz="5400" b="0" i="1" smtClean="0">
                        <a:solidFill>
                          <a:schemeClr val="tx1"/>
                        </a:solidFill>
                        <a:latin typeface="Cambria Math" panose="02040503050406030204" pitchFamily="18" charset="0"/>
                      </a:rPr>
                      <m:t>= </m:t>
                    </m:r>
                    <m:r>
                      <a:rPr lang="en-US" sz="5400" b="0" i="1" smtClean="0">
                        <a:solidFill>
                          <a:schemeClr val="tx1"/>
                        </a:solidFill>
                        <a:latin typeface="Cambria Math" panose="02040503050406030204" pitchFamily="18" charset="0"/>
                      </a:rPr>
                      <m:t>𝑐</m:t>
                    </m:r>
                    <m:r>
                      <a:rPr lang="en-US" sz="5400" i="1" smtClean="0">
                        <a:latin typeface="Cambria Math" panose="02040503050406030204" pitchFamily="18" charset="0"/>
                      </a:rPr>
                      <m:t>𝛾</m:t>
                    </m:r>
                    <m:acc>
                      <m:accPr>
                        <m:chr m:val="⃗"/>
                        <m:ctrlPr>
                          <a:rPr lang="en-US" sz="5400" i="1" smtClean="0">
                            <a:solidFill>
                              <a:srgbClr val="002060"/>
                            </a:solidFill>
                            <a:latin typeface="Cambria Math" panose="02040503050406030204" pitchFamily="18" charset="0"/>
                          </a:rPr>
                        </m:ctrlPr>
                      </m:accPr>
                      <m:e>
                        <m:sSub>
                          <m:sSubPr>
                            <m:ctrlPr>
                              <a:rPr lang="en-US" sz="5400" i="1">
                                <a:solidFill>
                                  <a:srgbClr val="002060"/>
                                </a:solidFill>
                                <a:latin typeface="Cambria Math" panose="02040503050406030204" pitchFamily="18" charset="0"/>
                              </a:rPr>
                            </m:ctrlPr>
                          </m:sSubPr>
                          <m:e>
                            <m:r>
                              <a:rPr lang="en-US" sz="5400" i="1">
                                <a:solidFill>
                                  <a:srgbClr val="002060"/>
                                </a:solidFill>
                                <a:latin typeface="Cambria Math" panose="02040503050406030204" pitchFamily="18" charset="0"/>
                              </a:rPr>
                              <m:t>𝑒</m:t>
                            </m:r>
                          </m:e>
                          <m:sub>
                            <m:r>
                              <a:rPr lang="en-US" sz="5400" i="1">
                                <a:solidFill>
                                  <a:srgbClr val="002060"/>
                                </a:solidFill>
                                <a:latin typeface="Cambria Math" panose="02040503050406030204" pitchFamily="18" charset="0"/>
                              </a:rPr>
                              <m:t>𝑡</m:t>
                            </m:r>
                          </m:sub>
                        </m:sSub>
                      </m:e>
                    </m:acc>
                    <m:r>
                      <a:rPr lang="en-US" sz="5400" b="0" i="1" smtClean="0">
                        <a:solidFill>
                          <a:srgbClr val="002060"/>
                        </a:solidFill>
                        <a:latin typeface="Cambria Math" panose="02040503050406030204" pitchFamily="18" charset="0"/>
                      </a:rPr>
                      <m:t>  </m:t>
                    </m:r>
                    <m:r>
                      <a:rPr lang="en-US" sz="5400" b="0" i="1" smtClean="0">
                        <a:solidFill>
                          <a:schemeClr val="tx1"/>
                        </a:solidFill>
                        <a:latin typeface="Cambria Math" panose="02040503050406030204" pitchFamily="18" charset="0"/>
                      </a:rPr>
                      <m:t>+</m:t>
                    </m:r>
                    <m:sSup>
                      <m:sSupPr>
                        <m:ctrlPr>
                          <a:rPr lang="en-US" sz="5400" i="1">
                            <a:solidFill>
                              <a:srgbClr val="0070C0"/>
                            </a:solidFill>
                            <a:latin typeface="Cambria Math" panose="02040503050406030204" pitchFamily="18" charset="0"/>
                          </a:rPr>
                        </m:ctrlPr>
                      </m:sSupPr>
                      <m:e>
                        <m:r>
                          <a:rPr lang="en-US" sz="5400" i="1">
                            <a:solidFill>
                              <a:srgbClr val="0070C0"/>
                            </a:solidFill>
                            <a:latin typeface="Cambria Math" panose="02040503050406030204" pitchFamily="18" charset="0"/>
                          </a:rPr>
                          <m:t>𝑢</m:t>
                        </m:r>
                      </m:e>
                      <m:sup>
                        <m:r>
                          <a:rPr lang="en-US" sz="5400" i="1">
                            <a:solidFill>
                              <a:srgbClr val="0070C0"/>
                            </a:solidFill>
                            <a:latin typeface="Cambria Math" panose="02040503050406030204" pitchFamily="18" charset="0"/>
                          </a:rPr>
                          <m:t>𝑥</m:t>
                        </m:r>
                      </m:sup>
                    </m:sSup>
                    <m:r>
                      <a:rPr lang="en-US" sz="5400" i="1" smtClean="0">
                        <a:latin typeface="Cambria Math" panose="02040503050406030204" pitchFamily="18" charset="0"/>
                      </a:rPr>
                      <m:t>𝛾</m:t>
                    </m:r>
                    <m:acc>
                      <m:accPr>
                        <m:chr m:val="⃗"/>
                        <m:ctrlPr>
                          <a:rPr lang="en-US" sz="5400" i="1" smtClean="0">
                            <a:solidFill>
                              <a:srgbClr val="002060"/>
                            </a:solidFill>
                            <a:latin typeface="Cambria Math" panose="02040503050406030204" pitchFamily="18" charset="0"/>
                          </a:rPr>
                        </m:ctrlPr>
                      </m:accPr>
                      <m:e>
                        <m:sSub>
                          <m:sSubPr>
                            <m:ctrlPr>
                              <a:rPr lang="en-US" sz="5400" i="1">
                                <a:solidFill>
                                  <a:srgbClr val="002060"/>
                                </a:solidFill>
                                <a:latin typeface="Cambria Math" panose="02040503050406030204" pitchFamily="18" charset="0"/>
                              </a:rPr>
                            </m:ctrlPr>
                          </m:sSubPr>
                          <m:e>
                            <m:r>
                              <a:rPr lang="en-US" sz="5400" i="1">
                                <a:solidFill>
                                  <a:srgbClr val="002060"/>
                                </a:solidFill>
                                <a:latin typeface="Cambria Math" panose="02040503050406030204" pitchFamily="18" charset="0"/>
                              </a:rPr>
                              <m:t>𝑒</m:t>
                            </m:r>
                          </m:e>
                          <m:sub>
                            <m:r>
                              <a:rPr lang="en-US" sz="5400" b="0" i="1" smtClean="0">
                                <a:solidFill>
                                  <a:srgbClr val="002060"/>
                                </a:solidFill>
                                <a:latin typeface="Cambria Math" panose="02040503050406030204" pitchFamily="18" charset="0"/>
                              </a:rPr>
                              <m:t>𝑥</m:t>
                            </m:r>
                          </m:sub>
                        </m:sSub>
                      </m:e>
                    </m:acc>
                    <m:r>
                      <a:rPr lang="en-US" sz="5400" b="0" i="1" smtClean="0">
                        <a:solidFill>
                          <a:srgbClr val="002060"/>
                        </a:solidFill>
                        <a:latin typeface="Cambria Math" panose="02040503050406030204" pitchFamily="18" charset="0"/>
                      </a:rPr>
                      <m:t> </m:t>
                    </m:r>
                    <m:r>
                      <a:rPr lang="en-US" sz="5400" b="0" i="1" smtClean="0">
                        <a:solidFill>
                          <a:schemeClr val="tx1"/>
                        </a:solidFill>
                        <a:latin typeface="Cambria Math" panose="02040503050406030204" pitchFamily="18" charset="0"/>
                      </a:rPr>
                      <m:t>+</m:t>
                    </m:r>
                    <m:sSup>
                      <m:sSupPr>
                        <m:ctrlPr>
                          <a:rPr lang="en-US" sz="5400" i="1">
                            <a:solidFill>
                              <a:srgbClr val="0070C0"/>
                            </a:solidFill>
                            <a:latin typeface="Cambria Math" panose="02040503050406030204" pitchFamily="18" charset="0"/>
                          </a:rPr>
                        </m:ctrlPr>
                      </m:sSupPr>
                      <m:e>
                        <m:r>
                          <a:rPr lang="en-US" sz="5400" i="1">
                            <a:solidFill>
                              <a:srgbClr val="0070C0"/>
                            </a:solidFill>
                            <a:latin typeface="Cambria Math" panose="02040503050406030204" pitchFamily="18" charset="0"/>
                          </a:rPr>
                          <m:t>𝑢</m:t>
                        </m:r>
                      </m:e>
                      <m:sup>
                        <m:r>
                          <a:rPr lang="en-US" sz="5400" i="1">
                            <a:solidFill>
                              <a:srgbClr val="0070C0"/>
                            </a:solidFill>
                            <a:latin typeface="Cambria Math" panose="02040503050406030204" pitchFamily="18" charset="0"/>
                          </a:rPr>
                          <m:t>𝑦</m:t>
                        </m:r>
                      </m:sup>
                    </m:sSup>
                    <m:r>
                      <a:rPr lang="en-US" sz="5400" i="1" smtClean="0">
                        <a:latin typeface="Cambria Math" panose="02040503050406030204" pitchFamily="18" charset="0"/>
                      </a:rPr>
                      <m:t>𝛾</m:t>
                    </m:r>
                    <m:acc>
                      <m:accPr>
                        <m:chr m:val="⃗"/>
                        <m:ctrlPr>
                          <a:rPr lang="en-US" sz="5400" i="1" smtClean="0">
                            <a:solidFill>
                              <a:srgbClr val="002060"/>
                            </a:solidFill>
                            <a:latin typeface="Cambria Math" panose="02040503050406030204" pitchFamily="18" charset="0"/>
                          </a:rPr>
                        </m:ctrlPr>
                      </m:accPr>
                      <m:e>
                        <m:sSub>
                          <m:sSubPr>
                            <m:ctrlPr>
                              <a:rPr lang="en-US" sz="5400" i="1">
                                <a:solidFill>
                                  <a:srgbClr val="002060"/>
                                </a:solidFill>
                                <a:latin typeface="Cambria Math" panose="02040503050406030204" pitchFamily="18" charset="0"/>
                              </a:rPr>
                            </m:ctrlPr>
                          </m:sSubPr>
                          <m:e>
                            <m:r>
                              <a:rPr lang="en-US" sz="5400" i="1">
                                <a:solidFill>
                                  <a:srgbClr val="002060"/>
                                </a:solidFill>
                                <a:latin typeface="Cambria Math" panose="02040503050406030204" pitchFamily="18" charset="0"/>
                              </a:rPr>
                              <m:t>𝑒</m:t>
                            </m:r>
                          </m:e>
                          <m:sub>
                            <m:r>
                              <a:rPr lang="en-US" sz="5400" b="0" i="1" smtClean="0">
                                <a:solidFill>
                                  <a:srgbClr val="002060"/>
                                </a:solidFill>
                                <a:latin typeface="Cambria Math" panose="02040503050406030204" pitchFamily="18" charset="0"/>
                              </a:rPr>
                              <m:t>𝑦</m:t>
                            </m:r>
                          </m:sub>
                        </m:sSub>
                      </m:e>
                    </m:acc>
                    <m:r>
                      <a:rPr lang="en-US" sz="5400" b="0" i="1" smtClean="0">
                        <a:solidFill>
                          <a:srgbClr val="002060"/>
                        </a:solidFill>
                        <a:latin typeface="Cambria Math" panose="02040503050406030204" pitchFamily="18" charset="0"/>
                      </a:rPr>
                      <m:t> </m:t>
                    </m:r>
                    <m:r>
                      <a:rPr lang="en-US" sz="5400" b="0" i="1" smtClean="0">
                        <a:solidFill>
                          <a:schemeClr val="tx1"/>
                        </a:solidFill>
                        <a:latin typeface="Cambria Math" panose="02040503050406030204" pitchFamily="18" charset="0"/>
                      </a:rPr>
                      <m:t>+</m:t>
                    </m:r>
                    <m:sSup>
                      <m:sSupPr>
                        <m:ctrlPr>
                          <a:rPr lang="en-US" sz="5400" i="1">
                            <a:solidFill>
                              <a:srgbClr val="0070C0"/>
                            </a:solidFill>
                            <a:latin typeface="Cambria Math" panose="02040503050406030204" pitchFamily="18" charset="0"/>
                          </a:rPr>
                        </m:ctrlPr>
                      </m:sSupPr>
                      <m:e>
                        <m:r>
                          <a:rPr lang="en-US" sz="5400" i="1">
                            <a:solidFill>
                              <a:srgbClr val="0070C0"/>
                            </a:solidFill>
                            <a:latin typeface="Cambria Math" panose="02040503050406030204" pitchFamily="18" charset="0"/>
                          </a:rPr>
                          <m:t>𝑢</m:t>
                        </m:r>
                      </m:e>
                      <m:sup>
                        <m:r>
                          <a:rPr lang="en-US" sz="5400" i="1">
                            <a:solidFill>
                              <a:srgbClr val="0070C0"/>
                            </a:solidFill>
                            <a:latin typeface="Cambria Math" panose="02040503050406030204" pitchFamily="18" charset="0"/>
                          </a:rPr>
                          <m:t>𝑧</m:t>
                        </m:r>
                      </m:sup>
                    </m:sSup>
                    <m:r>
                      <a:rPr lang="en-US" sz="5400" i="1" smtClean="0">
                        <a:latin typeface="Cambria Math" panose="02040503050406030204" pitchFamily="18" charset="0"/>
                      </a:rPr>
                      <m:t>𝛾</m:t>
                    </m:r>
                    <m:acc>
                      <m:accPr>
                        <m:chr m:val="⃗"/>
                        <m:ctrlPr>
                          <a:rPr lang="en-US" sz="5400" i="1" smtClean="0">
                            <a:solidFill>
                              <a:srgbClr val="002060"/>
                            </a:solidFill>
                            <a:latin typeface="Cambria Math" panose="02040503050406030204" pitchFamily="18" charset="0"/>
                          </a:rPr>
                        </m:ctrlPr>
                      </m:accPr>
                      <m:e>
                        <m:sSub>
                          <m:sSubPr>
                            <m:ctrlPr>
                              <a:rPr lang="en-US" sz="5400" i="1">
                                <a:solidFill>
                                  <a:srgbClr val="002060"/>
                                </a:solidFill>
                                <a:latin typeface="Cambria Math" panose="02040503050406030204" pitchFamily="18" charset="0"/>
                              </a:rPr>
                            </m:ctrlPr>
                          </m:sSubPr>
                          <m:e>
                            <m:r>
                              <a:rPr lang="en-US" sz="5400" i="1">
                                <a:solidFill>
                                  <a:srgbClr val="002060"/>
                                </a:solidFill>
                                <a:latin typeface="Cambria Math" panose="02040503050406030204" pitchFamily="18" charset="0"/>
                              </a:rPr>
                              <m:t>𝑒</m:t>
                            </m:r>
                          </m:e>
                          <m:sub>
                            <m:r>
                              <a:rPr lang="en-US" sz="5400" b="0" i="1" smtClean="0">
                                <a:solidFill>
                                  <a:srgbClr val="002060"/>
                                </a:solidFill>
                                <a:latin typeface="Cambria Math" panose="02040503050406030204" pitchFamily="18" charset="0"/>
                              </a:rPr>
                              <m:t>𝑧</m:t>
                            </m:r>
                          </m:sub>
                        </m:sSub>
                      </m:e>
                    </m:acc>
                  </m:oMath>
                </a14:m>
                <a:r>
                  <a:rPr lang="en-CA" sz="5400" dirty="0">
                    <a:solidFill>
                      <a:schemeClr val="tx1"/>
                    </a:solidFill>
                  </a:rPr>
                  <a:t> </a:t>
                </a:r>
              </a:p>
              <a:p>
                <a14:m>
                  <m:oMath xmlns:m="http://schemas.openxmlformats.org/officeDocument/2006/math">
                    <m:f>
                      <m:fPr>
                        <m:ctrlPr>
                          <a:rPr lang="en-US" sz="5400" b="0" i="1" smtClean="0">
                            <a:solidFill>
                              <a:schemeClr val="bg1"/>
                            </a:solidFill>
                            <a:latin typeface="Cambria Math" panose="02040503050406030204" pitchFamily="18" charset="0"/>
                          </a:rPr>
                        </m:ctrlPr>
                      </m:fPr>
                      <m:num>
                        <m:r>
                          <a:rPr lang="en-US" sz="5400" b="0" i="1" smtClean="0">
                            <a:solidFill>
                              <a:schemeClr val="bg1"/>
                            </a:solidFill>
                            <a:latin typeface="Cambria Math" panose="02040503050406030204" pitchFamily="18" charset="0"/>
                          </a:rPr>
                          <m:t>𝑑</m:t>
                        </m:r>
                        <m:acc>
                          <m:accPr>
                            <m:chr m:val="⃗"/>
                            <m:ctrlPr>
                              <a:rPr lang="en-US" sz="5400" b="0" i="1" smtClean="0">
                                <a:solidFill>
                                  <a:schemeClr val="bg1"/>
                                </a:solidFill>
                                <a:latin typeface="Cambria Math" panose="02040503050406030204" pitchFamily="18" charset="0"/>
                              </a:rPr>
                            </m:ctrlPr>
                          </m:accPr>
                          <m:e>
                            <m:r>
                              <a:rPr lang="en-US" sz="5400" b="0" i="1" smtClean="0">
                                <a:solidFill>
                                  <a:schemeClr val="bg1"/>
                                </a:solidFill>
                                <a:latin typeface="Cambria Math" panose="02040503050406030204" pitchFamily="18" charset="0"/>
                              </a:rPr>
                              <m:t>𝑆</m:t>
                            </m:r>
                          </m:e>
                        </m:acc>
                      </m:num>
                      <m:den>
                        <m:r>
                          <a:rPr lang="en-US" sz="5400" b="0" i="1" smtClean="0">
                            <a:solidFill>
                              <a:schemeClr val="bg1"/>
                            </a:solidFill>
                            <a:latin typeface="Cambria Math" panose="02040503050406030204" pitchFamily="18" charset="0"/>
                          </a:rPr>
                          <m:t>𝑑</m:t>
                        </m:r>
                        <m:r>
                          <a:rPr lang="en-US" sz="5400" b="0" i="1" smtClean="0">
                            <a:solidFill>
                              <a:schemeClr val="bg1"/>
                            </a:solidFill>
                            <a:latin typeface="Cambria Math" panose="02040503050406030204" pitchFamily="18" charset="0"/>
                          </a:rPr>
                          <m:t>𝜏</m:t>
                        </m:r>
                      </m:den>
                    </m:f>
                    <m:r>
                      <a:rPr lang="en-US" sz="5400" b="0" i="1" smtClean="0">
                        <a:solidFill>
                          <a:schemeClr val="tx1"/>
                        </a:solidFill>
                        <a:latin typeface="Cambria Math" panose="02040503050406030204" pitchFamily="18" charset="0"/>
                      </a:rPr>
                      <m:t>= </m:t>
                    </m:r>
                    <m:r>
                      <a:rPr lang="en-US" sz="5400" b="0" i="1" smtClean="0">
                        <a:solidFill>
                          <a:schemeClr val="tx1"/>
                        </a:solidFill>
                        <a:latin typeface="Cambria Math" panose="02040503050406030204" pitchFamily="18" charset="0"/>
                      </a:rPr>
                      <m:t>𝛾</m:t>
                    </m:r>
                    <m:r>
                      <a:rPr lang="en-US" sz="5400" b="0" i="1" smtClean="0">
                        <a:solidFill>
                          <a:schemeClr val="tx1"/>
                        </a:solidFill>
                        <a:latin typeface="Cambria Math" panose="02040503050406030204" pitchFamily="18" charset="0"/>
                      </a:rPr>
                      <m:t> </m:t>
                    </m:r>
                    <m:d>
                      <m:dPr>
                        <m:ctrlPr>
                          <a:rPr lang="en-US" sz="5400" b="0" i="1" smtClean="0">
                            <a:solidFill>
                              <a:schemeClr val="tx1"/>
                            </a:solidFill>
                            <a:latin typeface="Cambria Math" panose="02040503050406030204" pitchFamily="18" charset="0"/>
                          </a:rPr>
                        </m:ctrlPr>
                      </m:dPr>
                      <m:e>
                        <m:r>
                          <a:rPr lang="en-US" sz="5400" i="1">
                            <a:latin typeface="Cambria Math" panose="02040503050406030204" pitchFamily="18" charset="0"/>
                          </a:rPr>
                          <m:t>𝑐</m:t>
                        </m:r>
                        <m:acc>
                          <m:accPr>
                            <m:chr m:val="⃗"/>
                            <m:ctrlPr>
                              <a:rPr lang="en-US" sz="5400" i="1">
                                <a:solidFill>
                                  <a:srgbClr val="002060"/>
                                </a:solidFill>
                                <a:latin typeface="Cambria Math" panose="02040503050406030204" pitchFamily="18" charset="0"/>
                              </a:rPr>
                            </m:ctrlPr>
                          </m:accPr>
                          <m:e>
                            <m:sSub>
                              <m:sSubPr>
                                <m:ctrlPr>
                                  <a:rPr lang="en-US" sz="5400" i="1">
                                    <a:solidFill>
                                      <a:srgbClr val="002060"/>
                                    </a:solidFill>
                                    <a:latin typeface="Cambria Math" panose="02040503050406030204" pitchFamily="18" charset="0"/>
                                  </a:rPr>
                                </m:ctrlPr>
                              </m:sSubPr>
                              <m:e>
                                <m:r>
                                  <a:rPr lang="en-US" sz="5400" i="1">
                                    <a:solidFill>
                                      <a:srgbClr val="002060"/>
                                    </a:solidFill>
                                    <a:latin typeface="Cambria Math" panose="02040503050406030204" pitchFamily="18" charset="0"/>
                                  </a:rPr>
                                  <m:t>𝑒</m:t>
                                </m:r>
                              </m:e>
                              <m:sub>
                                <m:r>
                                  <a:rPr lang="en-US" sz="5400" i="1">
                                    <a:solidFill>
                                      <a:srgbClr val="002060"/>
                                    </a:solidFill>
                                    <a:latin typeface="Cambria Math" panose="02040503050406030204" pitchFamily="18" charset="0"/>
                                  </a:rPr>
                                  <m:t>𝑡</m:t>
                                </m:r>
                              </m:sub>
                            </m:sSub>
                          </m:e>
                        </m:acc>
                        <m:r>
                          <a:rPr lang="en-US" sz="5400" i="1">
                            <a:solidFill>
                              <a:srgbClr val="002060"/>
                            </a:solidFill>
                            <a:latin typeface="Cambria Math" panose="02040503050406030204" pitchFamily="18" charset="0"/>
                          </a:rPr>
                          <m:t>  </m:t>
                        </m:r>
                        <m:r>
                          <a:rPr lang="en-US" sz="5400" i="1">
                            <a:latin typeface="Cambria Math" panose="02040503050406030204" pitchFamily="18" charset="0"/>
                          </a:rPr>
                          <m:t>+</m:t>
                        </m:r>
                        <m:r>
                          <a:rPr lang="en-US" sz="5400" b="0" i="1" smtClean="0">
                            <a:latin typeface="Cambria Math" panose="02040503050406030204" pitchFamily="18" charset="0"/>
                          </a:rPr>
                          <m:t> </m:t>
                        </m:r>
                        <m:sSup>
                          <m:sSupPr>
                            <m:ctrlPr>
                              <a:rPr lang="en-US" sz="5400" i="1">
                                <a:solidFill>
                                  <a:srgbClr val="0070C0"/>
                                </a:solidFill>
                                <a:latin typeface="Cambria Math" panose="02040503050406030204" pitchFamily="18" charset="0"/>
                              </a:rPr>
                            </m:ctrlPr>
                          </m:sSupPr>
                          <m:e>
                            <m:r>
                              <a:rPr lang="en-US" sz="5400" i="1">
                                <a:solidFill>
                                  <a:srgbClr val="0070C0"/>
                                </a:solidFill>
                                <a:latin typeface="Cambria Math" panose="02040503050406030204" pitchFamily="18" charset="0"/>
                              </a:rPr>
                              <m:t>𝑢</m:t>
                            </m:r>
                          </m:e>
                          <m:sup>
                            <m:r>
                              <a:rPr lang="en-US" sz="5400" i="1">
                                <a:solidFill>
                                  <a:srgbClr val="0070C0"/>
                                </a:solidFill>
                                <a:latin typeface="Cambria Math" panose="02040503050406030204" pitchFamily="18" charset="0"/>
                              </a:rPr>
                              <m:t>𝑥</m:t>
                            </m:r>
                          </m:sup>
                        </m:sSup>
                        <m:acc>
                          <m:accPr>
                            <m:chr m:val="⃗"/>
                            <m:ctrlPr>
                              <a:rPr lang="en-US" sz="5400" i="1">
                                <a:solidFill>
                                  <a:srgbClr val="002060"/>
                                </a:solidFill>
                                <a:latin typeface="Cambria Math" panose="02040503050406030204" pitchFamily="18" charset="0"/>
                              </a:rPr>
                            </m:ctrlPr>
                          </m:accPr>
                          <m:e>
                            <m:sSub>
                              <m:sSubPr>
                                <m:ctrlPr>
                                  <a:rPr lang="en-US" sz="5400" i="1">
                                    <a:solidFill>
                                      <a:srgbClr val="002060"/>
                                    </a:solidFill>
                                    <a:latin typeface="Cambria Math" panose="02040503050406030204" pitchFamily="18" charset="0"/>
                                  </a:rPr>
                                </m:ctrlPr>
                              </m:sSubPr>
                              <m:e>
                                <m:r>
                                  <a:rPr lang="en-US" sz="5400" i="1">
                                    <a:solidFill>
                                      <a:srgbClr val="002060"/>
                                    </a:solidFill>
                                    <a:latin typeface="Cambria Math" panose="02040503050406030204" pitchFamily="18" charset="0"/>
                                  </a:rPr>
                                  <m:t>𝑒</m:t>
                                </m:r>
                              </m:e>
                              <m:sub>
                                <m:r>
                                  <a:rPr lang="en-US" sz="5400" i="1">
                                    <a:solidFill>
                                      <a:srgbClr val="002060"/>
                                    </a:solidFill>
                                    <a:latin typeface="Cambria Math" panose="02040503050406030204" pitchFamily="18" charset="0"/>
                                  </a:rPr>
                                  <m:t>𝑥</m:t>
                                </m:r>
                              </m:sub>
                            </m:sSub>
                          </m:e>
                        </m:acc>
                        <m:r>
                          <a:rPr lang="en-US" sz="5400" i="1">
                            <a:solidFill>
                              <a:srgbClr val="002060"/>
                            </a:solidFill>
                            <a:latin typeface="Cambria Math" panose="02040503050406030204" pitchFamily="18" charset="0"/>
                          </a:rPr>
                          <m:t> </m:t>
                        </m:r>
                        <m:r>
                          <a:rPr lang="en-US" sz="5400" i="1">
                            <a:latin typeface="Cambria Math" panose="02040503050406030204" pitchFamily="18" charset="0"/>
                          </a:rPr>
                          <m:t>+ </m:t>
                        </m:r>
                        <m:sSup>
                          <m:sSupPr>
                            <m:ctrlPr>
                              <a:rPr lang="en-US" sz="5400" b="0" i="1" smtClean="0">
                                <a:solidFill>
                                  <a:srgbClr val="0070C0"/>
                                </a:solidFill>
                                <a:latin typeface="Cambria Math" panose="02040503050406030204" pitchFamily="18" charset="0"/>
                              </a:rPr>
                            </m:ctrlPr>
                          </m:sSupPr>
                          <m:e>
                            <m:r>
                              <a:rPr lang="en-US" sz="5400" b="0" i="1" smtClean="0">
                                <a:solidFill>
                                  <a:srgbClr val="0070C0"/>
                                </a:solidFill>
                                <a:latin typeface="Cambria Math" panose="02040503050406030204" pitchFamily="18" charset="0"/>
                              </a:rPr>
                              <m:t>𝑢</m:t>
                            </m:r>
                          </m:e>
                          <m:sup>
                            <m:r>
                              <a:rPr lang="en-US" sz="5400" b="0" i="1" smtClean="0">
                                <a:solidFill>
                                  <a:srgbClr val="0070C0"/>
                                </a:solidFill>
                                <a:latin typeface="Cambria Math" panose="02040503050406030204" pitchFamily="18" charset="0"/>
                              </a:rPr>
                              <m:t>𝑦</m:t>
                            </m:r>
                          </m:sup>
                        </m:sSup>
                        <m:acc>
                          <m:accPr>
                            <m:chr m:val="⃗"/>
                            <m:ctrlPr>
                              <a:rPr lang="en-US" sz="5400" i="1">
                                <a:solidFill>
                                  <a:srgbClr val="002060"/>
                                </a:solidFill>
                                <a:latin typeface="Cambria Math" panose="02040503050406030204" pitchFamily="18" charset="0"/>
                              </a:rPr>
                            </m:ctrlPr>
                          </m:accPr>
                          <m:e>
                            <m:sSub>
                              <m:sSubPr>
                                <m:ctrlPr>
                                  <a:rPr lang="en-US" sz="5400" i="1">
                                    <a:solidFill>
                                      <a:srgbClr val="002060"/>
                                    </a:solidFill>
                                    <a:latin typeface="Cambria Math" panose="02040503050406030204" pitchFamily="18" charset="0"/>
                                  </a:rPr>
                                </m:ctrlPr>
                              </m:sSubPr>
                              <m:e>
                                <m:r>
                                  <a:rPr lang="en-US" sz="5400" i="1">
                                    <a:solidFill>
                                      <a:srgbClr val="002060"/>
                                    </a:solidFill>
                                    <a:latin typeface="Cambria Math" panose="02040503050406030204" pitchFamily="18" charset="0"/>
                                  </a:rPr>
                                  <m:t>𝑒</m:t>
                                </m:r>
                              </m:e>
                              <m:sub>
                                <m:r>
                                  <a:rPr lang="en-US" sz="5400" i="1">
                                    <a:solidFill>
                                      <a:srgbClr val="002060"/>
                                    </a:solidFill>
                                    <a:latin typeface="Cambria Math" panose="02040503050406030204" pitchFamily="18" charset="0"/>
                                  </a:rPr>
                                  <m:t>𝑦</m:t>
                                </m:r>
                              </m:sub>
                            </m:sSub>
                          </m:e>
                        </m:acc>
                        <m:r>
                          <a:rPr lang="en-US" sz="5400" i="1">
                            <a:solidFill>
                              <a:srgbClr val="002060"/>
                            </a:solidFill>
                            <a:latin typeface="Cambria Math" panose="02040503050406030204" pitchFamily="18" charset="0"/>
                          </a:rPr>
                          <m:t> </m:t>
                        </m:r>
                        <m:r>
                          <a:rPr lang="en-US" sz="5400" i="1">
                            <a:latin typeface="Cambria Math" panose="02040503050406030204" pitchFamily="18" charset="0"/>
                          </a:rPr>
                          <m:t>+</m:t>
                        </m:r>
                        <m:r>
                          <a:rPr lang="en-US" sz="5400" b="0" i="1" smtClean="0">
                            <a:latin typeface="Cambria Math" panose="02040503050406030204" pitchFamily="18" charset="0"/>
                          </a:rPr>
                          <m:t>  </m:t>
                        </m:r>
                        <m:sSup>
                          <m:sSupPr>
                            <m:ctrlPr>
                              <a:rPr lang="en-US" sz="5400" b="0" i="1" smtClean="0">
                                <a:solidFill>
                                  <a:srgbClr val="0070C0"/>
                                </a:solidFill>
                                <a:latin typeface="Cambria Math" panose="02040503050406030204" pitchFamily="18" charset="0"/>
                              </a:rPr>
                            </m:ctrlPr>
                          </m:sSupPr>
                          <m:e>
                            <m:r>
                              <a:rPr lang="en-US" sz="5400" b="0" i="1" smtClean="0">
                                <a:solidFill>
                                  <a:srgbClr val="0070C0"/>
                                </a:solidFill>
                                <a:latin typeface="Cambria Math" panose="02040503050406030204" pitchFamily="18" charset="0"/>
                              </a:rPr>
                              <m:t>𝑢</m:t>
                            </m:r>
                          </m:e>
                          <m:sup>
                            <m:r>
                              <a:rPr lang="en-US" sz="5400" b="0" i="1" smtClean="0">
                                <a:solidFill>
                                  <a:srgbClr val="0070C0"/>
                                </a:solidFill>
                                <a:latin typeface="Cambria Math" panose="02040503050406030204" pitchFamily="18" charset="0"/>
                              </a:rPr>
                              <m:t>𝑧</m:t>
                            </m:r>
                          </m:sup>
                        </m:sSup>
                        <m:acc>
                          <m:accPr>
                            <m:chr m:val="⃗"/>
                            <m:ctrlPr>
                              <a:rPr lang="en-US" sz="5400" i="1">
                                <a:solidFill>
                                  <a:srgbClr val="002060"/>
                                </a:solidFill>
                                <a:latin typeface="Cambria Math" panose="02040503050406030204" pitchFamily="18" charset="0"/>
                              </a:rPr>
                            </m:ctrlPr>
                          </m:accPr>
                          <m:e>
                            <m:sSub>
                              <m:sSubPr>
                                <m:ctrlPr>
                                  <a:rPr lang="en-US" sz="5400" i="1">
                                    <a:solidFill>
                                      <a:srgbClr val="002060"/>
                                    </a:solidFill>
                                    <a:latin typeface="Cambria Math" panose="02040503050406030204" pitchFamily="18" charset="0"/>
                                  </a:rPr>
                                </m:ctrlPr>
                              </m:sSubPr>
                              <m:e>
                                <m:r>
                                  <a:rPr lang="en-US" sz="5400" i="1">
                                    <a:solidFill>
                                      <a:srgbClr val="002060"/>
                                    </a:solidFill>
                                    <a:latin typeface="Cambria Math" panose="02040503050406030204" pitchFamily="18" charset="0"/>
                                  </a:rPr>
                                  <m:t>𝑒</m:t>
                                </m:r>
                              </m:e>
                              <m:sub>
                                <m:r>
                                  <a:rPr lang="en-US" sz="5400" i="1">
                                    <a:solidFill>
                                      <a:srgbClr val="002060"/>
                                    </a:solidFill>
                                    <a:latin typeface="Cambria Math" panose="02040503050406030204" pitchFamily="18" charset="0"/>
                                  </a:rPr>
                                  <m:t>𝑧</m:t>
                                </m:r>
                              </m:sub>
                            </m:sSub>
                          </m:e>
                        </m:acc>
                      </m:e>
                    </m:d>
                  </m:oMath>
                </a14:m>
                <a:r>
                  <a:rPr lang="en-CA" sz="5400" dirty="0">
                    <a:solidFill>
                      <a:schemeClr val="tx1"/>
                    </a:solidFill>
                  </a:rPr>
                  <a:t> </a:t>
                </a:r>
              </a:p>
            </p:txBody>
          </p:sp>
        </mc:Choice>
        <mc:Fallback xmlns="">
          <p:sp>
            <p:nvSpPr>
              <p:cNvPr id="6" name="TextBox 5">
                <a:extLst>
                  <a:ext uri="{FF2B5EF4-FFF2-40B4-BE49-F238E27FC236}">
                    <a16:creationId xmlns:a16="http://schemas.microsoft.com/office/drawing/2014/main" id="{713EF548-FB39-45E4-A15E-36DAEAA90500}"/>
                  </a:ext>
                </a:extLst>
              </p:cNvPr>
              <p:cNvSpPr txBox="1">
                <a:spLocks noRot="1" noChangeAspect="1" noMove="1" noResize="1" noEditPoints="1" noAdjustHandles="1" noChangeArrowheads="1" noChangeShapeType="1" noTextEdit="1"/>
              </p:cNvSpPr>
              <p:nvPr/>
            </p:nvSpPr>
            <p:spPr>
              <a:xfrm>
                <a:off x="0" y="1398490"/>
                <a:ext cx="12192000" cy="5608908"/>
              </a:xfrm>
              <a:prstGeom prst="rect">
                <a:avLst/>
              </a:prstGeom>
              <a:blipFill>
                <a:blip r:embed="rId5"/>
                <a:stretch>
                  <a:fillRect/>
                </a:stretch>
              </a:blipFill>
              <a:ln>
                <a:no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47C01E50-B508-4973-ACB8-7742821751AD}"/>
                  </a:ext>
                </a:extLst>
              </p:cNvPr>
              <p:cNvSpPr/>
              <p:nvPr/>
            </p:nvSpPr>
            <p:spPr>
              <a:xfrm>
                <a:off x="9646559" y="100875"/>
                <a:ext cx="2443361" cy="1422184"/>
              </a:xfrm>
              <a:prstGeom prst="rect">
                <a:avLst/>
              </a:prstGeom>
              <a:ln w="38100">
                <a:solidFill>
                  <a:schemeClr val="tx1"/>
                </a:solidFill>
              </a:ln>
            </p:spPr>
            <p:txBody>
              <a:bodyPr wrap="none">
                <a:spAutoFit/>
              </a:bodyPr>
              <a:lstStyle/>
              <a:p>
                <a:pPr algn="ctr"/>
                <a14:m>
                  <m:oMath xmlns:m="http://schemas.openxmlformats.org/officeDocument/2006/math">
                    <m:f>
                      <m:fPr>
                        <m:ctrlPr>
                          <a:rPr lang="en-US" sz="6000" i="1">
                            <a:latin typeface="Cambria Math" panose="02040503050406030204" pitchFamily="18" charset="0"/>
                          </a:rPr>
                        </m:ctrlPr>
                      </m:fPr>
                      <m:num>
                        <m:r>
                          <a:rPr lang="en-US" sz="6000" i="1">
                            <a:latin typeface="Cambria Math" panose="02040503050406030204" pitchFamily="18" charset="0"/>
                          </a:rPr>
                          <m:t>𝑑</m:t>
                        </m:r>
                        <m:r>
                          <a:rPr lang="en-US" sz="6000" i="1">
                            <a:solidFill>
                              <a:srgbClr val="0070C0"/>
                            </a:solidFill>
                            <a:latin typeface="Cambria Math" panose="02040503050406030204" pitchFamily="18" charset="0"/>
                          </a:rPr>
                          <m:t>𝑡</m:t>
                        </m:r>
                      </m:num>
                      <m:den>
                        <m:r>
                          <a:rPr lang="en-US" sz="6000" i="1">
                            <a:latin typeface="Cambria Math" panose="02040503050406030204" pitchFamily="18" charset="0"/>
                          </a:rPr>
                          <m:t>𝑑</m:t>
                        </m:r>
                        <m:r>
                          <a:rPr lang="en-US" sz="6000" i="1">
                            <a:solidFill>
                              <a:srgbClr val="FFC000"/>
                            </a:solidFill>
                            <a:latin typeface="Cambria Math" panose="02040503050406030204" pitchFamily="18" charset="0"/>
                          </a:rPr>
                          <m:t>𝜏</m:t>
                        </m:r>
                      </m:den>
                    </m:f>
                    <m:r>
                      <a:rPr lang="en-US" sz="6000" i="1">
                        <a:latin typeface="Cambria Math" panose="02040503050406030204" pitchFamily="18" charset="0"/>
                      </a:rPr>
                      <m:t>=</m:t>
                    </m:r>
                    <m:r>
                      <a:rPr lang="en-US" sz="6000" i="1">
                        <a:latin typeface="Cambria Math" panose="02040503050406030204" pitchFamily="18" charset="0"/>
                      </a:rPr>
                      <m:t>𝛾</m:t>
                    </m:r>
                  </m:oMath>
                </a14:m>
                <a:r>
                  <a:rPr lang="en-US" sz="6000" dirty="0"/>
                  <a:t> </a:t>
                </a:r>
              </a:p>
            </p:txBody>
          </p:sp>
        </mc:Choice>
        <mc:Fallback xmlns="">
          <p:sp>
            <p:nvSpPr>
              <p:cNvPr id="9" name="Rectangle 8">
                <a:extLst>
                  <a:ext uri="{FF2B5EF4-FFF2-40B4-BE49-F238E27FC236}">
                    <a16:creationId xmlns:a16="http://schemas.microsoft.com/office/drawing/2014/main" id="{47C01E50-B508-4973-ACB8-7742821751AD}"/>
                  </a:ext>
                </a:extLst>
              </p:cNvPr>
              <p:cNvSpPr>
                <a:spLocks noRot="1" noChangeAspect="1" noMove="1" noResize="1" noEditPoints="1" noAdjustHandles="1" noChangeArrowheads="1" noChangeShapeType="1" noTextEdit="1"/>
              </p:cNvSpPr>
              <p:nvPr/>
            </p:nvSpPr>
            <p:spPr>
              <a:xfrm>
                <a:off x="9646559" y="100875"/>
                <a:ext cx="2443361" cy="1422184"/>
              </a:xfrm>
              <a:prstGeom prst="rect">
                <a:avLst/>
              </a:prstGeom>
              <a:blipFill>
                <a:blip r:embed="rId6"/>
                <a:stretch>
                  <a:fillRect/>
                </a:stretch>
              </a:blipFill>
              <a:ln w="38100">
                <a:solidFill>
                  <a:schemeClr val="tx1"/>
                </a:solid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4FA11D8F-AFD6-4B51-B682-39B00124A7F4}"/>
                  </a:ext>
                </a:extLst>
              </p:cNvPr>
              <p:cNvSpPr txBox="1"/>
              <p:nvPr/>
            </p:nvSpPr>
            <p:spPr>
              <a:xfrm>
                <a:off x="308290" y="144582"/>
                <a:ext cx="9285654" cy="1227900"/>
              </a:xfrm>
              <a:prstGeom prst="rect">
                <a:avLst/>
              </a:prstGeom>
              <a:noFill/>
              <a:ln>
                <a:noFill/>
              </a:ln>
            </p:spPr>
            <p:txBody>
              <a:bodyPr wrap="square" rtlCol="0">
                <a:spAutoFit/>
              </a:bodyPr>
              <a:lstStyle/>
              <a:p>
                <a:pPr/>
                <a14:m>
                  <m:oMathPara xmlns:m="http://schemas.openxmlformats.org/officeDocument/2006/math">
                    <m:oMathParaPr>
                      <m:jc m:val="left"/>
                    </m:oMathParaPr>
                    <m:oMath xmlns:m="http://schemas.openxmlformats.org/officeDocument/2006/math">
                      <m:acc>
                        <m:accPr>
                          <m:chr m:val="⃗"/>
                          <m:ctrlPr>
                            <a:rPr lang="en-US" sz="6000" b="0" i="1" smtClean="0">
                              <a:solidFill>
                                <a:srgbClr val="7030A0"/>
                              </a:solidFill>
                              <a:latin typeface="Cambria Math" panose="02040503050406030204" pitchFamily="18" charset="0"/>
                            </a:rPr>
                          </m:ctrlPr>
                        </m:accPr>
                        <m:e>
                          <m:r>
                            <a:rPr lang="en-US" sz="6000" b="0" i="1" smtClean="0">
                              <a:solidFill>
                                <a:srgbClr val="7030A0"/>
                              </a:solidFill>
                              <a:latin typeface="Cambria Math" panose="02040503050406030204" pitchFamily="18" charset="0"/>
                            </a:rPr>
                            <m:t>𝑆</m:t>
                          </m:r>
                        </m:e>
                      </m:acc>
                      <m:r>
                        <a:rPr lang="en-US" sz="6000" b="0" i="1" smtClean="0">
                          <a:solidFill>
                            <a:schemeClr val="tx1"/>
                          </a:solidFill>
                          <a:latin typeface="Cambria Math" panose="02040503050406030204" pitchFamily="18" charset="0"/>
                        </a:rPr>
                        <m:t>=</m:t>
                      </m:r>
                      <m:r>
                        <a:rPr lang="en-US" sz="6000" b="0" i="1" smtClean="0">
                          <a:solidFill>
                            <a:schemeClr val="tx1"/>
                          </a:solidFill>
                          <a:latin typeface="Cambria Math" panose="02040503050406030204" pitchFamily="18" charset="0"/>
                        </a:rPr>
                        <m:t>𝑐𝑡</m:t>
                      </m:r>
                      <m:acc>
                        <m:accPr>
                          <m:chr m:val="⃗"/>
                          <m:ctrlPr>
                            <a:rPr lang="en-US" sz="6000" i="1" smtClean="0">
                              <a:solidFill>
                                <a:srgbClr val="002060"/>
                              </a:solidFill>
                              <a:latin typeface="Cambria Math" panose="02040503050406030204" pitchFamily="18" charset="0"/>
                            </a:rPr>
                          </m:ctrlPr>
                        </m:accPr>
                        <m:e>
                          <m:sSub>
                            <m:sSubPr>
                              <m:ctrlPr>
                                <a:rPr lang="en-US" sz="6000" i="1">
                                  <a:solidFill>
                                    <a:srgbClr val="002060"/>
                                  </a:solidFill>
                                  <a:latin typeface="Cambria Math" panose="02040503050406030204" pitchFamily="18" charset="0"/>
                                </a:rPr>
                              </m:ctrlPr>
                            </m:sSubPr>
                            <m:e>
                              <m:r>
                                <a:rPr lang="en-US" sz="6000" i="1">
                                  <a:solidFill>
                                    <a:srgbClr val="002060"/>
                                  </a:solidFill>
                                  <a:latin typeface="Cambria Math" panose="02040503050406030204" pitchFamily="18" charset="0"/>
                                </a:rPr>
                                <m:t>𝑒</m:t>
                              </m:r>
                            </m:e>
                            <m:sub>
                              <m:r>
                                <a:rPr lang="en-US" sz="6000" i="1">
                                  <a:solidFill>
                                    <a:srgbClr val="002060"/>
                                  </a:solidFill>
                                  <a:latin typeface="Cambria Math" panose="02040503050406030204" pitchFamily="18" charset="0"/>
                                </a:rPr>
                                <m:t>𝑡</m:t>
                              </m:r>
                            </m:sub>
                          </m:sSub>
                        </m:e>
                      </m:acc>
                      <m:r>
                        <a:rPr lang="en-US" sz="6000" b="0" i="1" smtClean="0">
                          <a:solidFill>
                            <a:schemeClr val="tx1"/>
                          </a:solidFill>
                          <a:latin typeface="Cambria Math" panose="02040503050406030204" pitchFamily="18" charset="0"/>
                        </a:rPr>
                        <m:t>+</m:t>
                      </m:r>
                      <m:r>
                        <a:rPr lang="en-US" sz="6000" b="0" i="1" smtClean="0">
                          <a:solidFill>
                            <a:srgbClr val="0070C0"/>
                          </a:solidFill>
                          <a:latin typeface="Cambria Math" panose="02040503050406030204" pitchFamily="18" charset="0"/>
                        </a:rPr>
                        <m:t>𝑥</m:t>
                      </m:r>
                      <m:acc>
                        <m:accPr>
                          <m:chr m:val="⃗"/>
                          <m:ctrlPr>
                            <a:rPr lang="en-US" sz="6000" i="1">
                              <a:solidFill>
                                <a:srgbClr val="002060"/>
                              </a:solidFill>
                              <a:latin typeface="Cambria Math" panose="02040503050406030204" pitchFamily="18" charset="0"/>
                            </a:rPr>
                          </m:ctrlPr>
                        </m:accPr>
                        <m:e>
                          <m:sSub>
                            <m:sSubPr>
                              <m:ctrlPr>
                                <a:rPr lang="en-US" sz="6000" i="1">
                                  <a:solidFill>
                                    <a:srgbClr val="002060"/>
                                  </a:solidFill>
                                  <a:latin typeface="Cambria Math" panose="02040503050406030204" pitchFamily="18" charset="0"/>
                                </a:rPr>
                              </m:ctrlPr>
                            </m:sSubPr>
                            <m:e>
                              <m:r>
                                <a:rPr lang="en-US" sz="6000" i="1">
                                  <a:solidFill>
                                    <a:srgbClr val="002060"/>
                                  </a:solidFill>
                                  <a:latin typeface="Cambria Math" panose="02040503050406030204" pitchFamily="18" charset="0"/>
                                </a:rPr>
                                <m:t>𝑒</m:t>
                              </m:r>
                            </m:e>
                            <m:sub>
                              <m:r>
                                <a:rPr lang="en-US" sz="6000" i="1">
                                  <a:solidFill>
                                    <a:srgbClr val="002060"/>
                                  </a:solidFill>
                                  <a:latin typeface="Cambria Math" panose="02040503050406030204" pitchFamily="18" charset="0"/>
                                </a:rPr>
                                <m:t>𝑥</m:t>
                              </m:r>
                            </m:sub>
                          </m:sSub>
                        </m:e>
                      </m:acc>
                      <m:r>
                        <a:rPr lang="en-US" sz="6000" b="0" i="1" smtClean="0">
                          <a:solidFill>
                            <a:schemeClr val="tx1"/>
                          </a:solidFill>
                          <a:latin typeface="Cambria Math" panose="02040503050406030204" pitchFamily="18" charset="0"/>
                        </a:rPr>
                        <m:t>+</m:t>
                      </m:r>
                      <m:r>
                        <a:rPr lang="en-US" sz="6000" b="0" i="1" smtClean="0">
                          <a:solidFill>
                            <a:srgbClr val="0070C0"/>
                          </a:solidFill>
                          <a:latin typeface="Cambria Math" panose="02040503050406030204" pitchFamily="18" charset="0"/>
                        </a:rPr>
                        <m:t>𝑦</m:t>
                      </m:r>
                      <m:acc>
                        <m:accPr>
                          <m:chr m:val="⃗"/>
                          <m:ctrlPr>
                            <a:rPr lang="en-US" sz="6000" i="1">
                              <a:solidFill>
                                <a:srgbClr val="002060"/>
                              </a:solidFill>
                              <a:latin typeface="Cambria Math" panose="02040503050406030204" pitchFamily="18" charset="0"/>
                            </a:rPr>
                          </m:ctrlPr>
                        </m:accPr>
                        <m:e>
                          <m:sSub>
                            <m:sSubPr>
                              <m:ctrlPr>
                                <a:rPr lang="en-US" sz="6000" i="1">
                                  <a:solidFill>
                                    <a:srgbClr val="002060"/>
                                  </a:solidFill>
                                  <a:latin typeface="Cambria Math" panose="02040503050406030204" pitchFamily="18" charset="0"/>
                                </a:rPr>
                              </m:ctrlPr>
                            </m:sSubPr>
                            <m:e>
                              <m:r>
                                <a:rPr lang="en-US" sz="6000" i="1">
                                  <a:solidFill>
                                    <a:srgbClr val="002060"/>
                                  </a:solidFill>
                                  <a:latin typeface="Cambria Math" panose="02040503050406030204" pitchFamily="18" charset="0"/>
                                </a:rPr>
                                <m:t>𝑒</m:t>
                              </m:r>
                            </m:e>
                            <m:sub>
                              <m:r>
                                <a:rPr lang="en-US" sz="6000" b="0" i="1" smtClean="0">
                                  <a:solidFill>
                                    <a:srgbClr val="002060"/>
                                  </a:solidFill>
                                  <a:latin typeface="Cambria Math" panose="02040503050406030204" pitchFamily="18" charset="0"/>
                                </a:rPr>
                                <m:t>𝑦</m:t>
                              </m:r>
                            </m:sub>
                          </m:sSub>
                        </m:e>
                      </m:acc>
                      <m:r>
                        <a:rPr lang="en-US" sz="6000" b="0" i="1" smtClean="0">
                          <a:solidFill>
                            <a:schemeClr val="tx1"/>
                          </a:solidFill>
                          <a:latin typeface="Cambria Math" panose="02040503050406030204" pitchFamily="18" charset="0"/>
                        </a:rPr>
                        <m:t>+</m:t>
                      </m:r>
                      <m:r>
                        <a:rPr lang="en-US" sz="6000" b="0" i="1" smtClean="0">
                          <a:solidFill>
                            <a:srgbClr val="0070C0"/>
                          </a:solidFill>
                          <a:latin typeface="Cambria Math" panose="02040503050406030204" pitchFamily="18" charset="0"/>
                        </a:rPr>
                        <m:t>𝑧</m:t>
                      </m:r>
                      <m:acc>
                        <m:accPr>
                          <m:chr m:val="⃗"/>
                          <m:ctrlPr>
                            <a:rPr lang="en-US" sz="6000" i="1">
                              <a:solidFill>
                                <a:srgbClr val="002060"/>
                              </a:solidFill>
                              <a:latin typeface="Cambria Math" panose="02040503050406030204" pitchFamily="18" charset="0"/>
                            </a:rPr>
                          </m:ctrlPr>
                        </m:accPr>
                        <m:e>
                          <m:sSub>
                            <m:sSubPr>
                              <m:ctrlPr>
                                <a:rPr lang="en-US" sz="6000" i="1">
                                  <a:solidFill>
                                    <a:srgbClr val="002060"/>
                                  </a:solidFill>
                                  <a:latin typeface="Cambria Math" panose="02040503050406030204" pitchFamily="18" charset="0"/>
                                </a:rPr>
                              </m:ctrlPr>
                            </m:sSubPr>
                            <m:e>
                              <m:r>
                                <a:rPr lang="en-US" sz="6000" i="1">
                                  <a:solidFill>
                                    <a:srgbClr val="002060"/>
                                  </a:solidFill>
                                  <a:latin typeface="Cambria Math" panose="02040503050406030204" pitchFamily="18" charset="0"/>
                                </a:rPr>
                                <m:t>𝑒</m:t>
                              </m:r>
                            </m:e>
                            <m:sub>
                              <m:r>
                                <a:rPr lang="en-US" sz="6000" b="0" i="1" smtClean="0">
                                  <a:solidFill>
                                    <a:srgbClr val="002060"/>
                                  </a:solidFill>
                                  <a:latin typeface="Cambria Math" panose="02040503050406030204" pitchFamily="18" charset="0"/>
                                </a:rPr>
                                <m:t>𝑧</m:t>
                              </m:r>
                            </m:sub>
                          </m:sSub>
                        </m:e>
                      </m:acc>
                    </m:oMath>
                  </m:oMathPara>
                </a14:m>
                <a:endParaRPr lang="en-CA" sz="6000" dirty="0">
                  <a:solidFill>
                    <a:schemeClr val="tx1"/>
                  </a:solidFill>
                </a:endParaRPr>
              </a:p>
            </p:txBody>
          </p:sp>
        </mc:Choice>
        <mc:Fallback xmlns="">
          <p:sp>
            <p:nvSpPr>
              <p:cNvPr id="2" name="TextBox 1">
                <a:extLst>
                  <a:ext uri="{FF2B5EF4-FFF2-40B4-BE49-F238E27FC236}">
                    <a16:creationId xmlns:a16="http://schemas.microsoft.com/office/drawing/2014/main" id="{4FA11D8F-AFD6-4B51-B682-39B00124A7F4}"/>
                  </a:ext>
                </a:extLst>
              </p:cNvPr>
              <p:cNvSpPr txBox="1">
                <a:spLocks noRot="1" noChangeAspect="1" noMove="1" noResize="1" noEditPoints="1" noAdjustHandles="1" noChangeArrowheads="1" noChangeShapeType="1" noTextEdit="1"/>
              </p:cNvSpPr>
              <p:nvPr/>
            </p:nvSpPr>
            <p:spPr>
              <a:xfrm>
                <a:off x="308290" y="144582"/>
                <a:ext cx="9285654" cy="1227900"/>
              </a:xfrm>
              <a:prstGeom prst="rect">
                <a:avLst/>
              </a:prstGeom>
              <a:blipFill>
                <a:blip r:embed="rId7"/>
                <a:stretch>
                  <a:fillRect/>
                </a:stretch>
              </a:blipFill>
              <a:ln>
                <a:noFill/>
              </a:ln>
            </p:spPr>
            <p:txBody>
              <a:bodyPr/>
              <a:lstStyle/>
              <a:p>
                <a:r>
                  <a:rPr lang="en-CA">
                    <a:noFill/>
                  </a:rPr>
                  <a:t> </a:t>
                </a:r>
              </a:p>
            </p:txBody>
          </p:sp>
        </mc:Fallback>
      </mc:AlternateContent>
      <mc:AlternateContent xmlns:mc="http://schemas.openxmlformats.org/markup-compatibility/2006" xmlns:p14="http://schemas.microsoft.com/office/powerpoint/2010/main" xmlns:iact="http://schemas.microsoft.com/office/powerpoint/2014/inkAction">
        <mc:Choice Requires="p14 iact">
          <p:contentPart p14:bwMode="auto" r:id="rId8">
            <p14:nvContentPartPr>
              <p14:cNvPr id="3" name="Ink 2">
                <a:extLst>
                  <a:ext uri="{FF2B5EF4-FFF2-40B4-BE49-F238E27FC236}">
                    <a16:creationId xmlns:a16="http://schemas.microsoft.com/office/drawing/2014/main" id="{B66B61D9-2477-48DA-9E7B-926B4AEAAF76}"/>
                  </a:ext>
                </a:extLst>
              </p14:cNvPr>
              <p14:cNvContentPartPr/>
              <p14:nvPr>
                <p:extLst>
                  <p:ext uri="{42D2F446-02D8-4167-A562-619A0277C38B}">
                    <p15:isNarration xmlns:p15="http://schemas.microsoft.com/office/powerpoint/2012/main" val="1"/>
                  </p:ext>
                </p:extLst>
              </p14:nvPr>
            </p14:nvContentPartPr>
            <p14:xfrm>
              <a:off x="234000" y="2992680"/>
              <a:ext cx="11137680" cy="3499560"/>
            </p14:xfrm>
          </p:contentPart>
        </mc:Choice>
        <mc:Fallback xmlns="">
          <p:pic>
            <p:nvPicPr>
              <p:cNvPr id="3" name="Ink 2">
                <a:extLst>
                  <a:ext uri="{FF2B5EF4-FFF2-40B4-BE49-F238E27FC236}">
                    <a16:creationId xmlns:a16="http://schemas.microsoft.com/office/drawing/2014/main" id="{B66B61D9-2477-48DA-9E7B-926B4AEAAF76}"/>
                  </a:ext>
                </a:extLst>
              </p:cNvPr>
              <p:cNvPicPr>
                <a:picLocks noGrp="1" noRot="1" noChangeAspect="1" noMove="1" noResize="1" noEditPoints="1" noAdjustHandles="1" noChangeArrowheads="1" noChangeShapeType="1"/>
              </p:cNvPicPr>
              <p:nvPr/>
            </p:nvPicPr>
            <p:blipFill>
              <a:blip r:embed="rId9"/>
              <a:stretch>
                <a:fillRect/>
              </a:stretch>
            </p:blipFill>
            <p:spPr>
              <a:xfrm>
                <a:off x="224640" y="2983320"/>
                <a:ext cx="11156400" cy="3518280"/>
              </a:xfrm>
              <a:prstGeom prst="rect">
                <a:avLst/>
              </a:prstGeom>
            </p:spPr>
          </p:pic>
        </mc:Fallback>
      </mc:AlternateContent>
    </p:spTree>
    <p:custDataLst>
      <p:tags r:id="rId1"/>
    </p:custDataLst>
    <p:extLst>
      <p:ext uri="{BB962C8B-B14F-4D97-AF65-F5344CB8AC3E}">
        <p14:creationId xmlns:p14="http://schemas.microsoft.com/office/powerpoint/2010/main" val="2285929482"/>
      </p:ext>
    </p:extLst>
  </p:cSld>
  <p:clrMapOvr>
    <a:masterClrMapping/>
  </p:clrMapOvr>
  <mc:AlternateContent xmlns:mc="http://schemas.openxmlformats.org/markup-compatibility/2006" xmlns:p14="http://schemas.microsoft.com/office/powerpoint/2010/main">
    <mc:Choice Requires="p14">
      <p:transition spd="med" p14:dur="700" advTm="41266">
        <p:fade/>
      </p:transition>
    </mc:Choice>
    <mc:Fallback xmlns="">
      <p:transition spd="med" advTm="4126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cmd type="call" cmd="playFrom(0.0)">
                                      <p:cBhvr>
                                        <p:cTn id="7" dur="1" fill="hold"/>
                                        <p:tgtEl>
                                          <p:spTgt spid="3"/>
                                        </p:tgtEl>
                                      </p:cBhvr>
                                    </p:cmd>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8183EF45-F98D-417D-B65B-43F50F1647E0}"/>
                  </a:ext>
                </a:extLst>
              </p:cNvPr>
              <p:cNvSpPr txBox="1"/>
              <p:nvPr/>
            </p:nvSpPr>
            <p:spPr>
              <a:xfrm>
                <a:off x="76199" y="-102702"/>
                <a:ext cx="12791662" cy="3845668"/>
              </a:xfrm>
              <a:prstGeom prst="rect">
                <a:avLst/>
              </a:prstGeom>
              <a:noFill/>
              <a:ln>
                <a:noFill/>
              </a:ln>
            </p:spPr>
            <p:txBody>
              <a:bodyPr wrap="square" rtlCol="0">
                <a:spAutoFit/>
              </a:bodyPr>
              <a:lstStyle/>
              <a:p>
                <a:r>
                  <a:rPr lang="en-US" sz="6000" b="0" dirty="0">
                    <a:solidFill>
                      <a:schemeClr val="tx1"/>
                    </a:solidFill>
                  </a:rPr>
                  <a:t>  </a:t>
                </a:r>
                <a14:m>
                  <m:oMath xmlns:m="http://schemas.openxmlformats.org/officeDocument/2006/math">
                    <m:f>
                      <m:fPr>
                        <m:ctrlPr>
                          <a:rPr lang="en-US" sz="6000" b="0" i="1" smtClean="0">
                            <a:solidFill>
                              <a:schemeClr val="tx1"/>
                            </a:solidFill>
                            <a:latin typeface="Cambria Math" panose="02040503050406030204" pitchFamily="18" charset="0"/>
                          </a:rPr>
                        </m:ctrlPr>
                      </m:fPr>
                      <m:num>
                        <m:r>
                          <a:rPr lang="en-US" sz="6000" b="0" i="1" smtClean="0">
                            <a:solidFill>
                              <a:schemeClr val="tx1"/>
                            </a:solidFill>
                            <a:latin typeface="Cambria Math" panose="02040503050406030204" pitchFamily="18" charset="0"/>
                          </a:rPr>
                          <m:t>𝑑</m:t>
                        </m:r>
                        <m:acc>
                          <m:accPr>
                            <m:chr m:val="⃗"/>
                            <m:ctrlPr>
                              <a:rPr lang="en-US" sz="6000" b="0" i="1" smtClean="0">
                                <a:solidFill>
                                  <a:srgbClr val="7030A0"/>
                                </a:solidFill>
                                <a:latin typeface="Cambria Math" panose="02040503050406030204" pitchFamily="18" charset="0"/>
                              </a:rPr>
                            </m:ctrlPr>
                          </m:accPr>
                          <m:e>
                            <m:r>
                              <a:rPr lang="en-US" sz="6000" b="0" i="1" smtClean="0">
                                <a:solidFill>
                                  <a:srgbClr val="7030A0"/>
                                </a:solidFill>
                                <a:latin typeface="Cambria Math" panose="02040503050406030204" pitchFamily="18" charset="0"/>
                              </a:rPr>
                              <m:t>𝑆</m:t>
                            </m:r>
                          </m:e>
                        </m:acc>
                      </m:num>
                      <m:den>
                        <m:r>
                          <a:rPr lang="en-US" sz="6000" b="0" i="1" smtClean="0">
                            <a:solidFill>
                              <a:schemeClr val="tx1"/>
                            </a:solidFill>
                            <a:latin typeface="Cambria Math" panose="02040503050406030204" pitchFamily="18" charset="0"/>
                          </a:rPr>
                          <m:t>𝑑</m:t>
                        </m:r>
                        <m:r>
                          <a:rPr lang="en-US" sz="6000" b="0" i="1" smtClean="0">
                            <a:solidFill>
                              <a:srgbClr val="FFC000"/>
                            </a:solidFill>
                            <a:latin typeface="Cambria Math" panose="02040503050406030204" pitchFamily="18" charset="0"/>
                          </a:rPr>
                          <m:t>𝜏</m:t>
                        </m:r>
                      </m:den>
                    </m:f>
                    <m:r>
                      <a:rPr lang="en-US" sz="6000" b="0" i="1" smtClean="0">
                        <a:solidFill>
                          <a:schemeClr val="tx1"/>
                        </a:solidFill>
                        <a:latin typeface="Cambria Math" panose="02040503050406030204" pitchFamily="18" charset="0"/>
                      </a:rPr>
                      <m:t>=</m:t>
                    </m:r>
                    <m:r>
                      <a:rPr lang="en-US" sz="6000" b="0" i="1" smtClean="0">
                        <a:solidFill>
                          <a:schemeClr val="tx1"/>
                        </a:solidFill>
                        <a:latin typeface="Cambria Math" panose="02040503050406030204" pitchFamily="18" charset="0"/>
                      </a:rPr>
                      <m:t>𝑐</m:t>
                    </m:r>
                    <m:f>
                      <m:fPr>
                        <m:ctrlPr>
                          <a:rPr lang="en-US" sz="6000" b="0" i="1" smtClean="0">
                            <a:solidFill>
                              <a:schemeClr val="tx1"/>
                            </a:solidFill>
                            <a:latin typeface="Cambria Math" panose="02040503050406030204" pitchFamily="18" charset="0"/>
                          </a:rPr>
                        </m:ctrlPr>
                      </m:fPr>
                      <m:num>
                        <m:r>
                          <a:rPr lang="en-US" sz="6000" b="0" i="1" smtClean="0">
                            <a:solidFill>
                              <a:schemeClr val="tx1"/>
                            </a:solidFill>
                            <a:latin typeface="Cambria Math" panose="02040503050406030204" pitchFamily="18" charset="0"/>
                          </a:rPr>
                          <m:t>𝑑</m:t>
                        </m:r>
                        <m:r>
                          <a:rPr lang="en-US" sz="6000" b="0" i="1" smtClean="0">
                            <a:solidFill>
                              <a:srgbClr val="0070C0"/>
                            </a:solidFill>
                            <a:latin typeface="Cambria Math" panose="02040503050406030204" pitchFamily="18" charset="0"/>
                          </a:rPr>
                          <m:t>𝑡</m:t>
                        </m:r>
                      </m:num>
                      <m:den>
                        <m:r>
                          <a:rPr lang="en-US" sz="6000" b="0" i="1" smtClean="0">
                            <a:solidFill>
                              <a:schemeClr val="tx1"/>
                            </a:solidFill>
                            <a:latin typeface="Cambria Math" panose="02040503050406030204" pitchFamily="18" charset="0"/>
                          </a:rPr>
                          <m:t>𝑑</m:t>
                        </m:r>
                        <m:r>
                          <a:rPr lang="en-US" sz="6000" b="0" i="1" smtClean="0">
                            <a:solidFill>
                              <a:srgbClr val="FFC000"/>
                            </a:solidFill>
                            <a:latin typeface="Cambria Math" panose="02040503050406030204" pitchFamily="18" charset="0"/>
                          </a:rPr>
                          <m:t>𝜏</m:t>
                        </m:r>
                      </m:den>
                    </m:f>
                    <m:acc>
                      <m:accPr>
                        <m:chr m:val="⃗"/>
                        <m:ctrlPr>
                          <a:rPr lang="en-US" sz="6000" i="1" smtClean="0">
                            <a:solidFill>
                              <a:srgbClr val="002060"/>
                            </a:solidFill>
                            <a:latin typeface="Cambria Math" panose="02040503050406030204" pitchFamily="18" charset="0"/>
                          </a:rPr>
                        </m:ctrlPr>
                      </m:accPr>
                      <m:e>
                        <m:sSub>
                          <m:sSubPr>
                            <m:ctrlPr>
                              <a:rPr lang="en-US" sz="6000" i="1">
                                <a:solidFill>
                                  <a:srgbClr val="002060"/>
                                </a:solidFill>
                                <a:latin typeface="Cambria Math" panose="02040503050406030204" pitchFamily="18" charset="0"/>
                              </a:rPr>
                            </m:ctrlPr>
                          </m:sSubPr>
                          <m:e>
                            <m:r>
                              <a:rPr lang="en-US" sz="6000" i="1">
                                <a:solidFill>
                                  <a:srgbClr val="002060"/>
                                </a:solidFill>
                                <a:latin typeface="Cambria Math" panose="02040503050406030204" pitchFamily="18" charset="0"/>
                              </a:rPr>
                              <m:t>𝑒</m:t>
                            </m:r>
                          </m:e>
                          <m:sub>
                            <m:r>
                              <a:rPr lang="en-US" sz="6000" i="1">
                                <a:solidFill>
                                  <a:srgbClr val="002060"/>
                                </a:solidFill>
                                <a:latin typeface="Cambria Math" panose="02040503050406030204" pitchFamily="18" charset="0"/>
                              </a:rPr>
                              <m:t>𝑡</m:t>
                            </m:r>
                          </m:sub>
                        </m:sSub>
                      </m:e>
                    </m:acc>
                    <m:r>
                      <a:rPr lang="en-US" sz="6000" b="0" i="1" smtClean="0">
                        <a:solidFill>
                          <a:schemeClr val="tx1"/>
                        </a:solidFill>
                        <a:latin typeface="Cambria Math" panose="02040503050406030204" pitchFamily="18" charset="0"/>
                      </a:rPr>
                      <m:t>+</m:t>
                    </m:r>
                    <m:f>
                      <m:fPr>
                        <m:ctrlPr>
                          <a:rPr lang="en-US" sz="6000" b="0" i="1" smtClean="0">
                            <a:solidFill>
                              <a:schemeClr val="tx1"/>
                            </a:solidFill>
                            <a:latin typeface="Cambria Math" panose="02040503050406030204" pitchFamily="18" charset="0"/>
                          </a:rPr>
                        </m:ctrlPr>
                      </m:fPr>
                      <m:num>
                        <m:r>
                          <a:rPr lang="en-US" sz="6000" b="0" i="1" smtClean="0">
                            <a:solidFill>
                              <a:schemeClr val="tx1"/>
                            </a:solidFill>
                            <a:latin typeface="Cambria Math" panose="02040503050406030204" pitchFamily="18" charset="0"/>
                          </a:rPr>
                          <m:t>𝑑</m:t>
                        </m:r>
                        <m:r>
                          <a:rPr lang="en-US" sz="6000" b="0" i="1" smtClean="0">
                            <a:solidFill>
                              <a:srgbClr val="0070C0"/>
                            </a:solidFill>
                            <a:latin typeface="Cambria Math" panose="02040503050406030204" pitchFamily="18" charset="0"/>
                          </a:rPr>
                          <m:t>𝑥</m:t>
                        </m:r>
                      </m:num>
                      <m:den>
                        <m:r>
                          <a:rPr lang="en-US" sz="6000" b="0" i="1" smtClean="0">
                            <a:solidFill>
                              <a:schemeClr val="tx1"/>
                            </a:solidFill>
                            <a:latin typeface="Cambria Math" panose="02040503050406030204" pitchFamily="18" charset="0"/>
                          </a:rPr>
                          <m:t>𝑑</m:t>
                        </m:r>
                        <m:r>
                          <a:rPr lang="en-US" sz="6000" b="0" i="1" smtClean="0">
                            <a:solidFill>
                              <a:srgbClr val="FFC000"/>
                            </a:solidFill>
                            <a:latin typeface="Cambria Math" panose="02040503050406030204" pitchFamily="18" charset="0"/>
                          </a:rPr>
                          <m:t>𝜏</m:t>
                        </m:r>
                      </m:den>
                    </m:f>
                    <m:acc>
                      <m:accPr>
                        <m:chr m:val="⃗"/>
                        <m:ctrlPr>
                          <a:rPr lang="en-US" sz="6000" i="1" smtClean="0">
                            <a:solidFill>
                              <a:srgbClr val="002060"/>
                            </a:solidFill>
                            <a:latin typeface="Cambria Math" panose="02040503050406030204" pitchFamily="18" charset="0"/>
                          </a:rPr>
                        </m:ctrlPr>
                      </m:accPr>
                      <m:e>
                        <m:sSub>
                          <m:sSubPr>
                            <m:ctrlPr>
                              <a:rPr lang="en-US" sz="6000" i="1">
                                <a:solidFill>
                                  <a:srgbClr val="002060"/>
                                </a:solidFill>
                                <a:latin typeface="Cambria Math" panose="02040503050406030204" pitchFamily="18" charset="0"/>
                              </a:rPr>
                            </m:ctrlPr>
                          </m:sSubPr>
                          <m:e>
                            <m:r>
                              <a:rPr lang="en-US" sz="6000" i="1">
                                <a:solidFill>
                                  <a:srgbClr val="002060"/>
                                </a:solidFill>
                                <a:latin typeface="Cambria Math" panose="02040503050406030204" pitchFamily="18" charset="0"/>
                              </a:rPr>
                              <m:t>𝑒</m:t>
                            </m:r>
                          </m:e>
                          <m:sub>
                            <m:r>
                              <a:rPr lang="en-US" sz="6000" b="0" i="1" smtClean="0">
                                <a:solidFill>
                                  <a:srgbClr val="002060"/>
                                </a:solidFill>
                                <a:latin typeface="Cambria Math" panose="02040503050406030204" pitchFamily="18" charset="0"/>
                              </a:rPr>
                              <m:t>𝑥</m:t>
                            </m:r>
                          </m:sub>
                        </m:sSub>
                      </m:e>
                    </m:acc>
                    <m:r>
                      <a:rPr lang="en-US" sz="6000" b="0" i="1" smtClean="0">
                        <a:solidFill>
                          <a:schemeClr val="tx1"/>
                        </a:solidFill>
                        <a:latin typeface="Cambria Math" panose="02040503050406030204" pitchFamily="18" charset="0"/>
                      </a:rPr>
                      <m:t>+</m:t>
                    </m:r>
                    <m:f>
                      <m:fPr>
                        <m:ctrlPr>
                          <a:rPr lang="en-US" sz="6000" b="0" i="1" smtClean="0">
                            <a:solidFill>
                              <a:schemeClr val="tx1"/>
                            </a:solidFill>
                            <a:latin typeface="Cambria Math" panose="02040503050406030204" pitchFamily="18" charset="0"/>
                          </a:rPr>
                        </m:ctrlPr>
                      </m:fPr>
                      <m:num>
                        <m:r>
                          <a:rPr lang="en-US" sz="6000" b="0" i="1" smtClean="0">
                            <a:solidFill>
                              <a:schemeClr val="tx1"/>
                            </a:solidFill>
                            <a:latin typeface="Cambria Math" panose="02040503050406030204" pitchFamily="18" charset="0"/>
                          </a:rPr>
                          <m:t>𝑑</m:t>
                        </m:r>
                        <m:r>
                          <a:rPr lang="en-US" sz="6000" b="0" i="1" smtClean="0">
                            <a:solidFill>
                              <a:srgbClr val="0070C0"/>
                            </a:solidFill>
                            <a:latin typeface="Cambria Math" panose="02040503050406030204" pitchFamily="18" charset="0"/>
                          </a:rPr>
                          <m:t>𝑦</m:t>
                        </m:r>
                      </m:num>
                      <m:den>
                        <m:r>
                          <a:rPr lang="en-US" sz="6000" b="0" i="1" smtClean="0">
                            <a:solidFill>
                              <a:schemeClr val="tx1"/>
                            </a:solidFill>
                            <a:latin typeface="Cambria Math" panose="02040503050406030204" pitchFamily="18" charset="0"/>
                          </a:rPr>
                          <m:t>𝑑</m:t>
                        </m:r>
                        <m:r>
                          <a:rPr lang="en-US" sz="6000" b="0" i="1" smtClean="0">
                            <a:solidFill>
                              <a:srgbClr val="FFC000"/>
                            </a:solidFill>
                            <a:latin typeface="Cambria Math" panose="02040503050406030204" pitchFamily="18" charset="0"/>
                          </a:rPr>
                          <m:t>𝜏</m:t>
                        </m:r>
                      </m:den>
                    </m:f>
                    <m:acc>
                      <m:accPr>
                        <m:chr m:val="⃗"/>
                        <m:ctrlPr>
                          <a:rPr lang="en-US" sz="6000" i="1" smtClean="0">
                            <a:solidFill>
                              <a:srgbClr val="002060"/>
                            </a:solidFill>
                            <a:latin typeface="Cambria Math" panose="02040503050406030204" pitchFamily="18" charset="0"/>
                          </a:rPr>
                        </m:ctrlPr>
                      </m:accPr>
                      <m:e>
                        <m:sSub>
                          <m:sSubPr>
                            <m:ctrlPr>
                              <a:rPr lang="en-US" sz="6000" i="1">
                                <a:solidFill>
                                  <a:srgbClr val="002060"/>
                                </a:solidFill>
                                <a:latin typeface="Cambria Math" panose="02040503050406030204" pitchFamily="18" charset="0"/>
                              </a:rPr>
                            </m:ctrlPr>
                          </m:sSubPr>
                          <m:e>
                            <m:r>
                              <a:rPr lang="en-US" sz="6000" i="1">
                                <a:solidFill>
                                  <a:srgbClr val="002060"/>
                                </a:solidFill>
                                <a:latin typeface="Cambria Math" panose="02040503050406030204" pitchFamily="18" charset="0"/>
                              </a:rPr>
                              <m:t>𝑒</m:t>
                            </m:r>
                          </m:e>
                          <m:sub>
                            <m:r>
                              <a:rPr lang="en-US" sz="6000" b="0" i="1" smtClean="0">
                                <a:solidFill>
                                  <a:srgbClr val="002060"/>
                                </a:solidFill>
                                <a:latin typeface="Cambria Math" panose="02040503050406030204" pitchFamily="18" charset="0"/>
                              </a:rPr>
                              <m:t>𝑦</m:t>
                            </m:r>
                          </m:sub>
                        </m:sSub>
                      </m:e>
                    </m:acc>
                    <m:r>
                      <a:rPr lang="en-US" sz="6000" b="0" i="1" smtClean="0">
                        <a:solidFill>
                          <a:schemeClr val="tx1"/>
                        </a:solidFill>
                        <a:latin typeface="Cambria Math" panose="02040503050406030204" pitchFamily="18" charset="0"/>
                      </a:rPr>
                      <m:t>+</m:t>
                    </m:r>
                    <m:f>
                      <m:fPr>
                        <m:ctrlPr>
                          <a:rPr lang="en-US" sz="6000" b="0" i="1" smtClean="0">
                            <a:solidFill>
                              <a:schemeClr val="tx1"/>
                            </a:solidFill>
                            <a:latin typeface="Cambria Math" panose="02040503050406030204" pitchFamily="18" charset="0"/>
                          </a:rPr>
                        </m:ctrlPr>
                      </m:fPr>
                      <m:num>
                        <m:r>
                          <a:rPr lang="en-US" sz="6000" b="0" i="1" smtClean="0">
                            <a:solidFill>
                              <a:schemeClr val="tx1"/>
                            </a:solidFill>
                            <a:latin typeface="Cambria Math" panose="02040503050406030204" pitchFamily="18" charset="0"/>
                          </a:rPr>
                          <m:t>𝑑</m:t>
                        </m:r>
                        <m:r>
                          <a:rPr lang="en-US" sz="6000" b="0" i="1" smtClean="0">
                            <a:solidFill>
                              <a:srgbClr val="0070C0"/>
                            </a:solidFill>
                            <a:latin typeface="Cambria Math" panose="02040503050406030204" pitchFamily="18" charset="0"/>
                          </a:rPr>
                          <m:t>𝑧</m:t>
                        </m:r>
                      </m:num>
                      <m:den>
                        <m:r>
                          <a:rPr lang="en-US" sz="6000" b="0" i="1" smtClean="0">
                            <a:solidFill>
                              <a:schemeClr val="tx1"/>
                            </a:solidFill>
                            <a:latin typeface="Cambria Math" panose="02040503050406030204" pitchFamily="18" charset="0"/>
                          </a:rPr>
                          <m:t>𝑑</m:t>
                        </m:r>
                        <m:r>
                          <a:rPr lang="en-US" sz="6000" b="0" i="1" smtClean="0">
                            <a:solidFill>
                              <a:srgbClr val="FFC000"/>
                            </a:solidFill>
                            <a:latin typeface="Cambria Math" panose="02040503050406030204" pitchFamily="18" charset="0"/>
                          </a:rPr>
                          <m:t>𝜏</m:t>
                        </m:r>
                      </m:den>
                    </m:f>
                    <m:acc>
                      <m:accPr>
                        <m:chr m:val="⃗"/>
                        <m:ctrlPr>
                          <a:rPr lang="en-US" sz="6000" i="1" smtClean="0">
                            <a:solidFill>
                              <a:srgbClr val="002060"/>
                            </a:solidFill>
                            <a:latin typeface="Cambria Math" panose="02040503050406030204" pitchFamily="18" charset="0"/>
                          </a:rPr>
                        </m:ctrlPr>
                      </m:accPr>
                      <m:e>
                        <m:sSub>
                          <m:sSubPr>
                            <m:ctrlPr>
                              <a:rPr lang="en-US" sz="6000" i="1">
                                <a:solidFill>
                                  <a:srgbClr val="002060"/>
                                </a:solidFill>
                                <a:latin typeface="Cambria Math" panose="02040503050406030204" pitchFamily="18" charset="0"/>
                              </a:rPr>
                            </m:ctrlPr>
                          </m:sSubPr>
                          <m:e>
                            <m:r>
                              <a:rPr lang="en-US" sz="6000" i="1">
                                <a:solidFill>
                                  <a:srgbClr val="002060"/>
                                </a:solidFill>
                                <a:latin typeface="Cambria Math" panose="02040503050406030204" pitchFamily="18" charset="0"/>
                              </a:rPr>
                              <m:t>𝑒</m:t>
                            </m:r>
                          </m:e>
                          <m:sub>
                            <m:r>
                              <a:rPr lang="en-US" sz="6000" b="0" i="1" smtClean="0">
                                <a:solidFill>
                                  <a:srgbClr val="002060"/>
                                </a:solidFill>
                                <a:latin typeface="Cambria Math" panose="02040503050406030204" pitchFamily="18" charset="0"/>
                              </a:rPr>
                              <m:t>𝑧</m:t>
                            </m:r>
                          </m:sub>
                        </m:sSub>
                      </m:e>
                    </m:acc>
                  </m:oMath>
                </a14:m>
                <a:r>
                  <a:rPr lang="en-CA" sz="6000" dirty="0">
                    <a:solidFill>
                      <a:schemeClr val="tx1"/>
                    </a:solidFill>
                  </a:rPr>
                  <a:t>  </a:t>
                </a:r>
              </a:p>
              <a:p>
                <a:endParaRPr lang="en-CA" sz="1000" dirty="0">
                  <a:solidFill>
                    <a:schemeClr val="tx1"/>
                  </a:solidFill>
                </a:endParaRPr>
              </a:p>
              <a:p>
                <a:pPr/>
                <a14:m>
                  <m:oMathPara xmlns:m="http://schemas.openxmlformats.org/officeDocument/2006/math">
                    <m:oMathParaPr>
                      <m:jc m:val="left"/>
                    </m:oMathParaPr>
                    <m:oMath xmlns:m="http://schemas.openxmlformats.org/officeDocument/2006/math">
                      <m:r>
                        <a:rPr lang="en-US" sz="5600" b="0" i="1" smtClean="0">
                          <a:solidFill>
                            <a:schemeClr val="tx1"/>
                          </a:solidFill>
                          <a:latin typeface="Cambria Math" panose="02040503050406030204" pitchFamily="18" charset="0"/>
                        </a:rPr>
                        <m:t>≡</m:t>
                      </m:r>
                      <m:acc>
                        <m:accPr>
                          <m:chr m:val="⃗"/>
                          <m:ctrlPr>
                            <a:rPr lang="en-US" sz="5600" b="0" i="1" smtClean="0">
                              <a:solidFill>
                                <a:srgbClr val="7030A0"/>
                              </a:solidFill>
                              <a:latin typeface="Cambria Math" panose="02040503050406030204" pitchFamily="18" charset="0"/>
                            </a:rPr>
                          </m:ctrlPr>
                        </m:accPr>
                        <m:e>
                          <m:r>
                            <a:rPr lang="en-US" sz="5600" b="0" i="1" smtClean="0">
                              <a:solidFill>
                                <a:srgbClr val="7030A0"/>
                              </a:solidFill>
                              <a:latin typeface="Cambria Math" panose="02040503050406030204" pitchFamily="18" charset="0"/>
                            </a:rPr>
                            <m:t>𝑈</m:t>
                          </m:r>
                        </m:e>
                      </m:acc>
                      <m:r>
                        <a:rPr lang="en-US" sz="5600" i="1">
                          <a:latin typeface="Cambria Math" panose="02040503050406030204" pitchFamily="18" charset="0"/>
                        </a:rPr>
                        <m:t>=</m:t>
                      </m:r>
                      <m:r>
                        <a:rPr lang="en-US" sz="5600" i="1">
                          <a:latin typeface="Cambria Math" panose="02040503050406030204" pitchFamily="18" charset="0"/>
                        </a:rPr>
                        <m:t>𝑐</m:t>
                      </m:r>
                      <m:r>
                        <a:rPr lang="en-US" sz="5600" i="1">
                          <a:latin typeface="Cambria Math" panose="02040503050406030204" pitchFamily="18" charset="0"/>
                        </a:rPr>
                        <m:t>𝛾</m:t>
                      </m:r>
                      <m:acc>
                        <m:accPr>
                          <m:chr m:val="⃗"/>
                          <m:ctrlPr>
                            <a:rPr lang="en-US" sz="5600" i="1">
                              <a:solidFill>
                                <a:srgbClr val="002060"/>
                              </a:solidFill>
                              <a:latin typeface="Cambria Math" panose="02040503050406030204" pitchFamily="18" charset="0"/>
                            </a:rPr>
                          </m:ctrlPr>
                        </m:accPr>
                        <m:e>
                          <m:sSub>
                            <m:sSubPr>
                              <m:ctrlPr>
                                <a:rPr lang="en-US" sz="5600" i="1">
                                  <a:solidFill>
                                    <a:srgbClr val="002060"/>
                                  </a:solidFill>
                                  <a:latin typeface="Cambria Math" panose="02040503050406030204" pitchFamily="18" charset="0"/>
                                </a:rPr>
                              </m:ctrlPr>
                            </m:sSubPr>
                            <m:e>
                              <m:r>
                                <a:rPr lang="en-US" sz="5600" i="1">
                                  <a:solidFill>
                                    <a:srgbClr val="002060"/>
                                  </a:solidFill>
                                  <a:latin typeface="Cambria Math" panose="02040503050406030204" pitchFamily="18" charset="0"/>
                                </a:rPr>
                                <m:t>𝑒</m:t>
                              </m:r>
                            </m:e>
                            <m:sub>
                              <m:r>
                                <a:rPr lang="en-US" sz="5600" i="1">
                                  <a:solidFill>
                                    <a:srgbClr val="002060"/>
                                  </a:solidFill>
                                  <a:latin typeface="Cambria Math" panose="02040503050406030204" pitchFamily="18" charset="0"/>
                                </a:rPr>
                                <m:t>𝑡</m:t>
                              </m:r>
                            </m:sub>
                          </m:sSub>
                        </m:e>
                      </m:acc>
                      <m:r>
                        <a:rPr lang="en-US" sz="5600" i="1">
                          <a:latin typeface="Cambria Math" panose="02040503050406030204" pitchFamily="18" charset="0"/>
                        </a:rPr>
                        <m:t>+</m:t>
                      </m:r>
                      <m:sSup>
                        <m:sSupPr>
                          <m:ctrlPr>
                            <a:rPr lang="en-US" sz="5600" i="1">
                              <a:solidFill>
                                <a:srgbClr val="0070C0"/>
                              </a:solidFill>
                              <a:latin typeface="Cambria Math" panose="02040503050406030204" pitchFamily="18" charset="0"/>
                            </a:rPr>
                          </m:ctrlPr>
                        </m:sSupPr>
                        <m:e>
                          <m:r>
                            <a:rPr lang="en-US" sz="5600" i="1">
                              <a:solidFill>
                                <a:srgbClr val="0070C0"/>
                              </a:solidFill>
                              <a:latin typeface="Cambria Math" panose="02040503050406030204" pitchFamily="18" charset="0"/>
                            </a:rPr>
                            <m:t>𝑢</m:t>
                          </m:r>
                        </m:e>
                        <m:sup>
                          <m:r>
                            <a:rPr lang="en-US" sz="5600" i="1">
                              <a:solidFill>
                                <a:srgbClr val="0070C0"/>
                              </a:solidFill>
                              <a:latin typeface="Cambria Math" panose="02040503050406030204" pitchFamily="18" charset="0"/>
                            </a:rPr>
                            <m:t>𝑥</m:t>
                          </m:r>
                        </m:sup>
                      </m:sSup>
                      <m:r>
                        <a:rPr lang="en-US" sz="5600" i="1">
                          <a:latin typeface="Cambria Math" panose="02040503050406030204" pitchFamily="18" charset="0"/>
                        </a:rPr>
                        <m:t>𝛾</m:t>
                      </m:r>
                      <m:acc>
                        <m:accPr>
                          <m:chr m:val="⃗"/>
                          <m:ctrlPr>
                            <a:rPr lang="en-US" sz="5600" i="1">
                              <a:solidFill>
                                <a:srgbClr val="002060"/>
                              </a:solidFill>
                              <a:latin typeface="Cambria Math" panose="02040503050406030204" pitchFamily="18" charset="0"/>
                            </a:rPr>
                          </m:ctrlPr>
                        </m:accPr>
                        <m:e>
                          <m:sSub>
                            <m:sSubPr>
                              <m:ctrlPr>
                                <a:rPr lang="en-US" sz="5600" i="1">
                                  <a:solidFill>
                                    <a:srgbClr val="002060"/>
                                  </a:solidFill>
                                  <a:latin typeface="Cambria Math" panose="02040503050406030204" pitchFamily="18" charset="0"/>
                                </a:rPr>
                              </m:ctrlPr>
                            </m:sSubPr>
                            <m:e>
                              <m:r>
                                <a:rPr lang="en-US" sz="5600" i="1">
                                  <a:solidFill>
                                    <a:srgbClr val="002060"/>
                                  </a:solidFill>
                                  <a:latin typeface="Cambria Math" panose="02040503050406030204" pitchFamily="18" charset="0"/>
                                </a:rPr>
                                <m:t>𝑒</m:t>
                              </m:r>
                            </m:e>
                            <m:sub>
                              <m:r>
                                <a:rPr lang="en-US" sz="5600" i="1">
                                  <a:solidFill>
                                    <a:srgbClr val="002060"/>
                                  </a:solidFill>
                                  <a:latin typeface="Cambria Math" panose="02040503050406030204" pitchFamily="18" charset="0"/>
                                </a:rPr>
                                <m:t>𝑥</m:t>
                              </m:r>
                            </m:sub>
                          </m:sSub>
                        </m:e>
                      </m:acc>
                      <m:r>
                        <a:rPr lang="en-US" sz="5600" i="1">
                          <a:solidFill>
                            <a:srgbClr val="002060"/>
                          </a:solidFill>
                          <a:latin typeface="Cambria Math" panose="02040503050406030204" pitchFamily="18" charset="0"/>
                        </a:rPr>
                        <m:t> </m:t>
                      </m:r>
                      <m:r>
                        <a:rPr lang="en-US" sz="5600" i="1">
                          <a:latin typeface="Cambria Math" panose="02040503050406030204" pitchFamily="18" charset="0"/>
                        </a:rPr>
                        <m:t>+</m:t>
                      </m:r>
                      <m:sSup>
                        <m:sSupPr>
                          <m:ctrlPr>
                            <a:rPr lang="en-US" sz="5600" i="1">
                              <a:solidFill>
                                <a:srgbClr val="0070C0"/>
                              </a:solidFill>
                              <a:latin typeface="Cambria Math" panose="02040503050406030204" pitchFamily="18" charset="0"/>
                            </a:rPr>
                          </m:ctrlPr>
                        </m:sSupPr>
                        <m:e>
                          <m:r>
                            <a:rPr lang="en-US" sz="5600" i="1">
                              <a:solidFill>
                                <a:srgbClr val="0070C0"/>
                              </a:solidFill>
                              <a:latin typeface="Cambria Math" panose="02040503050406030204" pitchFamily="18" charset="0"/>
                            </a:rPr>
                            <m:t>𝑢</m:t>
                          </m:r>
                        </m:e>
                        <m:sup>
                          <m:r>
                            <a:rPr lang="en-US" sz="5600" i="1">
                              <a:solidFill>
                                <a:srgbClr val="0070C0"/>
                              </a:solidFill>
                              <a:latin typeface="Cambria Math" panose="02040503050406030204" pitchFamily="18" charset="0"/>
                            </a:rPr>
                            <m:t>𝑦</m:t>
                          </m:r>
                        </m:sup>
                      </m:sSup>
                      <m:r>
                        <a:rPr lang="en-US" sz="5600" i="1">
                          <a:latin typeface="Cambria Math" panose="02040503050406030204" pitchFamily="18" charset="0"/>
                        </a:rPr>
                        <m:t>𝛾</m:t>
                      </m:r>
                      <m:acc>
                        <m:accPr>
                          <m:chr m:val="⃗"/>
                          <m:ctrlPr>
                            <a:rPr lang="en-US" sz="5600" i="1">
                              <a:solidFill>
                                <a:srgbClr val="002060"/>
                              </a:solidFill>
                              <a:latin typeface="Cambria Math" panose="02040503050406030204" pitchFamily="18" charset="0"/>
                            </a:rPr>
                          </m:ctrlPr>
                        </m:accPr>
                        <m:e>
                          <m:sSub>
                            <m:sSubPr>
                              <m:ctrlPr>
                                <a:rPr lang="en-US" sz="5600" i="1">
                                  <a:solidFill>
                                    <a:srgbClr val="002060"/>
                                  </a:solidFill>
                                  <a:latin typeface="Cambria Math" panose="02040503050406030204" pitchFamily="18" charset="0"/>
                                </a:rPr>
                              </m:ctrlPr>
                            </m:sSubPr>
                            <m:e>
                              <m:r>
                                <a:rPr lang="en-US" sz="5600" i="1">
                                  <a:solidFill>
                                    <a:srgbClr val="002060"/>
                                  </a:solidFill>
                                  <a:latin typeface="Cambria Math" panose="02040503050406030204" pitchFamily="18" charset="0"/>
                                </a:rPr>
                                <m:t>𝑒</m:t>
                              </m:r>
                            </m:e>
                            <m:sub>
                              <m:r>
                                <a:rPr lang="en-US" sz="5600" i="1">
                                  <a:solidFill>
                                    <a:srgbClr val="002060"/>
                                  </a:solidFill>
                                  <a:latin typeface="Cambria Math" panose="02040503050406030204" pitchFamily="18" charset="0"/>
                                </a:rPr>
                                <m:t>𝑦</m:t>
                              </m:r>
                            </m:sub>
                          </m:sSub>
                        </m:e>
                      </m:acc>
                      <m:r>
                        <a:rPr lang="en-US" sz="5600" i="1">
                          <a:solidFill>
                            <a:srgbClr val="002060"/>
                          </a:solidFill>
                          <a:latin typeface="Cambria Math" panose="02040503050406030204" pitchFamily="18" charset="0"/>
                        </a:rPr>
                        <m:t> </m:t>
                      </m:r>
                      <m:r>
                        <a:rPr lang="en-US" sz="5600" i="1">
                          <a:latin typeface="Cambria Math" panose="02040503050406030204" pitchFamily="18" charset="0"/>
                        </a:rPr>
                        <m:t>+</m:t>
                      </m:r>
                      <m:sSup>
                        <m:sSupPr>
                          <m:ctrlPr>
                            <a:rPr lang="en-US" sz="5600" i="1">
                              <a:solidFill>
                                <a:srgbClr val="0070C0"/>
                              </a:solidFill>
                              <a:latin typeface="Cambria Math" panose="02040503050406030204" pitchFamily="18" charset="0"/>
                            </a:rPr>
                          </m:ctrlPr>
                        </m:sSupPr>
                        <m:e>
                          <m:r>
                            <a:rPr lang="en-US" sz="5600" i="1">
                              <a:solidFill>
                                <a:srgbClr val="0070C0"/>
                              </a:solidFill>
                              <a:latin typeface="Cambria Math" panose="02040503050406030204" pitchFamily="18" charset="0"/>
                            </a:rPr>
                            <m:t>𝑢</m:t>
                          </m:r>
                        </m:e>
                        <m:sup>
                          <m:r>
                            <a:rPr lang="en-US" sz="5600" i="1">
                              <a:solidFill>
                                <a:srgbClr val="0070C0"/>
                              </a:solidFill>
                              <a:latin typeface="Cambria Math" panose="02040503050406030204" pitchFamily="18" charset="0"/>
                            </a:rPr>
                            <m:t>𝑧</m:t>
                          </m:r>
                        </m:sup>
                      </m:sSup>
                      <m:r>
                        <a:rPr lang="en-US" sz="5600" i="1">
                          <a:latin typeface="Cambria Math" panose="02040503050406030204" pitchFamily="18" charset="0"/>
                        </a:rPr>
                        <m:t>𝛾</m:t>
                      </m:r>
                      <m:acc>
                        <m:accPr>
                          <m:chr m:val="⃗"/>
                          <m:ctrlPr>
                            <a:rPr lang="en-US" sz="5600" i="1">
                              <a:solidFill>
                                <a:srgbClr val="002060"/>
                              </a:solidFill>
                              <a:latin typeface="Cambria Math" panose="02040503050406030204" pitchFamily="18" charset="0"/>
                            </a:rPr>
                          </m:ctrlPr>
                        </m:accPr>
                        <m:e>
                          <m:sSub>
                            <m:sSubPr>
                              <m:ctrlPr>
                                <a:rPr lang="en-US" sz="5600" i="1">
                                  <a:solidFill>
                                    <a:srgbClr val="002060"/>
                                  </a:solidFill>
                                  <a:latin typeface="Cambria Math" panose="02040503050406030204" pitchFamily="18" charset="0"/>
                                </a:rPr>
                              </m:ctrlPr>
                            </m:sSubPr>
                            <m:e>
                              <m:r>
                                <a:rPr lang="en-US" sz="5600" i="1">
                                  <a:solidFill>
                                    <a:srgbClr val="002060"/>
                                  </a:solidFill>
                                  <a:latin typeface="Cambria Math" panose="02040503050406030204" pitchFamily="18" charset="0"/>
                                </a:rPr>
                                <m:t>𝑒</m:t>
                              </m:r>
                            </m:e>
                            <m:sub>
                              <m:r>
                                <a:rPr lang="en-US" sz="5600" i="1">
                                  <a:solidFill>
                                    <a:srgbClr val="002060"/>
                                  </a:solidFill>
                                  <a:latin typeface="Cambria Math" panose="02040503050406030204" pitchFamily="18" charset="0"/>
                                </a:rPr>
                                <m:t>𝑧</m:t>
                              </m:r>
                            </m:sub>
                          </m:sSub>
                        </m:e>
                      </m:acc>
                    </m:oMath>
                  </m:oMathPara>
                </a14:m>
                <a:endParaRPr lang="en-CA" sz="5600" dirty="0">
                  <a:solidFill>
                    <a:schemeClr val="tx1"/>
                  </a:solidFill>
                </a:endParaRPr>
              </a:p>
              <a:p>
                <a:pPr/>
                <a14:m>
                  <m:oMathPara xmlns:m="http://schemas.openxmlformats.org/officeDocument/2006/math">
                    <m:oMathParaPr>
                      <m:jc m:val="left"/>
                    </m:oMathParaPr>
                    <m:oMath xmlns:m="http://schemas.openxmlformats.org/officeDocument/2006/math">
                      <m:r>
                        <a:rPr lang="en-US" sz="5600" b="0" i="1" smtClean="0">
                          <a:solidFill>
                            <a:schemeClr val="tx1"/>
                          </a:solidFill>
                          <a:latin typeface="Cambria Math" panose="02040503050406030204" pitchFamily="18" charset="0"/>
                        </a:rPr>
                        <m:t>≡</m:t>
                      </m:r>
                      <m:acc>
                        <m:accPr>
                          <m:chr m:val="⃗"/>
                          <m:ctrlPr>
                            <a:rPr lang="en-US" sz="5600" b="0" i="1" smtClean="0">
                              <a:solidFill>
                                <a:srgbClr val="7030A0"/>
                              </a:solidFill>
                              <a:latin typeface="Cambria Math" panose="02040503050406030204" pitchFamily="18" charset="0"/>
                            </a:rPr>
                          </m:ctrlPr>
                        </m:accPr>
                        <m:e>
                          <m:r>
                            <a:rPr lang="en-US" sz="5600" b="0" i="1" smtClean="0">
                              <a:solidFill>
                                <a:srgbClr val="7030A0"/>
                              </a:solidFill>
                              <a:latin typeface="Cambria Math" panose="02040503050406030204" pitchFamily="18" charset="0"/>
                            </a:rPr>
                            <m:t>𝑈</m:t>
                          </m:r>
                        </m:e>
                      </m:acc>
                      <m:r>
                        <a:rPr lang="en-US" sz="5600" i="1">
                          <a:latin typeface="Cambria Math" panose="02040503050406030204" pitchFamily="18" charset="0"/>
                        </a:rPr>
                        <m:t>=</m:t>
                      </m:r>
                      <m:sSup>
                        <m:sSupPr>
                          <m:ctrlPr>
                            <a:rPr lang="en-US" sz="5600" i="1" smtClean="0">
                              <a:solidFill>
                                <a:srgbClr val="0070C0"/>
                              </a:solidFill>
                              <a:latin typeface="Cambria Math" panose="02040503050406030204" pitchFamily="18" charset="0"/>
                            </a:rPr>
                          </m:ctrlPr>
                        </m:sSupPr>
                        <m:e>
                          <m:r>
                            <a:rPr lang="en-US" sz="5600" i="1">
                              <a:solidFill>
                                <a:srgbClr val="0070C0"/>
                              </a:solidFill>
                              <a:latin typeface="Cambria Math" panose="02040503050406030204" pitchFamily="18" charset="0"/>
                            </a:rPr>
                            <m:t>𝑈</m:t>
                          </m:r>
                        </m:e>
                        <m:sup>
                          <m:r>
                            <a:rPr lang="en-US" sz="5600" i="1">
                              <a:solidFill>
                                <a:srgbClr val="0070C0"/>
                              </a:solidFill>
                              <a:latin typeface="Cambria Math" panose="02040503050406030204" pitchFamily="18" charset="0"/>
                            </a:rPr>
                            <m:t>𝑡</m:t>
                          </m:r>
                        </m:sup>
                      </m:sSup>
                      <m:acc>
                        <m:accPr>
                          <m:chr m:val="⃗"/>
                          <m:ctrlPr>
                            <a:rPr lang="en-US" sz="5600" i="1">
                              <a:solidFill>
                                <a:srgbClr val="002060"/>
                              </a:solidFill>
                              <a:latin typeface="Cambria Math" panose="02040503050406030204" pitchFamily="18" charset="0"/>
                            </a:rPr>
                          </m:ctrlPr>
                        </m:accPr>
                        <m:e>
                          <m:sSub>
                            <m:sSubPr>
                              <m:ctrlPr>
                                <a:rPr lang="en-US" sz="5600" i="1">
                                  <a:solidFill>
                                    <a:srgbClr val="002060"/>
                                  </a:solidFill>
                                  <a:latin typeface="Cambria Math" panose="02040503050406030204" pitchFamily="18" charset="0"/>
                                </a:rPr>
                              </m:ctrlPr>
                            </m:sSubPr>
                            <m:e>
                              <m:r>
                                <a:rPr lang="en-US" sz="5600" i="1">
                                  <a:solidFill>
                                    <a:srgbClr val="002060"/>
                                  </a:solidFill>
                                  <a:latin typeface="Cambria Math" panose="02040503050406030204" pitchFamily="18" charset="0"/>
                                </a:rPr>
                                <m:t>𝑒</m:t>
                              </m:r>
                            </m:e>
                            <m:sub>
                              <m:r>
                                <a:rPr lang="en-US" sz="5600" i="1">
                                  <a:solidFill>
                                    <a:srgbClr val="002060"/>
                                  </a:solidFill>
                                  <a:latin typeface="Cambria Math" panose="02040503050406030204" pitchFamily="18" charset="0"/>
                                </a:rPr>
                                <m:t>𝑡</m:t>
                              </m:r>
                            </m:sub>
                          </m:sSub>
                        </m:e>
                      </m:acc>
                      <m:r>
                        <a:rPr lang="en-US" sz="5600" i="1">
                          <a:latin typeface="Cambria Math" panose="02040503050406030204" pitchFamily="18" charset="0"/>
                        </a:rPr>
                        <m:t>+</m:t>
                      </m:r>
                      <m:r>
                        <a:rPr lang="en-US" sz="5600" b="0" i="1" smtClean="0">
                          <a:latin typeface="Cambria Math" panose="02040503050406030204" pitchFamily="18" charset="0"/>
                        </a:rPr>
                        <m:t> </m:t>
                      </m:r>
                      <m:sSup>
                        <m:sSupPr>
                          <m:ctrlPr>
                            <a:rPr lang="en-US" sz="5600" i="1" smtClean="0">
                              <a:solidFill>
                                <a:srgbClr val="0070C0"/>
                              </a:solidFill>
                              <a:latin typeface="Cambria Math" panose="02040503050406030204" pitchFamily="18" charset="0"/>
                            </a:rPr>
                          </m:ctrlPr>
                        </m:sSupPr>
                        <m:e>
                          <m:r>
                            <a:rPr lang="en-US" sz="5600" i="1">
                              <a:solidFill>
                                <a:srgbClr val="0070C0"/>
                              </a:solidFill>
                              <a:latin typeface="Cambria Math" panose="02040503050406030204" pitchFamily="18" charset="0"/>
                            </a:rPr>
                            <m:t>𝑈</m:t>
                          </m:r>
                        </m:e>
                        <m:sup>
                          <m:r>
                            <a:rPr lang="en-US" sz="5600" i="1">
                              <a:solidFill>
                                <a:srgbClr val="0070C0"/>
                              </a:solidFill>
                              <a:latin typeface="Cambria Math" panose="02040503050406030204" pitchFamily="18" charset="0"/>
                            </a:rPr>
                            <m:t>𝑥</m:t>
                          </m:r>
                        </m:sup>
                      </m:sSup>
                      <m:r>
                        <a:rPr lang="en-US" sz="5600" b="0" i="1" smtClean="0">
                          <a:solidFill>
                            <a:srgbClr val="0070C0"/>
                          </a:solidFill>
                          <a:latin typeface="Cambria Math" panose="02040503050406030204" pitchFamily="18" charset="0"/>
                        </a:rPr>
                        <m:t> </m:t>
                      </m:r>
                      <m:acc>
                        <m:accPr>
                          <m:chr m:val="⃗"/>
                          <m:ctrlPr>
                            <a:rPr lang="en-US" sz="5600" i="1">
                              <a:solidFill>
                                <a:srgbClr val="002060"/>
                              </a:solidFill>
                              <a:latin typeface="Cambria Math" panose="02040503050406030204" pitchFamily="18" charset="0"/>
                            </a:rPr>
                          </m:ctrlPr>
                        </m:accPr>
                        <m:e>
                          <m:sSub>
                            <m:sSubPr>
                              <m:ctrlPr>
                                <a:rPr lang="en-US" sz="5600" i="1">
                                  <a:solidFill>
                                    <a:srgbClr val="002060"/>
                                  </a:solidFill>
                                  <a:latin typeface="Cambria Math" panose="02040503050406030204" pitchFamily="18" charset="0"/>
                                </a:rPr>
                              </m:ctrlPr>
                            </m:sSubPr>
                            <m:e>
                              <m:r>
                                <a:rPr lang="en-US" sz="5600" i="1">
                                  <a:solidFill>
                                    <a:srgbClr val="002060"/>
                                  </a:solidFill>
                                  <a:latin typeface="Cambria Math" panose="02040503050406030204" pitchFamily="18" charset="0"/>
                                </a:rPr>
                                <m:t>𝑒</m:t>
                              </m:r>
                            </m:e>
                            <m:sub>
                              <m:r>
                                <a:rPr lang="en-US" sz="5600" i="1">
                                  <a:solidFill>
                                    <a:srgbClr val="002060"/>
                                  </a:solidFill>
                                  <a:latin typeface="Cambria Math" panose="02040503050406030204" pitchFamily="18" charset="0"/>
                                </a:rPr>
                                <m:t>𝑥</m:t>
                              </m:r>
                            </m:sub>
                          </m:sSub>
                        </m:e>
                      </m:acc>
                      <m:r>
                        <a:rPr lang="en-US" sz="5600" i="1">
                          <a:latin typeface="Cambria Math" panose="02040503050406030204" pitchFamily="18" charset="0"/>
                        </a:rPr>
                        <m:t>+</m:t>
                      </m:r>
                      <m:sSup>
                        <m:sSupPr>
                          <m:ctrlPr>
                            <a:rPr lang="en-US" sz="5600" i="1" smtClean="0">
                              <a:solidFill>
                                <a:srgbClr val="0070C0"/>
                              </a:solidFill>
                              <a:latin typeface="Cambria Math" panose="02040503050406030204" pitchFamily="18" charset="0"/>
                            </a:rPr>
                          </m:ctrlPr>
                        </m:sSupPr>
                        <m:e>
                          <m:r>
                            <a:rPr lang="en-US" sz="5600" i="1">
                              <a:solidFill>
                                <a:srgbClr val="0070C0"/>
                              </a:solidFill>
                              <a:latin typeface="Cambria Math" panose="02040503050406030204" pitchFamily="18" charset="0"/>
                            </a:rPr>
                            <m:t>𝑈</m:t>
                          </m:r>
                        </m:e>
                        <m:sup>
                          <m:r>
                            <a:rPr lang="en-US" sz="5600" i="1">
                              <a:solidFill>
                                <a:srgbClr val="0070C0"/>
                              </a:solidFill>
                              <a:latin typeface="Cambria Math" panose="02040503050406030204" pitchFamily="18" charset="0"/>
                            </a:rPr>
                            <m:t>𝑦</m:t>
                          </m:r>
                        </m:sup>
                      </m:sSup>
                      <m:r>
                        <a:rPr lang="en-US" sz="5600" b="0" i="1" smtClean="0">
                          <a:solidFill>
                            <a:srgbClr val="0070C0"/>
                          </a:solidFill>
                          <a:latin typeface="Cambria Math" panose="02040503050406030204" pitchFamily="18" charset="0"/>
                        </a:rPr>
                        <m:t> </m:t>
                      </m:r>
                      <m:acc>
                        <m:accPr>
                          <m:chr m:val="⃗"/>
                          <m:ctrlPr>
                            <a:rPr lang="en-US" sz="5600" i="1">
                              <a:solidFill>
                                <a:srgbClr val="002060"/>
                              </a:solidFill>
                              <a:latin typeface="Cambria Math" panose="02040503050406030204" pitchFamily="18" charset="0"/>
                            </a:rPr>
                          </m:ctrlPr>
                        </m:accPr>
                        <m:e>
                          <m:sSub>
                            <m:sSubPr>
                              <m:ctrlPr>
                                <a:rPr lang="en-US" sz="5600" i="1">
                                  <a:solidFill>
                                    <a:srgbClr val="002060"/>
                                  </a:solidFill>
                                  <a:latin typeface="Cambria Math" panose="02040503050406030204" pitchFamily="18" charset="0"/>
                                </a:rPr>
                              </m:ctrlPr>
                            </m:sSubPr>
                            <m:e>
                              <m:r>
                                <a:rPr lang="en-US" sz="5600" i="1">
                                  <a:solidFill>
                                    <a:srgbClr val="002060"/>
                                  </a:solidFill>
                                  <a:latin typeface="Cambria Math" panose="02040503050406030204" pitchFamily="18" charset="0"/>
                                </a:rPr>
                                <m:t>𝑒</m:t>
                              </m:r>
                            </m:e>
                            <m:sub>
                              <m:r>
                                <a:rPr lang="en-US" sz="5600" i="1">
                                  <a:solidFill>
                                    <a:srgbClr val="002060"/>
                                  </a:solidFill>
                                  <a:latin typeface="Cambria Math" panose="02040503050406030204" pitchFamily="18" charset="0"/>
                                </a:rPr>
                                <m:t>𝑦</m:t>
                              </m:r>
                            </m:sub>
                          </m:sSub>
                        </m:e>
                      </m:acc>
                      <m:r>
                        <a:rPr lang="en-US" sz="5600" i="1">
                          <a:latin typeface="Cambria Math" panose="02040503050406030204" pitchFamily="18" charset="0"/>
                        </a:rPr>
                        <m:t>+</m:t>
                      </m:r>
                      <m:r>
                        <a:rPr lang="en-US" sz="5600" b="0" i="1" smtClean="0">
                          <a:latin typeface="Cambria Math" panose="02040503050406030204" pitchFamily="18" charset="0"/>
                        </a:rPr>
                        <m:t> </m:t>
                      </m:r>
                      <m:sSup>
                        <m:sSupPr>
                          <m:ctrlPr>
                            <a:rPr lang="en-US" sz="5600" i="1" smtClean="0">
                              <a:solidFill>
                                <a:srgbClr val="0070C0"/>
                              </a:solidFill>
                              <a:latin typeface="Cambria Math" panose="02040503050406030204" pitchFamily="18" charset="0"/>
                            </a:rPr>
                          </m:ctrlPr>
                        </m:sSupPr>
                        <m:e>
                          <m:r>
                            <a:rPr lang="en-US" sz="5600" i="1">
                              <a:solidFill>
                                <a:srgbClr val="0070C0"/>
                              </a:solidFill>
                              <a:latin typeface="Cambria Math" panose="02040503050406030204" pitchFamily="18" charset="0"/>
                            </a:rPr>
                            <m:t>𝑈</m:t>
                          </m:r>
                        </m:e>
                        <m:sup>
                          <m:r>
                            <a:rPr lang="en-US" sz="5600" i="1">
                              <a:solidFill>
                                <a:srgbClr val="0070C0"/>
                              </a:solidFill>
                              <a:latin typeface="Cambria Math" panose="02040503050406030204" pitchFamily="18" charset="0"/>
                            </a:rPr>
                            <m:t>𝑧</m:t>
                          </m:r>
                        </m:sup>
                      </m:sSup>
                      <m:r>
                        <a:rPr lang="en-US" sz="5600" b="0" i="1" smtClean="0">
                          <a:solidFill>
                            <a:srgbClr val="0070C0"/>
                          </a:solidFill>
                          <a:latin typeface="Cambria Math" panose="02040503050406030204" pitchFamily="18" charset="0"/>
                        </a:rPr>
                        <m:t> </m:t>
                      </m:r>
                      <m:acc>
                        <m:accPr>
                          <m:chr m:val="⃗"/>
                          <m:ctrlPr>
                            <a:rPr lang="en-US" sz="5600" i="1">
                              <a:solidFill>
                                <a:srgbClr val="002060"/>
                              </a:solidFill>
                              <a:latin typeface="Cambria Math" panose="02040503050406030204" pitchFamily="18" charset="0"/>
                            </a:rPr>
                          </m:ctrlPr>
                        </m:accPr>
                        <m:e>
                          <m:sSub>
                            <m:sSubPr>
                              <m:ctrlPr>
                                <a:rPr lang="en-US" sz="5600" i="1">
                                  <a:solidFill>
                                    <a:srgbClr val="002060"/>
                                  </a:solidFill>
                                  <a:latin typeface="Cambria Math" panose="02040503050406030204" pitchFamily="18" charset="0"/>
                                </a:rPr>
                              </m:ctrlPr>
                            </m:sSubPr>
                            <m:e>
                              <m:r>
                                <a:rPr lang="en-US" sz="5600" i="1">
                                  <a:solidFill>
                                    <a:srgbClr val="002060"/>
                                  </a:solidFill>
                                  <a:latin typeface="Cambria Math" panose="02040503050406030204" pitchFamily="18" charset="0"/>
                                </a:rPr>
                                <m:t>𝑒</m:t>
                              </m:r>
                            </m:e>
                            <m:sub>
                              <m:r>
                                <a:rPr lang="en-US" sz="5600" i="1">
                                  <a:solidFill>
                                    <a:srgbClr val="002060"/>
                                  </a:solidFill>
                                  <a:latin typeface="Cambria Math" panose="02040503050406030204" pitchFamily="18" charset="0"/>
                                </a:rPr>
                                <m:t>𝑧</m:t>
                              </m:r>
                            </m:sub>
                          </m:sSub>
                        </m:e>
                      </m:acc>
                    </m:oMath>
                  </m:oMathPara>
                </a14:m>
                <a:endParaRPr lang="en-CA" sz="5600" dirty="0">
                  <a:solidFill>
                    <a:schemeClr val="tx1"/>
                  </a:solidFill>
                </a:endParaRPr>
              </a:p>
            </p:txBody>
          </p:sp>
        </mc:Choice>
        <mc:Fallback xmlns="">
          <p:sp>
            <p:nvSpPr>
              <p:cNvPr id="11" name="TextBox 10">
                <a:extLst>
                  <a:ext uri="{FF2B5EF4-FFF2-40B4-BE49-F238E27FC236}">
                    <a16:creationId xmlns:a16="http://schemas.microsoft.com/office/drawing/2014/main" id="{8183EF45-F98D-417D-B65B-43F50F1647E0}"/>
                  </a:ext>
                </a:extLst>
              </p:cNvPr>
              <p:cNvSpPr txBox="1">
                <a:spLocks noRot="1" noChangeAspect="1" noMove="1" noResize="1" noEditPoints="1" noAdjustHandles="1" noChangeArrowheads="1" noChangeShapeType="1" noTextEdit="1"/>
              </p:cNvSpPr>
              <p:nvPr/>
            </p:nvSpPr>
            <p:spPr>
              <a:xfrm>
                <a:off x="76199" y="-102702"/>
                <a:ext cx="12791662" cy="3845668"/>
              </a:xfrm>
              <a:prstGeom prst="rect">
                <a:avLst/>
              </a:prstGeom>
              <a:blipFill>
                <a:blip r:embed="rId4"/>
                <a:stretch>
                  <a:fillRect/>
                </a:stretch>
              </a:blipFill>
              <a:ln>
                <a:noFill/>
              </a:ln>
            </p:spPr>
            <p:txBody>
              <a:bodyPr/>
              <a:lstStyle/>
              <a:p>
                <a:r>
                  <a:rPr lang="en-CA">
                    <a:noFill/>
                  </a:rPr>
                  <a:t> </a:t>
                </a:r>
              </a:p>
            </p:txBody>
          </p:sp>
        </mc:Fallback>
      </mc:AlternateContent>
      <p:grpSp>
        <p:nvGrpSpPr>
          <p:cNvPr id="19" name="Group 18">
            <a:extLst>
              <a:ext uri="{FF2B5EF4-FFF2-40B4-BE49-F238E27FC236}">
                <a16:creationId xmlns:a16="http://schemas.microsoft.com/office/drawing/2014/main" id="{81992A3D-5EB4-4C03-AA75-4CD0C95D4C8B}"/>
              </a:ext>
            </a:extLst>
          </p:cNvPr>
          <p:cNvGrpSpPr/>
          <p:nvPr/>
        </p:nvGrpSpPr>
        <p:grpSpPr>
          <a:xfrm>
            <a:off x="0" y="3483429"/>
            <a:ext cx="2691580" cy="1384453"/>
            <a:chOff x="0" y="3483429"/>
            <a:chExt cx="2691580" cy="1384453"/>
          </a:xfrm>
        </p:grpSpPr>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5248556-AB15-48D7-A5F5-E41623A34603}"/>
                    </a:ext>
                  </a:extLst>
                </p:cNvPr>
                <p:cNvSpPr txBox="1"/>
                <p:nvPr/>
              </p:nvSpPr>
              <p:spPr>
                <a:xfrm>
                  <a:off x="0" y="3913775"/>
                  <a:ext cx="2691580" cy="954107"/>
                </a:xfrm>
                <a:prstGeom prst="rect">
                  <a:avLst/>
                </a:prstGeom>
                <a:noFill/>
                <a:ln w="28575">
                  <a:solidFill>
                    <a:schemeClr val="tx1"/>
                  </a:solidFill>
                </a:ln>
              </p:spPr>
              <p:txBody>
                <a:bodyPr wrap="square" rtlCol="0">
                  <a:spAutoFit/>
                </a:bodyPr>
                <a:lstStyle/>
                <a:p>
                  <a:pPr/>
                  <a14:m>
                    <m:oMathPara xmlns:m="http://schemas.openxmlformats.org/officeDocument/2006/math">
                      <m:oMathParaPr>
                        <m:jc m:val="left"/>
                      </m:oMathParaPr>
                      <m:oMath xmlns:m="http://schemas.openxmlformats.org/officeDocument/2006/math">
                        <m:sSup>
                          <m:sSupPr>
                            <m:ctrlPr>
                              <a:rPr lang="en-US" sz="5600" b="0" i="1" smtClean="0">
                                <a:solidFill>
                                  <a:srgbClr val="0070C0"/>
                                </a:solidFill>
                                <a:latin typeface="Cambria Math" panose="02040503050406030204" pitchFamily="18" charset="0"/>
                              </a:rPr>
                            </m:ctrlPr>
                          </m:sSupPr>
                          <m:e>
                            <m:r>
                              <a:rPr lang="en-US" sz="5600" b="0" i="1" smtClean="0">
                                <a:solidFill>
                                  <a:srgbClr val="0070C0"/>
                                </a:solidFill>
                                <a:latin typeface="Cambria Math" panose="02040503050406030204" pitchFamily="18" charset="0"/>
                              </a:rPr>
                              <m:t>𝑈</m:t>
                            </m:r>
                          </m:e>
                          <m:sup>
                            <m:r>
                              <a:rPr lang="en-US" sz="5600" b="0" i="1" smtClean="0">
                                <a:solidFill>
                                  <a:srgbClr val="0070C0"/>
                                </a:solidFill>
                                <a:latin typeface="Cambria Math" panose="02040503050406030204" pitchFamily="18" charset="0"/>
                              </a:rPr>
                              <m:t>𝑡</m:t>
                            </m:r>
                          </m:sup>
                        </m:sSup>
                        <m:r>
                          <a:rPr lang="en-US" sz="5600" i="1">
                            <a:latin typeface="Cambria Math" panose="02040503050406030204" pitchFamily="18" charset="0"/>
                          </a:rPr>
                          <m:t>=</m:t>
                        </m:r>
                        <m:r>
                          <a:rPr lang="en-US" sz="5600" i="1">
                            <a:latin typeface="Cambria Math" panose="02040503050406030204" pitchFamily="18" charset="0"/>
                          </a:rPr>
                          <m:t>𝑐</m:t>
                        </m:r>
                        <m:r>
                          <a:rPr lang="en-US" sz="5600" i="1">
                            <a:latin typeface="Cambria Math" panose="02040503050406030204" pitchFamily="18" charset="0"/>
                          </a:rPr>
                          <m:t>𝛾</m:t>
                        </m:r>
                      </m:oMath>
                    </m:oMathPara>
                  </a14:m>
                  <a:endParaRPr lang="en-CA" sz="5600" dirty="0">
                    <a:solidFill>
                      <a:schemeClr val="tx1"/>
                    </a:solidFill>
                  </a:endParaRPr>
                </a:p>
              </p:txBody>
            </p:sp>
          </mc:Choice>
          <mc:Fallback xmlns="">
            <p:sp>
              <p:nvSpPr>
                <p:cNvPr id="7" name="TextBox 6">
                  <a:extLst>
                    <a:ext uri="{FF2B5EF4-FFF2-40B4-BE49-F238E27FC236}">
                      <a16:creationId xmlns:a16="http://schemas.microsoft.com/office/drawing/2014/main" id="{F5248556-AB15-48D7-A5F5-E41623A34603}"/>
                    </a:ext>
                  </a:extLst>
                </p:cNvPr>
                <p:cNvSpPr txBox="1">
                  <a:spLocks noRot="1" noChangeAspect="1" noMove="1" noResize="1" noEditPoints="1" noAdjustHandles="1" noChangeArrowheads="1" noChangeShapeType="1" noTextEdit="1"/>
                </p:cNvSpPr>
                <p:nvPr/>
              </p:nvSpPr>
              <p:spPr>
                <a:xfrm>
                  <a:off x="0" y="3913775"/>
                  <a:ext cx="2691580" cy="954107"/>
                </a:xfrm>
                <a:prstGeom prst="rect">
                  <a:avLst/>
                </a:prstGeom>
                <a:blipFill>
                  <a:blip r:embed="rId5"/>
                  <a:stretch>
                    <a:fillRect/>
                  </a:stretch>
                </a:blipFill>
                <a:ln w="28575">
                  <a:solidFill>
                    <a:schemeClr val="tx1"/>
                  </a:solidFill>
                </a:ln>
              </p:spPr>
              <p:txBody>
                <a:bodyPr/>
                <a:lstStyle/>
                <a:p>
                  <a:r>
                    <a:rPr lang="en-CA">
                      <a:noFill/>
                    </a:rPr>
                    <a:t> </a:t>
                  </a:r>
                </a:p>
              </p:txBody>
            </p:sp>
          </mc:Fallback>
        </mc:AlternateContent>
        <p:cxnSp>
          <p:nvCxnSpPr>
            <p:cNvPr id="4" name="Straight Arrow Connector 3">
              <a:extLst>
                <a:ext uri="{FF2B5EF4-FFF2-40B4-BE49-F238E27FC236}">
                  <a16:creationId xmlns:a16="http://schemas.microsoft.com/office/drawing/2014/main" id="{2B65BD9B-11DA-4A9F-996A-9FECB3DB8CBD}"/>
                </a:ext>
              </a:extLst>
            </p:cNvPr>
            <p:cNvCxnSpPr>
              <a:stCxn id="7" idx="0"/>
            </p:cNvCxnSpPr>
            <p:nvPr/>
          </p:nvCxnSpPr>
          <p:spPr>
            <a:xfrm flipV="1">
              <a:off x="1345790" y="3483429"/>
              <a:ext cx="889410" cy="43034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2" name="Group 21">
            <a:extLst>
              <a:ext uri="{FF2B5EF4-FFF2-40B4-BE49-F238E27FC236}">
                <a16:creationId xmlns:a16="http://schemas.microsoft.com/office/drawing/2014/main" id="{BF68E956-64B7-453D-A70F-A6AA5D5299C2}"/>
              </a:ext>
            </a:extLst>
          </p:cNvPr>
          <p:cNvGrpSpPr/>
          <p:nvPr/>
        </p:nvGrpSpPr>
        <p:grpSpPr>
          <a:xfrm>
            <a:off x="9048751" y="3425371"/>
            <a:ext cx="3143250" cy="1417930"/>
            <a:chOff x="9048751" y="3425371"/>
            <a:chExt cx="3143250" cy="1417930"/>
          </a:xfrm>
        </p:grpSpPr>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7DD9EA6-670F-43AB-931D-8E018672DA67}"/>
                    </a:ext>
                  </a:extLst>
                </p:cNvPr>
                <p:cNvSpPr txBox="1"/>
                <p:nvPr/>
              </p:nvSpPr>
              <p:spPr>
                <a:xfrm>
                  <a:off x="9048751" y="3889194"/>
                  <a:ext cx="3143250" cy="954107"/>
                </a:xfrm>
                <a:prstGeom prst="rect">
                  <a:avLst/>
                </a:prstGeom>
                <a:noFill/>
                <a:ln w="28575">
                  <a:solidFill>
                    <a:schemeClr val="tx1"/>
                  </a:solidFill>
                </a:ln>
              </p:spPr>
              <p:txBody>
                <a:bodyPr wrap="square" rtlCol="0">
                  <a:spAutoFit/>
                </a:bodyPr>
                <a:lstStyle/>
                <a:p>
                  <a:pPr/>
                  <a14:m>
                    <m:oMathPara xmlns:m="http://schemas.openxmlformats.org/officeDocument/2006/math">
                      <m:oMathParaPr>
                        <m:jc m:val="left"/>
                      </m:oMathParaPr>
                      <m:oMath xmlns:m="http://schemas.openxmlformats.org/officeDocument/2006/math">
                        <m:sSup>
                          <m:sSupPr>
                            <m:ctrlPr>
                              <a:rPr lang="en-US" sz="5600" b="0" i="1" smtClean="0">
                                <a:solidFill>
                                  <a:srgbClr val="0070C0"/>
                                </a:solidFill>
                                <a:latin typeface="Cambria Math" panose="02040503050406030204" pitchFamily="18" charset="0"/>
                              </a:rPr>
                            </m:ctrlPr>
                          </m:sSupPr>
                          <m:e>
                            <m:r>
                              <a:rPr lang="en-US" sz="5600" i="1" smtClean="0">
                                <a:solidFill>
                                  <a:srgbClr val="0070C0"/>
                                </a:solidFill>
                                <a:latin typeface="Cambria Math" panose="02040503050406030204" pitchFamily="18" charset="0"/>
                              </a:rPr>
                              <m:t>𝑈</m:t>
                            </m:r>
                          </m:e>
                          <m:sup>
                            <m:r>
                              <a:rPr lang="en-US" sz="5600" b="0" i="1" smtClean="0">
                                <a:solidFill>
                                  <a:srgbClr val="0070C0"/>
                                </a:solidFill>
                                <a:latin typeface="Cambria Math" panose="02040503050406030204" pitchFamily="18" charset="0"/>
                              </a:rPr>
                              <m:t>𝑧</m:t>
                            </m:r>
                          </m:sup>
                        </m:sSup>
                        <m:r>
                          <a:rPr lang="en-US" sz="5600" i="1">
                            <a:latin typeface="Cambria Math" panose="02040503050406030204" pitchFamily="18" charset="0"/>
                          </a:rPr>
                          <m:t>=</m:t>
                        </m:r>
                        <m:sSup>
                          <m:sSupPr>
                            <m:ctrlPr>
                              <a:rPr lang="en-US" sz="5600" i="1">
                                <a:solidFill>
                                  <a:srgbClr val="0070C0"/>
                                </a:solidFill>
                                <a:latin typeface="Cambria Math" panose="02040503050406030204" pitchFamily="18" charset="0"/>
                              </a:rPr>
                            </m:ctrlPr>
                          </m:sSupPr>
                          <m:e>
                            <m:r>
                              <a:rPr lang="en-US" sz="5600" i="1">
                                <a:solidFill>
                                  <a:srgbClr val="0070C0"/>
                                </a:solidFill>
                                <a:latin typeface="Cambria Math" panose="02040503050406030204" pitchFamily="18" charset="0"/>
                              </a:rPr>
                              <m:t>𝑢</m:t>
                            </m:r>
                          </m:e>
                          <m:sup>
                            <m:r>
                              <a:rPr lang="en-US" sz="5600" i="1">
                                <a:solidFill>
                                  <a:srgbClr val="0070C0"/>
                                </a:solidFill>
                                <a:latin typeface="Cambria Math" panose="02040503050406030204" pitchFamily="18" charset="0"/>
                              </a:rPr>
                              <m:t>𝑧</m:t>
                            </m:r>
                          </m:sup>
                        </m:sSup>
                        <m:r>
                          <a:rPr lang="en-US" sz="5600" i="1">
                            <a:latin typeface="Cambria Math" panose="02040503050406030204" pitchFamily="18" charset="0"/>
                          </a:rPr>
                          <m:t>𝛾</m:t>
                        </m:r>
                      </m:oMath>
                    </m:oMathPara>
                  </a14:m>
                  <a:endParaRPr lang="en-CA" sz="5600" dirty="0">
                    <a:solidFill>
                      <a:schemeClr val="tx1"/>
                    </a:solidFill>
                  </a:endParaRPr>
                </a:p>
              </p:txBody>
            </p:sp>
          </mc:Choice>
          <mc:Fallback xmlns="">
            <p:sp>
              <p:nvSpPr>
                <p:cNvPr id="9" name="TextBox 8">
                  <a:extLst>
                    <a:ext uri="{FF2B5EF4-FFF2-40B4-BE49-F238E27FC236}">
                      <a16:creationId xmlns:a16="http://schemas.microsoft.com/office/drawing/2014/main" id="{C7DD9EA6-670F-43AB-931D-8E018672DA67}"/>
                    </a:ext>
                  </a:extLst>
                </p:cNvPr>
                <p:cNvSpPr txBox="1">
                  <a:spLocks noRot="1" noChangeAspect="1" noMove="1" noResize="1" noEditPoints="1" noAdjustHandles="1" noChangeArrowheads="1" noChangeShapeType="1" noTextEdit="1"/>
                </p:cNvSpPr>
                <p:nvPr/>
              </p:nvSpPr>
              <p:spPr>
                <a:xfrm>
                  <a:off x="9048751" y="3889194"/>
                  <a:ext cx="3143250" cy="954107"/>
                </a:xfrm>
                <a:prstGeom prst="rect">
                  <a:avLst/>
                </a:prstGeom>
                <a:blipFill>
                  <a:blip r:embed="rId6"/>
                  <a:stretch>
                    <a:fillRect/>
                  </a:stretch>
                </a:blipFill>
                <a:ln w="28575">
                  <a:solidFill>
                    <a:schemeClr val="tx1"/>
                  </a:solidFill>
                </a:ln>
              </p:spPr>
              <p:txBody>
                <a:bodyPr/>
                <a:lstStyle/>
                <a:p>
                  <a:r>
                    <a:rPr lang="en-CA">
                      <a:noFill/>
                    </a:rPr>
                    <a:t> </a:t>
                  </a:r>
                </a:p>
              </p:txBody>
            </p:sp>
          </mc:Fallback>
        </mc:AlternateContent>
        <p:cxnSp>
          <p:nvCxnSpPr>
            <p:cNvPr id="10" name="Straight Arrow Connector 9">
              <a:extLst>
                <a:ext uri="{FF2B5EF4-FFF2-40B4-BE49-F238E27FC236}">
                  <a16:creationId xmlns:a16="http://schemas.microsoft.com/office/drawing/2014/main" id="{BCA176AE-1E92-4BFE-BADE-ED313CBEE1A3}"/>
                </a:ext>
              </a:extLst>
            </p:cNvPr>
            <p:cNvCxnSpPr>
              <a:cxnSpLocks/>
              <a:stCxn id="9" idx="0"/>
            </p:cNvCxnSpPr>
            <p:nvPr/>
          </p:nvCxnSpPr>
          <p:spPr>
            <a:xfrm flipH="1" flipV="1">
              <a:off x="10479314" y="3425371"/>
              <a:ext cx="141062" cy="463823"/>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0" name="Group 19">
            <a:extLst>
              <a:ext uri="{FF2B5EF4-FFF2-40B4-BE49-F238E27FC236}">
                <a16:creationId xmlns:a16="http://schemas.microsoft.com/office/drawing/2014/main" id="{DC6C4FA0-2138-408F-AA21-43E0CDA7F808}"/>
              </a:ext>
            </a:extLst>
          </p:cNvPr>
          <p:cNvGrpSpPr/>
          <p:nvPr/>
        </p:nvGrpSpPr>
        <p:grpSpPr>
          <a:xfrm>
            <a:off x="2487561" y="3497943"/>
            <a:ext cx="3277135" cy="2741538"/>
            <a:chOff x="2487561" y="3497943"/>
            <a:chExt cx="3277135" cy="2741538"/>
          </a:xfrm>
        </p:grpSpPr>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DFB474CA-F0CB-46DD-8669-B68020F13A65}"/>
                    </a:ext>
                  </a:extLst>
                </p:cNvPr>
                <p:cNvSpPr txBox="1"/>
                <p:nvPr/>
              </p:nvSpPr>
              <p:spPr>
                <a:xfrm>
                  <a:off x="2487561" y="5285374"/>
                  <a:ext cx="3277135" cy="954107"/>
                </a:xfrm>
                <a:prstGeom prst="rect">
                  <a:avLst/>
                </a:prstGeom>
                <a:noFill/>
                <a:ln w="28575">
                  <a:solidFill>
                    <a:schemeClr val="tx1"/>
                  </a:solidFill>
                </a:ln>
              </p:spPr>
              <p:txBody>
                <a:bodyPr wrap="square" rtlCol="0">
                  <a:spAutoFit/>
                </a:bodyPr>
                <a:lstStyle/>
                <a:p>
                  <a:pPr/>
                  <a14:m>
                    <m:oMathPara xmlns:m="http://schemas.openxmlformats.org/officeDocument/2006/math">
                      <m:oMathParaPr>
                        <m:jc m:val="left"/>
                      </m:oMathParaPr>
                      <m:oMath xmlns:m="http://schemas.openxmlformats.org/officeDocument/2006/math">
                        <m:sSup>
                          <m:sSupPr>
                            <m:ctrlPr>
                              <a:rPr lang="en-US" sz="5600" b="0" i="1" smtClean="0">
                                <a:solidFill>
                                  <a:srgbClr val="0070C0"/>
                                </a:solidFill>
                                <a:latin typeface="Cambria Math" panose="02040503050406030204" pitchFamily="18" charset="0"/>
                              </a:rPr>
                            </m:ctrlPr>
                          </m:sSupPr>
                          <m:e>
                            <m:r>
                              <a:rPr lang="en-US" sz="5600" i="1" smtClean="0">
                                <a:solidFill>
                                  <a:srgbClr val="0070C0"/>
                                </a:solidFill>
                                <a:latin typeface="Cambria Math" panose="02040503050406030204" pitchFamily="18" charset="0"/>
                              </a:rPr>
                              <m:t>𝑈</m:t>
                            </m:r>
                          </m:e>
                          <m:sup>
                            <m:r>
                              <a:rPr lang="en-US" sz="5600" b="0" i="1" smtClean="0">
                                <a:solidFill>
                                  <a:srgbClr val="0070C0"/>
                                </a:solidFill>
                                <a:latin typeface="Cambria Math" panose="02040503050406030204" pitchFamily="18" charset="0"/>
                              </a:rPr>
                              <m:t>𝑥</m:t>
                            </m:r>
                          </m:sup>
                        </m:sSup>
                        <m:r>
                          <a:rPr lang="en-US" sz="5600" i="1">
                            <a:latin typeface="Cambria Math" panose="02040503050406030204" pitchFamily="18" charset="0"/>
                          </a:rPr>
                          <m:t>=</m:t>
                        </m:r>
                        <m:sSup>
                          <m:sSupPr>
                            <m:ctrlPr>
                              <a:rPr lang="en-US" sz="5600" i="1">
                                <a:solidFill>
                                  <a:srgbClr val="0070C0"/>
                                </a:solidFill>
                                <a:latin typeface="Cambria Math" panose="02040503050406030204" pitchFamily="18" charset="0"/>
                              </a:rPr>
                            </m:ctrlPr>
                          </m:sSupPr>
                          <m:e>
                            <m:r>
                              <a:rPr lang="en-US" sz="5600" i="1">
                                <a:solidFill>
                                  <a:srgbClr val="0070C0"/>
                                </a:solidFill>
                                <a:latin typeface="Cambria Math" panose="02040503050406030204" pitchFamily="18" charset="0"/>
                              </a:rPr>
                              <m:t>𝑢</m:t>
                            </m:r>
                          </m:e>
                          <m:sup>
                            <m:r>
                              <a:rPr lang="en-US" sz="5600" i="1">
                                <a:solidFill>
                                  <a:srgbClr val="0070C0"/>
                                </a:solidFill>
                                <a:latin typeface="Cambria Math" panose="02040503050406030204" pitchFamily="18" charset="0"/>
                              </a:rPr>
                              <m:t>𝑥</m:t>
                            </m:r>
                          </m:sup>
                        </m:sSup>
                        <m:r>
                          <a:rPr lang="en-US" sz="5600" i="1">
                            <a:latin typeface="Cambria Math" panose="02040503050406030204" pitchFamily="18" charset="0"/>
                          </a:rPr>
                          <m:t>𝛾</m:t>
                        </m:r>
                      </m:oMath>
                    </m:oMathPara>
                  </a14:m>
                  <a:endParaRPr lang="en-CA" sz="5600" dirty="0">
                    <a:solidFill>
                      <a:schemeClr val="tx1"/>
                    </a:solidFill>
                  </a:endParaRPr>
                </a:p>
              </p:txBody>
            </p:sp>
          </mc:Choice>
          <mc:Fallback xmlns="">
            <p:sp>
              <p:nvSpPr>
                <p:cNvPr id="15" name="TextBox 14">
                  <a:extLst>
                    <a:ext uri="{FF2B5EF4-FFF2-40B4-BE49-F238E27FC236}">
                      <a16:creationId xmlns:a16="http://schemas.microsoft.com/office/drawing/2014/main" id="{DFB474CA-F0CB-46DD-8669-B68020F13A65}"/>
                    </a:ext>
                  </a:extLst>
                </p:cNvPr>
                <p:cNvSpPr txBox="1">
                  <a:spLocks noRot="1" noChangeAspect="1" noMove="1" noResize="1" noEditPoints="1" noAdjustHandles="1" noChangeArrowheads="1" noChangeShapeType="1" noTextEdit="1"/>
                </p:cNvSpPr>
                <p:nvPr/>
              </p:nvSpPr>
              <p:spPr>
                <a:xfrm>
                  <a:off x="2487561" y="5285374"/>
                  <a:ext cx="3277135" cy="954107"/>
                </a:xfrm>
                <a:prstGeom prst="rect">
                  <a:avLst/>
                </a:prstGeom>
                <a:blipFill>
                  <a:blip r:embed="rId7"/>
                  <a:stretch>
                    <a:fillRect/>
                  </a:stretch>
                </a:blipFill>
                <a:ln w="28575">
                  <a:solidFill>
                    <a:schemeClr val="tx1"/>
                  </a:solidFill>
                </a:ln>
              </p:spPr>
              <p:txBody>
                <a:bodyPr/>
                <a:lstStyle/>
                <a:p>
                  <a:r>
                    <a:rPr lang="en-CA">
                      <a:noFill/>
                    </a:rPr>
                    <a:t> </a:t>
                  </a:r>
                </a:p>
              </p:txBody>
            </p:sp>
          </mc:Fallback>
        </mc:AlternateContent>
        <p:cxnSp>
          <p:nvCxnSpPr>
            <p:cNvPr id="14" name="Straight Arrow Connector 13">
              <a:extLst>
                <a:ext uri="{FF2B5EF4-FFF2-40B4-BE49-F238E27FC236}">
                  <a16:creationId xmlns:a16="http://schemas.microsoft.com/office/drawing/2014/main" id="{F660D1E5-00CB-492C-B630-D659097EF4FA}"/>
                </a:ext>
              </a:extLst>
            </p:cNvPr>
            <p:cNvCxnSpPr>
              <a:cxnSpLocks/>
              <a:stCxn id="15" idx="0"/>
            </p:cNvCxnSpPr>
            <p:nvPr/>
          </p:nvCxnSpPr>
          <p:spPr>
            <a:xfrm flipV="1">
              <a:off x="4126129" y="3497943"/>
              <a:ext cx="837757" cy="178743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1" name="Group 20">
            <a:extLst>
              <a:ext uri="{FF2B5EF4-FFF2-40B4-BE49-F238E27FC236}">
                <a16:creationId xmlns:a16="http://schemas.microsoft.com/office/drawing/2014/main" id="{FD82FC3D-716D-442C-8746-F2F807D26532}"/>
              </a:ext>
            </a:extLst>
          </p:cNvPr>
          <p:cNvGrpSpPr/>
          <p:nvPr/>
        </p:nvGrpSpPr>
        <p:grpSpPr>
          <a:xfrm>
            <a:off x="6287729" y="3454400"/>
            <a:ext cx="3280341" cy="2780165"/>
            <a:chOff x="6287729" y="3454400"/>
            <a:chExt cx="3280341" cy="2780165"/>
          </a:xfrm>
        </p:grpSpPr>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077EACE-D4E5-4080-BF63-972B3BF795A1}"/>
                    </a:ext>
                  </a:extLst>
                </p:cNvPr>
                <p:cNvSpPr txBox="1"/>
                <p:nvPr/>
              </p:nvSpPr>
              <p:spPr>
                <a:xfrm>
                  <a:off x="6287729" y="5280458"/>
                  <a:ext cx="3280341" cy="954107"/>
                </a:xfrm>
                <a:prstGeom prst="rect">
                  <a:avLst/>
                </a:prstGeom>
                <a:noFill/>
                <a:ln w="28575">
                  <a:solidFill>
                    <a:schemeClr val="tx1"/>
                  </a:solidFill>
                </a:ln>
              </p:spPr>
              <p:txBody>
                <a:bodyPr wrap="square" rtlCol="0">
                  <a:spAutoFit/>
                </a:bodyPr>
                <a:lstStyle/>
                <a:p>
                  <a:pPr/>
                  <a14:m>
                    <m:oMathPara xmlns:m="http://schemas.openxmlformats.org/officeDocument/2006/math">
                      <m:oMathParaPr>
                        <m:jc m:val="left"/>
                      </m:oMathParaPr>
                      <m:oMath xmlns:m="http://schemas.openxmlformats.org/officeDocument/2006/math">
                        <m:sSup>
                          <m:sSupPr>
                            <m:ctrlPr>
                              <a:rPr lang="en-US" sz="5600" b="0" i="1" smtClean="0">
                                <a:solidFill>
                                  <a:srgbClr val="0070C0"/>
                                </a:solidFill>
                                <a:latin typeface="Cambria Math" panose="02040503050406030204" pitchFamily="18" charset="0"/>
                              </a:rPr>
                            </m:ctrlPr>
                          </m:sSupPr>
                          <m:e>
                            <m:r>
                              <a:rPr lang="en-US" sz="5600" i="1" smtClean="0">
                                <a:solidFill>
                                  <a:srgbClr val="0070C0"/>
                                </a:solidFill>
                                <a:latin typeface="Cambria Math" panose="02040503050406030204" pitchFamily="18" charset="0"/>
                              </a:rPr>
                              <m:t>𝑈</m:t>
                            </m:r>
                          </m:e>
                          <m:sup>
                            <m:r>
                              <a:rPr lang="en-US" sz="5600" b="0" i="1" smtClean="0">
                                <a:solidFill>
                                  <a:srgbClr val="0070C0"/>
                                </a:solidFill>
                                <a:latin typeface="Cambria Math" panose="02040503050406030204" pitchFamily="18" charset="0"/>
                              </a:rPr>
                              <m:t>𝑦</m:t>
                            </m:r>
                          </m:sup>
                        </m:sSup>
                        <m:r>
                          <a:rPr lang="en-US" sz="5600" i="1">
                            <a:latin typeface="Cambria Math" panose="02040503050406030204" pitchFamily="18" charset="0"/>
                          </a:rPr>
                          <m:t>=</m:t>
                        </m:r>
                        <m:sSup>
                          <m:sSupPr>
                            <m:ctrlPr>
                              <a:rPr lang="en-US" sz="5600" i="1">
                                <a:solidFill>
                                  <a:srgbClr val="0070C0"/>
                                </a:solidFill>
                                <a:latin typeface="Cambria Math" panose="02040503050406030204" pitchFamily="18" charset="0"/>
                              </a:rPr>
                            </m:ctrlPr>
                          </m:sSupPr>
                          <m:e>
                            <m:r>
                              <a:rPr lang="en-US" sz="5600" i="1">
                                <a:solidFill>
                                  <a:srgbClr val="0070C0"/>
                                </a:solidFill>
                                <a:latin typeface="Cambria Math" panose="02040503050406030204" pitchFamily="18" charset="0"/>
                              </a:rPr>
                              <m:t>𝑢</m:t>
                            </m:r>
                          </m:e>
                          <m:sup>
                            <m:r>
                              <a:rPr lang="en-US" sz="5600" i="1">
                                <a:solidFill>
                                  <a:srgbClr val="0070C0"/>
                                </a:solidFill>
                                <a:latin typeface="Cambria Math" panose="02040503050406030204" pitchFamily="18" charset="0"/>
                              </a:rPr>
                              <m:t>𝑦</m:t>
                            </m:r>
                          </m:sup>
                        </m:sSup>
                        <m:r>
                          <a:rPr lang="en-US" sz="5600" i="1">
                            <a:latin typeface="Cambria Math" panose="02040503050406030204" pitchFamily="18" charset="0"/>
                          </a:rPr>
                          <m:t>𝛾</m:t>
                        </m:r>
                      </m:oMath>
                    </m:oMathPara>
                  </a14:m>
                  <a:endParaRPr lang="en-CA" sz="5600" dirty="0">
                    <a:solidFill>
                      <a:schemeClr val="tx1"/>
                    </a:solidFill>
                  </a:endParaRPr>
                </a:p>
              </p:txBody>
            </p:sp>
          </mc:Choice>
          <mc:Fallback xmlns="">
            <p:sp>
              <p:nvSpPr>
                <p:cNvPr id="13" name="TextBox 12">
                  <a:extLst>
                    <a:ext uri="{FF2B5EF4-FFF2-40B4-BE49-F238E27FC236}">
                      <a16:creationId xmlns:a16="http://schemas.microsoft.com/office/drawing/2014/main" id="{A077EACE-D4E5-4080-BF63-972B3BF795A1}"/>
                    </a:ext>
                  </a:extLst>
                </p:cNvPr>
                <p:cNvSpPr txBox="1">
                  <a:spLocks noRot="1" noChangeAspect="1" noMove="1" noResize="1" noEditPoints="1" noAdjustHandles="1" noChangeArrowheads="1" noChangeShapeType="1" noTextEdit="1"/>
                </p:cNvSpPr>
                <p:nvPr/>
              </p:nvSpPr>
              <p:spPr>
                <a:xfrm>
                  <a:off x="6287729" y="5280458"/>
                  <a:ext cx="3280341" cy="954107"/>
                </a:xfrm>
                <a:prstGeom prst="rect">
                  <a:avLst/>
                </a:prstGeom>
                <a:blipFill>
                  <a:blip r:embed="rId8"/>
                  <a:stretch>
                    <a:fillRect/>
                  </a:stretch>
                </a:blipFill>
                <a:ln w="28575">
                  <a:solidFill>
                    <a:schemeClr val="tx1"/>
                  </a:solidFill>
                </a:ln>
              </p:spPr>
              <p:txBody>
                <a:bodyPr/>
                <a:lstStyle/>
                <a:p>
                  <a:r>
                    <a:rPr lang="en-CA">
                      <a:noFill/>
                    </a:rPr>
                    <a:t> </a:t>
                  </a:r>
                </a:p>
              </p:txBody>
            </p:sp>
          </mc:Fallback>
        </mc:AlternateContent>
        <p:cxnSp>
          <p:nvCxnSpPr>
            <p:cNvPr id="16" name="Straight Arrow Connector 15">
              <a:extLst>
                <a:ext uri="{FF2B5EF4-FFF2-40B4-BE49-F238E27FC236}">
                  <a16:creationId xmlns:a16="http://schemas.microsoft.com/office/drawing/2014/main" id="{CD185814-E407-4F9A-90CB-92E654A36F82}"/>
                </a:ext>
              </a:extLst>
            </p:cNvPr>
            <p:cNvCxnSpPr>
              <a:cxnSpLocks/>
              <a:stCxn id="13" idx="0"/>
            </p:cNvCxnSpPr>
            <p:nvPr/>
          </p:nvCxnSpPr>
          <p:spPr>
            <a:xfrm flipH="1" flipV="1">
              <a:off x="7620000" y="3454400"/>
              <a:ext cx="307900" cy="1826058"/>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p14="http://schemas.microsoft.com/office/powerpoint/2010/main" xmlns:iact="http://schemas.microsoft.com/office/powerpoint/2014/inkAction">
        <mc:Choice Requires="p14 iact">
          <p:contentPart p14:bwMode="auto" r:id="rId9">
            <p14:nvContentPartPr>
              <p14:cNvPr id="23" name="Ink 22">
                <a:extLst>
                  <a:ext uri="{FF2B5EF4-FFF2-40B4-BE49-F238E27FC236}">
                    <a16:creationId xmlns:a16="http://schemas.microsoft.com/office/drawing/2014/main" id="{96801FB3-3640-4529-8FC7-3EAE8671C27E}"/>
                  </a:ext>
                </a:extLst>
              </p14:cNvPr>
              <p14:cNvContentPartPr/>
              <p14:nvPr>
                <p:extLst>
                  <p:ext uri="{42D2F446-02D8-4167-A562-619A0277C38B}">
                    <p15:isNarration xmlns:p15="http://schemas.microsoft.com/office/powerpoint/2012/main" val="1"/>
                  </p:ext>
                </p:extLst>
              </p14:nvPr>
            </p14:nvContentPartPr>
            <p14:xfrm>
              <a:off x="716040" y="1656720"/>
              <a:ext cx="10400040" cy="1951200"/>
            </p14:xfrm>
          </p:contentPart>
        </mc:Choice>
        <mc:Fallback xmlns="">
          <p:pic>
            <p:nvPicPr>
              <p:cNvPr id="23" name="Ink 22">
                <a:extLst>
                  <a:ext uri="{FF2B5EF4-FFF2-40B4-BE49-F238E27FC236}">
                    <a16:creationId xmlns:a16="http://schemas.microsoft.com/office/drawing/2014/main" id="{96801FB3-3640-4529-8FC7-3EAE8671C27E}"/>
                  </a:ext>
                </a:extLst>
              </p:cNvPr>
              <p:cNvPicPr>
                <a:picLocks noGrp="1" noRot="1" noChangeAspect="1" noMove="1" noResize="1" noEditPoints="1" noAdjustHandles="1" noChangeArrowheads="1" noChangeShapeType="1"/>
              </p:cNvPicPr>
              <p:nvPr/>
            </p:nvPicPr>
            <p:blipFill>
              <a:blip r:embed="rId10"/>
              <a:stretch>
                <a:fillRect/>
              </a:stretch>
            </p:blipFill>
            <p:spPr>
              <a:xfrm>
                <a:off x="706680" y="1647360"/>
                <a:ext cx="10418760" cy="1969920"/>
              </a:xfrm>
              <a:prstGeom prst="rect">
                <a:avLst/>
              </a:prstGeom>
            </p:spPr>
          </p:pic>
        </mc:Fallback>
      </mc:AlternateContent>
    </p:spTree>
    <p:custDataLst>
      <p:tags r:id="rId1"/>
    </p:custDataLst>
    <p:extLst>
      <p:ext uri="{BB962C8B-B14F-4D97-AF65-F5344CB8AC3E}">
        <p14:creationId xmlns:p14="http://schemas.microsoft.com/office/powerpoint/2010/main" val="3855462150"/>
      </p:ext>
    </p:extLst>
  </p:cSld>
  <p:clrMapOvr>
    <a:masterClrMapping/>
  </p:clrMapOvr>
  <mc:AlternateContent xmlns:mc="http://schemas.openxmlformats.org/markup-compatibility/2006" xmlns:p14="http://schemas.microsoft.com/office/powerpoint/2010/main">
    <mc:Choice Requires="p14">
      <p:transition spd="med" p14:dur="700" advTm="56185">
        <p:fade/>
      </p:transition>
    </mc:Choice>
    <mc:Fallback xmlns="">
      <p:transition spd="med" advTm="5618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23"/>
                                        </p:tgtEl>
                                        <p:attrNameLst>
                                          <p:attrName>style.visibility</p:attrName>
                                        </p:attrNameLst>
                                      </p:cBhvr>
                                      <p:to>
                                        <p:strVal val="visible"/>
                                      </p:to>
                                    </p:set>
                                    <p:cmd type="call" cmd="playFrom(0.0)">
                                      <p:cBhvr>
                                        <p:cTn id="7" dur="1" fill="hold"/>
                                        <p:tgtEl>
                                          <p:spTgt spid="23"/>
                                        </p:tgtEl>
                                      </p:cBhvr>
                                    </p:cmd>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19"/>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20"/>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21"/>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277FA352-446E-4B40-88EF-0E737194C546}"/>
              </a:ext>
            </a:extLst>
          </p:cNvPr>
          <p:cNvCxnSpPr>
            <a:cxnSpLocks/>
          </p:cNvCxnSpPr>
          <p:nvPr/>
        </p:nvCxnSpPr>
        <p:spPr>
          <a:xfrm>
            <a:off x="6090834" y="2076450"/>
            <a:ext cx="0" cy="4781550"/>
          </a:xfrm>
          <a:prstGeom prst="line">
            <a:avLst/>
          </a:prstGeom>
          <a:ln w="57150"/>
        </p:spPr>
        <p:style>
          <a:lnRef idx="1">
            <a:schemeClr val="dk1"/>
          </a:lnRef>
          <a:fillRef idx="0">
            <a:schemeClr val="dk1"/>
          </a:fillRef>
          <a:effectRef idx="0">
            <a:schemeClr val="dk1"/>
          </a:effectRef>
          <a:fontRef idx="minor">
            <a:schemeClr val="tx1"/>
          </a:fontRef>
        </p:style>
      </p:cxnSp>
      <p:sp>
        <p:nvSpPr>
          <p:cNvPr id="25" name="Title 1">
            <a:extLst>
              <a:ext uri="{FF2B5EF4-FFF2-40B4-BE49-F238E27FC236}">
                <a16:creationId xmlns:a16="http://schemas.microsoft.com/office/drawing/2014/main" id="{A58D483D-250B-45A9-BB23-59164087A0C1}"/>
              </a:ext>
            </a:extLst>
          </p:cNvPr>
          <p:cNvSpPr txBox="1">
            <a:spLocks/>
          </p:cNvSpPr>
          <p:nvPr/>
        </p:nvSpPr>
        <p:spPr>
          <a:xfrm>
            <a:off x="0" y="0"/>
            <a:ext cx="13155562" cy="161925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4800" dirty="0"/>
          </a:p>
        </p:txBody>
      </p:sp>
      <p:cxnSp>
        <p:nvCxnSpPr>
          <p:cNvPr id="26" name="Straight Connector 25">
            <a:extLst>
              <a:ext uri="{FF2B5EF4-FFF2-40B4-BE49-F238E27FC236}">
                <a16:creationId xmlns:a16="http://schemas.microsoft.com/office/drawing/2014/main" id="{EBE01F70-C1F2-4097-BBC3-D63301A48E78}"/>
              </a:ext>
            </a:extLst>
          </p:cNvPr>
          <p:cNvCxnSpPr>
            <a:cxnSpLocks/>
          </p:cNvCxnSpPr>
          <p:nvPr/>
        </p:nvCxnSpPr>
        <p:spPr>
          <a:xfrm>
            <a:off x="0" y="2074190"/>
            <a:ext cx="12192000" cy="0"/>
          </a:xfrm>
          <a:prstGeom prst="line">
            <a:avLst/>
          </a:prstGeom>
          <a:ln w="57150"/>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37" name="Subtitle 2">
                <a:extLst>
                  <a:ext uri="{FF2B5EF4-FFF2-40B4-BE49-F238E27FC236}">
                    <a16:creationId xmlns:a16="http://schemas.microsoft.com/office/drawing/2014/main" id="{A41B5CDD-C423-4588-AFB3-E7451EA1EF66}"/>
                  </a:ext>
                </a:extLst>
              </p:cNvPr>
              <p:cNvSpPr txBox="1">
                <a:spLocks/>
              </p:cNvSpPr>
              <p:nvPr/>
            </p:nvSpPr>
            <p:spPr>
              <a:xfrm>
                <a:off x="0" y="945124"/>
                <a:ext cx="12365935" cy="1131325"/>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742950" indent="-742950">
                  <a:buAutoNum type="arabicPeriod"/>
                </a:pPr>
                <a:r>
                  <a:rPr lang="en-US" sz="4000" dirty="0"/>
                  <a:t>Laws of physics are the same in all inertial reference frames</a:t>
                </a:r>
              </a:p>
              <a:p>
                <a:pPr marL="742950" indent="-742950">
                  <a:buAutoNum type="arabicPeriod"/>
                </a:pPr>
                <a:r>
                  <a:rPr lang="en-US" sz="4000" dirty="0"/>
                  <a:t>Speed of light </a:t>
                </a:r>
                <a14:m>
                  <m:oMath xmlns:m="http://schemas.openxmlformats.org/officeDocument/2006/math">
                    <m:r>
                      <a:rPr lang="en-US" sz="4000" b="0" i="1" smtClean="0">
                        <a:latin typeface="Cambria Math" panose="02040503050406030204" pitchFamily="18" charset="0"/>
                      </a:rPr>
                      <m:t>𝑐</m:t>
                    </m:r>
                  </m:oMath>
                </a14:m>
                <a:r>
                  <a:rPr lang="en-US" sz="4000" dirty="0"/>
                  <a:t> is the same in all inertial reference frames</a:t>
                </a:r>
              </a:p>
            </p:txBody>
          </p:sp>
        </mc:Choice>
        <mc:Fallback xmlns="">
          <p:sp>
            <p:nvSpPr>
              <p:cNvPr id="37" name="Subtitle 2">
                <a:extLst>
                  <a:ext uri="{FF2B5EF4-FFF2-40B4-BE49-F238E27FC236}">
                    <a16:creationId xmlns:a16="http://schemas.microsoft.com/office/drawing/2014/main" id="{A41B5CDD-C423-4588-AFB3-E7451EA1EF66}"/>
                  </a:ext>
                </a:extLst>
              </p:cNvPr>
              <p:cNvSpPr txBox="1">
                <a:spLocks noRot="1" noChangeAspect="1" noMove="1" noResize="1" noEditPoints="1" noAdjustHandles="1" noChangeArrowheads="1" noChangeShapeType="1" noTextEdit="1"/>
              </p:cNvSpPr>
              <p:nvPr/>
            </p:nvSpPr>
            <p:spPr>
              <a:xfrm>
                <a:off x="0" y="945124"/>
                <a:ext cx="12365935" cy="1131325"/>
              </a:xfrm>
              <a:prstGeom prst="rect">
                <a:avLst/>
              </a:prstGeom>
              <a:blipFill>
                <a:blip r:embed="rId4"/>
                <a:stretch>
                  <a:fillRect l="-1577" t="-17742" r="-493" b="-21505"/>
                </a:stretch>
              </a:blipFill>
            </p:spPr>
            <p:txBody>
              <a:bodyPr/>
              <a:lstStyle/>
              <a:p>
                <a:r>
                  <a:rPr lang="en-CA">
                    <a:noFill/>
                  </a:rPr>
                  <a:t> </a:t>
                </a:r>
              </a:p>
            </p:txBody>
          </p:sp>
        </mc:Fallback>
      </mc:AlternateContent>
      <p:sp>
        <p:nvSpPr>
          <p:cNvPr id="38" name="Title 1">
            <a:extLst>
              <a:ext uri="{FF2B5EF4-FFF2-40B4-BE49-F238E27FC236}">
                <a16:creationId xmlns:a16="http://schemas.microsoft.com/office/drawing/2014/main" id="{AA222FA9-5447-420F-8724-BB1CC86A30D4}"/>
              </a:ext>
            </a:extLst>
          </p:cNvPr>
          <p:cNvSpPr txBox="1">
            <a:spLocks/>
          </p:cNvSpPr>
          <p:nvPr/>
        </p:nvSpPr>
        <p:spPr>
          <a:xfrm>
            <a:off x="27653" y="-251337"/>
            <a:ext cx="11478547" cy="161925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7200" b="1" dirty="0">
                <a:solidFill>
                  <a:srgbClr val="00B0F0"/>
                </a:solidFill>
              </a:rPr>
              <a:t>Special Relativity</a:t>
            </a:r>
            <a:endParaRPr lang="en-US" sz="7200" b="1" dirty="0"/>
          </a:p>
        </p:txBody>
      </p:sp>
      <p:sp>
        <p:nvSpPr>
          <p:cNvPr id="6" name="TextBox 5">
            <a:extLst>
              <a:ext uri="{FF2B5EF4-FFF2-40B4-BE49-F238E27FC236}">
                <a16:creationId xmlns:a16="http://schemas.microsoft.com/office/drawing/2014/main" id="{D4630F89-278A-4E68-BFBF-D207A44200CF}"/>
              </a:ext>
            </a:extLst>
          </p:cNvPr>
          <p:cNvSpPr txBox="1"/>
          <p:nvPr/>
        </p:nvSpPr>
        <p:spPr>
          <a:xfrm>
            <a:off x="201477" y="2133913"/>
            <a:ext cx="5887446" cy="830997"/>
          </a:xfrm>
          <a:prstGeom prst="rect">
            <a:avLst/>
          </a:prstGeom>
          <a:noFill/>
        </p:spPr>
        <p:txBody>
          <a:bodyPr wrap="none" rtlCol="0">
            <a:spAutoFit/>
          </a:bodyPr>
          <a:lstStyle/>
          <a:p>
            <a:r>
              <a:rPr lang="en-US" sz="4800" dirty="0"/>
              <a:t>Things we disagree on:</a:t>
            </a:r>
            <a:endParaRPr lang="en-CA" sz="4800" dirty="0"/>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A19DABFE-533A-4ECE-8D3C-12BE326BF03B}"/>
                  </a:ext>
                </a:extLst>
              </p:cNvPr>
              <p:cNvSpPr txBox="1"/>
              <p:nvPr/>
            </p:nvSpPr>
            <p:spPr>
              <a:xfrm>
                <a:off x="309939" y="3972635"/>
                <a:ext cx="2912079" cy="923330"/>
              </a:xfrm>
              <a:prstGeom prst="rect">
                <a:avLst/>
              </a:prstGeom>
              <a:noFill/>
            </p:spPr>
            <p:txBody>
              <a:bodyPr wrap="none" rtlCol="0">
                <a:spAutoFit/>
              </a:bodyPr>
              <a:lstStyle/>
              <a:p>
                <a:r>
                  <a:rPr lang="en-US" sz="5400" dirty="0">
                    <a:solidFill>
                      <a:srgbClr val="00B050"/>
                    </a:solidFill>
                  </a:rPr>
                  <a:t>velocity </a:t>
                </a:r>
                <a14:m>
                  <m:oMath xmlns:m="http://schemas.openxmlformats.org/officeDocument/2006/math">
                    <m:acc>
                      <m:accPr>
                        <m:chr m:val="⃗"/>
                        <m:ctrlPr>
                          <a:rPr lang="en-US" sz="5400" b="0" i="1" smtClean="0">
                            <a:solidFill>
                              <a:srgbClr val="00B050"/>
                            </a:solidFill>
                            <a:latin typeface="Cambria Math" panose="02040503050406030204" pitchFamily="18" charset="0"/>
                          </a:rPr>
                        </m:ctrlPr>
                      </m:accPr>
                      <m:e>
                        <m:r>
                          <a:rPr lang="en-US" sz="5400" b="0" i="1" smtClean="0">
                            <a:solidFill>
                              <a:srgbClr val="00B050"/>
                            </a:solidFill>
                            <a:latin typeface="Cambria Math" panose="02040503050406030204" pitchFamily="18" charset="0"/>
                          </a:rPr>
                          <m:t>𝑣</m:t>
                        </m:r>
                      </m:e>
                    </m:acc>
                  </m:oMath>
                </a14:m>
                <a:endParaRPr lang="en-CA" sz="5400" dirty="0">
                  <a:solidFill>
                    <a:srgbClr val="00B050"/>
                  </a:solidFill>
                </a:endParaRPr>
              </a:p>
            </p:txBody>
          </p:sp>
        </mc:Choice>
        <mc:Fallback xmlns="">
          <p:sp>
            <p:nvSpPr>
              <p:cNvPr id="17" name="TextBox 16">
                <a:extLst>
                  <a:ext uri="{FF2B5EF4-FFF2-40B4-BE49-F238E27FC236}">
                    <a16:creationId xmlns:a16="http://schemas.microsoft.com/office/drawing/2014/main" id="{A19DABFE-533A-4ECE-8D3C-12BE326BF03B}"/>
                  </a:ext>
                </a:extLst>
              </p:cNvPr>
              <p:cNvSpPr txBox="1">
                <a:spLocks noRot="1" noChangeAspect="1" noMove="1" noResize="1" noEditPoints="1" noAdjustHandles="1" noChangeArrowheads="1" noChangeShapeType="1" noTextEdit="1"/>
              </p:cNvSpPr>
              <p:nvPr/>
            </p:nvSpPr>
            <p:spPr>
              <a:xfrm>
                <a:off x="309939" y="3972635"/>
                <a:ext cx="2912079" cy="923330"/>
              </a:xfrm>
              <a:prstGeom prst="rect">
                <a:avLst/>
              </a:prstGeom>
              <a:blipFill>
                <a:blip r:embed="rId5"/>
                <a:stretch>
                  <a:fillRect l="-11297" t="-17881" b="-40397"/>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87CDEB7C-D1F3-4814-BA16-D77C1CE4A60C}"/>
                  </a:ext>
                </a:extLst>
              </p:cNvPr>
              <p:cNvSpPr txBox="1"/>
              <p:nvPr/>
            </p:nvSpPr>
            <p:spPr>
              <a:xfrm>
                <a:off x="1543052" y="4968747"/>
                <a:ext cx="4059573" cy="923330"/>
              </a:xfrm>
              <a:prstGeom prst="rect">
                <a:avLst/>
              </a:prstGeom>
              <a:noFill/>
            </p:spPr>
            <p:txBody>
              <a:bodyPr wrap="none" rtlCol="0">
                <a:spAutoFit/>
              </a:bodyPr>
              <a:lstStyle/>
              <a:p>
                <a:r>
                  <a:rPr lang="en-US" sz="5400" dirty="0">
                    <a:solidFill>
                      <a:srgbClr val="7030A0"/>
                    </a:solidFill>
                  </a:rPr>
                  <a:t>momentum </a:t>
                </a:r>
                <a14:m>
                  <m:oMath xmlns:m="http://schemas.openxmlformats.org/officeDocument/2006/math">
                    <m:acc>
                      <m:accPr>
                        <m:chr m:val="⃗"/>
                        <m:ctrlPr>
                          <a:rPr lang="en-US" sz="5400" b="0" i="1" smtClean="0">
                            <a:solidFill>
                              <a:srgbClr val="7030A0"/>
                            </a:solidFill>
                            <a:latin typeface="Cambria Math" panose="02040503050406030204" pitchFamily="18" charset="0"/>
                          </a:rPr>
                        </m:ctrlPr>
                      </m:accPr>
                      <m:e>
                        <m:r>
                          <a:rPr lang="en-US" sz="5400" b="0" i="1" smtClean="0">
                            <a:solidFill>
                              <a:srgbClr val="7030A0"/>
                            </a:solidFill>
                            <a:latin typeface="Cambria Math" panose="02040503050406030204" pitchFamily="18" charset="0"/>
                          </a:rPr>
                          <m:t>𝑝</m:t>
                        </m:r>
                      </m:e>
                    </m:acc>
                  </m:oMath>
                </a14:m>
                <a:endParaRPr lang="en-CA" sz="5400" dirty="0">
                  <a:solidFill>
                    <a:srgbClr val="7030A0"/>
                  </a:solidFill>
                </a:endParaRPr>
              </a:p>
            </p:txBody>
          </p:sp>
        </mc:Choice>
        <mc:Fallback xmlns="">
          <p:sp>
            <p:nvSpPr>
              <p:cNvPr id="18" name="TextBox 17">
                <a:extLst>
                  <a:ext uri="{FF2B5EF4-FFF2-40B4-BE49-F238E27FC236}">
                    <a16:creationId xmlns:a16="http://schemas.microsoft.com/office/drawing/2014/main" id="{87CDEB7C-D1F3-4814-BA16-D77C1CE4A60C}"/>
                  </a:ext>
                </a:extLst>
              </p:cNvPr>
              <p:cNvSpPr txBox="1">
                <a:spLocks noRot="1" noChangeAspect="1" noMove="1" noResize="1" noEditPoints="1" noAdjustHandles="1" noChangeArrowheads="1" noChangeShapeType="1" noTextEdit="1"/>
              </p:cNvSpPr>
              <p:nvPr/>
            </p:nvSpPr>
            <p:spPr>
              <a:xfrm>
                <a:off x="1543052" y="4968747"/>
                <a:ext cx="4059573" cy="923330"/>
              </a:xfrm>
              <a:prstGeom prst="rect">
                <a:avLst/>
              </a:prstGeom>
              <a:blipFill>
                <a:blip r:embed="rId6"/>
                <a:stretch>
                  <a:fillRect l="-7958" t="-17763" b="-39474"/>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1F45FAA6-50D9-4271-A680-606B1AD6D8BB}"/>
                  </a:ext>
                </a:extLst>
              </p:cNvPr>
              <p:cNvSpPr txBox="1"/>
              <p:nvPr/>
            </p:nvSpPr>
            <p:spPr>
              <a:xfrm>
                <a:off x="452780" y="5934670"/>
                <a:ext cx="5031698" cy="923330"/>
              </a:xfrm>
              <a:prstGeom prst="rect">
                <a:avLst/>
              </a:prstGeom>
              <a:noFill/>
            </p:spPr>
            <p:txBody>
              <a:bodyPr wrap="none" rtlCol="0">
                <a:spAutoFit/>
              </a:bodyPr>
              <a:lstStyle/>
              <a:p>
                <a:r>
                  <a:rPr lang="en-US" sz="5400" dirty="0">
                    <a:solidFill>
                      <a:srgbClr val="F88F02"/>
                    </a:solidFill>
                  </a:rPr>
                  <a:t>kinetic energy </a:t>
                </a:r>
                <a14:m>
                  <m:oMath xmlns:m="http://schemas.openxmlformats.org/officeDocument/2006/math">
                    <m:sSub>
                      <m:sSubPr>
                        <m:ctrlPr>
                          <a:rPr lang="en-US" sz="5400" i="1">
                            <a:solidFill>
                              <a:srgbClr val="F88F02"/>
                            </a:solidFill>
                            <a:latin typeface="Cambria Math" panose="02040503050406030204" pitchFamily="18" charset="0"/>
                          </a:rPr>
                        </m:ctrlPr>
                      </m:sSubPr>
                      <m:e>
                        <m:r>
                          <a:rPr lang="en-US" sz="5400" i="1">
                            <a:solidFill>
                              <a:srgbClr val="F88F02"/>
                            </a:solidFill>
                            <a:latin typeface="Cambria Math" panose="02040503050406030204" pitchFamily="18" charset="0"/>
                          </a:rPr>
                          <m:t>𝐸</m:t>
                        </m:r>
                      </m:e>
                      <m:sub>
                        <m:r>
                          <a:rPr lang="en-US" sz="5400" i="1">
                            <a:solidFill>
                              <a:srgbClr val="F88F02"/>
                            </a:solidFill>
                            <a:latin typeface="Cambria Math" panose="02040503050406030204" pitchFamily="18" charset="0"/>
                          </a:rPr>
                          <m:t>𝑘</m:t>
                        </m:r>
                      </m:sub>
                    </m:sSub>
                  </m:oMath>
                </a14:m>
                <a:endParaRPr lang="en-CA" sz="5400" dirty="0">
                  <a:solidFill>
                    <a:srgbClr val="F88F02"/>
                  </a:solidFill>
                </a:endParaRPr>
              </a:p>
            </p:txBody>
          </p:sp>
        </mc:Choice>
        <mc:Fallback xmlns="">
          <p:sp>
            <p:nvSpPr>
              <p:cNvPr id="19" name="TextBox 18">
                <a:extLst>
                  <a:ext uri="{FF2B5EF4-FFF2-40B4-BE49-F238E27FC236}">
                    <a16:creationId xmlns:a16="http://schemas.microsoft.com/office/drawing/2014/main" id="{1F45FAA6-50D9-4271-A680-606B1AD6D8BB}"/>
                  </a:ext>
                </a:extLst>
              </p:cNvPr>
              <p:cNvSpPr txBox="1">
                <a:spLocks noRot="1" noChangeAspect="1" noMove="1" noResize="1" noEditPoints="1" noAdjustHandles="1" noChangeArrowheads="1" noChangeShapeType="1" noTextEdit="1"/>
              </p:cNvSpPr>
              <p:nvPr/>
            </p:nvSpPr>
            <p:spPr>
              <a:xfrm>
                <a:off x="452780" y="5934670"/>
                <a:ext cx="5031698" cy="923330"/>
              </a:xfrm>
              <a:prstGeom prst="rect">
                <a:avLst/>
              </a:prstGeom>
              <a:blipFill>
                <a:blip r:embed="rId7"/>
                <a:stretch>
                  <a:fillRect l="-6416" t="-17881" b="-40397"/>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CA34615F-02ED-418B-B198-9F94864856AA}"/>
                  </a:ext>
                </a:extLst>
              </p:cNvPr>
              <p:cNvSpPr txBox="1"/>
              <p:nvPr/>
            </p:nvSpPr>
            <p:spPr>
              <a:xfrm>
                <a:off x="2590774" y="2943833"/>
                <a:ext cx="3604961" cy="830997"/>
              </a:xfrm>
              <a:prstGeom prst="rect">
                <a:avLst/>
              </a:prstGeom>
              <a:noFill/>
            </p:spPr>
            <p:txBody>
              <a:bodyPr wrap="none" rtlCol="0">
                <a:spAutoFit/>
              </a:bodyPr>
              <a:lstStyle/>
              <a:p>
                <a:r>
                  <a:rPr lang="en-US" sz="4800" dirty="0">
                    <a:solidFill>
                      <a:srgbClr val="002060"/>
                    </a:solidFill>
                  </a:rPr>
                  <a:t>space/size </a:t>
                </a:r>
                <a14:m>
                  <m:oMath xmlns:m="http://schemas.openxmlformats.org/officeDocument/2006/math">
                    <m:r>
                      <m:rPr>
                        <m:sty m:val="p"/>
                      </m:rPr>
                      <a:rPr lang="en-US" sz="4800" b="0" i="0" smtClean="0">
                        <a:solidFill>
                          <a:srgbClr val="002060"/>
                        </a:solidFill>
                        <a:latin typeface="Cambria Math" panose="02040503050406030204" pitchFamily="18" charset="0"/>
                      </a:rPr>
                      <m:t>Δ</m:t>
                    </m:r>
                    <m:r>
                      <a:rPr lang="en-US" sz="4800" b="0" i="1" smtClean="0">
                        <a:solidFill>
                          <a:srgbClr val="002060"/>
                        </a:solidFill>
                        <a:latin typeface="Cambria Math" panose="02040503050406030204" pitchFamily="18" charset="0"/>
                      </a:rPr>
                      <m:t>𝑥</m:t>
                    </m:r>
                  </m:oMath>
                </a14:m>
                <a:endParaRPr lang="en-CA" sz="4800" dirty="0">
                  <a:solidFill>
                    <a:srgbClr val="002060"/>
                  </a:solidFill>
                </a:endParaRPr>
              </a:p>
            </p:txBody>
          </p:sp>
        </mc:Choice>
        <mc:Fallback xmlns="">
          <p:sp>
            <p:nvSpPr>
              <p:cNvPr id="15" name="TextBox 14">
                <a:extLst>
                  <a:ext uri="{FF2B5EF4-FFF2-40B4-BE49-F238E27FC236}">
                    <a16:creationId xmlns:a16="http://schemas.microsoft.com/office/drawing/2014/main" id="{CA34615F-02ED-418B-B198-9F94864856AA}"/>
                  </a:ext>
                </a:extLst>
              </p:cNvPr>
              <p:cNvSpPr txBox="1">
                <a:spLocks noRot="1" noChangeAspect="1" noMove="1" noResize="1" noEditPoints="1" noAdjustHandles="1" noChangeArrowheads="1" noChangeShapeType="1" noTextEdit="1"/>
              </p:cNvSpPr>
              <p:nvPr/>
            </p:nvSpPr>
            <p:spPr>
              <a:xfrm>
                <a:off x="2590774" y="2943833"/>
                <a:ext cx="3604961" cy="830997"/>
              </a:xfrm>
              <a:prstGeom prst="rect">
                <a:avLst/>
              </a:prstGeom>
              <a:blipFill>
                <a:blip r:embed="rId8"/>
                <a:stretch>
                  <a:fillRect l="-7783" t="-16176" b="-38971"/>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2B993775-F1DF-4A07-A13E-94637288E272}"/>
                  </a:ext>
                </a:extLst>
              </p:cNvPr>
              <p:cNvSpPr txBox="1"/>
              <p:nvPr/>
            </p:nvSpPr>
            <p:spPr>
              <a:xfrm>
                <a:off x="68844" y="2905733"/>
                <a:ext cx="2331985" cy="923330"/>
              </a:xfrm>
              <a:prstGeom prst="rect">
                <a:avLst/>
              </a:prstGeom>
              <a:noFill/>
            </p:spPr>
            <p:txBody>
              <a:bodyPr wrap="none" rtlCol="0">
                <a:spAutoFit/>
              </a:bodyPr>
              <a:lstStyle/>
              <a:p>
                <a:r>
                  <a:rPr lang="en-US" sz="5400" dirty="0">
                    <a:solidFill>
                      <a:schemeClr val="accent6">
                        <a:lumMod val="50000"/>
                      </a:schemeClr>
                    </a:solidFill>
                  </a:rPr>
                  <a:t>time </a:t>
                </a:r>
                <a14:m>
                  <m:oMath xmlns:m="http://schemas.openxmlformats.org/officeDocument/2006/math">
                    <m:r>
                      <m:rPr>
                        <m:sty m:val="p"/>
                      </m:rPr>
                      <a:rPr lang="en-US" sz="5400" b="0" i="0" smtClean="0">
                        <a:solidFill>
                          <a:schemeClr val="accent6">
                            <a:lumMod val="50000"/>
                          </a:schemeClr>
                        </a:solidFill>
                        <a:latin typeface="Cambria Math" panose="02040503050406030204" pitchFamily="18" charset="0"/>
                      </a:rPr>
                      <m:t>Δ</m:t>
                    </m:r>
                    <m:r>
                      <a:rPr lang="en-US" sz="5400" b="0" i="1" smtClean="0">
                        <a:solidFill>
                          <a:schemeClr val="accent6">
                            <a:lumMod val="50000"/>
                          </a:schemeClr>
                        </a:solidFill>
                        <a:latin typeface="Cambria Math" panose="02040503050406030204" pitchFamily="18" charset="0"/>
                      </a:rPr>
                      <m:t>𝑡</m:t>
                    </m:r>
                  </m:oMath>
                </a14:m>
                <a:endParaRPr lang="en-CA" sz="5400" dirty="0">
                  <a:solidFill>
                    <a:schemeClr val="accent6">
                      <a:lumMod val="50000"/>
                    </a:schemeClr>
                  </a:solidFill>
                </a:endParaRPr>
              </a:p>
            </p:txBody>
          </p:sp>
        </mc:Choice>
        <mc:Fallback xmlns="">
          <p:sp>
            <p:nvSpPr>
              <p:cNvPr id="16" name="TextBox 15">
                <a:extLst>
                  <a:ext uri="{FF2B5EF4-FFF2-40B4-BE49-F238E27FC236}">
                    <a16:creationId xmlns:a16="http://schemas.microsoft.com/office/drawing/2014/main" id="{2B993775-F1DF-4A07-A13E-94637288E272}"/>
                  </a:ext>
                </a:extLst>
              </p:cNvPr>
              <p:cNvSpPr txBox="1">
                <a:spLocks noRot="1" noChangeAspect="1" noMove="1" noResize="1" noEditPoints="1" noAdjustHandles="1" noChangeArrowheads="1" noChangeShapeType="1" noTextEdit="1"/>
              </p:cNvSpPr>
              <p:nvPr/>
            </p:nvSpPr>
            <p:spPr>
              <a:xfrm>
                <a:off x="68844" y="2905733"/>
                <a:ext cx="2331985" cy="923330"/>
              </a:xfrm>
              <a:prstGeom prst="rect">
                <a:avLst/>
              </a:prstGeom>
              <a:blipFill>
                <a:blip r:embed="rId9"/>
                <a:stretch>
                  <a:fillRect l="-13838" t="-17881" b="-40397"/>
                </a:stretch>
              </a:blipFill>
            </p:spPr>
            <p:txBody>
              <a:bodyPr/>
              <a:lstStyle/>
              <a:p>
                <a:r>
                  <a:rPr lang="en-CA">
                    <a:noFill/>
                  </a:rPr>
                  <a:t> </a:t>
                </a:r>
              </a:p>
            </p:txBody>
          </p:sp>
        </mc:Fallback>
      </mc:AlternateContent>
      <p:sp>
        <p:nvSpPr>
          <p:cNvPr id="12" name="TextBox 11">
            <a:extLst>
              <a:ext uri="{FF2B5EF4-FFF2-40B4-BE49-F238E27FC236}">
                <a16:creationId xmlns:a16="http://schemas.microsoft.com/office/drawing/2014/main" id="{F36A790D-29BF-4A61-B9CE-280F38B15C91}"/>
              </a:ext>
            </a:extLst>
          </p:cNvPr>
          <p:cNvSpPr txBox="1"/>
          <p:nvPr/>
        </p:nvSpPr>
        <p:spPr>
          <a:xfrm>
            <a:off x="6708182" y="2131331"/>
            <a:ext cx="5182124" cy="830997"/>
          </a:xfrm>
          <a:prstGeom prst="rect">
            <a:avLst/>
          </a:prstGeom>
          <a:noFill/>
        </p:spPr>
        <p:txBody>
          <a:bodyPr wrap="none" rtlCol="0">
            <a:spAutoFit/>
          </a:bodyPr>
          <a:lstStyle/>
          <a:p>
            <a:r>
              <a:rPr lang="en-US" sz="4800" dirty="0"/>
              <a:t>Things we agree on:</a:t>
            </a:r>
            <a:endParaRPr lang="en-CA" sz="4800" dirty="0"/>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A2152F61-D262-43C8-93A1-3AC61889C551}"/>
                  </a:ext>
                </a:extLst>
              </p:cNvPr>
              <p:cNvSpPr txBox="1"/>
              <p:nvPr/>
            </p:nvSpPr>
            <p:spPr>
              <a:xfrm>
                <a:off x="6962562" y="2991536"/>
                <a:ext cx="4461414" cy="769441"/>
              </a:xfrm>
              <a:prstGeom prst="rect">
                <a:avLst/>
              </a:prstGeom>
              <a:noFill/>
              <a:ln>
                <a:solidFill>
                  <a:schemeClr val="bg1"/>
                </a:solidFill>
              </a:ln>
              <a:effectLst>
                <a:glow rad="228600">
                  <a:srgbClr val="FFCF01">
                    <a:alpha val="40000"/>
                  </a:srgbClr>
                </a:glow>
              </a:effectLst>
            </p:spPr>
            <p:txBody>
              <a:bodyPr wrap="none" rtlCol="0">
                <a:spAutoFit/>
              </a:bodyPr>
              <a:lstStyle/>
              <a:p>
                <a:pPr/>
                <a14:m>
                  <m:oMathPara xmlns:m="http://schemas.openxmlformats.org/officeDocument/2006/math">
                    <m:oMathParaPr>
                      <m:jc m:val="centerGroup"/>
                    </m:oMathParaPr>
                    <m:oMath xmlns:m="http://schemas.openxmlformats.org/officeDocument/2006/math">
                      <m:r>
                        <a:rPr lang="en-US" sz="4400" b="0" i="1" smtClean="0">
                          <a:solidFill>
                            <a:schemeClr val="tx1"/>
                          </a:solidFill>
                          <a:latin typeface="Cambria Math" panose="02040503050406030204" pitchFamily="18" charset="0"/>
                        </a:rPr>
                        <m:t>𝑐</m:t>
                      </m:r>
                      <m:r>
                        <a:rPr lang="en-US" sz="4400" b="0" i="1" smtClean="0">
                          <a:solidFill>
                            <a:schemeClr val="tx1"/>
                          </a:solidFill>
                          <a:latin typeface="Cambria Math" panose="02040503050406030204" pitchFamily="18" charset="0"/>
                        </a:rPr>
                        <m:t>=3×</m:t>
                      </m:r>
                      <m:sSup>
                        <m:sSupPr>
                          <m:ctrlPr>
                            <a:rPr lang="en-US" sz="4400" b="0" i="1" smtClean="0">
                              <a:solidFill>
                                <a:schemeClr val="tx1"/>
                              </a:solidFill>
                              <a:latin typeface="Cambria Math" panose="02040503050406030204" pitchFamily="18" charset="0"/>
                            </a:rPr>
                          </m:ctrlPr>
                        </m:sSupPr>
                        <m:e>
                          <m:r>
                            <a:rPr lang="en-US" sz="4400" b="0" i="1" smtClean="0">
                              <a:solidFill>
                                <a:schemeClr val="tx1"/>
                              </a:solidFill>
                              <a:latin typeface="Cambria Math" panose="02040503050406030204" pitchFamily="18" charset="0"/>
                            </a:rPr>
                            <m:t>10</m:t>
                          </m:r>
                        </m:e>
                        <m:sup>
                          <m:r>
                            <a:rPr lang="en-US" sz="4400" b="0" i="1" smtClean="0">
                              <a:solidFill>
                                <a:schemeClr val="tx1"/>
                              </a:solidFill>
                              <a:latin typeface="Cambria Math" panose="02040503050406030204" pitchFamily="18" charset="0"/>
                            </a:rPr>
                            <m:t>8</m:t>
                          </m:r>
                        </m:sup>
                      </m:sSup>
                      <m:r>
                        <a:rPr lang="en-US" sz="4400" b="0" i="1" smtClean="0">
                          <a:solidFill>
                            <a:schemeClr val="tx1"/>
                          </a:solidFill>
                          <a:latin typeface="Cambria Math" panose="02040503050406030204" pitchFamily="18" charset="0"/>
                        </a:rPr>
                        <m:t>  </m:t>
                      </m:r>
                      <m:r>
                        <a:rPr lang="en-US" sz="4400" b="0" i="1" smtClean="0">
                          <a:solidFill>
                            <a:schemeClr val="tx1"/>
                          </a:solidFill>
                          <a:latin typeface="Cambria Math" panose="02040503050406030204" pitchFamily="18" charset="0"/>
                        </a:rPr>
                        <m:t>𝑚</m:t>
                      </m:r>
                      <m:r>
                        <a:rPr lang="en-US" sz="4400" b="0" i="1" smtClean="0">
                          <a:solidFill>
                            <a:schemeClr val="tx1"/>
                          </a:solidFill>
                          <a:latin typeface="Cambria Math" panose="02040503050406030204" pitchFamily="18" charset="0"/>
                        </a:rPr>
                        <m:t>/</m:t>
                      </m:r>
                      <m:r>
                        <a:rPr lang="en-US" sz="4400" b="0" i="1" smtClean="0">
                          <a:solidFill>
                            <a:schemeClr val="tx1"/>
                          </a:solidFill>
                          <a:latin typeface="Cambria Math" panose="02040503050406030204" pitchFamily="18" charset="0"/>
                        </a:rPr>
                        <m:t>𝑠</m:t>
                      </m:r>
                    </m:oMath>
                  </m:oMathPara>
                </a14:m>
                <a:endParaRPr lang="en-CA" sz="4400" dirty="0">
                  <a:solidFill>
                    <a:schemeClr val="tx1"/>
                  </a:solidFill>
                </a:endParaRPr>
              </a:p>
            </p:txBody>
          </p:sp>
        </mc:Choice>
        <mc:Fallback xmlns="">
          <p:sp>
            <p:nvSpPr>
              <p:cNvPr id="24" name="TextBox 23">
                <a:extLst>
                  <a:ext uri="{FF2B5EF4-FFF2-40B4-BE49-F238E27FC236}">
                    <a16:creationId xmlns:a16="http://schemas.microsoft.com/office/drawing/2014/main" id="{A2152F61-D262-43C8-93A1-3AC61889C551}"/>
                  </a:ext>
                </a:extLst>
              </p:cNvPr>
              <p:cNvSpPr txBox="1">
                <a:spLocks noRot="1" noChangeAspect="1" noMove="1" noResize="1" noEditPoints="1" noAdjustHandles="1" noChangeArrowheads="1" noChangeShapeType="1" noTextEdit="1"/>
              </p:cNvSpPr>
              <p:nvPr/>
            </p:nvSpPr>
            <p:spPr>
              <a:xfrm>
                <a:off x="6962562" y="2991536"/>
                <a:ext cx="4461414" cy="769441"/>
              </a:xfrm>
              <a:prstGeom prst="rect">
                <a:avLst/>
              </a:prstGeom>
              <a:blipFill>
                <a:blip r:embed="rId10"/>
                <a:stretch>
                  <a:fillRect/>
                </a:stretch>
              </a:blipFill>
              <a:ln>
                <a:solidFill>
                  <a:schemeClr val="bg1"/>
                </a:solidFill>
              </a:ln>
              <a:effectLst>
                <a:glow rad="228600">
                  <a:srgbClr val="FFCF01">
                    <a:alpha val="40000"/>
                  </a:srgbClr>
                </a:glow>
              </a:effectLst>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34" name="Subtitle 2">
                <a:extLst>
                  <a:ext uri="{FF2B5EF4-FFF2-40B4-BE49-F238E27FC236}">
                    <a16:creationId xmlns:a16="http://schemas.microsoft.com/office/drawing/2014/main" id="{647C788F-1EC6-4543-9E5F-1B5A9B601833}"/>
                  </a:ext>
                </a:extLst>
              </p:cNvPr>
              <p:cNvSpPr txBox="1">
                <a:spLocks/>
              </p:cNvSpPr>
              <p:nvPr/>
            </p:nvSpPr>
            <p:spPr>
              <a:xfrm>
                <a:off x="6096000" y="4082533"/>
                <a:ext cx="6381749" cy="62281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800"/>
                  </a:spcAft>
                  <a:buNone/>
                </a:pPr>
                <a14:m>
                  <m:oMath xmlns:m="http://schemas.openxmlformats.org/officeDocument/2006/math">
                    <m:sSup>
                      <m:sSupPr>
                        <m:ctrlPr>
                          <a:rPr lang="en-US" sz="4300" b="0" i="1" smtClean="0">
                            <a:solidFill>
                              <a:srgbClr val="FFC000"/>
                            </a:solidFill>
                            <a:latin typeface="Cambria Math" panose="02040503050406030204" pitchFamily="18" charset="0"/>
                          </a:rPr>
                        </m:ctrlPr>
                      </m:sSupPr>
                      <m:e>
                        <m:r>
                          <a:rPr lang="en-US" sz="4300" b="0" i="1" smtClean="0">
                            <a:solidFill>
                              <a:schemeClr val="accent4">
                                <a:lumMod val="75000"/>
                              </a:schemeClr>
                            </a:solidFill>
                            <a:latin typeface="Cambria Math" panose="02040503050406030204" pitchFamily="18" charset="0"/>
                          </a:rPr>
                          <m:t>𝑠</m:t>
                        </m:r>
                      </m:e>
                      <m:sup>
                        <m:r>
                          <a:rPr lang="en-US" sz="4300" b="0" i="1" smtClean="0">
                            <a:solidFill>
                              <a:schemeClr val="tx1"/>
                            </a:solidFill>
                            <a:latin typeface="Cambria Math" panose="02040503050406030204" pitchFamily="18" charset="0"/>
                          </a:rPr>
                          <m:t>2</m:t>
                        </m:r>
                      </m:sup>
                    </m:sSup>
                    <m:r>
                      <a:rPr lang="en-US" sz="4300" b="0" i="1" smtClean="0">
                        <a:solidFill>
                          <a:schemeClr val="tx1"/>
                        </a:solidFill>
                        <a:latin typeface="Cambria Math" panose="02040503050406030204" pitchFamily="18" charset="0"/>
                      </a:rPr>
                      <m:t>≡</m:t>
                    </m:r>
                    <m:sSup>
                      <m:sSupPr>
                        <m:ctrlPr>
                          <a:rPr lang="en-US" sz="4300" i="1">
                            <a:solidFill>
                              <a:srgbClr val="0070C0"/>
                            </a:solidFill>
                            <a:latin typeface="Cambria Math" panose="02040503050406030204" pitchFamily="18" charset="0"/>
                          </a:rPr>
                        </m:ctrlPr>
                      </m:sSupPr>
                      <m:e>
                        <m:d>
                          <m:dPr>
                            <m:ctrlPr>
                              <a:rPr lang="en-US" sz="4300" i="1">
                                <a:latin typeface="Cambria Math" panose="02040503050406030204" pitchFamily="18" charset="0"/>
                              </a:rPr>
                            </m:ctrlPr>
                          </m:dPr>
                          <m:e>
                            <m:r>
                              <a:rPr lang="en-US" sz="4300" i="1">
                                <a:latin typeface="Cambria Math" panose="02040503050406030204" pitchFamily="18" charset="0"/>
                              </a:rPr>
                              <m:t>𝑐</m:t>
                            </m:r>
                            <m:r>
                              <a:rPr lang="en-US" sz="4300" i="1">
                                <a:solidFill>
                                  <a:srgbClr val="0070C0"/>
                                </a:solidFill>
                                <a:latin typeface="Cambria Math" panose="02040503050406030204" pitchFamily="18" charset="0"/>
                              </a:rPr>
                              <m:t>𝑡</m:t>
                            </m:r>
                          </m:e>
                        </m:d>
                      </m:e>
                      <m:sup>
                        <m:r>
                          <a:rPr lang="en-US" sz="4300" i="1">
                            <a:latin typeface="Cambria Math" panose="02040503050406030204" pitchFamily="18" charset="0"/>
                          </a:rPr>
                          <m:t>2</m:t>
                        </m:r>
                      </m:sup>
                    </m:sSup>
                    <m:r>
                      <a:rPr lang="en-US" sz="4300" i="1">
                        <a:latin typeface="Cambria Math" panose="02040503050406030204" pitchFamily="18" charset="0"/>
                      </a:rPr>
                      <m:t>−</m:t>
                    </m:r>
                    <m:sSup>
                      <m:sSupPr>
                        <m:ctrlPr>
                          <a:rPr lang="en-US" sz="4300" i="1">
                            <a:solidFill>
                              <a:srgbClr val="0070C0"/>
                            </a:solidFill>
                            <a:latin typeface="Cambria Math" panose="02040503050406030204" pitchFamily="18" charset="0"/>
                          </a:rPr>
                        </m:ctrlPr>
                      </m:sSupPr>
                      <m:e>
                        <m:r>
                          <a:rPr lang="en-US" sz="4300" i="1">
                            <a:solidFill>
                              <a:srgbClr val="0070C0"/>
                            </a:solidFill>
                            <a:latin typeface="Cambria Math" panose="02040503050406030204" pitchFamily="18" charset="0"/>
                          </a:rPr>
                          <m:t>𝑥</m:t>
                        </m:r>
                      </m:e>
                      <m:sup>
                        <m:r>
                          <a:rPr lang="en-US" sz="4300" i="1">
                            <a:latin typeface="Cambria Math" panose="02040503050406030204" pitchFamily="18" charset="0"/>
                          </a:rPr>
                          <m:t>2</m:t>
                        </m:r>
                      </m:sup>
                    </m:sSup>
                    <m:r>
                      <a:rPr lang="en-US" sz="4300" i="1">
                        <a:latin typeface="Cambria Math" panose="02040503050406030204" pitchFamily="18" charset="0"/>
                      </a:rPr>
                      <m:t>−</m:t>
                    </m:r>
                    <m:sSup>
                      <m:sSupPr>
                        <m:ctrlPr>
                          <a:rPr lang="en-US" sz="4300" i="1">
                            <a:solidFill>
                              <a:srgbClr val="0070C0"/>
                            </a:solidFill>
                            <a:latin typeface="Cambria Math" panose="02040503050406030204" pitchFamily="18" charset="0"/>
                          </a:rPr>
                        </m:ctrlPr>
                      </m:sSupPr>
                      <m:e>
                        <m:r>
                          <a:rPr lang="en-US" sz="4300" b="0" i="1" smtClean="0">
                            <a:solidFill>
                              <a:srgbClr val="0070C0"/>
                            </a:solidFill>
                            <a:latin typeface="Cambria Math" panose="02040503050406030204" pitchFamily="18" charset="0"/>
                          </a:rPr>
                          <m:t>𝑦</m:t>
                        </m:r>
                      </m:e>
                      <m:sup>
                        <m:r>
                          <a:rPr lang="en-US" sz="4300" i="1">
                            <a:latin typeface="Cambria Math" panose="02040503050406030204" pitchFamily="18" charset="0"/>
                          </a:rPr>
                          <m:t>2</m:t>
                        </m:r>
                      </m:sup>
                    </m:sSup>
                  </m:oMath>
                </a14:m>
                <a:r>
                  <a:rPr lang="en-US" sz="4300" dirty="0"/>
                  <a:t> </a:t>
                </a:r>
                <a14:m>
                  <m:oMath xmlns:m="http://schemas.openxmlformats.org/officeDocument/2006/math">
                    <m:r>
                      <a:rPr lang="en-US" sz="4300" i="1">
                        <a:latin typeface="Cambria Math" panose="02040503050406030204" pitchFamily="18" charset="0"/>
                      </a:rPr>
                      <m:t>−</m:t>
                    </m:r>
                    <m:sSup>
                      <m:sSupPr>
                        <m:ctrlPr>
                          <a:rPr lang="en-US" sz="4300" i="1">
                            <a:solidFill>
                              <a:srgbClr val="0070C0"/>
                            </a:solidFill>
                            <a:latin typeface="Cambria Math" panose="02040503050406030204" pitchFamily="18" charset="0"/>
                          </a:rPr>
                        </m:ctrlPr>
                      </m:sSupPr>
                      <m:e>
                        <m:r>
                          <a:rPr lang="en-US" sz="4300" b="0" i="1" smtClean="0">
                            <a:solidFill>
                              <a:srgbClr val="0070C0"/>
                            </a:solidFill>
                            <a:latin typeface="Cambria Math" panose="02040503050406030204" pitchFamily="18" charset="0"/>
                          </a:rPr>
                          <m:t>𝑧</m:t>
                        </m:r>
                      </m:e>
                      <m:sup>
                        <m:r>
                          <a:rPr lang="en-US" sz="4300" i="1">
                            <a:latin typeface="Cambria Math" panose="02040503050406030204" pitchFamily="18" charset="0"/>
                          </a:rPr>
                          <m:t>2</m:t>
                        </m:r>
                      </m:sup>
                    </m:sSup>
                  </m:oMath>
                </a14:m>
                <a:endParaRPr lang="en-US" sz="4300" i="1" dirty="0">
                  <a:latin typeface="Cambria Math" panose="02040503050406030204" pitchFamily="18" charset="0"/>
                </a:endParaRPr>
              </a:p>
            </p:txBody>
          </p:sp>
        </mc:Choice>
        <mc:Fallback xmlns="">
          <p:sp>
            <p:nvSpPr>
              <p:cNvPr id="34" name="Subtitle 2">
                <a:extLst>
                  <a:ext uri="{FF2B5EF4-FFF2-40B4-BE49-F238E27FC236}">
                    <a16:creationId xmlns:a16="http://schemas.microsoft.com/office/drawing/2014/main" id="{647C788F-1EC6-4543-9E5F-1B5A9B601833}"/>
                  </a:ext>
                </a:extLst>
              </p:cNvPr>
              <p:cNvSpPr txBox="1">
                <a:spLocks noRot="1" noChangeAspect="1" noMove="1" noResize="1" noEditPoints="1" noAdjustHandles="1" noChangeArrowheads="1" noChangeShapeType="1" noTextEdit="1"/>
              </p:cNvSpPr>
              <p:nvPr/>
            </p:nvSpPr>
            <p:spPr>
              <a:xfrm>
                <a:off x="6096000" y="4082533"/>
                <a:ext cx="6381749" cy="622817"/>
              </a:xfrm>
              <a:prstGeom prst="rect">
                <a:avLst/>
              </a:prstGeom>
              <a:blipFill>
                <a:blip r:embed="rId11"/>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0B486517-4B3C-41F1-AF4E-876FA7EBA088}"/>
                  </a:ext>
                </a:extLst>
              </p:cNvPr>
              <p:cNvSpPr txBox="1"/>
              <p:nvPr/>
            </p:nvSpPr>
            <p:spPr>
              <a:xfrm>
                <a:off x="6458002" y="5774666"/>
                <a:ext cx="5486348" cy="1133772"/>
              </a:xfrm>
              <a:prstGeom prst="rect">
                <a:avLst/>
              </a:prstGeom>
              <a:noFill/>
              <a:ln>
                <a:noFill/>
              </a:ln>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6000" b="0" i="1" smtClean="0">
                              <a:solidFill>
                                <a:srgbClr val="7030A0"/>
                              </a:solidFill>
                              <a:latin typeface="Cambria Math" panose="02040503050406030204" pitchFamily="18" charset="0"/>
                            </a:rPr>
                          </m:ctrlPr>
                        </m:accPr>
                        <m:e>
                          <m:r>
                            <a:rPr lang="en-US" sz="6000" b="0" i="1" smtClean="0">
                              <a:solidFill>
                                <a:srgbClr val="7030A0"/>
                              </a:solidFill>
                              <a:latin typeface="Cambria Math" panose="02040503050406030204" pitchFamily="18" charset="0"/>
                            </a:rPr>
                            <m:t>𝑆</m:t>
                          </m:r>
                        </m:e>
                      </m:acc>
                      <m:r>
                        <a:rPr lang="en-US" sz="6000" b="0" i="1" smtClean="0">
                          <a:solidFill>
                            <a:srgbClr val="7030A0"/>
                          </a:solidFill>
                          <a:latin typeface="Cambria Math" panose="02040503050406030204" pitchFamily="18" charset="0"/>
                        </a:rPr>
                        <m:t>   </m:t>
                      </m:r>
                      <m:acc>
                        <m:accPr>
                          <m:chr m:val="⃗"/>
                          <m:ctrlPr>
                            <a:rPr lang="en-US" sz="6000" b="0" i="1" smtClean="0">
                              <a:solidFill>
                                <a:srgbClr val="7030A0"/>
                              </a:solidFill>
                              <a:latin typeface="Cambria Math" panose="02040503050406030204" pitchFamily="18" charset="0"/>
                            </a:rPr>
                          </m:ctrlPr>
                        </m:accPr>
                        <m:e>
                          <m:r>
                            <a:rPr lang="en-US" sz="6000" b="0" i="1" smtClean="0">
                              <a:solidFill>
                                <a:srgbClr val="7030A0"/>
                              </a:solidFill>
                              <a:latin typeface="Cambria Math" panose="02040503050406030204" pitchFamily="18" charset="0"/>
                            </a:rPr>
                            <m:t>𝑈</m:t>
                          </m:r>
                        </m:e>
                      </m:acc>
                      <m:r>
                        <a:rPr lang="en-US" sz="6000" b="0" i="1" smtClean="0">
                          <a:solidFill>
                            <a:srgbClr val="7030A0"/>
                          </a:solidFill>
                          <a:latin typeface="Cambria Math" panose="02040503050406030204" pitchFamily="18" charset="0"/>
                        </a:rPr>
                        <m:t>   </m:t>
                      </m:r>
                      <m:acc>
                        <m:accPr>
                          <m:chr m:val="⃗"/>
                          <m:ctrlPr>
                            <a:rPr lang="en-US" sz="6000" i="1">
                              <a:solidFill>
                                <a:srgbClr val="7030A0"/>
                              </a:solidFill>
                              <a:latin typeface="Cambria Math" panose="02040503050406030204" pitchFamily="18" charset="0"/>
                            </a:rPr>
                          </m:ctrlPr>
                        </m:accPr>
                        <m:e>
                          <m:r>
                            <a:rPr lang="en-US" sz="6000" b="0" i="1" smtClean="0">
                              <a:solidFill>
                                <a:srgbClr val="7030A0"/>
                              </a:solidFill>
                              <a:latin typeface="Cambria Math" panose="02040503050406030204" pitchFamily="18" charset="0"/>
                            </a:rPr>
                            <m:t>𝑃</m:t>
                          </m:r>
                        </m:e>
                      </m:acc>
                      <m:r>
                        <a:rPr lang="en-US" sz="6000" b="0" i="1" smtClean="0">
                          <a:solidFill>
                            <a:srgbClr val="7030A0"/>
                          </a:solidFill>
                          <a:latin typeface="Cambria Math" panose="02040503050406030204" pitchFamily="18" charset="0"/>
                        </a:rPr>
                        <m:t>   </m:t>
                      </m:r>
                      <m:acc>
                        <m:accPr>
                          <m:chr m:val="⃗"/>
                          <m:ctrlPr>
                            <a:rPr lang="en-US" sz="6000" b="0" i="1" smtClean="0">
                              <a:solidFill>
                                <a:srgbClr val="7030A0"/>
                              </a:solidFill>
                              <a:latin typeface="Cambria Math" panose="02040503050406030204" pitchFamily="18" charset="0"/>
                            </a:rPr>
                          </m:ctrlPr>
                        </m:accPr>
                        <m:e>
                          <m:r>
                            <a:rPr lang="en-US" sz="6000" b="0" i="1" smtClean="0">
                              <a:solidFill>
                                <a:srgbClr val="7030A0"/>
                              </a:solidFill>
                              <a:latin typeface="Cambria Math" panose="02040503050406030204" pitchFamily="18" charset="0"/>
                            </a:rPr>
                            <m:t>𝐴</m:t>
                          </m:r>
                        </m:e>
                      </m:acc>
                      <m:r>
                        <a:rPr lang="en-US" sz="6000" b="0" i="1" smtClean="0">
                          <a:solidFill>
                            <a:srgbClr val="7030A0"/>
                          </a:solidFill>
                          <a:latin typeface="Cambria Math" panose="02040503050406030204" pitchFamily="18" charset="0"/>
                        </a:rPr>
                        <m:t>   </m:t>
                      </m:r>
                      <m:acc>
                        <m:accPr>
                          <m:chr m:val="⃗"/>
                          <m:ctrlPr>
                            <a:rPr lang="en-US" sz="6000" b="0" i="1" smtClean="0">
                              <a:solidFill>
                                <a:srgbClr val="7030A0"/>
                              </a:solidFill>
                              <a:latin typeface="Cambria Math" panose="02040503050406030204" pitchFamily="18" charset="0"/>
                            </a:rPr>
                          </m:ctrlPr>
                        </m:accPr>
                        <m:e>
                          <m:r>
                            <a:rPr lang="en-US" sz="6000" b="0" i="1" smtClean="0">
                              <a:solidFill>
                                <a:srgbClr val="7030A0"/>
                              </a:solidFill>
                              <a:latin typeface="Cambria Math" panose="02040503050406030204" pitchFamily="18" charset="0"/>
                            </a:rPr>
                            <m:t>𝐹</m:t>
                          </m:r>
                        </m:e>
                      </m:acc>
                    </m:oMath>
                  </m:oMathPara>
                </a14:m>
                <a:endParaRPr lang="en-CA" sz="6000" dirty="0">
                  <a:solidFill>
                    <a:schemeClr val="tx1"/>
                  </a:solidFill>
                </a:endParaRPr>
              </a:p>
            </p:txBody>
          </p:sp>
        </mc:Choice>
        <mc:Fallback xmlns="">
          <p:sp>
            <p:nvSpPr>
              <p:cNvPr id="2" name="TextBox 1">
                <a:extLst>
                  <a:ext uri="{FF2B5EF4-FFF2-40B4-BE49-F238E27FC236}">
                    <a16:creationId xmlns:a16="http://schemas.microsoft.com/office/drawing/2014/main" id="{0B486517-4B3C-41F1-AF4E-876FA7EBA088}"/>
                  </a:ext>
                </a:extLst>
              </p:cNvPr>
              <p:cNvSpPr txBox="1">
                <a:spLocks noRot="1" noChangeAspect="1" noMove="1" noResize="1" noEditPoints="1" noAdjustHandles="1" noChangeArrowheads="1" noChangeShapeType="1" noTextEdit="1"/>
              </p:cNvSpPr>
              <p:nvPr/>
            </p:nvSpPr>
            <p:spPr>
              <a:xfrm>
                <a:off x="6458002" y="5774666"/>
                <a:ext cx="5486348" cy="1133772"/>
              </a:xfrm>
              <a:prstGeom prst="rect">
                <a:avLst/>
              </a:prstGeom>
              <a:blipFill>
                <a:blip r:embed="rId12"/>
                <a:stretch>
                  <a:fillRect/>
                </a:stretch>
              </a:blipFill>
              <a:ln>
                <a:noFill/>
              </a:ln>
            </p:spPr>
            <p:txBody>
              <a:bodyPr/>
              <a:lstStyle/>
              <a:p>
                <a:r>
                  <a:rPr lang="en-CA">
                    <a:noFill/>
                  </a:rPr>
                  <a:t> </a:t>
                </a:r>
              </a:p>
            </p:txBody>
          </p:sp>
        </mc:Fallback>
      </mc:AlternateContent>
      <p:sp>
        <p:nvSpPr>
          <p:cNvPr id="3" name="TextBox 2">
            <a:extLst>
              <a:ext uri="{FF2B5EF4-FFF2-40B4-BE49-F238E27FC236}">
                <a16:creationId xmlns:a16="http://schemas.microsoft.com/office/drawing/2014/main" id="{950C7678-D9D4-4D3D-A304-387D96540240}"/>
              </a:ext>
            </a:extLst>
          </p:cNvPr>
          <p:cNvSpPr txBox="1"/>
          <p:nvPr/>
        </p:nvSpPr>
        <p:spPr>
          <a:xfrm>
            <a:off x="6530586" y="4960203"/>
            <a:ext cx="5402633" cy="830997"/>
          </a:xfrm>
          <a:prstGeom prst="rect">
            <a:avLst/>
          </a:prstGeom>
          <a:noFill/>
        </p:spPr>
        <p:txBody>
          <a:bodyPr wrap="none" rtlCol="0">
            <a:spAutoFit/>
          </a:bodyPr>
          <a:lstStyle/>
          <a:p>
            <a:pPr algn="ctr"/>
            <a:r>
              <a:rPr lang="en-US" sz="4800" u="sng" dirty="0" err="1">
                <a:solidFill>
                  <a:srgbClr val="461E64"/>
                </a:solidFill>
              </a:rPr>
              <a:t>Minkowski</a:t>
            </a:r>
            <a:r>
              <a:rPr lang="en-US" sz="4800" u="sng" dirty="0">
                <a:solidFill>
                  <a:srgbClr val="461E64"/>
                </a:solidFill>
              </a:rPr>
              <a:t>/4-vectors</a:t>
            </a:r>
            <a:endParaRPr lang="en-CA" sz="4800" u="sng" dirty="0">
              <a:solidFill>
                <a:srgbClr val="461E64"/>
              </a:solidFill>
            </a:endParaRPr>
          </a:p>
        </p:txBody>
      </p:sp>
    </p:spTree>
    <p:custDataLst>
      <p:tags r:id="rId1"/>
    </p:custDataLst>
    <p:extLst>
      <p:ext uri="{BB962C8B-B14F-4D97-AF65-F5344CB8AC3E}">
        <p14:creationId xmlns:p14="http://schemas.microsoft.com/office/powerpoint/2010/main" val="532503487"/>
      </p:ext>
    </p:extLst>
  </p:cSld>
  <p:clrMapOvr>
    <a:masterClrMapping/>
  </p:clrMapOvr>
  <mc:AlternateContent xmlns:mc="http://schemas.openxmlformats.org/markup-compatibility/2006" xmlns:p14="http://schemas.microsoft.com/office/powerpoint/2010/main">
    <mc:Choice Requires="p14">
      <p:transition p14:dur="0" advTm="28856"/>
    </mc:Choice>
    <mc:Fallback xmlns="">
      <p:transition advTm="2885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gtEl>
                                        <p:attrNameLst>
                                          <p:attrName>style.visibility</p:attrName>
                                        </p:attrNameLst>
                                      </p:cBhvr>
                                      <p:to>
                                        <p:strVal val="visible"/>
                                      </p:to>
                                    </p:set>
                                    <p:animEffect transition="in" filter="fade">
                                      <p:cBhvr>
                                        <p:cTn id="35" dur="1000"/>
                                        <p:tgtEl>
                                          <p:spTgt spid="3"/>
                                        </p:tgtEl>
                                      </p:cBhvr>
                                    </p:animEffect>
                                    <p:anim calcmode="lin" valueType="num">
                                      <p:cBhvr>
                                        <p:cTn id="36" dur="1000" fill="hold"/>
                                        <p:tgtEl>
                                          <p:spTgt spid="3"/>
                                        </p:tgtEl>
                                        <p:attrNameLst>
                                          <p:attrName>ppt_x</p:attrName>
                                        </p:attrNameLst>
                                      </p:cBhvr>
                                      <p:tavLst>
                                        <p:tav tm="0">
                                          <p:val>
                                            <p:strVal val="#ppt_x"/>
                                          </p:val>
                                        </p:tav>
                                        <p:tav tm="100000">
                                          <p:val>
                                            <p:strVal val="#ppt_x"/>
                                          </p:val>
                                        </p:tav>
                                      </p:tavLst>
                                    </p:anim>
                                    <p:anim calcmode="lin" valueType="num">
                                      <p:cBhvr>
                                        <p:cTn id="37"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2"/>
                                        </p:tgtEl>
                                        <p:attrNameLst>
                                          <p:attrName>style.visibility</p:attrName>
                                        </p:attrNameLst>
                                      </p:cBhvr>
                                      <p:to>
                                        <p:strVal val="visible"/>
                                      </p:to>
                                    </p:set>
                                    <p:animEffect transition="in" filter="wipe(left)">
                                      <p:cBhvr>
                                        <p:cTn id="4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9" grpId="0"/>
      <p:bldP spid="15" grpId="0"/>
      <p:bldP spid="16" grpId="0"/>
      <p:bldP spid="24" grpId="0" animBg="1"/>
      <p:bldP spid="34" grpId="0"/>
      <p:bldP spid="2" grpId="0"/>
      <p:bldP spid="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8183EF45-F98D-417D-B65B-43F50F1647E0}"/>
                  </a:ext>
                </a:extLst>
              </p:cNvPr>
              <p:cNvSpPr txBox="1"/>
              <p:nvPr/>
            </p:nvSpPr>
            <p:spPr>
              <a:xfrm>
                <a:off x="76199" y="-102702"/>
                <a:ext cx="12791662" cy="3845668"/>
              </a:xfrm>
              <a:prstGeom prst="rect">
                <a:avLst/>
              </a:prstGeom>
              <a:noFill/>
              <a:ln>
                <a:noFill/>
              </a:ln>
            </p:spPr>
            <p:txBody>
              <a:bodyPr wrap="square" rtlCol="0">
                <a:spAutoFit/>
              </a:bodyPr>
              <a:lstStyle/>
              <a:p>
                <a:r>
                  <a:rPr lang="en-US" sz="6000" b="0" dirty="0">
                    <a:solidFill>
                      <a:schemeClr val="tx1"/>
                    </a:solidFill>
                  </a:rPr>
                  <a:t>  </a:t>
                </a:r>
                <a14:m>
                  <m:oMath xmlns:m="http://schemas.openxmlformats.org/officeDocument/2006/math">
                    <m:f>
                      <m:fPr>
                        <m:ctrlPr>
                          <a:rPr lang="en-US" sz="6000" b="0" i="1" smtClean="0">
                            <a:solidFill>
                              <a:schemeClr val="tx1"/>
                            </a:solidFill>
                            <a:latin typeface="Cambria Math" panose="02040503050406030204" pitchFamily="18" charset="0"/>
                          </a:rPr>
                        </m:ctrlPr>
                      </m:fPr>
                      <m:num>
                        <m:r>
                          <a:rPr lang="en-US" sz="6000" b="0" i="1" smtClean="0">
                            <a:solidFill>
                              <a:schemeClr val="tx1"/>
                            </a:solidFill>
                            <a:latin typeface="Cambria Math" panose="02040503050406030204" pitchFamily="18" charset="0"/>
                          </a:rPr>
                          <m:t>𝑑</m:t>
                        </m:r>
                        <m:acc>
                          <m:accPr>
                            <m:chr m:val="⃗"/>
                            <m:ctrlPr>
                              <a:rPr lang="en-US" sz="6000" b="0" i="1" smtClean="0">
                                <a:solidFill>
                                  <a:srgbClr val="7030A0"/>
                                </a:solidFill>
                                <a:latin typeface="Cambria Math" panose="02040503050406030204" pitchFamily="18" charset="0"/>
                              </a:rPr>
                            </m:ctrlPr>
                          </m:accPr>
                          <m:e>
                            <m:r>
                              <a:rPr lang="en-US" sz="6000" b="0" i="1" smtClean="0">
                                <a:solidFill>
                                  <a:srgbClr val="7030A0"/>
                                </a:solidFill>
                                <a:latin typeface="Cambria Math" panose="02040503050406030204" pitchFamily="18" charset="0"/>
                              </a:rPr>
                              <m:t>𝑆</m:t>
                            </m:r>
                          </m:e>
                        </m:acc>
                      </m:num>
                      <m:den>
                        <m:r>
                          <a:rPr lang="en-US" sz="6000" b="0" i="1" smtClean="0">
                            <a:solidFill>
                              <a:schemeClr val="tx1"/>
                            </a:solidFill>
                            <a:latin typeface="Cambria Math" panose="02040503050406030204" pitchFamily="18" charset="0"/>
                          </a:rPr>
                          <m:t>𝑑</m:t>
                        </m:r>
                        <m:r>
                          <a:rPr lang="en-US" sz="6000" b="0" i="1" smtClean="0">
                            <a:solidFill>
                              <a:srgbClr val="FFC000"/>
                            </a:solidFill>
                            <a:latin typeface="Cambria Math" panose="02040503050406030204" pitchFamily="18" charset="0"/>
                          </a:rPr>
                          <m:t>𝜏</m:t>
                        </m:r>
                      </m:den>
                    </m:f>
                    <m:r>
                      <a:rPr lang="en-US" sz="6000" b="0" i="1" smtClean="0">
                        <a:solidFill>
                          <a:schemeClr val="tx1"/>
                        </a:solidFill>
                        <a:latin typeface="Cambria Math" panose="02040503050406030204" pitchFamily="18" charset="0"/>
                      </a:rPr>
                      <m:t>=</m:t>
                    </m:r>
                    <m:r>
                      <a:rPr lang="en-US" sz="6000" b="0" i="1" smtClean="0">
                        <a:solidFill>
                          <a:schemeClr val="tx1"/>
                        </a:solidFill>
                        <a:latin typeface="Cambria Math" panose="02040503050406030204" pitchFamily="18" charset="0"/>
                      </a:rPr>
                      <m:t>𝑐</m:t>
                    </m:r>
                    <m:f>
                      <m:fPr>
                        <m:ctrlPr>
                          <a:rPr lang="en-US" sz="6000" b="0" i="1" smtClean="0">
                            <a:solidFill>
                              <a:schemeClr val="tx1"/>
                            </a:solidFill>
                            <a:latin typeface="Cambria Math" panose="02040503050406030204" pitchFamily="18" charset="0"/>
                          </a:rPr>
                        </m:ctrlPr>
                      </m:fPr>
                      <m:num>
                        <m:r>
                          <a:rPr lang="en-US" sz="6000" b="0" i="1" smtClean="0">
                            <a:solidFill>
                              <a:schemeClr val="tx1"/>
                            </a:solidFill>
                            <a:latin typeface="Cambria Math" panose="02040503050406030204" pitchFamily="18" charset="0"/>
                          </a:rPr>
                          <m:t>𝑑</m:t>
                        </m:r>
                        <m:r>
                          <a:rPr lang="en-US" sz="6000" b="0" i="1" smtClean="0">
                            <a:solidFill>
                              <a:srgbClr val="0070C0"/>
                            </a:solidFill>
                            <a:latin typeface="Cambria Math" panose="02040503050406030204" pitchFamily="18" charset="0"/>
                          </a:rPr>
                          <m:t>𝑡</m:t>
                        </m:r>
                      </m:num>
                      <m:den>
                        <m:r>
                          <a:rPr lang="en-US" sz="6000" b="0" i="1" smtClean="0">
                            <a:solidFill>
                              <a:schemeClr val="tx1"/>
                            </a:solidFill>
                            <a:latin typeface="Cambria Math" panose="02040503050406030204" pitchFamily="18" charset="0"/>
                          </a:rPr>
                          <m:t>𝑑</m:t>
                        </m:r>
                        <m:r>
                          <a:rPr lang="en-US" sz="6000" b="0" i="1" smtClean="0">
                            <a:solidFill>
                              <a:srgbClr val="FFC000"/>
                            </a:solidFill>
                            <a:latin typeface="Cambria Math" panose="02040503050406030204" pitchFamily="18" charset="0"/>
                          </a:rPr>
                          <m:t>𝜏</m:t>
                        </m:r>
                      </m:den>
                    </m:f>
                    <m:acc>
                      <m:accPr>
                        <m:chr m:val="⃗"/>
                        <m:ctrlPr>
                          <a:rPr lang="en-US" sz="6000" i="1" smtClean="0">
                            <a:solidFill>
                              <a:srgbClr val="002060"/>
                            </a:solidFill>
                            <a:latin typeface="Cambria Math" panose="02040503050406030204" pitchFamily="18" charset="0"/>
                          </a:rPr>
                        </m:ctrlPr>
                      </m:accPr>
                      <m:e>
                        <m:sSub>
                          <m:sSubPr>
                            <m:ctrlPr>
                              <a:rPr lang="en-US" sz="6000" i="1">
                                <a:solidFill>
                                  <a:srgbClr val="002060"/>
                                </a:solidFill>
                                <a:latin typeface="Cambria Math" panose="02040503050406030204" pitchFamily="18" charset="0"/>
                              </a:rPr>
                            </m:ctrlPr>
                          </m:sSubPr>
                          <m:e>
                            <m:r>
                              <a:rPr lang="en-US" sz="6000" i="1">
                                <a:solidFill>
                                  <a:srgbClr val="002060"/>
                                </a:solidFill>
                                <a:latin typeface="Cambria Math" panose="02040503050406030204" pitchFamily="18" charset="0"/>
                              </a:rPr>
                              <m:t>𝑒</m:t>
                            </m:r>
                          </m:e>
                          <m:sub>
                            <m:r>
                              <a:rPr lang="en-US" sz="6000" i="1">
                                <a:solidFill>
                                  <a:srgbClr val="002060"/>
                                </a:solidFill>
                                <a:latin typeface="Cambria Math" panose="02040503050406030204" pitchFamily="18" charset="0"/>
                              </a:rPr>
                              <m:t>𝑡</m:t>
                            </m:r>
                          </m:sub>
                        </m:sSub>
                      </m:e>
                    </m:acc>
                    <m:r>
                      <a:rPr lang="en-US" sz="6000" b="0" i="1" smtClean="0">
                        <a:solidFill>
                          <a:schemeClr val="tx1"/>
                        </a:solidFill>
                        <a:latin typeface="Cambria Math" panose="02040503050406030204" pitchFamily="18" charset="0"/>
                      </a:rPr>
                      <m:t>+</m:t>
                    </m:r>
                    <m:f>
                      <m:fPr>
                        <m:ctrlPr>
                          <a:rPr lang="en-US" sz="6000" b="0" i="1" smtClean="0">
                            <a:solidFill>
                              <a:schemeClr val="tx1"/>
                            </a:solidFill>
                            <a:latin typeface="Cambria Math" panose="02040503050406030204" pitchFamily="18" charset="0"/>
                          </a:rPr>
                        </m:ctrlPr>
                      </m:fPr>
                      <m:num>
                        <m:r>
                          <a:rPr lang="en-US" sz="6000" b="0" i="1" smtClean="0">
                            <a:solidFill>
                              <a:schemeClr val="tx1"/>
                            </a:solidFill>
                            <a:latin typeface="Cambria Math" panose="02040503050406030204" pitchFamily="18" charset="0"/>
                          </a:rPr>
                          <m:t>𝑑</m:t>
                        </m:r>
                        <m:r>
                          <a:rPr lang="en-US" sz="6000" b="0" i="1" smtClean="0">
                            <a:solidFill>
                              <a:srgbClr val="0070C0"/>
                            </a:solidFill>
                            <a:latin typeface="Cambria Math" panose="02040503050406030204" pitchFamily="18" charset="0"/>
                          </a:rPr>
                          <m:t>𝑥</m:t>
                        </m:r>
                      </m:num>
                      <m:den>
                        <m:r>
                          <a:rPr lang="en-US" sz="6000" b="0" i="1" smtClean="0">
                            <a:solidFill>
                              <a:schemeClr val="tx1"/>
                            </a:solidFill>
                            <a:latin typeface="Cambria Math" panose="02040503050406030204" pitchFamily="18" charset="0"/>
                          </a:rPr>
                          <m:t>𝑑</m:t>
                        </m:r>
                        <m:r>
                          <a:rPr lang="en-US" sz="6000" b="0" i="1" smtClean="0">
                            <a:solidFill>
                              <a:srgbClr val="FFC000"/>
                            </a:solidFill>
                            <a:latin typeface="Cambria Math" panose="02040503050406030204" pitchFamily="18" charset="0"/>
                          </a:rPr>
                          <m:t>𝜏</m:t>
                        </m:r>
                      </m:den>
                    </m:f>
                    <m:acc>
                      <m:accPr>
                        <m:chr m:val="⃗"/>
                        <m:ctrlPr>
                          <a:rPr lang="en-US" sz="6000" i="1" smtClean="0">
                            <a:solidFill>
                              <a:srgbClr val="002060"/>
                            </a:solidFill>
                            <a:latin typeface="Cambria Math" panose="02040503050406030204" pitchFamily="18" charset="0"/>
                          </a:rPr>
                        </m:ctrlPr>
                      </m:accPr>
                      <m:e>
                        <m:sSub>
                          <m:sSubPr>
                            <m:ctrlPr>
                              <a:rPr lang="en-US" sz="6000" i="1">
                                <a:solidFill>
                                  <a:srgbClr val="002060"/>
                                </a:solidFill>
                                <a:latin typeface="Cambria Math" panose="02040503050406030204" pitchFamily="18" charset="0"/>
                              </a:rPr>
                            </m:ctrlPr>
                          </m:sSubPr>
                          <m:e>
                            <m:r>
                              <a:rPr lang="en-US" sz="6000" i="1">
                                <a:solidFill>
                                  <a:srgbClr val="002060"/>
                                </a:solidFill>
                                <a:latin typeface="Cambria Math" panose="02040503050406030204" pitchFamily="18" charset="0"/>
                              </a:rPr>
                              <m:t>𝑒</m:t>
                            </m:r>
                          </m:e>
                          <m:sub>
                            <m:r>
                              <a:rPr lang="en-US" sz="6000" b="0" i="1" smtClean="0">
                                <a:solidFill>
                                  <a:srgbClr val="002060"/>
                                </a:solidFill>
                                <a:latin typeface="Cambria Math" panose="02040503050406030204" pitchFamily="18" charset="0"/>
                              </a:rPr>
                              <m:t>𝑥</m:t>
                            </m:r>
                          </m:sub>
                        </m:sSub>
                      </m:e>
                    </m:acc>
                    <m:r>
                      <a:rPr lang="en-US" sz="6000" b="0" i="1" smtClean="0">
                        <a:solidFill>
                          <a:schemeClr val="tx1"/>
                        </a:solidFill>
                        <a:latin typeface="Cambria Math" panose="02040503050406030204" pitchFamily="18" charset="0"/>
                      </a:rPr>
                      <m:t>+</m:t>
                    </m:r>
                    <m:f>
                      <m:fPr>
                        <m:ctrlPr>
                          <a:rPr lang="en-US" sz="6000" b="0" i="1" smtClean="0">
                            <a:solidFill>
                              <a:schemeClr val="tx1"/>
                            </a:solidFill>
                            <a:latin typeface="Cambria Math" panose="02040503050406030204" pitchFamily="18" charset="0"/>
                          </a:rPr>
                        </m:ctrlPr>
                      </m:fPr>
                      <m:num>
                        <m:r>
                          <a:rPr lang="en-US" sz="6000" b="0" i="1" smtClean="0">
                            <a:solidFill>
                              <a:schemeClr val="tx1"/>
                            </a:solidFill>
                            <a:latin typeface="Cambria Math" panose="02040503050406030204" pitchFamily="18" charset="0"/>
                          </a:rPr>
                          <m:t>𝑑</m:t>
                        </m:r>
                        <m:r>
                          <a:rPr lang="en-US" sz="6000" b="0" i="1" smtClean="0">
                            <a:solidFill>
                              <a:srgbClr val="0070C0"/>
                            </a:solidFill>
                            <a:latin typeface="Cambria Math" panose="02040503050406030204" pitchFamily="18" charset="0"/>
                          </a:rPr>
                          <m:t>𝑦</m:t>
                        </m:r>
                      </m:num>
                      <m:den>
                        <m:r>
                          <a:rPr lang="en-US" sz="6000" b="0" i="1" smtClean="0">
                            <a:solidFill>
                              <a:schemeClr val="tx1"/>
                            </a:solidFill>
                            <a:latin typeface="Cambria Math" panose="02040503050406030204" pitchFamily="18" charset="0"/>
                          </a:rPr>
                          <m:t>𝑑</m:t>
                        </m:r>
                        <m:r>
                          <a:rPr lang="en-US" sz="6000" b="0" i="1" smtClean="0">
                            <a:solidFill>
                              <a:srgbClr val="FFC000"/>
                            </a:solidFill>
                            <a:latin typeface="Cambria Math" panose="02040503050406030204" pitchFamily="18" charset="0"/>
                          </a:rPr>
                          <m:t>𝜏</m:t>
                        </m:r>
                      </m:den>
                    </m:f>
                    <m:acc>
                      <m:accPr>
                        <m:chr m:val="⃗"/>
                        <m:ctrlPr>
                          <a:rPr lang="en-US" sz="6000" i="1" smtClean="0">
                            <a:solidFill>
                              <a:srgbClr val="002060"/>
                            </a:solidFill>
                            <a:latin typeface="Cambria Math" panose="02040503050406030204" pitchFamily="18" charset="0"/>
                          </a:rPr>
                        </m:ctrlPr>
                      </m:accPr>
                      <m:e>
                        <m:sSub>
                          <m:sSubPr>
                            <m:ctrlPr>
                              <a:rPr lang="en-US" sz="6000" i="1">
                                <a:solidFill>
                                  <a:srgbClr val="002060"/>
                                </a:solidFill>
                                <a:latin typeface="Cambria Math" panose="02040503050406030204" pitchFamily="18" charset="0"/>
                              </a:rPr>
                            </m:ctrlPr>
                          </m:sSubPr>
                          <m:e>
                            <m:r>
                              <a:rPr lang="en-US" sz="6000" i="1">
                                <a:solidFill>
                                  <a:srgbClr val="002060"/>
                                </a:solidFill>
                                <a:latin typeface="Cambria Math" panose="02040503050406030204" pitchFamily="18" charset="0"/>
                              </a:rPr>
                              <m:t>𝑒</m:t>
                            </m:r>
                          </m:e>
                          <m:sub>
                            <m:r>
                              <a:rPr lang="en-US" sz="6000" b="0" i="1" smtClean="0">
                                <a:solidFill>
                                  <a:srgbClr val="002060"/>
                                </a:solidFill>
                                <a:latin typeface="Cambria Math" panose="02040503050406030204" pitchFamily="18" charset="0"/>
                              </a:rPr>
                              <m:t>𝑦</m:t>
                            </m:r>
                          </m:sub>
                        </m:sSub>
                      </m:e>
                    </m:acc>
                    <m:r>
                      <a:rPr lang="en-US" sz="6000" b="0" i="1" smtClean="0">
                        <a:solidFill>
                          <a:schemeClr val="tx1"/>
                        </a:solidFill>
                        <a:latin typeface="Cambria Math" panose="02040503050406030204" pitchFamily="18" charset="0"/>
                      </a:rPr>
                      <m:t>+</m:t>
                    </m:r>
                    <m:f>
                      <m:fPr>
                        <m:ctrlPr>
                          <a:rPr lang="en-US" sz="6000" b="0" i="1" smtClean="0">
                            <a:solidFill>
                              <a:schemeClr val="tx1"/>
                            </a:solidFill>
                            <a:latin typeface="Cambria Math" panose="02040503050406030204" pitchFamily="18" charset="0"/>
                          </a:rPr>
                        </m:ctrlPr>
                      </m:fPr>
                      <m:num>
                        <m:r>
                          <a:rPr lang="en-US" sz="6000" b="0" i="1" smtClean="0">
                            <a:solidFill>
                              <a:schemeClr val="tx1"/>
                            </a:solidFill>
                            <a:latin typeface="Cambria Math" panose="02040503050406030204" pitchFamily="18" charset="0"/>
                          </a:rPr>
                          <m:t>𝑑</m:t>
                        </m:r>
                        <m:r>
                          <a:rPr lang="en-US" sz="6000" b="0" i="1" smtClean="0">
                            <a:solidFill>
                              <a:srgbClr val="0070C0"/>
                            </a:solidFill>
                            <a:latin typeface="Cambria Math" panose="02040503050406030204" pitchFamily="18" charset="0"/>
                          </a:rPr>
                          <m:t>𝑧</m:t>
                        </m:r>
                      </m:num>
                      <m:den>
                        <m:r>
                          <a:rPr lang="en-US" sz="6000" b="0" i="1" smtClean="0">
                            <a:solidFill>
                              <a:schemeClr val="tx1"/>
                            </a:solidFill>
                            <a:latin typeface="Cambria Math" panose="02040503050406030204" pitchFamily="18" charset="0"/>
                          </a:rPr>
                          <m:t>𝑑</m:t>
                        </m:r>
                        <m:r>
                          <a:rPr lang="en-US" sz="6000" b="0" i="1" smtClean="0">
                            <a:solidFill>
                              <a:srgbClr val="FFC000"/>
                            </a:solidFill>
                            <a:latin typeface="Cambria Math" panose="02040503050406030204" pitchFamily="18" charset="0"/>
                          </a:rPr>
                          <m:t>𝜏</m:t>
                        </m:r>
                      </m:den>
                    </m:f>
                    <m:acc>
                      <m:accPr>
                        <m:chr m:val="⃗"/>
                        <m:ctrlPr>
                          <a:rPr lang="en-US" sz="6000" i="1" smtClean="0">
                            <a:solidFill>
                              <a:srgbClr val="002060"/>
                            </a:solidFill>
                            <a:latin typeface="Cambria Math" panose="02040503050406030204" pitchFamily="18" charset="0"/>
                          </a:rPr>
                        </m:ctrlPr>
                      </m:accPr>
                      <m:e>
                        <m:sSub>
                          <m:sSubPr>
                            <m:ctrlPr>
                              <a:rPr lang="en-US" sz="6000" i="1">
                                <a:solidFill>
                                  <a:srgbClr val="002060"/>
                                </a:solidFill>
                                <a:latin typeface="Cambria Math" panose="02040503050406030204" pitchFamily="18" charset="0"/>
                              </a:rPr>
                            </m:ctrlPr>
                          </m:sSubPr>
                          <m:e>
                            <m:r>
                              <a:rPr lang="en-US" sz="6000" i="1">
                                <a:solidFill>
                                  <a:srgbClr val="002060"/>
                                </a:solidFill>
                                <a:latin typeface="Cambria Math" panose="02040503050406030204" pitchFamily="18" charset="0"/>
                              </a:rPr>
                              <m:t>𝑒</m:t>
                            </m:r>
                          </m:e>
                          <m:sub>
                            <m:r>
                              <a:rPr lang="en-US" sz="6000" b="0" i="1" smtClean="0">
                                <a:solidFill>
                                  <a:srgbClr val="002060"/>
                                </a:solidFill>
                                <a:latin typeface="Cambria Math" panose="02040503050406030204" pitchFamily="18" charset="0"/>
                              </a:rPr>
                              <m:t>𝑧</m:t>
                            </m:r>
                          </m:sub>
                        </m:sSub>
                      </m:e>
                    </m:acc>
                  </m:oMath>
                </a14:m>
                <a:r>
                  <a:rPr lang="en-CA" sz="6000" dirty="0">
                    <a:solidFill>
                      <a:schemeClr val="tx1"/>
                    </a:solidFill>
                  </a:rPr>
                  <a:t>  </a:t>
                </a:r>
              </a:p>
              <a:p>
                <a:endParaRPr lang="en-CA" sz="1000" dirty="0">
                  <a:solidFill>
                    <a:schemeClr val="tx1"/>
                  </a:solidFill>
                </a:endParaRPr>
              </a:p>
              <a:p>
                <a:pPr/>
                <a14:m>
                  <m:oMathPara xmlns:m="http://schemas.openxmlformats.org/officeDocument/2006/math">
                    <m:oMathParaPr>
                      <m:jc m:val="left"/>
                    </m:oMathParaPr>
                    <m:oMath xmlns:m="http://schemas.openxmlformats.org/officeDocument/2006/math">
                      <m:r>
                        <a:rPr lang="en-US" sz="5600" b="0" i="1" smtClean="0">
                          <a:solidFill>
                            <a:schemeClr val="tx1"/>
                          </a:solidFill>
                          <a:latin typeface="Cambria Math" panose="02040503050406030204" pitchFamily="18" charset="0"/>
                        </a:rPr>
                        <m:t>≡</m:t>
                      </m:r>
                      <m:acc>
                        <m:accPr>
                          <m:chr m:val="⃗"/>
                          <m:ctrlPr>
                            <a:rPr lang="en-US" sz="5600" b="0" i="1" smtClean="0">
                              <a:solidFill>
                                <a:srgbClr val="7030A0"/>
                              </a:solidFill>
                              <a:latin typeface="Cambria Math" panose="02040503050406030204" pitchFamily="18" charset="0"/>
                            </a:rPr>
                          </m:ctrlPr>
                        </m:accPr>
                        <m:e>
                          <m:r>
                            <a:rPr lang="en-US" sz="5600" b="0" i="1" smtClean="0">
                              <a:solidFill>
                                <a:srgbClr val="7030A0"/>
                              </a:solidFill>
                              <a:latin typeface="Cambria Math" panose="02040503050406030204" pitchFamily="18" charset="0"/>
                            </a:rPr>
                            <m:t>𝑈</m:t>
                          </m:r>
                        </m:e>
                      </m:acc>
                      <m:r>
                        <a:rPr lang="en-US" sz="5600" i="1">
                          <a:latin typeface="Cambria Math" panose="02040503050406030204" pitchFamily="18" charset="0"/>
                        </a:rPr>
                        <m:t>=</m:t>
                      </m:r>
                      <m:r>
                        <a:rPr lang="en-US" sz="5600" i="1">
                          <a:latin typeface="Cambria Math" panose="02040503050406030204" pitchFamily="18" charset="0"/>
                        </a:rPr>
                        <m:t>𝑐</m:t>
                      </m:r>
                      <m:r>
                        <a:rPr lang="en-US" sz="5600" i="1">
                          <a:latin typeface="Cambria Math" panose="02040503050406030204" pitchFamily="18" charset="0"/>
                        </a:rPr>
                        <m:t>𝛾</m:t>
                      </m:r>
                      <m:acc>
                        <m:accPr>
                          <m:chr m:val="⃗"/>
                          <m:ctrlPr>
                            <a:rPr lang="en-US" sz="5600" i="1">
                              <a:solidFill>
                                <a:srgbClr val="002060"/>
                              </a:solidFill>
                              <a:latin typeface="Cambria Math" panose="02040503050406030204" pitchFamily="18" charset="0"/>
                            </a:rPr>
                          </m:ctrlPr>
                        </m:accPr>
                        <m:e>
                          <m:sSub>
                            <m:sSubPr>
                              <m:ctrlPr>
                                <a:rPr lang="en-US" sz="5600" i="1">
                                  <a:solidFill>
                                    <a:srgbClr val="002060"/>
                                  </a:solidFill>
                                  <a:latin typeface="Cambria Math" panose="02040503050406030204" pitchFamily="18" charset="0"/>
                                </a:rPr>
                              </m:ctrlPr>
                            </m:sSubPr>
                            <m:e>
                              <m:r>
                                <a:rPr lang="en-US" sz="5600" i="1">
                                  <a:solidFill>
                                    <a:srgbClr val="002060"/>
                                  </a:solidFill>
                                  <a:latin typeface="Cambria Math" panose="02040503050406030204" pitchFamily="18" charset="0"/>
                                </a:rPr>
                                <m:t>𝑒</m:t>
                              </m:r>
                            </m:e>
                            <m:sub>
                              <m:r>
                                <a:rPr lang="en-US" sz="5600" i="1">
                                  <a:solidFill>
                                    <a:srgbClr val="002060"/>
                                  </a:solidFill>
                                  <a:latin typeface="Cambria Math" panose="02040503050406030204" pitchFamily="18" charset="0"/>
                                </a:rPr>
                                <m:t>𝑡</m:t>
                              </m:r>
                            </m:sub>
                          </m:sSub>
                        </m:e>
                      </m:acc>
                      <m:r>
                        <a:rPr lang="en-US" sz="5600" i="1">
                          <a:latin typeface="Cambria Math" panose="02040503050406030204" pitchFamily="18" charset="0"/>
                        </a:rPr>
                        <m:t>+</m:t>
                      </m:r>
                      <m:sSup>
                        <m:sSupPr>
                          <m:ctrlPr>
                            <a:rPr lang="en-US" sz="5600" i="1">
                              <a:solidFill>
                                <a:srgbClr val="0070C0"/>
                              </a:solidFill>
                              <a:latin typeface="Cambria Math" panose="02040503050406030204" pitchFamily="18" charset="0"/>
                            </a:rPr>
                          </m:ctrlPr>
                        </m:sSupPr>
                        <m:e>
                          <m:r>
                            <a:rPr lang="en-US" sz="5600" i="1">
                              <a:solidFill>
                                <a:srgbClr val="0070C0"/>
                              </a:solidFill>
                              <a:latin typeface="Cambria Math" panose="02040503050406030204" pitchFamily="18" charset="0"/>
                            </a:rPr>
                            <m:t>𝑢</m:t>
                          </m:r>
                        </m:e>
                        <m:sup>
                          <m:r>
                            <a:rPr lang="en-US" sz="5600" i="1">
                              <a:solidFill>
                                <a:srgbClr val="0070C0"/>
                              </a:solidFill>
                              <a:latin typeface="Cambria Math" panose="02040503050406030204" pitchFamily="18" charset="0"/>
                            </a:rPr>
                            <m:t>𝑥</m:t>
                          </m:r>
                        </m:sup>
                      </m:sSup>
                      <m:r>
                        <a:rPr lang="en-US" sz="5600" i="1">
                          <a:latin typeface="Cambria Math" panose="02040503050406030204" pitchFamily="18" charset="0"/>
                        </a:rPr>
                        <m:t>𝛾</m:t>
                      </m:r>
                      <m:acc>
                        <m:accPr>
                          <m:chr m:val="⃗"/>
                          <m:ctrlPr>
                            <a:rPr lang="en-US" sz="5600" i="1">
                              <a:solidFill>
                                <a:srgbClr val="002060"/>
                              </a:solidFill>
                              <a:latin typeface="Cambria Math" panose="02040503050406030204" pitchFamily="18" charset="0"/>
                            </a:rPr>
                          </m:ctrlPr>
                        </m:accPr>
                        <m:e>
                          <m:sSub>
                            <m:sSubPr>
                              <m:ctrlPr>
                                <a:rPr lang="en-US" sz="5600" i="1">
                                  <a:solidFill>
                                    <a:srgbClr val="002060"/>
                                  </a:solidFill>
                                  <a:latin typeface="Cambria Math" panose="02040503050406030204" pitchFamily="18" charset="0"/>
                                </a:rPr>
                              </m:ctrlPr>
                            </m:sSubPr>
                            <m:e>
                              <m:r>
                                <a:rPr lang="en-US" sz="5600" i="1">
                                  <a:solidFill>
                                    <a:srgbClr val="002060"/>
                                  </a:solidFill>
                                  <a:latin typeface="Cambria Math" panose="02040503050406030204" pitchFamily="18" charset="0"/>
                                </a:rPr>
                                <m:t>𝑒</m:t>
                              </m:r>
                            </m:e>
                            <m:sub>
                              <m:r>
                                <a:rPr lang="en-US" sz="5600" i="1">
                                  <a:solidFill>
                                    <a:srgbClr val="002060"/>
                                  </a:solidFill>
                                  <a:latin typeface="Cambria Math" panose="02040503050406030204" pitchFamily="18" charset="0"/>
                                </a:rPr>
                                <m:t>𝑥</m:t>
                              </m:r>
                            </m:sub>
                          </m:sSub>
                        </m:e>
                      </m:acc>
                      <m:r>
                        <a:rPr lang="en-US" sz="5600" i="1">
                          <a:solidFill>
                            <a:srgbClr val="002060"/>
                          </a:solidFill>
                          <a:latin typeface="Cambria Math" panose="02040503050406030204" pitchFamily="18" charset="0"/>
                        </a:rPr>
                        <m:t> </m:t>
                      </m:r>
                      <m:r>
                        <a:rPr lang="en-US" sz="5600" i="1">
                          <a:latin typeface="Cambria Math" panose="02040503050406030204" pitchFamily="18" charset="0"/>
                        </a:rPr>
                        <m:t>+</m:t>
                      </m:r>
                      <m:sSup>
                        <m:sSupPr>
                          <m:ctrlPr>
                            <a:rPr lang="en-US" sz="5600" i="1">
                              <a:solidFill>
                                <a:srgbClr val="0070C0"/>
                              </a:solidFill>
                              <a:latin typeface="Cambria Math" panose="02040503050406030204" pitchFamily="18" charset="0"/>
                            </a:rPr>
                          </m:ctrlPr>
                        </m:sSupPr>
                        <m:e>
                          <m:r>
                            <a:rPr lang="en-US" sz="5600" i="1">
                              <a:solidFill>
                                <a:srgbClr val="0070C0"/>
                              </a:solidFill>
                              <a:latin typeface="Cambria Math" panose="02040503050406030204" pitchFamily="18" charset="0"/>
                            </a:rPr>
                            <m:t>𝑢</m:t>
                          </m:r>
                        </m:e>
                        <m:sup>
                          <m:r>
                            <a:rPr lang="en-US" sz="5600" i="1">
                              <a:solidFill>
                                <a:srgbClr val="0070C0"/>
                              </a:solidFill>
                              <a:latin typeface="Cambria Math" panose="02040503050406030204" pitchFamily="18" charset="0"/>
                            </a:rPr>
                            <m:t>𝑦</m:t>
                          </m:r>
                        </m:sup>
                      </m:sSup>
                      <m:r>
                        <a:rPr lang="en-US" sz="5600" i="1">
                          <a:latin typeface="Cambria Math" panose="02040503050406030204" pitchFamily="18" charset="0"/>
                        </a:rPr>
                        <m:t>𝛾</m:t>
                      </m:r>
                      <m:acc>
                        <m:accPr>
                          <m:chr m:val="⃗"/>
                          <m:ctrlPr>
                            <a:rPr lang="en-US" sz="5600" i="1">
                              <a:solidFill>
                                <a:srgbClr val="002060"/>
                              </a:solidFill>
                              <a:latin typeface="Cambria Math" panose="02040503050406030204" pitchFamily="18" charset="0"/>
                            </a:rPr>
                          </m:ctrlPr>
                        </m:accPr>
                        <m:e>
                          <m:sSub>
                            <m:sSubPr>
                              <m:ctrlPr>
                                <a:rPr lang="en-US" sz="5600" i="1">
                                  <a:solidFill>
                                    <a:srgbClr val="002060"/>
                                  </a:solidFill>
                                  <a:latin typeface="Cambria Math" panose="02040503050406030204" pitchFamily="18" charset="0"/>
                                </a:rPr>
                              </m:ctrlPr>
                            </m:sSubPr>
                            <m:e>
                              <m:r>
                                <a:rPr lang="en-US" sz="5600" i="1">
                                  <a:solidFill>
                                    <a:srgbClr val="002060"/>
                                  </a:solidFill>
                                  <a:latin typeface="Cambria Math" panose="02040503050406030204" pitchFamily="18" charset="0"/>
                                </a:rPr>
                                <m:t>𝑒</m:t>
                              </m:r>
                            </m:e>
                            <m:sub>
                              <m:r>
                                <a:rPr lang="en-US" sz="5600" i="1">
                                  <a:solidFill>
                                    <a:srgbClr val="002060"/>
                                  </a:solidFill>
                                  <a:latin typeface="Cambria Math" panose="02040503050406030204" pitchFamily="18" charset="0"/>
                                </a:rPr>
                                <m:t>𝑦</m:t>
                              </m:r>
                            </m:sub>
                          </m:sSub>
                        </m:e>
                      </m:acc>
                      <m:r>
                        <a:rPr lang="en-US" sz="5600" i="1">
                          <a:solidFill>
                            <a:srgbClr val="002060"/>
                          </a:solidFill>
                          <a:latin typeface="Cambria Math" panose="02040503050406030204" pitchFamily="18" charset="0"/>
                        </a:rPr>
                        <m:t> </m:t>
                      </m:r>
                      <m:r>
                        <a:rPr lang="en-US" sz="5600" i="1">
                          <a:latin typeface="Cambria Math" panose="02040503050406030204" pitchFamily="18" charset="0"/>
                        </a:rPr>
                        <m:t>+</m:t>
                      </m:r>
                      <m:sSup>
                        <m:sSupPr>
                          <m:ctrlPr>
                            <a:rPr lang="en-US" sz="5600" i="1">
                              <a:solidFill>
                                <a:srgbClr val="0070C0"/>
                              </a:solidFill>
                              <a:latin typeface="Cambria Math" panose="02040503050406030204" pitchFamily="18" charset="0"/>
                            </a:rPr>
                          </m:ctrlPr>
                        </m:sSupPr>
                        <m:e>
                          <m:r>
                            <a:rPr lang="en-US" sz="5600" i="1">
                              <a:solidFill>
                                <a:srgbClr val="0070C0"/>
                              </a:solidFill>
                              <a:latin typeface="Cambria Math" panose="02040503050406030204" pitchFamily="18" charset="0"/>
                            </a:rPr>
                            <m:t>𝑢</m:t>
                          </m:r>
                        </m:e>
                        <m:sup>
                          <m:r>
                            <a:rPr lang="en-US" sz="5600" i="1">
                              <a:solidFill>
                                <a:srgbClr val="0070C0"/>
                              </a:solidFill>
                              <a:latin typeface="Cambria Math" panose="02040503050406030204" pitchFamily="18" charset="0"/>
                            </a:rPr>
                            <m:t>𝑧</m:t>
                          </m:r>
                        </m:sup>
                      </m:sSup>
                      <m:r>
                        <a:rPr lang="en-US" sz="5600" i="1">
                          <a:latin typeface="Cambria Math" panose="02040503050406030204" pitchFamily="18" charset="0"/>
                        </a:rPr>
                        <m:t>𝛾</m:t>
                      </m:r>
                      <m:acc>
                        <m:accPr>
                          <m:chr m:val="⃗"/>
                          <m:ctrlPr>
                            <a:rPr lang="en-US" sz="5600" i="1">
                              <a:solidFill>
                                <a:srgbClr val="002060"/>
                              </a:solidFill>
                              <a:latin typeface="Cambria Math" panose="02040503050406030204" pitchFamily="18" charset="0"/>
                            </a:rPr>
                          </m:ctrlPr>
                        </m:accPr>
                        <m:e>
                          <m:sSub>
                            <m:sSubPr>
                              <m:ctrlPr>
                                <a:rPr lang="en-US" sz="5600" i="1">
                                  <a:solidFill>
                                    <a:srgbClr val="002060"/>
                                  </a:solidFill>
                                  <a:latin typeface="Cambria Math" panose="02040503050406030204" pitchFamily="18" charset="0"/>
                                </a:rPr>
                              </m:ctrlPr>
                            </m:sSubPr>
                            <m:e>
                              <m:r>
                                <a:rPr lang="en-US" sz="5600" i="1">
                                  <a:solidFill>
                                    <a:srgbClr val="002060"/>
                                  </a:solidFill>
                                  <a:latin typeface="Cambria Math" panose="02040503050406030204" pitchFamily="18" charset="0"/>
                                </a:rPr>
                                <m:t>𝑒</m:t>
                              </m:r>
                            </m:e>
                            <m:sub>
                              <m:r>
                                <a:rPr lang="en-US" sz="5600" i="1">
                                  <a:solidFill>
                                    <a:srgbClr val="002060"/>
                                  </a:solidFill>
                                  <a:latin typeface="Cambria Math" panose="02040503050406030204" pitchFamily="18" charset="0"/>
                                </a:rPr>
                                <m:t>𝑧</m:t>
                              </m:r>
                            </m:sub>
                          </m:sSub>
                        </m:e>
                      </m:acc>
                    </m:oMath>
                  </m:oMathPara>
                </a14:m>
                <a:endParaRPr lang="en-CA" sz="5600" dirty="0">
                  <a:solidFill>
                    <a:schemeClr val="tx1"/>
                  </a:solidFill>
                </a:endParaRPr>
              </a:p>
              <a:p>
                <a:pPr/>
                <a14:m>
                  <m:oMathPara xmlns:m="http://schemas.openxmlformats.org/officeDocument/2006/math">
                    <m:oMathParaPr>
                      <m:jc m:val="left"/>
                    </m:oMathParaPr>
                    <m:oMath xmlns:m="http://schemas.openxmlformats.org/officeDocument/2006/math">
                      <m:r>
                        <a:rPr lang="en-US" sz="5600" b="0" i="1" smtClean="0">
                          <a:solidFill>
                            <a:schemeClr val="tx1"/>
                          </a:solidFill>
                          <a:latin typeface="Cambria Math" panose="02040503050406030204" pitchFamily="18" charset="0"/>
                        </a:rPr>
                        <m:t>≡</m:t>
                      </m:r>
                      <m:acc>
                        <m:accPr>
                          <m:chr m:val="⃗"/>
                          <m:ctrlPr>
                            <a:rPr lang="en-US" sz="5600" b="0" i="1" smtClean="0">
                              <a:solidFill>
                                <a:srgbClr val="7030A0"/>
                              </a:solidFill>
                              <a:latin typeface="Cambria Math" panose="02040503050406030204" pitchFamily="18" charset="0"/>
                            </a:rPr>
                          </m:ctrlPr>
                        </m:accPr>
                        <m:e>
                          <m:r>
                            <a:rPr lang="en-US" sz="5600" b="0" i="1" smtClean="0">
                              <a:solidFill>
                                <a:srgbClr val="7030A0"/>
                              </a:solidFill>
                              <a:latin typeface="Cambria Math" panose="02040503050406030204" pitchFamily="18" charset="0"/>
                            </a:rPr>
                            <m:t>𝑈</m:t>
                          </m:r>
                        </m:e>
                      </m:acc>
                      <m:r>
                        <a:rPr lang="en-US" sz="5600" i="1">
                          <a:latin typeface="Cambria Math" panose="02040503050406030204" pitchFamily="18" charset="0"/>
                        </a:rPr>
                        <m:t>=</m:t>
                      </m:r>
                      <m:sSup>
                        <m:sSupPr>
                          <m:ctrlPr>
                            <a:rPr lang="en-US" sz="5600" i="1" smtClean="0">
                              <a:solidFill>
                                <a:srgbClr val="0070C0"/>
                              </a:solidFill>
                              <a:latin typeface="Cambria Math" panose="02040503050406030204" pitchFamily="18" charset="0"/>
                            </a:rPr>
                          </m:ctrlPr>
                        </m:sSupPr>
                        <m:e>
                          <m:r>
                            <a:rPr lang="en-US" sz="5600" i="1">
                              <a:solidFill>
                                <a:srgbClr val="0070C0"/>
                              </a:solidFill>
                              <a:latin typeface="Cambria Math" panose="02040503050406030204" pitchFamily="18" charset="0"/>
                            </a:rPr>
                            <m:t>𝑈</m:t>
                          </m:r>
                        </m:e>
                        <m:sup>
                          <m:r>
                            <a:rPr lang="en-US" sz="5600" i="1">
                              <a:solidFill>
                                <a:srgbClr val="0070C0"/>
                              </a:solidFill>
                              <a:latin typeface="Cambria Math" panose="02040503050406030204" pitchFamily="18" charset="0"/>
                            </a:rPr>
                            <m:t>𝑡</m:t>
                          </m:r>
                        </m:sup>
                      </m:sSup>
                      <m:acc>
                        <m:accPr>
                          <m:chr m:val="⃗"/>
                          <m:ctrlPr>
                            <a:rPr lang="en-US" sz="5600" i="1">
                              <a:solidFill>
                                <a:srgbClr val="002060"/>
                              </a:solidFill>
                              <a:latin typeface="Cambria Math" panose="02040503050406030204" pitchFamily="18" charset="0"/>
                            </a:rPr>
                          </m:ctrlPr>
                        </m:accPr>
                        <m:e>
                          <m:sSub>
                            <m:sSubPr>
                              <m:ctrlPr>
                                <a:rPr lang="en-US" sz="5600" i="1">
                                  <a:solidFill>
                                    <a:srgbClr val="002060"/>
                                  </a:solidFill>
                                  <a:latin typeface="Cambria Math" panose="02040503050406030204" pitchFamily="18" charset="0"/>
                                </a:rPr>
                              </m:ctrlPr>
                            </m:sSubPr>
                            <m:e>
                              <m:r>
                                <a:rPr lang="en-US" sz="5600" i="1">
                                  <a:solidFill>
                                    <a:srgbClr val="002060"/>
                                  </a:solidFill>
                                  <a:latin typeface="Cambria Math" panose="02040503050406030204" pitchFamily="18" charset="0"/>
                                </a:rPr>
                                <m:t>𝑒</m:t>
                              </m:r>
                            </m:e>
                            <m:sub>
                              <m:r>
                                <a:rPr lang="en-US" sz="5600" i="1">
                                  <a:solidFill>
                                    <a:srgbClr val="002060"/>
                                  </a:solidFill>
                                  <a:latin typeface="Cambria Math" panose="02040503050406030204" pitchFamily="18" charset="0"/>
                                </a:rPr>
                                <m:t>𝑡</m:t>
                              </m:r>
                            </m:sub>
                          </m:sSub>
                        </m:e>
                      </m:acc>
                      <m:r>
                        <a:rPr lang="en-US" sz="5600" i="1">
                          <a:latin typeface="Cambria Math" panose="02040503050406030204" pitchFamily="18" charset="0"/>
                        </a:rPr>
                        <m:t>+</m:t>
                      </m:r>
                      <m:r>
                        <a:rPr lang="en-US" sz="5600" b="0" i="1" smtClean="0">
                          <a:latin typeface="Cambria Math" panose="02040503050406030204" pitchFamily="18" charset="0"/>
                        </a:rPr>
                        <m:t> </m:t>
                      </m:r>
                      <m:sSup>
                        <m:sSupPr>
                          <m:ctrlPr>
                            <a:rPr lang="en-US" sz="5600" i="1" smtClean="0">
                              <a:solidFill>
                                <a:srgbClr val="0070C0"/>
                              </a:solidFill>
                              <a:latin typeface="Cambria Math" panose="02040503050406030204" pitchFamily="18" charset="0"/>
                            </a:rPr>
                          </m:ctrlPr>
                        </m:sSupPr>
                        <m:e>
                          <m:r>
                            <a:rPr lang="en-US" sz="5600" i="1">
                              <a:solidFill>
                                <a:srgbClr val="0070C0"/>
                              </a:solidFill>
                              <a:latin typeface="Cambria Math" panose="02040503050406030204" pitchFamily="18" charset="0"/>
                            </a:rPr>
                            <m:t>𝑈</m:t>
                          </m:r>
                        </m:e>
                        <m:sup>
                          <m:r>
                            <a:rPr lang="en-US" sz="5600" i="1">
                              <a:solidFill>
                                <a:srgbClr val="0070C0"/>
                              </a:solidFill>
                              <a:latin typeface="Cambria Math" panose="02040503050406030204" pitchFamily="18" charset="0"/>
                            </a:rPr>
                            <m:t>𝑥</m:t>
                          </m:r>
                        </m:sup>
                      </m:sSup>
                      <m:r>
                        <a:rPr lang="en-US" sz="5600" b="0" i="1" smtClean="0">
                          <a:solidFill>
                            <a:srgbClr val="0070C0"/>
                          </a:solidFill>
                          <a:latin typeface="Cambria Math" panose="02040503050406030204" pitchFamily="18" charset="0"/>
                        </a:rPr>
                        <m:t> </m:t>
                      </m:r>
                      <m:acc>
                        <m:accPr>
                          <m:chr m:val="⃗"/>
                          <m:ctrlPr>
                            <a:rPr lang="en-US" sz="5600" i="1">
                              <a:solidFill>
                                <a:srgbClr val="002060"/>
                              </a:solidFill>
                              <a:latin typeface="Cambria Math" panose="02040503050406030204" pitchFamily="18" charset="0"/>
                            </a:rPr>
                          </m:ctrlPr>
                        </m:accPr>
                        <m:e>
                          <m:sSub>
                            <m:sSubPr>
                              <m:ctrlPr>
                                <a:rPr lang="en-US" sz="5600" i="1">
                                  <a:solidFill>
                                    <a:srgbClr val="002060"/>
                                  </a:solidFill>
                                  <a:latin typeface="Cambria Math" panose="02040503050406030204" pitchFamily="18" charset="0"/>
                                </a:rPr>
                              </m:ctrlPr>
                            </m:sSubPr>
                            <m:e>
                              <m:r>
                                <a:rPr lang="en-US" sz="5600" i="1">
                                  <a:solidFill>
                                    <a:srgbClr val="002060"/>
                                  </a:solidFill>
                                  <a:latin typeface="Cambria Math" panose="02040503050406030204" pitchFamily="18" charset="0"/>
                                </a:rPr>
                                <m:t>𝑒</m:t>
                              </m:r>
                            </m:e>
                            <m:sub>
                              <m:r>
                                <a:rPr lang="en-US" sz="5600" i="1">
                                  <a:solidFill>
                                    <a:srgbClr val="002060"/>
                                  </a:solidFill>
                                  <a:latin typeface="Cambria Math" panose="02040503050406030204" pitchFamily="18" charset="0"/>
                                </a:rPr>
                                <m:t>𝑥</m:t>
                              </m:r>
                            </m:sub>
                          </m:sSub>
                        </m:e>
                      </m:acc>
                      <m:r>
                        <a:rPr lang="en-US" sz="5600" i="1">
                          <a:latin typeface="Cambria Math" panose="02040503050406030204" pitchFamily="18" charset="0"/>
                        </a:rPr>
                        <m:t>+</m:t>
                      </m:r>
                      <m:sSup>
                        <m:sSupPr>
                          <m:ctrlPr>
                            <a:rPr lang="en-US" sz="5600" i="1" smtClean="0">
                              <a:solidFill>
                                <a:srgbClr val="0070C0"/>
                              </a:solidFill>
                              <a:latin typeface="Cambria Math" panose="02040503050406030204" pitchFamily="18" charset="0"/>
                            </a:rPr>
                          </m:ctrlPr>
                        </m:sSupPr>
                        <m:e>
                          <m:r>
                            <a:rPr lang="en-US" sz="5600" i="1">
                              <a:solidFill>
                                <a:srgbClr val="0070C0"/>
                              </a:solidFill>
                              <a:latin typeface="Cambria Math" panose="02040503050406030204" pitchFamily="18" charset="0"/>
                            </a:rPr>
                            <m:t>𝑈</m:t>
                          </m:r>
                        </m:e>
                        <m:sup>
                          <m:r>
                            <a:rPr lang="en-US" sz="5600" i="1">
                              <a:solidFill>
                                <a:srgbClr val="0070C0"/>
                              </a:solidFill>
                              <a:latin typeface="Cambria Math" panose="02040503050406030204" pitchFamily="18" charset="0"/>
                            </a:rPr>
                            <m:t>𝑦</m:t>
                          </m:r>
                        </m:sup>
                      </m:sSup>
                      <m:r>
                        <a:rPr lang="en-US" sz="5600" b="0" i="1" smtClean="0">
                          <a:solidFill>
                            <a:srgbClr val="0070C0"/>
                          </a:solidFill>
                          <a:latin typeface="Cambria Math" panose="02040503050406030204" pitchFamily="18" charset="0"/>
                        </a:rPr>
                        <m:t> </m:t>
                      </m:r>
                      <m:acc>
                        <m:accPr>
                          <m:chr m:val="⃗"/>
                          <m:ctrlPr>
                            <a:rPr lang="en-US" sz="5600" i="1">
                              <a:solidFill>
                                <a:srgbClr val="002060"/>
                              </a:solidFill>
                              <a:latin typeface="Cambria Math" panose="02040503050406030204" pitchFamily="18" charset="0"/>
                            </a:rPr>
                          </m:ctrlPr>
                        </m:accPr>
                        <m:e>
                          <m:sSub>
                            <m:sSubPr>
                              <m:ctrlPr>
                                <a:rPr lang="en-US" sz="5600" i="1">
                                  <a:solidFill>
                                    <a:srgbClr val="002060"/>
                                  </a:solidFill>
                                  <a:latin typeface="Cambria Math" panose="02040503050406030204" pitchFamily="18" charset="0"/>
                                </a:rPr>
                              </m:ctrlPr>
                            </m:sSubPr>
                            <m:e>
                              <m:r>
                                <a:rPr lang="en-US" sz="5600" i="1">
                                  <a:solidFill>
                                    <a:srgbClr val="002060"/>
                                  </a:solidFill>
                                  <a:latin typeface="Cambria Math" panose="02040503050406030204" pitchFamily="18" charset="0"/>
                                </a:rPr>
                                <m:t>𝑒</m:t>
                              </m:r>
                            </m:e>
                            <m:sub>
                              <m:r>
                                <a:rPr lang="en-US" sz="5600" i="1">
                                  <a:solidFill>
                                    <a:srgbClr val="002060"/>
                                  </a:solidFill>
                                  <a:latin typeface="Cambria Math" panose="02040503050406030204" pitchFamily="18" charset="0"/>
                                </a:rPr>
                                <m:t>𝑦</m:t>
                              </m:r>
                            </m:sub>
                          </m:sSub>
                        </m:e>
                      </m:acc>
                      <m:r>
                        <a:rPr lang="en-US" sz="5600" i="1">
                          <a:latin typeface="Cambria Math" panose="02040503050406030204" pitchFamily="18" charset="0"/>
                        </a:rPr>
                        <m:t>+</m:t>
                      </m:r>
                      <m:r>
                        <a:rPr lang="en-US" sz="5600" b="0" i="1" smtClean="0">
                          <a:latin typeface="Cambria Math" panose="02040503050406030204" pitchFamily="18" charset="0"/>
                        </a:rPr>
                        <m:t> </m:t>
                      </m:r>
                      <m:sSup>
                        <m:sSupPr>
                          <m:ctrlPr>
                            <a:rPr lang="en-US" sz="5600" i="1" smtClean="0">
                              <a:solidFill>
                                <a:srgbClr val="0070C0"/>
                              </a:solidFill>
                              <a:latin typeface="Cambria Math" panose="02040503050406030204" pitchFamily="18" charset="0"/>
                            </a:rPr>
                          </m:ctrlPr>
                        </m:sSupPr>
                        <m:e>
                          <m:r>
                            <a:rPr lang="en-US" sz="5600" i="1">
                              <a:solidFill>
                                <a:srgbClr val="0070C0"/>
                              </a:solidFill>
                              <a:latin typeface="Cambria Math" panose="02040503050406030204" pitchFamily="18" charset="0"/>
                            </a:rPr>
                            <m:t>𝑈</m:t>
                          </m:r>
                        </m:e>
                        <m:sup>
                          <m:r>
                            <a:rPr lang="en-US" sz="5600" i="1">
                              <a:solidFill>
                                <a:srgbClr val="0070C0"/>
                              </a:solidFill>
                              <a:latin typeface="Cambria Math" panose="02040503050406030204" pitchFamily="18" charset="0"/>
                            </a:rPr>
                            <m:t>𝑧</m:t>
                          </m:r>
                        </m:sup>
                      </m:sSup>
                      <m:r>
                        <a:rPr lang="en-US" sz="5600" b="0" i="1" smtClean="0">
                          <a:solidFill>
                            <a:srgbClr val="0070C0"/>
                          </a:solidFill>
                          <a:latin typeface="Cambria Math" panose="02040503050406030204" pitchFamily="18" charset="0"/>
                        </a:rPr>
                        <m:t> </m:t>
                      </m:r>
                      <m:acc>
                        <m:accPr>
                          <m:chr m:val="⃗"/>
                          <m:ctrlPr>
                            <a:rPr lang="en-US" sz="5600" i="1">
                              <a:solidFill>
                                <a:srgbClr val="002060"/>
                              </a:solidFill>
                              <a:latin typeface="Cambria Math" panose="02040503050406030204" pitchFamily="18" charset="0"/>
                            </a:rPr>
                          </m:ctrlPr>
                        </m:accPr>
                        <m:e>
                          <m:sSub>
                            <m:sSubPr>
                              <m:ctrlPr>
                                <a:rPr lang="en-US" sz="5600" i="1">
                                  <a:solidFill>
                                    <a:srgbClr val="002060"/>
                                  </a:solidFill>
                                  <a:latin typeface="Cambria Math" panose="02040503050406030204" pitchFamily="18" charset="0"/>
                                </a:rPr>
                              </m:ctrlPr>
                            </m:sSubPr>
                            <m:e>
                              <m:r>
                                <a:rPr lang="en-US" sz="5600" i="1">
                                  <a:solidFill>
                                    <a:srgbClr val="002060"/>
                                  </a:solidFill>
                                  <a:latin typeface="Cambria Math" panose="02040503050406030204" pitchFamily="18" charset="0"/>
                                </a:rPr>
                                <m:t>𝑒</m:t>
                              </m:r>
                            </m:e>
                            <m:sub>
                              <m:r>
                                <a:rPr lang="en-US" sz="5600" i="1">
                                  <a:solidFill>
                                    <a:srgbClr val="002060"/>
                                  </a:solidFill>
                                  <a:latin typeface="Cambria Math" panose="02040503050406030204" pitchFamily="18" charset="0"/>
                                </a:rPr>
                                <m:t>𝑧</m:t>
                              </m:r>
                            </m:sub>
                          </m:sSub>
                        </m:e>
                      </m:acc>
                    </m:oMath>
                  </m:oMathPara>
                </a14:m>
                <a:endParaRPr lang="en-CA" sz="5600" dirty="0">
                  <a:solidFill>
                    <a:schemeClr val="tx1"/>
                  </a:solidFill>
                </a:endParaRPr>
              </a:p>
            </p:txBody>
          </p:sp>
        </mc:Choice>
        <mc:Fallback xmlns="">
          <p:sp>
            <p:nvSpPr>
              <p:cNvPr id="11" name="TextBox 10">
                <a:extLst>
                  <a:ext uri="{FF2B5EF4-FFF2-40B4-BE49-F238E27FC236}">
                    <a16:creationId xmlns:a16="http://schemas.microsoft.com/office/drawing/2014/main" id="{8183EF45-F98D-417D-B65B-43F50F1647E0}"/>
                  </a:ext>
                </a:extLst>
              </p:cNvPr>
              <p:cNvSpPr txBox="1">
                <a:spLocks noRot="1" noChangeAspect="1" noMove="1" noResize="1" noEditPoints="1" noAdjustHandles="1" noChangeArrowheads="1" noChangeShapeType="1" noTextEdit="1"/>
              </p:cNvSpPr>
              <p:nvPr/>
            </p:nvSpPr>
            <p:spPr>
              <a:xfrm>
                <a:off x="76199" y="-102702"/>
                <a:ext cx="12791662" cy="3845668"/>
              </a:xfrm>
              <a:prstGeom prst="rect">
                <a:avLst/>
              </a:prstGeom>
              <a:blipFill>
                <a:blip r:embed="rId4"/>
                <a:stretch>
                  <a:fillRect/>
                </a:stretch>
              </a:blipFill>
              <a:ln>
                <a:noFill/>
              </a:ln>
            </p:spPr>
            <p:txBody>
              <a:bodyPr/>
              <a:lstStyle/>
              <a:p>
                <a:r>
                  <a:rPr lang="en-CA">
                    <a:noFill/>
                  </a:rPr>
                  <a:t> </a:t>
                </a:r>
              </a:p>
            </p:txBody>
          </p:sp>
        </mc:Fallback>
      </mc:AlternateContent>
      <mc:AlternateContent xmlns:mc="http://schemas.openxmlformats.org/markup-compatibility/2006" xmlns:p14="http://schemas.microsoft.com/office/powerpoint/2010/main" xmlns:iact="http://schemas.microsoft.com/office/powerpoint/2014/inkAction">
        <mc:Choice Requires="p14 iact">
          <p:contentPart p14:bwMode="auto" r:id="rId5">
            <p14:nvContentPartPr>
              <p14:cNvPr id="23" name="Ink 22">
                <a:extLst>
                  <a:ext uri="{FF2B5EF4-FFF2-40B4-BE49-F238E27FC236}">
                    <a16:creationId xmlns:a16="http://schemas.microsoft.com/office/drawing/2014/main" id="{96801FB3-3640-4529-8FC7-3EAE8671C27E}"/>
                  </a:ext>
                </a:extLst>
              </p14:cNvPr>
              <p14:cNvContentPartPr/>
              <p14:nvPr>
                <p:extLst>
                  <p:ext uri="{42D2F446-02D8-4167-A562-619A0277C38B}">
                    <p15:isNarration xmlns:p15="http://schemas.microsoft.com/office/powerpoint/2012/main" val="1"/>
                  </p:ext>
                </p:extLst>
              </p14:nvPr>
            </p14:nvContentPartPr>
            <p14:xfrm>
              <a:off x="716040" y="1656720"/>
              <a:ext cx="10400040" cy="1951200"/>
            </p14:xfrm>
          </p:contentPart>
        </mc:Choice>
        <mc:Fallback xmlns="">
          <p:pic>
            <p:nvPicPr>
              <p:cNvPr id="23" name="Ink 22">
                <a:extLst>
                  <a:ext uri="{FF2B5EF4-FFF2-40B4-BE49-F238E27FC236}">
                    <a16:creationId xmlns:a16="http://schemas.microsoft.com/office/drawing/2014/main" id="{96801FB3-3640-4529-8FC7-3EAE8671C27E}"/>
                  </a:ext>
                </a:extLst>
              </p:cNvPr>
              <p:cNvPicPr>
                <a:picLocks noGrp="1" noRot="1" noChangeAspect="1" noMove="1" noResize="1" noEditPoints="1" noAdjustHandles="1" noChangeArrowheads="1" noChangeShapeType="1"/>
              </p:cNvPicPr>
              <p:nvPr/>
            </p:nvPicPr>
            <p:blipFill>
              <a:blip r:embed="rId6"/>
              <a:stretch>
                <a:fillRect/>
              </a:stretch>
            </p:blipFill>
            <p:spPr>
              <a:xfrm>
                <a:off x="706680" y="1647360"/>
                <a:ext cx="10418760" cy="1969920"/>
              </a:xfrm>
              <a:prstGeom prst="rect">
                <a:avLst/>
              </a:prstGeom>
            </p:spPr>
          </p:pic>
        </mc:Fallback>
      </mc:AlternateContent>
      <p:cxnSp>
        <p:nvCxnSpPr>
          <p:cNvPr id="17" name="Straight Connector 16">
            <a:extLst>
              <a:ext uri="{FF2B5EF4-FFF2-40B4-BE49-F238E27FC236}">
                <a16:creationId xmlns:a16="http://schemas.microsoft.com/office/drawing/2014/main" id="{73110FE0-EDDB-4AB4-877E-58A695AA06E3}"/>
              </a:ext>
            </a:extLst>
          </p:cNvPr>
          <p:cNvCxnSpPr>
            <a:cxnSpLocks/>
          </p:cNvCxnSpPr>
          <p:nvPr/>
        </p:nvCxnSpPr>
        <p:spPr>
          <a:xfrm>
            <a:off x="0" y="3757941"/>
            <a:ext cx="12192000" cy="0"/>
          </a:xfrm>
          <a:prstGeom prst="line">
            <a:avLst/>
          </a:prstGeom>
          <a:ln w="762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DB15A9AC-AA01-4D51-9549-1545C01B5C66}"/>
                  </a:ext>
                </a:extLst>
              </p:cNvPr>
              <p:cNvSpPr txBox="1"/>
              <p:nvPr/>
            </p:nvSpPr>
            <p:spPr>
              <a:xfrm>
                <a:off x="3285979" y="4171173"/>
                <a:ext cx="8291732" cy="2418354"/>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acc>
                        <m:accPr>
                          <m:chr m:val="⃗"/>
                          <m:ctrlPr>
                            <a:rPr lang="en-US" sz="6000" b="0" i="1" smtClean="0">
                              <a:solidFill>
                                <a:srgbClr val="0070C0"/>
                              </a:solidFill>
                              <a:latin typeface="Cambria Math" panose="02040503050406030204" pitchFamily="18" charset="0"/>
                            </a:rPr>
                          </m:ctrlPr>
                        </m:accPr>
                        <m:e>
                          <m:r>
                            <a:rPr lang="en-US" sz="6000" b="0" i="1" smtClean="0">
                              <a:solidFill>
                                <a:srgbClr val="0070C0"/>
                              </a:solidFill>
                              <a:latin typeface="Cambria Math" panose="02040503050406030204" pitchFamily="18" charset="0"/>
                            </a:rPr>
                            <m:t>𝑢</m:t>
                          </m:r>
                        </m:e>
                      </m:acc>
                      <m:r>
                        <a:rPr lang="en-US" sz="6000" i="1">
                          <a:latin typeface="Cambria Math" panose="02040503050406030204" pitchFamily="18" charset="0"/>
                        </a:rPr>
                        <m:t>=</m:t>
                      </m:r>
                      <m:sSup>
                        <m:sSupPr>
                          <m:ctrlPr>
                            <a:rPr lang="en-US" sz="6000" b="0" i="1" smtClean="0">
                              <a:solidFill>
                                <a:srgbClr val="0070C0"/>
                              </a:solidFill>
                              <a:latin typeface="Cambria Math" panose="02040503050406030204" pitchFamily="18" charset="0"/>
                            </a:rPr>
                          </m:ctrlPr>
                        </m:sSupPr>
                        <m:e>
                          <m:r>
                            <a:rPr lang="en-US" sz="6000" b="0" i="1" smtClean="0">
                              <a:solidFill>
                                <a:srgbClr val="0070C0"/>
                              </a:solidFill>
                              <a:latin typeface="Cambria Math" panose="02040503050406030204" pitchFamily="18" charset="0"/>
                            </a:rPr>
                            <m:t>𝑢</m:t>
                          </m:r>
                        </m:e>
                        <m:sup>
                          <m:r>
                            <a:rPr lang="en-US" sz="6000" b="0" i="1" smtClean="0">
                              <a:solidFill>
                                <a:srgbClr val="0070C0"/>
                              </a:solidFill>
                              <a:latin typeface="Cambria Math" panose="02040503050406030204" pitchFamily="18" charset="0"/>
                            </a:rPr>
                            <m:t>𝑥</m:t>
                          </m:r>
                        </m:sup>
                      </m:sSup>
                      <m:acc>
                        <m:accPr>
                          <m:chr m:val="⃗"/>
                          <m:ctrlPr>
                            <a:rPr lang="en-US" sz="6000" i="1">
                              <a:solidFill>
                                <a:srgbClr val="002060"/>
                              </a:solidFill>
                              <a:latin typeface="Cambria Math" panose="02040503050406030204" pitchFamily="18" charset="0"/>
                            </a:rPr>
                          </m:ctrlPr>
                        </m:accPr>
                        <m:e>
                          <m:sSub>
                            <m:sSubPr>
                              <m:ctrlPr>
                                <a:rPr lang="en-US" sz="6000" i="1">
                                  <a:solidFill>
                                    <a:srgbClr val="002060"/>
                                  </a:solidFill>
                                  <a:latin typeface="Cambria Math" panose="02040503050406030204" pitchFamily="18" charset="0"/>
                                </a:rPr>
                              </m:ctrlPr>
                            </m:sSubPr>
                            <m:e>
                              <m:r>
                                <a:rPr lang="en-US" sz="6000" i="1">
                                  <a:solidFill>
                                    <a:srgbClr val="002060"/>
                                  </a:solidFill>
                                  <a:latin typeface="Cambria Math" panose="02040503050406030204" pitchFamily="18" charset="0"/>
                                </a:rPr>
                                <m:t>𝑒</m:t>
                              </m:r>
                            </m:e>
                            <m:sub>
                              <m:r>
                                <a:rPr lang="en-US" sz="6000" i="1">
                                  <a:solidFill>
                                    <a:srgbClr val="002060"/>
                                  </a:solidFill>
                                  <a:latin typeface="Cambria Math" panose="02040503050406030204" pitchFamily="18" charset="0"/>
                                </a:rPr>
                                <m:t>𝑥</m:t>
                              </m:r>
                            </m:sub>
                          </m:sSub>
                        </m:e>
                      </m:acc>
                      <m:r>
                        <a:rPr lang="en-US" sz="6000" i="1">
                          <a:latin typeface="Cambria Math" panose="02040503050406030204" pitchFamily="18" charset="0"/>
                        </a:rPr>
                        <m:t>+</m:t>
                      </m:r>
                      <m:sSup>
                        <m:sSupPr>
                          <m:ctrlPr>
                            <a:rPr lang="en-US" sz="6000" i="1">
                              <a:solidFill>
                                <a:srgbClr val="0070C0"/>
                              </a:solidFill>
                              <a:latin typeface="Cambria Math" panose="02040503050406030204" pitchFamily="18" charset="0"/>
                            </a:rPr>
                          </m:ctrlPr>
                        </m:sSupPr>
                        <m:e>
                          <m:r>
                            <a:rPr lang="en-US" sz="6000" i="1">
                              <a:solidFill>
                                <a:srgbClr val="0070C0"/>
                              </a:solidFill>
                              <a:latin typeface="Cambria Math" panose="02040503050406030204" pitchFamily="18" charset="0"/>
                            </a:rPr>
                            <m:t>𝑢</m:t>
                          </m:r>
                        </m:e>
                        <m:sup>
                          <m:r>
                            <a:rPr lang="en-US" sz="6000" b="0" i="1" smtClean="0">
                              <a:solidFill>
                                <a:srgbClr val="0070C0"/>
                              </a:solidFill>
                              <a:latin typeface="Cambria Math" panose="02040503050406030204" pitchFamily="18" charset="0"/>
                            </a:rPr>
                            <m:t>𝑦</m:t>
                          </m:r>
                        </m:sup>
                      </m:sSup>
                      <m:acc>
                        <m:accPr>
                          <m:chr m:val="⃗"/>
                          <m:ctrlPr>
                            <a:rPr lang="en-US" sz="6000" i="1">
                              <a:solidFill>
                                <a:srgbClr val="002060"/>
                              </a:solidFill>
                              <a:latin typeface="Cambria Math" panose="02040503050406030204" pitchFamily="18" charset="0"/>
                            </a:rPr>
                          </m:ctrlPr>
                        </m:accPr>
                        <m:e>
                          <m:sSub>
                            <m:sSubPr>
                              <m:ctrlPr>
                                <a:rPr lang="en-US" sz="6000" i="1">
                                  <a:solidFill>
                                    <a:srgbClr val="002060"/>
                                  </a:solidFill>
                                  <a:latin typeface="Cambria Math" panose="02040503050406030204" pitchFamily="18" charset="0"/>
                                </a:rPr>
                              </m:ctrlPr>
                            </m:sSubPr>
                            <m:e>
                              <m:r>
                                <a:rPr lang="en-US" sz="6000" i="1">
                                  <a:solidFill>
                                    <a:srgbClr val="002060"/>
                                  </a:solidFill>
                                  <a:latin typeface="Cambria Math" panose="02040503050406030204" pitchFamily="18" charset="0"/>
                                </a:rPr>
                                <m:t>𝑒</m:t>
                              </m:r>
                            </m:e>
                            <m:sub>
                              <m:r>
                                <a:rPr lang="en-US" sz="6000" i="1">
                                  <a:solidFill>
                                    <a:srgbClr val="002060"/>
                                  </a:solidFill>
                                  <a:latin typeface="Cambria Math" panose="02040503050406030204" pitchFamily="18" charset="0"/>
                                </a:rPr>
                                <m:t>𝑦</m:t>
                              </m:r>
                            </m:sub>
                          </m:sSub>
                        </m:e>
                      </m:acc>
                      <m:r>
                        <a:rPr lang="en-US" sz="6000" i="1">
                          <a:latin typeface="Cambria Math" panose="02040503050406030204" pitchFamily="18" charset="0"/>
                        </a:rPr>
                        <m:t>+</m:t>
                      </m:r>
                      <m:sSup>
                        <m:sSupPr>
                          <m:ctrlPr>
                            <a:rPr lang="en-US" sz="6000" i="1">
                              <a:solidFill>
                                <a:srgbClr val="0070C0"/>
                              </a:solidFill>
                              <a:latin typeface="Cambria Math" panose="02040503050406030204" pitchFamily="18" charset="0"/>
                            </a:rPr>
                          </m:ctrlPr>
                        </m:sSupPr>
                        <m:e>
                          <m:r>
                            <a:rPr lang="en-US" sz="6000" i="1">
                              <a:solidFill>
                                <a:srgbClr val="0070C0"/>
                              </a:solidFill>
                              <a:latin typeface="Cambria Math" panose="02040503050406030204" pitchFamily="18" charset="0"/>
                            </a:rPr>
                            <m:t>𝑢</m:t>
                          </m:r>
                        </m:e>
                        <m:sup>
                          <m:r>
                            <a:rPr lang="en-US" sz="6000" b="0" i="1" smtClean="0">
                              <a:solidFill>
                                <a:srgbClr val="0070C0"/>
                              </a:solidFill>
                              <a:latin typeface="Cambria Math" panose="02040503050406030204" pitchFamily="18" charset="0"/>
                            </a:rPr>
                            <m:t>𝑧</m:t>
                          </m:r>
                        </m:sup>
                      </m:sSup>
                      <m:acc>
                        <m:accPr>
                          <m:chr m:val="⃗"/>
                          <m:ctrlPr>
                            <a:rPr lang="en-US" sz="6000" i="1">
                              <a:solidFill>
                                <a:srgbClr val="002060"/>
                              </a:solidFill>
                              <a:latin typeface="Cambria Math" panose="02040503050406030204" pitchFamily="18" charset="0"/>
                            </a:rPr>
                          </m:ctrlPr>
                        </m:accPr>
                        <m:e>
                          <m:sSub>
                            <m:sSubPr>
                              <m:ctrlPr>
                                <a:rPr lang="en-US" sz="6000" i="1">
                                  <a:solidFill>
                                    <a:srgbClr val="002060"/>
                                  </a:solidFill>
                                  <a:latin typeface="Cambria Math" panose="02040503050406030204" pitchFamily="18" charset="0"/>
                                </a:rPr>
                              </m:ctrlPr>
                            </m:sSubPr>
                            <m:e>
                              <m:r>
                                <a:rPr lang="en-US" sz="6000" i="1">
                                  <a:solidFill>
                                    <a:srgbClr val="002060"/>
                                  </a:solidFill>
                                  <a:latin typeface="Cambria Math" panose="02040503050406030204" pitchFamily="18" charset="0"/>
                                </a:rPr>
                                <m:t>𝑒</m:t>
                              </m:r>
                            </m:e>
                            <m:sub>
                              <m:r>
                                <a:rPr lang="en-US" sz="6000" i="1">
                                  <a:solidFill>
                                    <a:srgbClr val="002060"/>
                                  </a:solidFill>
                                  <a:latin typeface="Cambria Math" panose="02040503050406030204" pitchFamily="18" charset="0"/>
                                </a:rPr>
                                <m:t>𝑧</m:t>
                              </m:r>
                            </m:sub>
                          </m:sSub>
                        </m:e>
                      </m:acc>
                    </m:oMath>
                  </m:oMathPara>
                </a14:m>
                <a:endParaRPr lang="en-CA" sz="6000" dirty="0"/>
              </a:p>
              <a:p>
                <a14:m>
                  <m:oMath xmlns:m="http://schemas.openxmlformats.org/officeDocument/2006/math">
                    <m:acc>
                      <m:accPr>
                        <m:chr m:val="⃗"/>
                        <m:ctrlPr>
                          <a:rPr lang="en-US" sz="6000" b="0" i="1" smtClean="0">
                            <a:solidFill>
                              <a:schemeClr val="bg1"/>
                            </a:solidFill>
                            <a:latin typeface="Cambria Math" panose="02040503050406030204" pitchFamily="18" charset="0"/>
                          </a:rPr>
                        </m:ctrlPr>
                      </m:accPr>
                      <m:e>
                        <m:r>
                          <a:rPr lang="en-US" sz="6000" b="0" i="1" smtClean="0">
                            <a:solidFill>
                              <a:schemeClr val="bg1"/>
                            </a:solidFill>
                            <a:latin typeface="Cambria Math" panose="02040503050406030204" pitchFamily="18" charset="0"/>
                          </a:rPr>
                          <m:t>𝑢</m:t>
                        </m:r>
                      </m:e>
                    </m:acc>
                    <m:r>
                      <a:rPr lang="en-US" sz="6000" i="1">
                        <a:latin typeface="Cambria Math" panose="02040503050406030204" pitchFamily="18" charset="0"/>
                      </a:rPr>
                      <m:t>=</m:t>
                    </m:r>
                    <m:f>
                      <m:fPr>
                        <m:ctrlPr>
                          <a:rPr lang="en-US" sz="6000" i="1">
                            <a:latin typeface="Cambria Math" panose="02040503050406030204" pitchFamily="18" charset="0"/>
                          </a:rPr>
                        </m:ctrlPr>
                      </m:fPr>
                      <m:num>
                        <m:r>
                          <a:rPr lang="en-US" sz="6000" i="1">
                            <a:latin typeface="Cambria Math" panose="02040503050406030204" pitchFamily="18" charset="0"/>
                          </a:rPr>
                          <m:t>𝑑</m:t>
                        </m:r>
                        <m:r>
                          <a:rPr lang="en-US" sz="6000" i="1" smtClean="0">
                            <a:solidFill>
                              <a:srgbClr val="0070C0"/>
                            </a:solidFill>
                            <a:latin typeface="Cambria Math" panose="02040503050406030204" pitchFamily="18" charset="0"/>
                          </a:rPr>
                          <m:t>𝑥</m:t>
                        </m:r>
                      </m:num>
                      <m:den>
                        <m:r>
                          <a:rPr lang="en-US" sz="6000" i="1">
                            <a:latin typeface="Cambria Math" panose="02040503050406030204" pitchFamily="18" charset="0"/>
                          </a:rPr>
                          <m:t>𝑑</m:t>
                        </m:r>
                        <m:r>
                          <a:rPr lang="en-US" sz="6000" i="1" smtClean="0">
                            <a:solidFill>
                              <a:srgbClr val="0070C0"/>
                            </a:solidFill>
                            <a:latin typeface="Cambria Math" panose="02040503050406030204" pitchFamily="18" charset="0"/>
                          </a:rPr>
                          <m:t>𝑡</m:t>
                        </m:r>
                      </m:den>
                    </m:f>
                    <m:acc>
                      <m:accPr>
                        <m:chr m:val="⃗"/>
                        <m:ctrlPr>
                          <a:rPr lang="en-US" sz="6000" i="1">
                            <a:solidFill>
                              <a:srgbClr val="002060"/>
                            </a:solidFill>
                            <a:latin typeface="Cambria Math" panose="02040503050406030204" pitchFamily="18" charset="0"/>
                          </a:rPr>
                        </m:ctrlPr>
                      </m:accPr>
                      <m:e>
                        <m:sSub>
                          <m:sSubPr>
                            <m:ctrlPr>
                              <a:rPr lang="en-US" sz="6000" i="1">
                                <a:solidFill>
                                  <a:srgbClr val="002060"/>
                                </a:solidFill>
                                <a:latin typeface="Cambria Math" panose="02040503050406030204" pitchFamily="18" charset="0"/>
                              </a:rPr>
                            </m:ctrlPr>
                          </m:sSubPr>
                          <m:e>
                            <m:r>
                              <a:rPr lang="en-US" sz="6000" i="1">
                                <a:solidFill>
                                  <a:srgbClr val="002060"/>
                                </a:solidFill>
                                <a:latin typeface="Cambria Math" panose="02040503050406030204" pitchFamily="18" charset="0"/>
                              </a:rPr>
                              <m:t>𝑒</m:t>
                            </m:r>
                          </m:e>
                          <m:sub>
                            <m:r>
                              <a:rPr lang="en-US" sz="6000" i="1">
                                <a:solidFill>
                                  <a:srgbClr val="002060"/>
                                </a:solidFill>
                                <a:latin typeface="Cambria Math" panose="02040503050406030204" pitchFamily="18" charset="0"/>
                              </a:rPr>
                              <m:t>𝑥</m:t>
                            </m:r>
                          </m:sub>
                        </m:sSub>
                      </m:e>
                    </m:acc>
                    <m:r>
                      <a:rPr lang="en-US" sz="6000" i="1">
                        <a:latin typeface="Cambria Math" panose="02040503050406030204" pitchFamily="18" charset="0"/>
                      </a:rPr>
                      <m:t>+</m:t>
                    </m:r>
                    <m:f>
                      <m:fPr>
                        <m:ctrlPr>
                          <a:rPr lang="en-US" sz="6000" i="1">
                            <a:latin typeface="Cambria Math" panose="02040503050406030204" pitchFamily="18" charset="0"/>
                          </a:rPr>
                        </m:ctrlPr>
                      </m:fPr>
                      <m:num>
                        <m:r>
                          <a:rPr lang="en-US" sz="6000" i="1">
                            <a:latin typeface="Cambria Math" panose="02040503050406030204" pitchFamily="18" charset="0"/>
                          </a:rPr>
                          <m:t>𝑑</m:t>
                        </m:r>
                        <m:r>
                          <a:rPr lang="en-US" sz="6000" b="0" i="1" smtClean="0">
                            <a:solidFill>
                              <a:srgbClr val="0070C0"/>
                            </a:solidFill>
                            <a:latin typeface="Cambria Math" panose="02040503050406030204" pitchFamily="18" charset="0"/>
                          </a:rPr>
                          <m:t>𝑦</m:t>
                        </m:r>
                      </m:num>
                      <m:den>
                        <m:r>
                          <a:rPr lang="en-US" sz="6000" i="1">
                            <a:latin typeface="Cambria Math" panose="02040503050406030204" pitchFamily="18" charset="0"/>
                          </a:rPr>
                          <m:t>𝑑</m:t>
                        </m:r>
                        <m:r>
                          <a:rPr lang="en-US" sz="6000" i="1">
                            <a:solidFill>
                              <a:srgbClr val="0070C0"/>
                            </a:solidFill>
                            <a:latin typeface="Cambria Math" panose="02040503050406030204" pitchFamily="18" charset="0"/>
                          </a:rPr>
                          <m:t>𝑡</m:t>
                        </m:r>
                      </m:den>
                    </m:f>
                    <m:acc>
                      <m:accPr>
                        <m:chr m:val="⃗"/>
                        <m:ctrlPr>
                          <a:rPr lang="en-US" sz="6000" i="1">
                            <a:solidFill>
                              <a:srgbClr val="002060"/>
                            </a:solidFill>
                            <a:latin typeface="Cambria Math" panose="02040503050406030204" pitchFamily="18" charset="0"/>
                          </a:rPr>
                        </m:ctrlPr>
                      </m:accPr>
                      <m:e>
                        <m:sSub>
                          <m:sSubPr>
                            <m:ctrlPr>
                              <a:rPr lang="en-US" sz="6000" i="1">
                                <a:solidFill>
                                  <a:srgbClr val="002060"/>
                                </a:solidFill>
                                <a:latin typeface="Cambria Math" panose="02040503050406030204" pitchFamily="18" charset="0"/>
                              </a:rPr>
                            </m:ctrlPr>
                          </m:sSubPr>
                          <m:e>
                            <m:r>
                              <a:rPr lang="en-US" sz="6000" i="1">
                                <a:solidFill>
                                  <a:srgbClr val="002060"/>
                                </a:solidFill>
                                <a:latin typeface="Cambria Math" panose="02040503050406030204" pitchFamily="18" charset="0"/>
                              </a:rPr>
                              <m:t>𝑒</m:t>
                            </m:r>
                          </m:e>
                          <m:sub>
                            <m:r>
                              <a:rPr lang="en-US" sz="6000" i="1">
                                <a:solidFill>
                                  <a:srgbClr val="002060"/>
                                </a:solidFill>
                                <a:latin typeface="Cambria Math" panose="02040503050406030204" pitchFamily="18" charset="0"/>
                              </a:rPr>
                              <m:t>𝑦</m:t>
                            </m:r>
                          </m:sub>
                        </m:sSub>
                      </m:e>
                    </m:acc>
                    <m:r>
                      <a:rPr lang="en-US" sz="6000" i="1">
                        <a:latin typeface="Cambria Math" panose="02040503050406030204" pitchFamily="18" charset="0"/>
                      </a:rPr>
                      <m:t>+</m:t>
                    </m:r>
                    <m:f>
                      <m:fPr>
                        <m:ctrlPr>
                          <a:rPr lang="en-US" sz="6000" i="1">
                            <a:latin typeface="Cambria Math" panose="02040503050406030204" pitchFamily="18" charset="0"/>
                          </a:rPr>
                        </m:ctrlPr>
                      </m:fPr>
                      <m:num>
                        <m:r>
                          <a:rPr lang="en-US" sz="6000" i="1">
                            <a:latin typeface="Cambria Math" panose="02040503050406030204" pitchFamily="18" charset="0"/>
                          </a:rPr>
                          <m:t>𝑑</m:t>
                        </m:r>
                        <m:r>
                          <a:rPr lang="en-US" sz="6000" b="0" i="1" smtClean="0">
                            <a:solidFill>
                              <a:srgbClr val="0070C0"/>
                            </a:solidFill>
                            <a:latin typeface="Cambria Math" panose="02040503050406030204" pitchFamily="18" charset="0"/>
                          </a:rPr>
                          <m:t>𝑧</m:t>
                        </m:r>
                      </m:num>
                      <m:den>
                        <m:r>
                          <a:rPr lang="en-US" sz="6000" i="1">
                            <a:latin typeface="Cambria Math" panose="02040503050406030204" pitchFamily="18" charset="0"/>
                          </a:rPr>
                          <m:t>𝑑</m:t>
                        </m:r>
                        <m:r>
                          <a:rPr lang="en-US" sz="6000" i="1">
                            <a:solidFill>
                              <a:srgbClr val="0070C0"/>
                            </a:solidFill>
                            <a:latin typeface="Cambria Math" panose="02040503050406030204" pitchFamily="18" charset="0"/>
                          </a:rPr>
                          <m:t>𝑡</m:t>
                        </m:r>
                      </m:den>
                    </m:f>
                    <m:acc>
                      <m:accPr>
                        <m:chr m:val="⃗"/>
                        <m:ctrlPr>
                          <a:rPr lang="en-US" sz="6000" i="1">
                            <a:solidFill>
                              <a:srgbClr val="002060"/>
                            </a:solidFill>
                            <a:latin typeface="Cambria Math" panose="02040503050406030204" pitchFamily="18" charset="0"/>
                          </a:rPr>
                        </m:ctrlPr>
                      </m:accPr>
                      <m:e>
                        <m:sSub>
                          <m:sSubPr>
                            <m:ctrlPr>
                              <a:rPr lang="en-US" sz="6000" i="1">
                                <a:solidFill>
                                  <a:srgbClr val="002060"/>
                                </a:solidFill>
                                <a:latin typeface="Cambria Math" panose="02040503050406030204" pitchFamily="18" charset="0"/>
                              </a:rPr>
                            </m:ctrlPr>
                          </m:sSubPr>
                          <m:e>
                            <m:r>
                              <a:rPr lang="en-US" sz="6000" i="1">
                                <a:solidFill>
                                  <a:srgbClr val="002060"/>
                                </a:solidFill>
                                <a:latin typeface="Cambria Math" panose="02040503050406030204" pitchFamily="18" charset="0"/>
                              </a:rPr>
                              <m:t>𝑒</m:t>
                            </m:r>
                          </m:e>
                          <m:sub>
                            <m:r>
                              <a:rPr lang="en-US" sz="6000" i="1">
                                <a:solidFill>
                                  <a:srgbClr val="002060"/>
                                </a:solidFill>
                                <a:latin typeface="Cambria Math" panose="02040503050406030204" pitchFamily="18" charset="0"/>
                              </a:rPr>
                              <m:t>𝑧</m:t>
                            </m:r>
                          </m:sub>
                        </m:sSub>
                      </m:e>
                    </m:acc>
                  </m:oMath>
                </a14:m>
                <a:r>
                  <a:rPr lang="en-CA" sz="6000" dirty="0"/>
                  <a:t> </a:t>
                </a:r>
              </a:p>
            </p:txBody>
          </p:sp>
        </mc:Choice>
        <mc:Fallback xmlns="">
          <p:sp>
            <p:nvSpPr>
              <p:cNvPr id="3" name="TextBox 2">
                <a:extLst>
                  <a:ext uri="{FF2B5EF4-FFF2-40B4-BE49-F238E27FC236}">
                    <a16:creationId xmlns:a16="http://schemas.microsoft.com/office/drawing/2014/main" id="{DB15A9AC-AA01-4D51-9549-1545C01B5C66}"/>
                  </a:ext>
                </a:extLst>
              </p:cNvPr>
              <p:cNvSpPr txBox="1">
                <a:spLocks noRot="1" noChangeAspect="1" noMove="1" noResize="1" noEditPoints="1" noAdjustHandles="1" noChangeArrowheads="1" noChangeShapeType="1" noTextEdit="1"/>
              </p:cNvSpPr>
              <p:nvPr/>
            </p:nvSpPr>
            <p:spPr>
              <a:xfrm>
                <a:off x="3285979" y="4171173"/>
                <a:ext cx="8291732" cy="2418354"/>
              </a:xfrm>
              <a:prstGeom prst="rect">
                <a:avLst/>
              </a:prstGeom>
              <a:blipFill>
                <a:blip r:embed="rId7"/>
                <a:stretch>
                  <a:fillRect/>
                </a:stretch>
              </a:blipFill>
            </p:spPr>
            <p:txBody>
              <a:bodyPr/>
              <a:lstStyle/>
              <a:p>
                <a:r>
                  <a:rPr lang="en-CA">
                    <a:noFill/>
                  </a:rPr>
                  <a:t> </a:t>
                </a:r>
              </a:p>
            </p:txBody>
          </p:sp>
        </mc:Fallback>
      </mc:AlternateContent>
    </p:spTree>
    <p:custDataLst>
      <p:tags r:id="rId1"/>
    </p:custDataLst>
    <p:extLst>
      <p:ext uri="{BB962C8B-B14F-4D97-AF65-F5344CB8AC3E}">
        <p14:creationId xmlns:p14="http://schemas.microsoft.com/office/powerpoint/2010/main" val="1629085134"/>
      </p:ext>
    </p:extLst>
  </p:cSld>
  <p:clrMapOvr>
    <a:masterClrMapping/>
  </p:clrMapOvr>
  <mc:AlternateContent xmlns:mc="http://schemas.openxmlformats.org/markup-compatibility/2006" xmlns:p14="http://schemas.microsoft.com/office/powerpoint/2010/main">
    <mc:Choice Requires="p14">
      <p:transition spd="med" p14:dur="700" advTm="56185">
        <p:fade/>
      </p:transition>
    </mc:Choice>
    <mc:Fallback xmlns="">
      <p:transition spd="med" advTm="5618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23"/>
                                        </p:tgtEl>
                                        <p:attrNameLst>
                                          <p:attrName>style.visibility</p:attrName>
                                        </p:attrNameLst>
                                      </p:cBhvr>
                                      <p:to>
                                        <p:strVal val="visible"/>
                                      </p:to>
                                    </p:set>
                                    <p:cmd type="call" cmd="playFrom(0.0)">
                                      <p:cBhvr>
                                        <p:cTn id="7" dur="1" fill="hold"/>
                                        <p:tgtEl>
                                          <p:spTgt spid="23"/>
                                        </p:tgtEl>
                                      </p:cBhvr>
                                    </p:cmd>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8183EF45-F98D-417D-B65B-43F50F1647E0}"/>
                  </a:ext>
                </a:extLst>
              </p:cNvPr>
              <p:cNvSpPr txBox="1"/>
              <p:nvPr/>
            </p:nvSpPr>
            <p:spPr>
              <a:xfrm>
                <a:off x="76199" y="-102702"/>
                <a:ext cx="12791662" cy="3845668"/>
              </a:xfrm>
              <a:prstGeom prst="rect">
                <a:avLst/>
              </a:prstGeom>
              <a:noFill/>
              <a:ln>
                <a:noFill/>
              </a:ln>
            </p:spPr>
            <p:txBody>
              <a:bodyPr wrap="square" rtlCol="0">
                <a:spAutoFit/>
              </a:bodyPr>
              <a:lstStyle/>
              <a:p>
                <a:r>
                  <a:rPr lang="en-US" sz="6000" b="0" dirty="0">
                    <a:solidFill>
                      <a:schemeClr val="tx1"/>
                    </a:solidFill>
                  </a:rPr>
                  <a:t>  </a:t>
                </a:r>
                <a14:m>
                  <m:oMath xmlns:m="http://schemas.openxmlformats.org/officeDocument/2006/math">
                    <m:f>
                      <m:fPr>
                        <m:ctrlPr>
                          <a:rPr lang="en-US" sz="6000" b="0" i="1" smtClean="0">
                            <a:solidFill>
                              <a:schemeClr val="tx1"/>
                            </a:solidFill>
                            <a:latin typeface="Cambria Math" panose="02040503050406030204" pitchFamily="18" charset="0"/>
                          </a:rPr>
                        </m:ctrlPr>
                      </m:fPr>
                      <m:num>
                        <m:r>
                          <a:rPr lang="en-US" sz="6000" b="0" i="1" smtClean="0">
                            <a:solidFill>
                              <a:schemeClr val="tx1"/>
                            </a:solidFill>
                            <a:latin typeface="Cambria Math" panose="02040503050406030204" pitchFamily="18" charset="0"/>
                          </a:rPr>
                          <m:t>𝑑</m:t>
                        </m:r>
                        <m:acc>
                          <m:accPr>
                            <m:chr m:val="⃗"/>
                            <m:ctrlPr>
                              <a:rPr lang="en-US" sz="6000" b="0" i="1" smtClean="0">
                                <a:solidFill>
                                  <a:srgbClr val="7030A0"/>
                                </a:solidFill>
                                <a:latin typeface="Cambria Math" panose="02040503050406030204" pitchFamily="18" charset="0"/>
                              </a:rPr>
                            </m:ctrlPr>
                          </m:accPr>
                          <m:e>
                            <m:r>
                              <a:rPr lang="en-US" sz="6000" b="0" i="1" smtClean="0">
                                <a:solidFill>
                                  <a:srgbClr val="7030A0"/>
                                </a:solidFill>
                                <a:latin typeface="Cambria Math" panose="02040503050406030204" pitchFamily="18" charset="0"/>
                              </a:rPr>
                              <m:t>𝑆</m:t>
                            </m:r>
                          </m:e>
                        </m:acc>
                      </m:num>
                      <m:den>
                        <m:r>
                          <a:rPr lang="en-US" sz="6000" b="0" i="1" smtClean="0">
                            <a:solidFill>
                              <a:schemeClr val="tx1"/>
                            </a:solidFill>
                            <a:latin typeface="Cambria Math" panose="02040503050406030204" pitchFamily="18" charset="0"/>
                          </a:rPr>
                          <m:t>𝑑</m:t>
                        </m:r>
                        <m:r>
                          <a:rPr lang="en-US" sz="6000" b="0" i="1" smtClean="0">
                            <a:solidFill>
                              <a:srgbClr val="FFC000"/>
                            </a:solidFill>
                            <a:latin typeface="Cambria Math" panose="02040503050406030204" pitchFamily="18" charset="0"/>
                          </a:rPr>
                          <m:t>𝜏</m:t>
                        </m:r>
                      </m:den>
                    </m:f>
                    <m:r>
                      <a:rPr lang="en-US" sz="6000" b="0" i="1" smtClean="0">
                        <a:solidFill>
                          <a:schemeClr val="tx1"/>
                        </a:solidFill>
                        <a:latin typeface="Cambria Math" panose="02040503050406030204" pitchFamily="18" charset="0"/>
                      </a:rPr>
                      <m:t>=</m:t>
                    </m:r>
                    <m:r>
                      <a:rPr lang="en-US" sz="6000" b="0" i="1" smtClean="0">
                        <a:solidFill>
                          <a:schemeClr val="tx1"/>
                        </a:solidFill>
                        <a:latin typeface="Cambria Math" panose="02040503050406030204" pitchFamily="18" charset="0"/>
                      </a:rPr>
                      <m:t>𝑐</m:t>
                    </m:r>
                    <m:f>
                      <m:fPr>
                        <m:ctrlPr>
                          <a:rPr lang="en-US" sz="6000" b="0" i="1" smtClean="0">
                            <a:solidFill>
                              <a:schemeClr val="tx1"/>
                            </a:solidFill>
                            <a:latin typeface="Cambria Math" panose="02040503050406030204" pitchFamily="18" charset="0"/>
                          </a:rPr>
                        </m:ctrlPr>
                      </m:fPr>
                      <m:num>
                        <m:r>
                          <a:rPr lang="en-US" sz="6000" b="0" i="1" smtClean="0">
                            <a:solidFill>
                              <a:schemeClr val="tx1"/>
                            </a:solidFill>
                            <a:latin typeface="Cambria Math" panose="02040503050406030204" pitchFamily="18" charset="0"/>
                          </a:rPr>
                          <m:t>𝑑</m:t>
                        </m:r>
                        <m:r>
                          <a:rPr lang="en-US" sz="6000" b="0" i="1" smtClean="0">
                            <a:solidFill>
                              <a:srgbClr val="0070C0"/>
                            </a:solidFill>
                            <a:latin typeface="Cambria Math" panose="02040503050406030204" pitchFamily="18" charset="0"/>
                          </a:rPr>
                          <m:t>𝑡</m:t>
                        </m:r>
                      </m:num>
                      <m:den>
                        <m:r>
                          <a:rPr lang="en-US" sz="6000" b="0" i="1" smtClean="0">
                            <a:solidFill>
                              <a:schemeClr val="tx1"/>
                            </a:solidFill>
                            <a:latin typeface="Cambria Math" panose="02040503050406030204" pitchFamily="18" charset="0"/>
                          </a:rPr>
                          <m:t>𝑑</m:t>
                        </m:r>
                        <m:r>
                          <a:rPr lang="en-US" sz="6000" b="0" i="1" smtClean="0">
                            <a:solidFill>
                              <a:srgbClr val="FFC000"/>
                            </a:solidFill>
                            <a:latin typeface="Cambria Math" panose="02040503050406030204" pitchFamily="18" charset="0"/>
                          </a:rPr>
                          <m:t>𝜏</m:t>
                        </m:r>
                      </m:den>
                    </m:f>
                    <m:acc>
                      <m:accPr>
                        <m:chr m:val="⃗"/>
                        <m:ctrlPr>
                          <a:rPr lang="en-US" sz="6000" i="1" smtClean="0">
                            <a:solidFill>
                              <a:srgbClr val="002060"/>
                            </a:solidFill>
                            <a:latin typeface="Cambria Math" panose="02040503050406030204" pitchFamily="18" charset="0"/>
                          </a:rPr>
                        </m:ctrlPr>
                      </m:accPr>
                      <m:e>
                        <m:sSub>
                          <m:sSubPr>
                            <m:ctrlPr>
                              <a:rPr lang="en-US" sz="6000" i="1">
                                <a:solidFill>
                                  <a:srgbClr val="002060"/>
                                </a:solidFill>
                                <a:latin typeface="Cambria Math" panose="02040503050406030204" pitchFamily="18" charset="0"/>
                              </a:rPr>
                            </m:ctrlPr>
                          </m:sSubPr>
                          <m:e>
                            <m:r>
                              <a:rPr lang="en-US" sz="6000" i="1">
                                <a:solidFill>
                                  <a:srgbClr val="002060"/>
                                </a:solidFill>
                                <a:latin typeface="Cambria Math" panose="02040503050406030204" pitchFamily="18" charset="0"/>
                              </a:rPr>
                              <m:t>𝑒</m:t>
                            </m:r>
                          </m:e>
                          <m:sub>
                            <m:r>
                              <a:rPr lang="en-US" sz="6000" i="1">
                                <a:solidFill>
                                  <a:srgbClr val="002060"/>
                                </a:solidFill>
                                <a:latin typeface="Cambria Math" panose="02040503050406030204" pitchFamily="18" charset="0"/>
                              </a:rPr>
                              <m:t>𝑡</m:t>
                            </m:r>
                          </m:sub>
                        </m:sSub>
                      </m:e>
                    </m:acc>
                    <m:r>
                      <a:rPr lang="en-US" sz="6000" b="0" i="1" smtClean="0">
                        <a:solidFill>
                          <a:schemeClr val="tx1"/>
                        </a:solidFill>
                        <a:latin typeface="Cambria Math" panose="02040503050406030204" pitchFamily="18" charset="0"/>
                      </a:rPr>
                      <m:t>+</m:t>
                    </m:r>
                    <m:f>
                      <m:fPr>
                        <m:ctrlPr>
                          <a:rPr lang="en-US" sz="6000" b="0" i="1" smtClean="0">
                            <a:solidFill>
                              <a:schemeClr val="tx1"/>
                            </a:solidFill>
                            <a:latin typeface="Cambria Math" panose="02040503050406030204" pitchFamily="18" charset="0"/>
                          </a:rPr>
                        </m:ctrlPr>
                      </m:fPr>
                      <m:num>
                        <m:r>
                          <a:rPr lang="en-US" sz="6000" b="0" i="1" smtClean="0">
                            <a:solidFill>
                              <a:schemeClr val="tx1"/>
                            </a:solidFill>
                            <a:latin typeface="Cambria Math" panose="02040503050406030204" pitchFamily="18" charset="0"/>
                          </a:rPr>
                          <m:t>𝑑</m:t>
                        </m:r>
                        <m:r>
                          <a:rPr lang="en-US" sz="6000" b="0" i="1" smtClean="0">
                            <a:solidFill>
                              <a:srgbClr val="0070C0"/>
                            </a:solidFill>
                            <a:latin typeface="Cambria Math" panose="02040503050406030204" pitchFamily="18" charset="0"/>
                          </a:rPr>
                          <m:t>𝑥</m:t>
                        </m:r>
                      </m:num>
                      <m:den>
                        <m:r>
                          <a:rPr lang="en-US" sz="6000" b="0" i="1" smtClean="0">
                            <a:solidFill>
                              <a:schemeClr val="tx1"/>
                            </a:solidFill>
                            <a:latin typeface="Cambria Math" panose="02040503050406030204" pitchFamily="18" charset="0"/>
                          </a:rPr>
                          <m:t>𝑑</m:t>
                        </m:r>
                        <m:r>
                          <a:rPr lang="en-US" sz="6000" b="0" i="1" smtClean="0">
                            <a:solidFill>
                              <a:srgbClr val="FFC000"/>
                            </a:solidFill>
                            <a:latin typeface="Cambria Math" panose="02040503050406030204" pitchFamily="18" charset="0"/>
                          </a:rPr>
                          <m:t>𝜏</m:t>
                        </m:r>
                      </m:den>
                    </m:f>
                    <m:acc>
                      <m:accPr>
                        <m:chr m:val="⃗"/>
                        <m:ctrlPr>
                          <a:rPr lang="en-US" sz="6000" i="1" smtClean="0">
                            <a:solidFill>
                              <a:srgbClr val="002060"/>
                            </a:solidFill>
                            <a:latin typeface="Cambria Math" panose="02040503050406030204" pitchFamily="18" charset="0"/>
                          </a:rPr>
                        </m:ctrlPr>
                      </m:accPr>
                      <m:e>
                        <m:sSub>
                          <m:sSubPr>
                            <m:ctrlPr>
                              <a:rPr lang="en-US" sz="6000" i="1">
                                <a:solidFill>
                                  <a:srgbClr val="002060"/>
                                </a:solidFill>
                                <a:latin typeface="Cambria Math" panose="02040503050406030204" pitchFamily="18" charset="0"/>
                              </a:rPr>
                            </m:ctrlPr>
                          </m:sSubPr>
                          <m:e>
                            <m:r>
                              <a:rPr lang="en-US" sz="6000" i="1">
                                <a:solidFill>
                                  <a:srgbClr val="002060"/>
                                </a:solidFill>
                                <a:latin typeface="Cambria Math" panose="02040503050406030204" pitchFamily="18" charset="0"/>
                              </a:rPr>
                              <m:t>𝑒</m:t>
                            </m:r>
                          </m:e>
                          <m:sub>
                            <m:r>
                              <a:rPr lang="en-US" sz="6000" b="0" i="1" smtClean="0">
                                <a:solidFill>
                                  <a:srgbClr val="002060"/>
                                </a:solidFill>
                                <a:latin typeface="Cambria Math" panose="02040503050406030204" pitchFamily="18" charset="0"/>
                              </a:rPr>
                              <m:t>𝑥</m:t>
                            </m:r>
                          </m:sub>
                        </m:sSub>
                      </m:e>
                    </m:acc>
                    <m:r>
                      <a:rPr lang="en-US" sz="6000" b="0" i="1" smtClean="0">
                        <a:solidFill>
                          <a:schemeClr val="tx1"/>
                        </a:solidFill>
                        <a:latin typeface="Cambria Math" panose="02040503050406030204" pitchFamily="18" charset="0"/>
                      </a:rPr>
                      <m:t>+</m:t>
                    </m:r>
                    <m:f>
                      <m:fPr>
                        <m:ctrlPr>
                          <a:rPr lang="en-US" sz="6000" b="0" i="1" smtClean="0">
                            <a:solidFill>
                              <a:schemeClr val="tx1"/>
                            </a:solidFill>
                            <a:latin typeface="Cambria Math" panose="02040503050406030204" pitchFamily="18" charset="0"/>
                          </a:rPr>
                        </m:ctrlPr>
                      </m:fPr>
                      <m:num>
                        <m:r>
                          <a:rPr lang="en-US" sz="6000" b="0" i="1" smtClean="0">
                            <a:solidFill>
                              <a:schemeClr val="tx1"/>
                            </a:solidFill>
                            <a:latin typeface="Cambria Math" panose="02040503050406030204" pitchFamily="18" charset="0"/>
                          </a:rPr>
                          <m:t>𝑑</m:t>
                        </m:r>
                        <m:r>
                          <a:rPr lang="en-US" sz="6000" b="0" i="1" smtClean="0">
                            <a:solidFill>
                              <a:srgbClr val="0070C0"/>
                            </a:solidFill>
                            <a:latin typeface="Cambria Math" panose="02040503050406030204" pitchFamily="18" charset="0"/>
                          </a:rPr>
                          <m:t>𝑦</m:t>
                        </m:r>
                      </m:num>
                      <m:den>
                        <m:r>
                          <a:rPr lang="en-US" sz="6000" b="0" i="1" smtClean="0">
                            <a:solidFill>
                              <a:schemeClr val="tx1"/>
                            </a:solidFill>
                            <a:latin typeface="Cambria Math" panose="02040503050406030204" pitchFamily="18" charset="0"/>
                          </a:rPr>
                          <m:t>𝑑</m:t>
                        </m:r>
                        <m:r>
                          <a:rPr lang="en-US" sz="6000" b="0" i="1" smtClean="0">
                            <a:solidFill>
                              <a:srgbClr val="FFC000"/>
                            </a:solidFill>
                            <a:latin typeface="Cambria Math" panose="02040503050406030204" pitchFamily="18" charset="0"/>
                          </a:rPr>
                          <m:t>𝜏</m:t>
                        </m:r>
                      </m:den>
                    </m:f>
                    <m:acc>
                      <m:accPr>
                        <m:chr m:val="⃗"/>
                        <m:ctrlPr>
                          <a:rPr lang="en-US" sz="6000" i="1" smtClean="0">
                            <a:solidFill>
                              <a:srgbClr val="002060"/>
                            </a:solidFill>
                            <a:latin typeface="Cambria Math" panose="02040503050406030204" pitchFamily="18" charset="0"/>
                          </a:rPr>
                        </m:ctrlPr>
                      </m:accPr>
                      <m:e>
                        <m:sSub>
                          <m:sSubPr>
                            <m:ctrlPr>
                              <a:rPr lang="en-US" sz="6000" i="1">
                                <a:solidFill>
                                  <a:srgbClr val="002060"/>
                                </a:solidFill>
                                <a:latin typeface="Cambria Math" panose="02040503050406030204" pitchFamily="18" charset="0"/>
                              </a:rPr>
                            </m:ctrlPr>
                          </m:sSubPr>
                          <m:e>
                            <m:r>
                              <a:rPr lang="en-US" sz="6000" i="1">
                                <a:solidFill>
                                  <a:srgbClr val="002060"/>
                                </a:solidFill>
                                <a:latin typeface="Cambria Math" panose="02040503050406030204" pitchFamily="18" charset="0"/>
                              </a:rPr>
                              <m:t>𝑒</m:t>
                            </m:r>
                          </m:e>
                          <m:sub>
                            <m:r>
                              <a:rPr lang="en-US" sz="6000" b="0" i="1" smtClean="0">
                                <a:solidFill>
                                  <a:srgbClr val="002060"/>
                                </a:solidFill>
                                <a:latin typeface="Cambria Math" panose="02040503050406030204" pitchFamily="18" charset="0"/>
                              </a:rPr>
                              <m:t>𝑦</m:t>
                            </m:r>
                          </m:sub>
                        </m:sSub>
                      </m:e>
                    </m:acc>
                    <m:r>
                      <a:rPr lang="en-US" sz="6000" b="0" i="1" smtClean="0">
                        <a:solidFill>
                          <a:schemeClr val="tx1"/>
                        </a:solidFill>
                        <a:latin typeface="Cambria Math" panose="02040503050406030204" pitchFamily="18" charset="0"/>
                      </a:rPr>
                      <m:t>+</m:t>
                    </m:r>
                    <m:f>
                      <m:fPr>
                        <m:ctrlPr>
                          <a:rPr lang="en-US" sz="6000" b="0" i="1" smtClean="0">
                            <a:solidFill>
                              <a:schemeClr val="tx1"/>
                            </a:solidFill>
                            <a:latin typeface="Cambria Math" panose="02040503050406030204" pitchFamily="18" charset="0"/>
                          </a:rPr>
                        </m:ctrlPr>
                      </m:fPr>
                      <m:num>
                        <m:r>
                          <a:rPr lang="en-US" sz="6000" b="0" i="1" smtClean="0">
                            <a:solidFill>
                              <a:schemeClr val="tx1"/>
                            </a:solidFill>
                            <a:latin typeface="Cambria Math" panose="02040503050406030204" pitchFamily="18" charset="0"/>
                          </a:rPr>
                          <m:t>𝑑</m:t>
                        </m:r>
                        <m:r>
                          <a:rPr lang="en-US" sz="6000" b="0" i="1" smtClean="0">
                            <a:solidFill>
                              <a:srgbClr val="0070C0"/>
                            </a:solidFill>
                            <a:latin typeface="Cambria Math" panose="02040503050406030204" pitchFamily="18" charset="0"/>
                          </a:rPr>
                          <m:t>𝑧</m:t>
                        </m:r>
                      </m:num>
                      <m:den>
                        <m:r>
                          <a:rPr lang="en-US" sz="6000" b="0" i="1" smtClean="0">
                            <a:solidFill>
                              <a:schemeClr val="tx1"/>
                            </a:solidFill>
                            <a:latin typeface="Cambria Math" panose="02040503050406030204" pitchFamily="18" charset="0"/>
                          </a:rPr>
                          <m:t>𝑑</m:t>
                        </m:r>
                        <m:r>
                          <a:rPr lang="en-US" sz="6000" b="0" i="1" smtClean="0">
                            <a:solidFill>
                              <a:srgbClr val="FFC000"/>
                            </a:solidFill>
                            <a:latin typeface="Cambria Math" panose="02040503050406030204" pitchFamily="18" charset="0"/>
                          </a:rPr>
                          <m:t>𝜏</m:t>
                        </m:r>
                      </m:den>
                    </m:f>
                    <m:acc>
                      <m:accPr>
                        <m:chr m:val="⃗"/>
                        <m:ctrlPr>
                          <a:rPr lang="en-US" sz="6000" i="1" smtClean="0">
                            <a:solidFill>
                              <a:srgbClr val="002060"/>
                            </a:solidFill>
                            <a:latin typeface="Cambria Math" panose="02040503050406030204" pitchFamily="18" charset="0"/>
                          </a:rPr>
                        </m:ctrlPr>
                      </m:accPr>
                      <m:e>
                        <m:sSub>
                          <m:sSubPr>
                            <m:ctrlPr>
                              <a:rPr lang="en-US" sz="6000" i="1">
                                <a:solidFill>
                                  <a:srgbClr val="002060"/>
                                </a:solidFill>
                                <a:latin typeface="Cambria Math" panose="02040503050406030204" pitchFamily="18" charset="0"/>
                              </a:rPr>
                            </m:ctrlPr>
                          </m:sSubPr>
                          <m:e>
                            <m:r>
                              <a:rPr lang="en-US" sz="6000" i="1">
                                <a:solidFill>
                                  <a:srgbClr val="002060"/>
                                </a:solidFill>
                                <a:latin typeface="Cambria Math" panose="02040503050406030204" pitchFamily="18" charset="0"/>
                              </a:rPr>
                              <m:t>𝑒</m:t>
                            </m:r>
                          </m:e>
                          <m:sub>
                            <m:r>
                              <a:rPr lang="en-US" sz="6000" b="0" i="1" smtClean="0">
                                <a:solidFill>
                                  <a:srgbClr val="002060"/>
                                </a:solidFill>
                                <a:latin typeface="Cambria Math" panose="02040503050406030204" pitchFamily="18" charset="0"/>
                              </a:rPr>
                              <m:t>𝑧</m:t>
                            </m:r>
                          </m:sub>
                        </m:sSub>
                      </m:e>
                    </m:acc>
                  </m:oMath>
                </a14:m>
                <a:r>
                  <a:rPr lang="en-CA" sz="6000" dirty="0">
                    <a:solidFill>
                      <a:schemeClr val="tx1"/>
                    </a:solidFill>
                  </a:rPr>
                  <a:t>  </a:t>
                </a:r>
              </a:p>
              <a:p>
                <a:endParaRPr lang="en-CA" sz="1000" dirty="0">
                  <a:solidFill>
                    <a:schemeClr val="tx1"/>
                  </a:solidFill>
                </a:endParaRPr>
              </a:p>
              <a:p>
                <a:pPr/>
                <a14:m>
                  <m:oMathPara xmlns:m="http://schemas.openxmlformats.org/officeDocument/2006/math">
                    <m:oMathParaPr>
                      <m:jc m:val="left"/>
                    </m:oMathParaPr>
                    <m:oMath xmlns:m="http://schemas.openxmlformats.org/officeDocument/2006/math">
                      <m:r>
                        <a:rPr lang="en-US" sz="5600" b="0" i="1" smtClean="0">
                          <a:solidFill>
                            <a:schemeClr val="tx1"/>
                          </a:solidFill>
                          <a:latin typeface="Cambria Math" panose="02040503050406030204" pitchFamily="18" charset="0"/>
                        </a:rPr>
                        <m:t>≡</m:t>
                      </m:r>
                      <m:acc>
                        <m:accPr>
                          <m:chr m:val="⃗"/>
                          <m:ctrlPr>
                            <a:rPr lang="en-US" sz="5600" b="0" i="1" smtClean="0">
                              <a:solidFill>
                                <a:srgbClr val="7030A0"/>
                              </a:solidFill>
                              <a:latin typeface="Cambria Math" panose="02040503050406030204" pitchFamily="18" charset="0"/>
                            </a:rPr>
                          </m:ctrlPr>
                        </m:accPr>
                        <m:e>
                          <m:r>
                            <a:rPr lang="en-US" sz="5600" b="0" i="1" smtClean="0">
                              <a:solidFill>
                                <a:srgbClr val="7030A0"/>
                              </a:solidFill>
                              <a:latin typeface="Cambria Math" panose="02040503050406030204" pitchFamily="18" charset="0"/>
                            </a:rPr>
                            <m:t>𝑈</m:t>
                          </m:r>
                        </m:e>
                      </m:acc>
                      <m:r>
                        <a:rPr lang="en-US" sz="5600" i="1">
                          <a:latin typeface="Cambria Math" panose="02040503050406030204" pitchFamily="18" charset="0"/>
                        </a:rPr>
                        <m:t>=</m:t>
                      </m:r>
                      <m:r>
                        <a:rPr lang="en-US" sz="5600" i="1">
                          <a:latin typeface="Cambria Math" panose="02040503050406030204" pitchFamily="18" charset="0"/>
                        </a:rPr>
                        <m:t>𝑐</m:t>
                      </m:r>
                      <m:r>
                        <a:rPr lang="en-US" sz="5600" i="1">
                          <a:latin typeface="Cambria Math" panose="02040503050406030204" pitchFamily="18" charset="0"/>
                        </a:rPr>
                        <m:t>𝛾</m:t>
                      </m:r>
                      <m:acc>
                        <m:accPr>
                          <m:chr m:val="⃗"/>
                          <m:ctrlPr>
                            <a:rPr lang="en-US" sz="5600" i="1">
                              <a:solidFill>
                                <a:srgbClr val="002060"/>
                              </a:solidFill>
                              <a:latin typeface="Cambria Math" panose="02040503050406030204" pitchFamily="18" charset="0"/>
                            </a:rPr>
                          </m:ctrlPr>
                        </m:accPr>
                        <m:e>
                          <m:sSub>
                            <m:sSubPr>
                              <m:ctrlPr>
                                <a:rPr lang="en-US" sz="5600" i="1">
                                  <a:solidFill>
                                    <a:srgbClr val="002060"/>
                                  </a:solidFill>
                                  <a:latin typeface="Cambria Math" panose="02040503050406030204" pitchFamily="18" charset="0"/>
                                </a:rPr>
                              </m:ctrlPr>
                            </m:sSubPr>
                            <m:e>
                              <m:r>
                                <a:rPr lang="en-US" sz="5600" i="1">
                                  <a:solidFill>
                                    <a:srgbClr val="002060"/>
                                  </a:solidFill>
                                  <a:latin typeface="Cambria Math" panose="02040503050406030204" pitchFamily="18" charset="0"/>
                                </a:rPr>
                                <m:t>𝑒</m:t>
                              </m:r>
                            </m:e>
                            <m:sub>
                              <m:r>
                                <a:rPr lang="en-US" sz="5600" i="1">
                                  <a:solidFill>
                                    <a:srgbClr val="002060"/>
                                  </a:solidFill>
                                  <a:latin typeface="Cambria Math" panose="02040503050406030204" pitchFamily="18" charset="0"/>
                                </a:rPr>
                                <m:t>𝑡</m:t>
                              </m:r>
                            </m:sub>
                          </m:sSub>
                        </m:e>
                      </m:acc>
                      <m:r>
                        <a:rPr lang="en-US" sz="5600" i="1">
                          <a:latin typeface="Cambria Math" panose="02040503050406030204" pitchFamily="18" charset="0"/>
                        </a:rPr>
                        <m:t>+</m:t>
                      </m:r>
                      <m:sSup>
                        <m:sSupPr>
                          <m:ctrlPr>
                            <a:rPr lang="en-US" sz="5600" i="1">
                              <a:solidFill>
                                <a:srgbClr val="0070C0"/>
                              </a:solidFill>
                              <a:latin typeface="Cambria Math" panose="02040503050406030204" pitchFamily="18" charset="0"/>
                            </a:rPr>
                          </m:ctrlPr>
                        </m:sSupPr>
                        <m:e>
                          <m:r>
                            <a:rPr lang="en-US" sz="5600" i="1">
                              <a:solidFill>
                                <a:srgbClr val="0070C0"/>
                              </a:solidFill>
                              <a:latin typeface="Cambria Math" panose="02040503050406030204" pitchFamily="18" charset="0"/>
                            </a:rPr>
                            <m:t>𝑢</m:t>
                          </m:r>
                        </m:e>
                        <m:sup>
                          <m:r>
                            <a:rPr lang="en-US" sz="5600" i="1">
                              <a:solidFill>
                                <a:srgbClr val="0070C0"/>
                              </a:solidFill>
                              <a:latin typeface="Cambria Math" panose="02040503050406030204" pitchFamily="18" charset="0"/>
                            </a:rPr>
                            <m:t>𝑥</m:t>
                          </m:r>
                        </m:sup>
                      </m:sSup>
                      <m:r>
                        <a:rPr lang="en-US" sz="5600" i="1">
                          <a:latin typeface="Cambria Math" panose="02040503050406030204" pitchFamily="18" charset="0"/>
                        </a:rPr>
                        <m:t>𝛾</m:t>
                      </m:r>
                      <m:acc>
                        <m:accPr>
                          <m:chr m:val="⃗"/>
                          <m:ctrlPr>
                            <a:rPr lang="en-US" sz="5600" i="1">
                              <a:solidFill>
                                <a:srgbClr val="002060"/>
                              </a:solidFill>
                              <a:latin typeface="Cambria Math" panose="02040503050406030204" pitchFamily="18" charset="0"/>
                            </a:rPr>
                          </m:ctrlPr>
                        </m:accPr>
                        <m:e>
                          <m:sSub>
                            <m:sSubPr>
                              <m:ctrlPr>
                                <a:rPr lang="en-US" sz="5600" i="1">
                                  <a:solidFill>
                                    <a:srgbClr val="002060"/>
                                  </a:solidFill>
                                  <a:latin typeface="Cambria Math" panose="02040503050406030204" pitchFamily="18" charset="0"/>
                                </a:rPr>
                              </m:ctrlPr>
                            </m:sSubPr>
                            <m:e>
                              <m:r>
                                <a:rPr lang="en-US" sz="5600" i="1">
                                  <a:solidFill>
                                    <a:srgbClr val="002060"/>
                                  </a:solidFill>
                                  <a:latin typeface="Cambria Math" panose="02040503050406030204" pitchFamily="18" charset="0"/>
                                </a:rPr>
                                <m:t>𝑒</m:t>
                              </m:r>
                            </m:e>
                            <m:sub>
                              <m:r>
                                <a:rPr lang="en-US" sz="5600" i="1">
                                  <a:solidFill>
                                    <a:srgbClr val="002060"/>
                                  </a:solidFill>
                                  <a:latin typeface="Cambria Math" panose="02040503050406030204" pitchFamily="18" charset="0"/>
                                </a:rPr>
                                <m:t>𝑥</m:t>
                              </m:r>
                            </m:sub>
                          </m:sSub>
                        </m:e>
                      </m:acc>
                      <m:r>
                        <a:rPr lang="en-US" sz="5600" i="1">
                          <a:solidFill>
                            <a:srgbClr val="002060"/>
                          </a:solidFill>
                          <a:latin typeface="Cambria Math" panose="02040503050406030204" pitchFamily="18" charset="0"/>
                        </a:rPr>
                        <m:t> </m:t>
                      </m:r>
                      <m:r>
                        <a:rPr lang="en-US" sz="5600" i="1">
                          <a:latin typeface="Cambria Math" panose="02040503050406030204" pitchFamily="18" charset="0"/>
                        </a:rPr>
                        <m:t>+</m:t>
                      </m:r>
                      <m:sSup>
                        <m:sSupPr>
                          <m:ctrlPr>
                            <a:rPr lang="en-US" sz="5600" i="1">
                              <a:solidFill>
                                <a:srgbClr val="0070C0"/>
                              </a:solidFill>
                              <a:latin typeface="Cambria Math" panose="02040503050406030204" pitchFamily="18" charset="0"/>
                            </a:rPr>
                          </m:ctrlPr>
                        </m:sSupPr>
                        <m:e>
                          <m:r>
                            <a:rPr lang="en-US" sz="5600" i="1">
                              <a:solidFill>
                                <a:srgbClr val="0070C0"/>
                              </a:solidFill>
                              <a:latin typeface="Cambria Math" panose="02040503050406030204" pitchFamily="18" charset="0"/>
                            </a:rPr>
                            <m:t>𝑢</m:t>
                          </m:r>
                        </m:e>
                        <m:sup>
                          <m:r>
                            <a:rPr lang="en-US" sz="5600" i="1">
                              <a:solidFill>
                                <a:srgbClr val="0070C0"/>
                              </a:solidFill>
                              <a:latin typeface="Cambria Math" panose="02040503050406030204" pitchFamily="18" charset="0"/>
                            </a:rPr>
                            <m:t>𝑦</m:t>
                          </m:r>
                        </m:sup>
                      </m:sSup>
                      <m:r>
                        <a:rPr lang="en-US" sz="5600" i="1">
                          <a:latin typeface="Cambria Math" panose="02040503050406030204" pitchFamily="18" charset="0"/>
                        </a:rPr>
                        <m:t>𝛾</m:t>
                      </m:r>
                      <m:acc>
                        <m:accPr>
                          <m:chr m:val="⃗"/>
                          <m:ctrlPr>
                            <a:rPr lang="en-US" sz="5600" i="1">
                              <a:solidFill>
                                <a:srgbClr val="002060"/>
                              </a:solidFill>
                              <a:latin typeface="Cambria Math" panose="02040503050406030204" pitchFamily="18" charset="0"/>
                            </a:rPr>
                          </m:ctrlPr>
                        </m:accPr>
                        <m:e>
                          <m:sSub>
                            <m:sSubPr>
                              <m:ctrlPr>
                                <a:rPr lang="en-US" sz="5600" i="1">
                                  <a:solidFill>
                                    <a:srgbClr val="002060"/>
                                  </a:solidFill>
                                  <a:latin typeface="Cambria Math" panose="02040503050406030204" pitchFamily="18" charset="0"/>
                                </a:rPr>
                              </m:ctrlPr>
                            </m:sSubPr>
                            <m:e>
                              <m:r>
                                <a:rPr lang="en-US" sz="5600" i="1">
                                  <a:solidFill>
                                    <a:srgbClr val="002060"/>
                                  </a:solidFill>
                                  <a:latin typeface="Cambria Math" panose="02040503050406030204" pitchFamily="18" charset="0"/>
                                </a:rPr>
                                <m:t>𝑒</m:t>
                              </m:r>
                            </m:e>
                            <m:sub>
                              <m:r>
                                <a:rPr lang="en-US" sz="5600" i="1">
                                  <a:solidFill>
                                    <a:srgbClr val="002060"/>
                                  </a:solidFill>
                                  <a:latin typeface="Cambria Math" panose="02040503050406030204" pitchFamily="18" charset="0"/>
                                </a:rPr>
                                <m:t>𝑦</m:t>
                              </m:r>
                            </m:sub>
                          </m:sSub>
                        </m:e>
                      </m:acc>
                      <m:r>
                        <a:rPr lang="en-US" sz="5600" i="1">
                          <a:solidFill>
                            <a:srgbClr val="002060"/>
                          </a:solidFill>
                          <a:latin typeface="Cambria Math" panose="02040503050406030204" pitchFamily="18" charset="0"/>
                        </a:rPr>
                        <m:t> </m:t>
                      </m:r>
                      <m:r>
                        <a:rPr lang="en-US" sz="5600" i="1">
                          <a:latin typeface="Cambria Math" panose="02040503050406030204" pitchFamily="18" charset="0"/>
                        </a:rPr>
                        <m:t>+</m:t>
                      </m:r>
                      <m:sSup>
                        <m:sSupPr>
                          <m:ctrlPr>
                            <a:rPr lang="en-US" sz="5600" i="1">
                              <a:solidFill>
                                <a:srgbClr val="0070C0"/>
                              </a:solidFill>
                              <a:latin typeface="Cambria Math" panose="02040503050406030204" pitchFamily="18" charset="0"/>
                            </a:rPr>
                          </m:ctrlPr>
                        </m:sSupPr>
                        <m:e>
                          <m:r>
                            <a:rPr lang="en-US" sz="5600" i="1">
                              <a:solidFill>
                                <a:srgbClr val="0070C0"/>
                              </a:solidFill>
                              <a:latin typeface="Cambria Math" panose="02040503050406030204" pitchFamily="18" charset="0"/>
                            </a:rPr>
                            <m:t>𝑢</m:t>
                          </m:r>
                        </m:e>
                        <m:sup>
                          <m:r>
                            <a:rPr lang="en-US" sz="5600" i="1">
                              <a:solidFill>
                                <a:srgbClr val="0070C0"/>
                              </a:solidFill>
                              <a:latin typeface="Cambria Math" panose="02040503050406030204" pitchFamily="18" charset="0"/>
                            </a:rPr>
                            <m:t>𝑧</m:t>
                          </m:r>
                        </m:sup>
                      </m:sSup>
                      <m:r>
                        <a:rPr lang="en-US" sz="5600" i="1">
                          <a:latin typeface="Cambria Math" panose="02040503050406030204" pitchFamily="18" charset="0"/>
                        </a:rPr>
                        <m:t>𝛾</m:t>
                      </m:r>
                      <m:acc>
                        <m:accPr>
                          <m:chr m:val="⃗"/>
                          <m:ctrlPr>
                            <a:rPr lang="en-US" sz="5600" i="1">
                              <a:solidFill>
                                <a:srgbClr val="002060"/>
                              </a:solidFill>
                              <a:latin typeface="Cambria Math" panose="02040503050406030204" pitchFamily="18" charset="0"/>
                            </a:rPr>
                          </m:ctrlPr>
                        </m:accPr>
                        <m:e>
                          <m:sSub>
                            <m:sSubPr>
                              <m:ctrlPr>
                                <a:rPr lang="en-US" sz="5600" i="1">
                                  <a:solidFill>
                                    <a:srgbClr val="002060"/>
                                  </a:solidFill>
                                  <a:latin typeface="Cambria Math" panose="02040503050406030204" pitchFamily="18" charset="0"/>
                                </a:rPr>
                              </m:ctrlPr>
                            </m:sSubPr>
                            <m:e>
                              <m:r>
                                <a:rPr lang="en-US" sz="5600" i="1">
                                  <a:solidFill>
                                    <a:srgbClr val="002060"/>
                                  </a:solidFill>
                                  <a:latin typeface="Cambria Math" panose="02040503050406030204" pitchFamily="18" charset="0"/>
                                </a:rPr>
                                <m:t>𝑒</m:t>
                              </m:r>
                            </m:e>
                            <m:sub>
                              <m:r>
                                <a:rPr lang="en-US" sz="5600" i="1">
                                  <a:solidFill>
                                    <a:srgbClr val="002060"/>
                                  </a:solidFill>
                                  <a:latin typeface="Cambria Math" panose="02040503050406030204" pitchFamily="18" charset="0"/>
                                </a:rPr>
                                <m:t>𝑧</m:t>
                              </m:r>
                            </m:sub>
                          </m:sSub>
                        </m:e>
                      </m:acc>
                    </m:oMath>
                  </m:oMathPara>
                </a14:m>
                <a:endParaRPr lang="en-CA" sz="5600" dirty="0">
                  <a:solidFill>
                    <a:schemeClr val="tx1"/>
                  </a:solidFill>
                </a:endParaRPr>
              </a:p>
              <a:p>
                <a:pPr/>
                <a14:m>
                  <m:oMathPara xmlns:m="http://schemas.openxmlformats.org/officeDocument/2006/math">
                    <m:oMathParaPr>
                      <m:jc m:val="left"/>
                    </m:oMathParaPr>
                    <m:oMath xmlns:m="http://schemas.openxmlformats.org/officeDocument/2006/math">
                      <m:r>
                        <a:rPr lang="en-US" sz="5600" b="0" i="1" smtClean="0">
                          <a:solidFill>
                            <a:schemeClr val="tx1"/>
                          </a:solidFill>
                          <a:latin typeface="Cambria Math" panose="02040503050406030204" pitchFamily="18" charset="0"/>
                        </a:rPr>
                        <m:t>≡</m:t>
                      </m:r>
                      <m:acc>
                        <m:accPr>
                          <m:chr m:val="⃗"/>
                          <m:ctrlPr>
                            <a:rPr lang="en-US" sz="5600" b="0" i="1" smtClean="0">
                              <a:solidFill>
                                <a:srgbClr val="7030A0"/>
                              </a:solidFill>
                              <a:latin typeface="Cambria Math" panose="02040503050406030204" pitchFamily="18" charset="0"/>
                            </a:rPr>
                          </m:ctrlPr>
                        </m:accPr>
                        <m:e>
                          <m:r>
                            <a:rPr lang="en-US" sz="5600" b="0" i="1" smtClean="0">
                              <a:solidFill>
                                <a:srgbClr val="7030A0"/>
                              </a:solidFill>
                              <a:latin typeface="Cambria Math" panose="02040503050406030204" pitchFamily="18" charset="0"/>
                            </a:rPr>
                            <m:t>𝑈</m:t>
                          </m:r>
                        </m:e>
                      </m:acc>
                      <m:r>
                        <a:rPr lang="en-US" sz="5600" i="1">
                          <a:latin typeface="Cambria Math" panose="02040503050406030204" pitchFamily="18" charset="0"/>
                        </a:rPr>
                        <m:t>=</m:t>
                      </m:r>
                      <m:sSup>
                        <m:sSupPr>
                          <m:ctrlPr>
                            <a:rPr lang="en-US" sz="5600" i="1" smtClean="0">
                              <a:solidFill>
                                <a:srgbClr val="0070C0"/>
                              </a:solidFill>
                              <a:latin typeface="Cambria Math" panose="02040503050406030204" pitchFamily="18" charset="0"/>
                            </a:rPr>
                          </m:ctrlPr>
                        </m:sSupPr>
                        <m:e>
                          <m:r>
                            <a:rPr lang="en-US" sz="5600" i="1">
                              <a:solidFill>
                                <a:srgbClr val="0070C0"/>
                              </a:solidFill>
                              <a:latin typeface="Cambria Math" panose="02040503050406030204" pitchFamily="18" charset="0"/>
                            </a:rPr>
                            <m:t>𝑈</m:t>
                          </m:r>
                        </m:e>
                        <m:sup>
                          <m:r>
                            <a:rPr lang="en-US" sz="5600" i="1">
                              <a:solidFill>
                                <a:srgbClr val="0070C0"/>
                              </a:solidFill>
                              <a:latin typeface="Cambria Math" panose="02040503050406030204" pitchFamily="18" charset="0"/>
                            </a:rPr>
                            <m:t>𝑡</m:t>
                          </m:r>
                        </m:sup>
                      </m:sSup>
                      <m:acc>
                        <m:accPr>
                          <m:chr m:val="⃗"/>
                          <m:ctrlPr>
                            <a:rPr lang="en-US" sz="5600" i="1">
                              <a:solidFill>
                                <a:srgbClr val="002060"/>
                              </a:solidFill>
                              <a:latin typeface="Cambria Math" panose="02040503050406030204" pitchFamily="18" charset="0"/>
                            </a:rPr>
                          </m:ctrlPr>
                        </m:accPr>
                        <m:e>
                          <m:sSub>
                            <m:sSubPr>
                              <m:ctrlPr>
                                <a:rPr lang="en-US" sz="5600" i="1">
                                  <a:solidFill>
                                    <a:srgbClr val="002060"/>
                                  </a:solidFill>
                                  <a:latin typeface="Cambria Math" panose="02040503050406030204" pitchFamily="18" charset="0"/>
                                </a:rPr>
                              </m:ctrlPr>
                            </m:sSubPr>
                            <m:e>
                              <m:r>
                                <a:rPr lang="en-US" sz="5600" i="1">
                                  <a:solidFill>
                                    <a:srgbClr val="002060"/>
                                  </a:solidFill>
                                  <a:latin typeface="Cambria Math" panose="02040503050406030204" pitchFamily="18" charset="0"/>
                                </a:rPr>
                                <m:t>𝑒</m:t>
                              </m:r>
                            </m:e>
                            <m:sub>
                              <m:r>
                                <a:rPr lang="en-US" sz="5600" i="1">
                                  <a:solidFill>
                                    <a:srgbClr val="002060"/>
                                  </a:solidFill>
                                  <a:latin typeface="Cambria Math" panose="02040503050406030204" pitchFamily="18" charset="0"/>
                                </a:rPr>
                                <m:t>𝑡</m:t>
                              </m:r>
                            </m:sub>
                          </m:sSub>
                        </m:e>
                      </m:acc>
                      <m:r>
                        <a:rPr lang="en-US" sz="5600" i="1">
                          <a:latin typeface="Cambria Math" panose="02040503050406030204" pitchFamily="18" charset="0"/>
                        </a:rPr>
                        <m:t>+</m:t>
                      </m:r>
                      <m:r>
                        <a:rPr lang="en-US" sz="5600" b="0" i="1" smtClean="0">
                          <a:latin typeface="Cambria Math" panose="02040503050406030204" pitchFamily="18" charset="0"/>
                        </a:rPr>
                        <m:t> </m:t>
                      </m:r>
                      <m:sSup>
                        <m:sSupPr>
                          <m:ctrlPr>
                            <a:rPr lang="en-US" sz="5600" i="1" smtClean="0">
                              <a:solidFill>
                                <a:srgbClr val="0070C0"/>
                              </a:solidFill>
                              <a:latin typeface="Cambria Math" panose="02040503050406030204" pitchFamily="18" charset="0"/>
                            </a:rPr>
                          </m:ctrlPr>
                        </m:sSupPr>
                        <m:e>
                          <m:r>
                            <a:rPr lang="en-US" sz="5600" i="1">
                              <a:solidFill>
                                <a:srgbClr val="0070C0"/>
                              </a:solidFill>
                              <a:latin typeface="Cambria Math" panose="02040503050406030204" pitchFamily="18" charset="0"/>
                            </a:rPr>
                            <m:t>𝑈</m:t>
                          </m:r>
                        </m:e>
                        <m:sup>
                          <m:r>
                            <a:rPr lang="en-US" sz="5600" i="1">
                              <a:solidFill>
                                <a:srgbClr val="0070C0"/>
                              </a:solidFill>
                              <a:latin typeface="Cambria Math" panose="02040503050406030204" pitchFamily="18" charset="0"/>
                            </a:rPr>
                            <m:t>𝑥</m:t>
                          </m:r>
                        </m:sup>
                      </m:sSup>
                      <m:r>
                        <a:rPr lang="en-US" sz="5600" b="0" i="1" smtClean="0">
                          <a:solidFill>
                            <a:srgbClr val="0070C0"/>
                          </a:solidFill>
                          <a:latin typeface="Cambria Math" panose="02040503050406030204" pitchFamily="18" charset="0"/>
                        </a:rPr>
                        <m:t> </m:t>
                      </m:r>
                      <m:acc>
                        <m:accPr>
                          <m:chr m:val="⃗"/>
                          <m:ctrlPr>
                            <a:rPr lang="en-US" sz="5600" i="1">
                              <a:solidFill>
                                <a:srgbClr val="002060"/>
                              </a:solidFill>
                              <a:latin typeface="Cambria Math" panose="02040503050406030204" pitchFamily="18" charset="0"/>
                            </a:rPr>
                          </m:ctrlPr>
                        </m:accPr>
                        <m:e>
                          <m:sSub>
                            <m:sSubPr>
                              <m:ctrlPr>
                                <a:rPr lang="en-US" sz="5600" i="1">
                                  <a:solidFill>
                                    <a:srgbClr val="002060"/>
                                  </a:solidFill>
                                  <a:latin typeface="Cambria Math" panose="02040503050406030204" pitchFamily="18" charset="0"/>
                                </a:rPr>
                              </m:ctrlPr>
                            </m:sSubPr>
                            <m:e>
                              <m:r>
                                <a:rPr lang="en-US" sz="5600" i="1">
                                  <a:solidFill>
                                    <a:srgbClr val="002060"/>
                                  </a:solidFill>
                                  <a:latin typeface="Cambria Math" panose="02040503050406030204" pitchFamily="18" charset="0"/>
                                </a:rPr>
                                <m:t>𝑒</m:t>
                              </m:r>
                            </m:e>
                            <m:sub>
                              <m:r>
                                <a:rPr lang="en-US" sz="5600" i="1">
                                  <a:solidFill>
                                    <a:srgbClr val="002060"/>
                                  </a:solidFill>
                                  <a:latin typeface="Cambria Math" panose="02040503050406030204" pitchFamily="18" charset="0"/>
                                </a:rPr>
                                <m:t>𝑥</m:t>
                              </m:r>
                            </m:sub>
                          </m:sSub>
                        </m:e>
                      </m:acc>
                      <m:r>
                        <a:rPr lang="en-US" sz="5600" i="1">
                          <a:latin typeface="Cambria Math" panose="02040503050406030204" pitchFamily="18" charset="0"/>
                        </a:rPr>
                        <m:t>+</m:t>
                      </m:r>
                      <m:sSup>
                        <m:sSupPr>
                          <m:ctrlPr>
                            <a:rPr lang="en-US" sz="5600" i="1" smtClean="0">
                              <a:solidFill>
                                <a:srgbClr val="0070C0"/>
                              </a:solidFill>
                              <a:latin typeface="Cambria Math" panose="02040503050406030204" pitchFamily="18" charset="0"/>
                            </a:rPr>
                          </m:ctrlPr>
                        </m:sSupPr>
                        <m:e>
                          <m:r>
                            <a:rPr lang="en-US" sz="5600" i="1">
                              <a:solidFill>
                                <a:srgbClr val="0070C0"/>
                              </a:solidFill>
                              <a:latin typeface="Cambria Math" panose="02040503050406030204" pitchFamily="18" charset="0"/>
                            </a:rPr>
                            <m:t>𝑈</m:t>
                          </m:r>
                        </m:e>
                        <m:sup>
                          <m:r>
                            <a:rPr lang="en-US" sz="5600" i="1">
                              <a:solidFill>
                                <a:srgbClr val="0070C0"/>
                              </a:solidFill>
                              <a:latin typeface="Cambria Math" panose="02040503050406030204" pitchFamily="18" charset="0"/>
                            </a:rPr>
                            <m:t>𝑦</m:t>
                          </m:r>
                        </m:sup>
                      </m:sSup>
                      <m:r>
                        <a:rPr lang="en-US" sz="5600" b="0" i="1" smtClean="0">
                          <a:solidFill>
                            <a:srgbClr val="0070C0"/>
                          </a:solidFill>
                          <a:latin typeface="Cambria Math" panose="02040503050406030204" pitchFamily="18" charset="0"/>
                        </a:rPr>
                        <m:t> </m:t>
                      </m:r>
                      <m:acc>
                        <m:accPr>
                          <m:chr m:val="⃗"/>
                          <m:ctrlPr>
                            <a:rPr lang="en-US" sz="5600" i="1">
                              <a:solidFill>
                                <a:srgbClr val="002060"/>
                              </a:solidFill>
                              <a:latin typeface="Cambria Math" panose="02040503050406030204" pitchFamily="18" charset="0"/>
                            </a:rPr>
                          </m:ctrlPr>
                        </m:accPr>
                        <m:e>
                          <m:sSub>
                            <m:sSubPr>
                              <m:ctrlPr>
                                <a:rPr lang="en-US" sz="5600" i="1">
                                  <a:solidFill>
                                    <a:srgbClr val="002060"/>
                                  </a:solidFill>
                                  <a:latin typeface="Cambria Math" panose="02040503050406030204" pitchFamily="18" charset="0"/>
                                </a:rPr>
                              </m:ctrlPr>
                            </m:sSubPr>
                            <m:e>
                              <m:r>
                                <a:rPr lang="en-US" sz="5600" i="1">
                                  <a:solidFill>
                                    <a:srgbClr val="002060"/>
                                  </a:solidFill>
                                  <a:latin typeface="Cambria Math" panose="02040503050406030204" pitchFamily="18" charset="0"/>
                                </a:rPr>
                                <m:t>𝑒</m:t>
                              </m:r>
                            </m:e>
                            <m:sub>
                              <m:r>
                                <a:rPr lang="en-US" sz="5600" i="1">
                                  <a:solidFill>
                                    <a:srgbClr val="002060"/>
                                  </a:solidFill>
                                  <a:latin typeface="Cambria Math" panose="02040503050406030204" pitchFamily="18" charset="0"/>
                                </a:rPr>
                                <m:t>𝑦</m:t>
                              </m:r>
                            </m:sub>
                          </m:sSub>
                        </m:e>
                      </m:acc>
                      <m:r>
                        <a:rPr lang="en-US" sz="5600" i="1">
                          <a:latin typeface="Cambria Math" panose="02040503050406030204" pitchFamily="18" charset="0"/>
                        </a:rPr>
                        <m:t>+</m:t>
                      </m:r>
                      <m:r>
                        <a:rPr lang="en-US" sz="5600" b="0" i="1" smtClean="0">
                          <a:latin typeface="Cambria Math" panose="02040503050406030204" pitchFamily="18" charset="0"/>
                        </a:rPr>
                        <m:t> </m:t>
                      </m:r>
                      <m:sSup>
                        <m:sSupPr>
                          <m:ctrlPr>
                            <a:rPr lang="en-US" sz="5600" i="1" smtClean="0">
                              <a:solidFill>
                                <a:srgbClr val="0070C0"/>
                              </a:solidFill>
                              <a:latin typeface="Cambria Math" panose="02040503050406030204" pitchFamily="18" charset="0"/>
                            </a:rPr>
                          </m:ctrlPr>
                        </m:sSupPr>
                        <m:e>
                          <m:r>
                            <a:rPr lang="en-US" sz="5600" i="1">
                              <a:solidFill>
                                <a:srgbClr val="0070C0"/>
                              </a:solidFill>
                              <a:latin typeface="Cambria Math" panose="02040503050406030204" pitchFamily="18" charset="0"/>
                            </a:rPr>
                            <m:t>𝑈</m:t>
                          </m:r>
                        </m:e>
                        <m:sup>
                          <m:r>
                            <a:rPr lang="en-US" sz="5600" i="1">
                              <a:solidFill>
                                <a:srgbClr val="0070C0"/>
                              </a:solidFill>
                              <a:latin typeface="Cambria Math" panose="02040503050406030204" pitchFamily="18" charset="0"/>
                            </a:rPr>
                            <m:t>𝑧</m:t>
                          </m:r>
                        </m:sup>
                      </m:sSup>
                      <m:r>
                        <a:rPr lang="en-US" sz="5600" b="0" i="1" smtClean="0">
                          <a:solidFill>
                            <a:srgbClr val="0070C0"/>
                          </a:solidFill>
                          <a:latin typeface="Cambria Math" panose="02040503050406030204" pitchFamily="18" charset="0"/>
                        </a:rPr>
                        <m:t> </m:t>
                      </m:r>
                      <m:acc>
                        <m:accPr>
                          <m:chr m:val="⃗"/>
                          <m:ctrlPr>
                            <a:rPr lang="en-US" sz="5600" i="1">
                              <a:solidFill>
                                <a:srgbClr val="002060"/>
                              </a:solidFill>
                              <a:latin typeface="Cambria Math" panose="02040503050406030204" pitchFamily="18" charset="0"/>
                            </a:rPr>
                          </m:ctrlPr>
                        </m:accPr>
                        <m:e>
                          <m:sSub>
                            <m:sSubPr>
                              <m:ctrlPr>
                                <a:rPr lang="en-US" sz="5600" i="1">
                                  <a:solidFill>
                                    <a:srgbClr val="002060"/>
                                  </a:solidFill>
                                  <a:latin typeface="Cambria Math" panose="02040503050406030204" pitchFamily="18" charset="0"/>
                                </a:rPr>
                              </m:ctrlPr>
                            </m:sSubPr>
                            <m:e>
                              <m:r>
                                <a:rPr lang="en-US" sz="5600" i="1">
                                  <a:solidFill>
                                    <a:srgbClr val="002060"/>
                                  </a:solidFill>
                                  <a:latin typeface="Cambria Math" panose="02040503050406030204" pitchFamily="18" charset="0"/>
                                </a:rPr>
                                <m:t>𝑒</m:t>
                              </m:r>
                            </m:e>
                            <m:sub>
                              <m:r>
                                <a:rPr lang="en-US" sz="5600" i="1">
                                  <a:solidFill>
                                    <a:srgbClr val="002060"/>
                                  </a:solidFill>
                                  <a:latin typeface="Cambria Math" panose="02040503050406030204" pitchFamily="18" charset="0"/>
                                </a:rPr>
                                <m:t>𝑧</m:t>
                              </m:r>
                            </m:sub>
                          </m:sSub>
                        </m:e>
                      </m:acc>
                    </m:oMath>
                  </m:oMathPara>
                </a14:m>
                <a:endParaRPr lang="en-CA" sz="5600" dirty="0">
                  <a:solidFill>
                    <a:schemeClr val="tx1"/>
                  </a:solidFill>
                </a:endParaRPr>
              </a:p>
            </p:txBody>
          </p:sp>
        </mc:Choice>
        <mc:Fallback xmlns="">
          <p:sp>
            <p:nvSpPr>
              <p:cNvPr id="11" name="TextBox 10">
                <a:extLst>
                  <a:ext uri="{FF2B5EF4-FFF2-40B4-BE49-F238E27FC236}">
                    <a16:creationId xmlns:a16="http://schemas.microsoft.com/office/drawing/2014/main" id="{8183EF45-F98D-417D-B65B-43F50F1647E0}"/>
                  </a:ext>
                </a:extLst>
              </p:cNvPr>
              <p:cNvSpPr txBox="1">
                <a:spLocks noRot="1" noChangeAspect="1" noMove="1" noResize="1" noEditPoints="1" noAdjustHandles="1" noChangeArrowheads="1" noChangeShapeType="1" noTextEdit="1"/>
              </p:cNvSpPr>
              <p:nvPr/>
            </p:nvSpPr>
            <p:spPr>
              <a:xfrm>
                <a:off x="76199" y="-102702"/>
                <a:ext cx="12791662" cy="3845668"/>
              </a:xfrm>
              <a:prstGeom prst="rect">
                <a:avLst/>
              </a:prstGeom>
              <a:blipFill>
                <a:blip r:embed="rId4"/>
                <a:stretch>
                  <a:fillRect/>
                </a:stretch>
              </a:blipFill>
              <a:ln>
                <a:noFill/>
              </a:ln>
            </p:spPr>
            <p:txBody>
              <a:bodyPr/>
              <a:lstStyle/>
              <a:p>
                <a:r>
                  <a:rPr lang="en-CA">
                    <a:noFill/>
                  </a:rPr>
                  <a:t> </a:t>
                </a:r>
              </a:p>
            </p:txBody>
          </p:sp>
        </mc:Fallback>
      </mc:AlternateContent>
      <mc:AlternateContent xmlns:mc="http://schemas.openxmlformats.org/markup-compatibility/2006" xmlns:p14="http://schemas.microsoft.com/office/powerpoint/2010/main" xmlns:iact="http://schemas.microsoft.com/office/powerpoint/2014/inkAction">
        <mc:Choice Requires="p14 iact">
          <p:contentPart p14:bwMode="auto" r:id="rId5">
            <p14:nvContentPartPr>
              <p14:cNvPr id="23" name="Ink 22">
                <a:extLst>
                  <a:ext uri="{FF2B5EF4-FFF2-40B4-BE49-F238E27FC236}">
                    <a16:creationId xmlns:a16="http://schemas.microsoft.com/office/drawing/2014/main" id="{96801FB3-3640-4529-8FC7-3EAE8671C27E}"/>
                  </a:ext>
                </a:extLst>
              </p14:cNvPr>
              <p14:cNvContentPartPr/>
              <p14:nvPr>
                <p:extLst>
                  <p:ext uri="{42D2F446-02D8-4167-A562-619A0277C38B}">
                    <p15:isNarration xmlns:p15="http://schemas.microsoft.com/office/powerpoint/2012/main" val="1"/>
                  </p:ext>
                </p:extLst>
              </p14:nvPr>
            </p14:nvContentPartPr>
            <p14:xfrm>
              <a:off x="716040" y="1656720"/>
              <a:ext cx="10400040" cy="1951200"/>
            </p14:xfrm>
          </p:contentPart>
        </mc:Choice>
        <mc:Fallback xmlns="">
          <p:pic>
            <p:nvPicPr>
              <p:cNvPr id="23" name="Ink 22">
                <a:extLst>
                  <a:ext uri="{FF2B5EF4-FFF2-40B4-BE49-F238E27FC236}">
                    <a16:creationId xmlns:a16="http://schemas.microsoft.com/office/drawing/2014/main" id="{96801FB3-3640-4529-8FC7-3EAE8671C27E}"/>
                  </a:ext>
                </a:extLst>
              </p:cNvPr>
              <p:cNvPicPr>
                <a:picLocks noGrp="1" noRot="1" noChangeAspect="1" noMove="1" noResize="1" noEditPoints="1" noAdjustHandles="1" noChangeArrowheads="1" noChangeShapeType="1"/>
              </p:cNvPicPr>
              <p:nvPr/>
            </p:nvPicPr>
            <p:blipFill>
              <a:blip r:embed="rId6"/>
              <a:stretch>
                <a:fillRect/>
              </a:stretch>
            </p:blipFill>
            <p:spPr>
              <a:xfrm>
                <a:off x="706680" y="1647360"/>
                <a:ext cx="10418760" cy="1969920"/>
              </a:xfrm>
              <a:prstGeom prst="rect">
                <a:avLst/>
              </a:prstGeom>
            </p:spPr>
          </p:pic>
        </mc:Fallback>
      </mc:AlternateContent>
      <p:cxnSp>
        <p:nvCxnSpPr>
          <p:cNvPr id="17" name="Straight Connector 16">
            <a:extLst>
              <a:ext uri="{FF2B5EF4-FFF2-40B4-BE49-F238E27FC236}">
                <a16:creationId xmlns:a16="http://schemas.microsoft.com/office/drawing/2014/main" id="{73110FE0-EDDB-4AB4-877E-58A695AA06E3}"/>
              </a:ext>
            </a:extLst>
          </p:cNvPr>
          <p:cNvCxnSpPr>
            <a:cxnSpLocks/>
          </p:cNvCxnSpPr>
          <p:nvPr/>
        </p:nvCxnSpPr>
        <p:spPr>
          <a:xfrm>
            <a:off x="0" y="3757941"/>
            <a:ext cx="12192000" cy="0"/>
          </a:xfrm>
          <a:prstGeom prst="line">
            <a:avLst/>
          </a:prstGeom>
          <a:ln w="762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1019F87C-246F-4AC5-8A3B-48282472D7DB}"/>
                  </a:ext>
                </a:extLst>
              </p:cNvPr>
              <p:cNvSpPr txBox="1"/>
              <p:nvPr/>
            </p:nvSpPr>
            <p:spPr>
              <a:xfrm>
                <a:off x="3285979" y="4171173"/>
                <a:ext cx="8291732" cy="2418354"/>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acc>
                        <m:accPr>
                          <m:chr m:val="⃗"/>
                          <m:ctrlPr>
                            <a:rPr lang="en-US" sz="6000" b="0" i="1" smtClean="0">
                              <a:solidFill>
                                <a:srgbClr val="0070C0"/>
                              </a:solidFill>
                              <a:latin typeface="Cambria Math" panose="02040503050406030204" pitchFamily="18" charset="0"/>
                            </a:rPr>
                          </m:ctrlPr>
                        </m:accPr>
                        <m:e>
                          <m:r>
                            <a:rPr lang="en-US" sz="6000" b="0" i="1" smtClean="0">
                              <a:solidFill>
                                <a:srgbClr val="0070C0"/>
                              </a:solidFill>
                              <a:latin typeface="Cambria Math" panose="02040503050406030204" pitchFamily="18" charset="0"/>
                            </a:rPr>
                            <m:t>𝑢</m:t>
                          </m:r>
                        </m:e>
                      </m:acc>
                      <m:r>
                        <a:rPr lang="en-US" sz="6000" i="1">
                          <a:latin typeface="Cambria Math" panose="02040503050406030204" pitchFamily="18" charset="0"/>
                        </a:rPr>
                        <m:t>=</m:t>
                      </m:r>
                      <m:sSup>
                        <m:sSupPr>
                          <m:ctrlPr>
                            <a:rPr lang="en-US" sz="6000" b="0" i="1" smtClean="0">
                              <a:solidFill>
                                <a:srgbClr val="0070C0"/>
                              </a:solidFill>
                              <a:latin typeface="Cambria Math" panose="02040503050406030204" pitchFamily="18" charset="0"/>
                            </a:rPr>
                          </m:ctrlPr>
                        </m:sSupPr>
                        <m:e>
                          <m:r>
                            <a:rPr lang="en-US" sz="6000" b="0" i="1" smtClean="0">
                              <a:solidFill>
                                <a:srgbClr val="0070C0"/>
                              </a:solidFill>
                              <a:latin typeface="Cambria Math" panose="02040503050406030204" pitchFamily="18" charset="0"/>
                            </a:rPr>
                            <m:t>𝑢</m:t>
                          </m:r>
                        </m:e>
                        <m:sup>
                          <m:r>
                            <a:rPr lang="en-US" sz="6000" b="0" i="1" smtClean="0">
                              <a:solidFill>
                                <a:srgbClr val="0070C0"/>
                              </a:solidFill>
                              <a:latin typeface="Cambria Math" panose="02040503050406030204" pitchFamily="18" charset="0"/>
                            </a:rPr>
                            <m:t>𝑥</m:t>
                          </m:r>
                        </m:sup>
                      </m:sSup>
                      <m:acc>
                        <m:accPr>
                          <m:chr m:val="⃗"/>
                          <m:ctrlPr>
                            <a:rPr lang="en-US" sz="6000" i="1">
                              <a:solidFill>
                                <a:srgbClr val="002060"/>
                              </a:solidFill>
                              <a:latin typeface="Cambria Math" panose="02040503050406030204" pitchFamily="18" charset="0"/>
                            </a:rPr>
                          </m:ctrlPr>
                        </m:accPr>
                        <m:e>
                          <m:sSub>
                            <m:sSubPr>
                              <m:ctrlPr>
                                <a:rPr lang="en-US" sz="6000" i="1">
                                  <a:solidFill>
                                    <a:srgbClr val="002060"/>
                                  </a:solidFill>
                                  <a:latin typeface="Cambria Math" panose="02040503050406030204" pitchFamily="18" charset="0"/>
                                </a:rPr>
                              </m:ctrlPr>
                            </m:sSubPr>
                            <m:e>
                              <m:r>
                                <a:rPr lang="en-US" sz="6000" i="1">
                                  <a:solidFill>
                                    <a:srgbClr val="002060"/>
                                  </a:solidFill>
                                  <a:latin typeface="Cambria Math" panose="02040503050406030204" pitchFamily="18" charset="0"/>
                                </a:rPr>
                                <m:t>𝑒</m:t>
                              </m:r>
                            </m:e>
                            <m:sub>
                              <m:r>
                                <a:rPr lang="en-US" sz="6000" i="1">
                                  <a:solidFill>
                                    <a:srgbClr val="002060"/>
                                  </a:solidFill>
                                  <a:latin typeface="Cambria Math" panose="02040503050406030204" pitchFamily="18" charset="0"/>
                                </a:rPr>
                                <m:t>𝑥</m:t>
                              </m:r>
                            </m:sub>
                          </m:sSub>
                        </m:e>
                      </m:acc>
                      <m:r>
                        <a:rPr lang="en-US" sz="6000" i="1">
                          <a:latin typeface="Cambria Math" panose="02040503050406030204" pitchFamily="18" charset="0"/>
                        </a:rPr>
                        <m:t>+</m:t>
                      </m:r>
                      <m:sSup>
                        <m:sSupPr>
                          <m:ctrlPr>
                            <a:rPr lang="en-US" sz="6000" i="1">
                              <a:solidFill>
                                <a:srgbClr val="0070C0"/>
                              </a:solidFill>
                              <a:latin typeface="Cambria Math" panose="02040503050406030204" pitchFamily="18" charset="0"/>
                            </a:rPr>
                          </m:ctrlPr>
                        </m:sSupPr>
                        <m:e>
                          <m:r>
                            <a:rPr lang="en-US" sz="6000" i="1">
                              <a:solidFill>
                                <a:srgbClr val="0070C0"/>
                              </a:solidFill>
                              <a:latin typeface="Cambria Math" panose="02040503050406030204" pitchFamily="18" charset="0"/>
                            </a:rPr>
                            <m:t>𝑢</m:t>
                          </m:r>
                        </m:e>
                        <m:sup>
                          <m:r>
                            <a:rPr lang="en-US" sz="6000" b="0" i="1" smtClean="0">
                              <a:solidFill>
                                <a:srgbClr val="0070C0"/>
                              </a:solidFill>
                              <a:latin typeface="Cambria Math" panose="02040503050406030204" pitchFamily="18" charset="0"/>
                            </a:rPr>
                            <m:t>𝑦</m:t>
                          </m:r>
                        </m:sup>
                      </m:sSup>
                      <m:acc>
                        <m:accPr>
                          <m:chr m:val="⃗"/>
                          <m:ctrlPr>
                            <a:rPr lang="en-US" sz="6000" i="1">
                              <a:solidFill>
                                <a:srgbClr val="002060"/>
                              </a:solidFill>
                              <a:latin typeface="Cambria Math" panose="02040503050406030204" pitchFamily="18" charset="0"/>
                            </a:rPr>
                          </m:ctrlPr>
                        </m:accPr>
                        <m:e>
                          <m:sSub>
                            <m:sSubPr>
                              <m:ctrlPr>
                                <a:rPr lang="en-US" sz="6000" i="1">
                                  <a:solidFill>
                                    <a:srgbClr val="002060"/>
                                  </a:solidFill>
                                  <a:latin typeface="Cambria Math" panose="02040503050406030204" pitchFamily="18" charset="0"/>
                                </a:rPr>
                              </m:ctrlPr>
                            </m:sSubPr>
                            <m:e>
                              <m:r>
                                <a:rPr lang="en-US" sz="6000" i="1">
                                  <a:solidFill>
                                    <a:srgbClr val="002060"/>
                                  </a:solidFill>
                                  <a:latin typeface="Cambria Math" panose="02040503050406030204" pitchFamily="18" charset="0"/>
                                </a:rPr>
                                <m:t>𝑒</m:t>
                              </m:r>
                            </m:e>
                            <m:sub>
                              <m:r>
                                <a:rPr lang="en-US" sz="6000" i="1">
                                  <a:solidFill>
                                    <a:srgbClr val="002060"/>
                                  </a:solidFill>
                                  <a:latin typeface="Cambria Math" panose="02040503050406030204" pitchFamily="18" charset="0"/>
                                </a:rPr>
                                <m:t>𝑦</m:t>
                              </m:r>
                            </m:sub>
                          </m:sSub>
                        </m:e>
                      </m:acc>
                      <m:r>
                        <a:rPr lang="en-US" sz="6000" i="1">
                          <a:latin typeface="Cambria Math" panose="02040503050406030204" pitchFamily="18" charset="0"/>
                        </a:rPr>
                        <m:t>+</m:t>
                      </m:r>
                      <m:sSup>
                        <m:sSupPr>
                          <m:ctrlPr>
                            <a:rPr lang="en-US" sz="6000" i="1">
                              <a:solidFill>
                                <a:srgbClr val="0070C0"/>
                              </a:solidFill>
                              <a:latin typeface="Cambria Math" panose="02040503050406030204" pitchFamily="18" charset="0"/>
                            </a:rPr>
                          </m:ctrlPr>
                        </m:sSupPr>
                        <m:e>
                          <m:r>
                            <a:rPr lang="en-US" sz="6000" i="1">
                              <a:solidFill>
                                <a:srgbClr val="0070C0"/>
                              </a:solidFill>
                              <a:latin typeface="Cambria Math" panose="02040503050406030204" pitchFamily="18" charset="0"/>
                            </a:rPr>
                            <m:t>𝑢</m:t>
                          </m:r>
                        </m:e>
                        <m:sup>
                          <m:r>
                            <a:rPr lang="en-US" sz="6000" b="0" i="1" smtClean="0">
                              <a:solidFill>
                                <a:srgbClr val="0070C0"/>
                              </a:solidFill>
                              <a:latin typeface="Cambria Math" panose="02040503050406030204" pitchFamily="18" charset="0"/>
                            </a:rPr>
                            <m:t>𝑧</m:t>
                          </m:r>
                        </m:sup>
                      </m:sSup>
                      <m:acc>
                        <m:accPr>
                          <m:chr m:val="⃗"/>
                          <m:ctrlPr>
                            <a:rPr lang="en-US" sz="6000" i="1">
                              <a:solidFill>
                                <a:srgbClr val="002060"/>
                              </a:solidFill>
                              <a:latin typeface="Cambria Math" panose="02040503050406030204" pitchFamily="18" charset="0"/>
                            </a:rPr>
                          </m:ctrlPr>
                        </m:accPr>
                        <m:e>
                          <m:sSub>
                            <m:sSubPr>
                              <m:ctrlPr>
                                <a:rPr lang="en-US" sz="6000" i="1">
                                  <a:solidFill>
                                    <a:srgbClr val="002060"/>
                                  </a:solidFill>
                                  <a:latin typeface="Cambria Math" panose="02040503050406030204" pitchFamily="18" charset="0"/>
                                </a:rPr>
                              </m:ctrlPr>
                            </m:sSubPr>
                            <m:e>
                              <m:r>
                                <a:rPr lang="en-US" sz="6000" i="1">
                                  <a:solidFill>
                                    <a:srgbClr val="002060"/>
                                  </a:solidFill>
                                  <a:latin typeface="Cambria Math" panose="02040503050406030204" pitchFamily="18" charset="0"/>
                                </a:rPr>
                                <m:t>𝑒</m:t>
                              </m:r>
                            </m:e>
                            <m:sub>
                              <m:r>
                                <a:rPr lang="en-US" sz="6000" i="1">
                                  <a:solidFill>
                                    <a:srgbClr val="002060"/>
                                  </a:solidFill>
                                  <a:latin typeface="Cambria Math" panose="02040503050406030204" pitchFamily="18" charset="0"/>
                                </a:rPr>
                                <m:t>𝑧</m:t>
                              </m:r>
                            </m:sub>
                          </m:sSub>
                        </m:e>
                      </m:acc>
                    </m:oMath>
                  </m:oMathPara>
                </a14:m>
                <a:endParaRPr lang="en-CA" sz="6000" dirty="0"/>
              </a:p>
              <a:p>
                <a14:m>
                  <m:oMath xmlns:m="http://schemas.openxmlformats.org/officeDocument/2006/math">
                    <m:acc>
                      <m:accPr>
                        <m:chr m:val="⃗"/>
                        <m:ctrlPr>
                          <a:rPr lang="en-US" sz="6000" b="0" i="1" smtClean="0">
                            <a:solidFill>
                              <a:schemeClr val="bg1"/>
                            </a:solidFill>
                            <a:latin typeface="Cambria Math" panose="02040503050406030204" pitchFamily="18" charset="0"/>
                          </a:rPr>
                        </m:ctrlPr>
                      </m:accPr>
                      <m:e>
                        <m:r>
                          <a:rPr lang="en-US" sz="6000" b="0" i="1" smtClean="0">
                            <a:solidFill>
                              <a:schemeClr val="bg1"/>
                            </a:solidFill>
                            <a:latin typeface="Cambria Math" panose="02040503050406030204" pitchFamily="18" charset="0"/>
                          </a:rPr>
                          <m:t>𝑢</m:t>
                        </m:r>
                      </m:e>
                    </m:acc>
                    <m:r>
                      <a:rPr lang="en-US" sz="6000" i="1">
                        <a:latin typeface="Cambria Math" panose="02040503050406030204" pitchFamily="18" charset="0"/>
                      </a:rPr>
                      <m:t>=</m:t>
                    </m:r>
                    <m:f>
                      <m:fPr>
                        <m:ctrlPr>
                          <a:rPr lang="en-US" sz="6000" i="1">
                            <a:latin typeface="Cambria Math" panose="02040503050406030204" pitchFamily="18" charset="0"/>
                          </a:rPr>
                        </m:ctrlPr>
                      </m:fPr>
                      <m:num>
                        <m:r>
                          <a:rPr lang="en-US" sz="6000" i="1">
                            <a:latin typeface="Cambria Math" panose="02040503050406030204" pitchFamily="18" charset="0"/>
                          </a:rPr>
                          <m:t>𝑑</m:t>
                        </m:r>
                        <m:r>
                          <a:rPr lang="en-US" sz="6000" i="1" smtClean="0">
                            <a:solidFill>
                              <a:srgbClr val="0070C0"/>
                            </a:solidFill>
                            <a:latin typeface="Cambria Math" panose="02040503050406030204" pitchFamily="18" charset="0"/>
                          </a:rPr>
                          <m:t>𝑥</m:t>
                        </m:r>
                      </m:num>
                      <m:den>
                        <m:r>
                          <a:rPr lang="en-US" sz="6000" i="1">
                            <a:latin typeface="Cambria Math" panose="02040503050406030204" pitchFamily="18" charset="0"/>
                          </a:rPr>
                          <m:t>𝑑</m:t>
                        </m:r>
                        <m:r>
                          <a:rPr lang="en-US" sz="6000" i="1" smtClean="0">
                            <a:solidFill>
                              <a:srgbClr val="0070C0"/>
                            </a:solidFill>
                            <a:latin typeface="Cambria Math" panose="02040503050406030204" pitchFamily="18" charset="0"/>
                          </a:rPr>
                          <m:t>𝑡</m:t>
                        </m:r>
                      </m:den>
                    </m:f>
                    <m:acc>
                      <m:accPr>
                        <m:chr m:val="⃗"/>
                        <m:ctrlPr>
                          <a:rPr lang="en-US" sz="6000" i="1">
                            <a:solidFill>
                              <a:srgbClr val="002060"/>
                            </a:solidFill>
                            <a:latin typeface="Cambria Math" panose="02040503050406030204" pitchFamily="18" charset="0"/>
                          </a:rPr>
                        </m:ctrlPr>
                      </m:accPr>
                      <m:e>
                        <m:sSub>
                          <m:sSubPr>
                            <m:ctrlPr>
                              <a:rPr lang="en-US" sz="6000" i="1">
                                <a:solidFill>
                                  <a:srgbClr val="002060"/>
                                </a:solidFill>
                                <a:latin typeface="Cambria Math" panose="02040503050406030204" pitchFamily="18" charset="0"/>
                              </a:rPr>
                            </m:ctrlPr>
                          </m:sSubPr>
                          <m:e>
                            <m:r>
                              <a:rPr lang="en-US" sz="6000" i="1">
                                <a:solidFill>
                                  <a:srgbClr val="002060"/>
                                </a:solidFill>
                                <a:latin typeface="Cambria Math" panose="02040503050406030204" pitchFamily="18" charset="0"/>
                              </a:rPr>
                              <m:t>𝑒</m:t>
                            </m:r>
                          </m:e>
                          <m:sub>
                            <m:r>
                              <a:rPr lang="en-US" sz="6000" i="1">
                                <a:solidFill>
                                  <a:srgbClr val="002060"/>
                                </a:solidFill>
                                <a:latin typeface="Cambria Math" panose="02040503050406030204" pitchFamily="18" charset="0"/>
                              </a:rPr>
                              <m:t>𝑥</m:t>
                            </m:r>
                          </m:sub>
                        </m:sSub>
                      </m:e>
                    </m:acc>
                    <m:r>
                      <a:rPr lang="en-US" sz="6000" i="1">
                        <a:latin typeface="Cambria Math" panose="02040503050406030204" pitchFamily="18" charset="0"/>
                      </a:rPr>
                      <m:t>+</m:t>
                    </m:r>
                    <m:f>
                      <m:fPr>
                        <m:ctrlPr>
                          <a:rPr lang="en-US" sz="6000" i="1">
                            <a:latin typeface="Cambria Math" panose="02040503050406030204" pitchFamily="18" charset="0"/>
                          </a:rPr>
                        </m:ctrlPr>
                      </m:fPr>
                      <m:num>
                        <m:r>
                          <a:rPr lang="en-US" sz="6000" i="1">
                            <a:latin typeface="Cambria Math" panose="02040503050406030204" pitchFamily="18" charset="0"/>
                          </a:rPr>
                          <m:t>𝑑</m:t>
                        </m:r>
                        <m:r>
                          <a:rPr lang="en-US" sz="6000" b="0" i="1" smtClean="0">
                            <a:solidFill>
                              <a:srgbClr val="0070C0"/>
                            </a:solidFill>
                            <a:latin typeface="Cambria Math" panose="02040503050406030204" pitchFamily="18" charset="0"/>
                          </a:rPr>
                          <m:t>𝑦</m:t>
                        </m:r>
                      </m:num>
                      <m:den>
                        <m:r>
                          <a:rPr lang="en-US" sz="6000" i="1">
                            <a:latin typeface="Cambria Math" panose="02040503050406030204" pitchFamily="18" charset="0"/>
                          </a:rPr>
                          <m:t>𝑑</m:t>
                        </m:r>
                        <m:r>
                          <a:rPr lang="en-US" sz="6000" i="1">
                            <a:solidFill>
                              <a:srgbClr val="0070C0"/>
                            </a:solidFill>
                            <a:latin typeface="Cambria Math" panose="02040503050406030204" pitchFamily="18" charset="0"/>
                          </a:rPr>
                          <m:t>𝑡</m:t>
                        </m:r>
                      </m:den>
                    </m:f>
                    <m:acc>
                      <m:accPr>
                        <m:chr m:val="⃗"/>
                        <m:ctrlPr>
                          <a:rPr lang="en-US" sz="6000" i="1">
                            <a:solidFill>
                              <a:srgbClr val="002060"/>
                            </a:solidFill>
                            <a:latin typeface="Cambria Math" panose="02040503050406030204" pitchFamily="18" charset="0"/>
                          </a:rPr>
                        </m:ctrlPr>
                      </m:accPr>
                      <m:e>
                        <m:sSub>
                          <m:sSubPr>
                            <m:ctrlPr>
                              <a:rPr lang="en-US" sz="6000" i="1">
                                <a:solidFill>
                                  <a:srgbClr val="002060"/>
                                </a:solidFill>
                                <a:latin typeface="Cambria Math" panose="02040503050406030204" pitchFamily="18" charset="0"/>
                              </a:rPr>
                            </m:ctrlPr>
                          </m:sSubPr>
                          <m:e>
                            <m:r>
                              <a:rPr lang="en-US" sz="6000" i="1">
                                <a:solidFill>
                                  <a:srgbClr val="002060"/>
                                </a:solidFill>
                                <a:latin typeface="Cambria Math" panose="02040503050406030204" pitchFamily="18" charset="0"/>
                              </a:rPr>
                              <m:t>𝑒</m:t>
                            </m:r>
                          </m:e>
                          <m:sub>
                            <m:r>
                              <a:rPr lang="en-US" sz="6000" i="1">
                                <a:solidFill>
                                  <a:srgbClr val="002060"/>
                                </a:solidFill>
                                <a:latin typeface="Cambria Math" panose="02040503050406030204" pitchFamily="18" charset="0"/>
                              </a:rPr>
                              <m:t>𝑦</m:t>
                            </m:r>
                          </m:sub>
                        </m:sSub>
                      </m:e>
                    </m:acc>
                    <m:r>
                      <a:rPr lang="en-US" sz="6000" i="1">
                        <a:latin typeface="Cambria Math" panose="02040503050406030204" pitchFamily="18" charset="0"/>
                      </a:rPr>
                      <m:t>+</m:t>
                    </m:r>
                    <m:f>
                      <m:fPr>
                        <m:ctrlPr>
                          <a:rPr lang="en-US" sz="6000" i="1">
                            <a:latin typeface="Cambria Math" panose="02040503050406030204" pitchFamily="18" charset="0"/>
                          </a:rPr>
                        </m:ctrlPr>
                      </m:fPr>
                      <m:num>
                        <m:r>
                          <a:rPr lang="en-US" sz="6000" i="1">
                            <a:latin typeface="Cambria Math" panose="02040503050406030204" pitchFamily="18" charset="0"/>
                          </a:rPr>
                          <m:t>𝑑</m:t>
                        </m:r>
                        <m:r>
                          <a:rPr lang="en-US" sz="6000" b="0" i="1" smtClean="0">
                            <a:solidFill>
                              <a:srgbClr val="0070C0"/>
                            </a:solidFill>
                            <a:latin typeface="Cambria Math" panose="02040503050406030204" pitchFamily="18" charset="0"/>
                          </a:rPr>
                          <m:t>𝑧</m:t>
                        </m:r>
                      </m:num>
                      <m:den>
                        <m:r>
                          <a:rPr lang="en-US" sz="6000" i="1">
                            <a:latin typeface="Cambria Math" panose="02040503050406030204" pitchFamily="18" charset="0"/>
                          </a:rPr>
                          <m:t>𝑑</m:t>
                        </m:r>
                        <m:r>
                          <a:rPr lang="en-US" sz="6000" i="1">
                            <a:solidFill>
                              <a:srgbClr val="0070C0"/>
                            </a:solidFill>
                            <a:latin typeface="Cambria Math" panose="02040503050406030204" pitchFamily="18" charset="0"/>
                          </a:rPr>
                          <m:t>𝑡</m:t>
                        </m:r>
                      </m:den>
                    </m:f>
                    <m:acc>
                      <m:accPr>
                        <m:chr m:val="⃗"/>
                        <m:ctrlPr>
                          <a:rPr lang="en-US" sz="6000" i="1">
                            <a:solidFill>
                              <a:srgbClr val="002060"/>
                            </a:solidFill>
                            <a:latin typeface="Cambria Math" panose="02040503050406030204" pitchFamily="18" charset="0"/>
                          </a:rPr>
                        </m:ctrlPr>
                      </m:accPr>
                      <m:e>
                        <m:sSub>
                          <m:sSubPr>
                            <m:ctrlPr>
                              <a:rPr lang="en-US" sz="6000" i="1">
                                <a:solidFill>
                                  <a:srgbClr val="002060"/>
                                </a:solidFill>
                                <a:latin typeface="Cambria Math" panose="02040503050406030204" pitchFamily="18" charset="0"/>
                              </a:rPr>
                            </m:ctrlPr>
                          </m:sSubPr>
                          <m:e>
                            <m:r>
                              <a:rPr lang="en-US" sz="6000" i="1">
                                <a:solidFill>
                                  <a:srgbClr val="002060"/>
                                </a:solidFill>
                                <a:latin typeface="Cambria Math" panose="02040503050406030204" pitchFamily="18" charset="0"/>
                              </a:rPr>
                              <m:t>𝑒</m:t>
                            </m:r>
                          </m:e>
                          <m:sub>
                            <m:r>
                              <a:rPr lang="en-US" sz="6000" i="1">
                                <a:solidFill>
                                  <a:srgbClr val="002060"/>
                                </a:solidFill>
                                <a:latin typeface="Cambria Math" panose="02040503050406030204" pitchFamily="18" charset="0"/>
                              </a:rPr>
                              <m:t>𝑧</m:t>
                            </m:r>
                          </m:sub>
                        </m:sSub>
                      </m:e>
                    </m:acc>
                  </m:oMath>
                </a14:m>
                <a:r>
                  <a:rPr lang="en-CA" sz="6000" dirty="0"/>
                  <a:t> </a:t>
                </a:r>
              </a:p>
            </p:txBody>
          </p:sp>
        </mc:Choice>
        <mc:Fallback xmlns="">
          <p:sp>
            <p:nvSpPr>
              <p:cNvPr id="2" name="TextBox 1">
                <a:extLst>
                  <a:ext uri="{FF2B5EF4-FFF2-40B4-BE49-F238E27FC236}">
                    <a16:creationId xmlns:a16="http://schemas.microsoft.com/office/drawing/2014/main" id="{1019F87C-246F-4AC5-8A3B-48282472D7DB}"/>
                  </a:ext>
                </a:extLst>
              </p:cNvPr>
              <p:cNvSpPr txBox="1">
                <a:spLocks noRot="1" noChangeAspect="1" noMove="1" noResize="1" noEditPoints="1" noAdjustHandles="1" noChangeArrowheads="1" noChangeShapeType="1" noTextEdit="1"/>
              </p:cNvSpPr>
              <p:nvPr/>
            </p:nvSpPr>
            <p:spPr>
              <a:xfrm>
                <a:off x="3285979" y="4171173"/>
                <a:ext cx="8291732" cy="2418354"/>
              </a:xfrm>
              <a:prstGeom prst="rect">
                <a:avLst/>
              </a:prstGeom>
              <a:blipFill>
                <a:blip r:embed="rId7"/>
                <a:stretch>
                  <a:fillRect/>
                </a:stretch>
              </a:blipFill>
            </p:spPr>
            <p:txBody>
              <a:bodyPr/>
              <a:lstStyle/>
              <a:p>
                <a:r>
                  <a:rPr lang="en-CA">
                    <a:noFill/>
                  </a:rPr>
                  <a:t> </a:t>
                </a:r>
              </a:p>
            </p:txBody>
          </p:sp>
        </mc:Fallback>
      </mc:AlternateContent>
    </p:spTree>
    <p:custDataLst>
      <p:tags r:id="rId1"/>
    </p:custDataLst>
    <p:extLst>
      <p:ext uri="{BB962C8B-B14F-4D97-AF65-F5344CB8AC3E}">
        <p14:creationId xmlns:p14="http://schemas.microsoft.com/office/powerpoint/2010/main" val="830868242"/>
      </p:ext>
    </p:extLst>
  </p:cSld>
  <p:clrMapOvr>
    <a:masterClrMapping/>
  </p:clrMapOvr>
  <mc:AlternateContent xmlns:mc="http://schemas.openxmlformats.org/markup-compatibility/2006" xmlns:p14="http://schemas.microsoft.com/office/powerpoint/2010/main">
    <mc:Choice Requires="p14">
      <p:transition p14:dur="0" advTm="56185"/>
    </mc:Choice>
    <mc:Fallback xmlns="">
      <p:transition advTm="5618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23"/>
                                        </p:tgtEl>
                                        <p:attrNameLst>
                                          <p:attrName>style.visibility</p:attrName>
                                        </p:attrNameLst>
                                      </p:cBhvr>
                                      <p:to>
                                        <p:strVal val="visible"/>
                                      </p:to>
                                    </p:set>
                                    <p:cmd type="call" cmd="playFrom(0.0)">
                                      <p:cBhvr>
                                        <p:cTn id="7" dur="1" fill="hold"/>
                                        <p:tgtEl>
                                          <p:spTgt spid="23"/>
                                        </p:tgtEl>
                                      </p:cBhvr>
                                    </p:cmd>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8183EF45-F98D-417D-B65B-43F50F1647E0}"/>
                  </a:ext>
                </a:extLst>
              </p:cNvPr>
              <p:cNvSpPr txBox="1"/>
              <p:nvPr/>
            </p:nvSpPr>
            <p:spPr>
              <a:xfrm>
                <a:off x="76199" y="-102702"/>
                <a:ext cx="12208565" cy="3845668"/>
              </a:xfrm>
              <a:prstGeom prst="rect">
                <a:avLst/>
              </a:prstGeom>
              <a:noFill/>
              <a:ln>
                <a:noFill/>
              </a:ln>
            </p:spPr>
            <p:txBody>
              <a:bodyPr wrap="square" rtlCol="0">
                <a:spAutoFit/>
              </a:bodyPr>
              <a:lstStyle/>
              <a:p>
                <a:r>
                  <a:rPr lang="en-US" sz="6000" dirty="0"/>
                  <a:t>  </a:t>
                </a:r>
                <a14:m>
                  <m:oMath xmlns:m="http://schemas.openxmlformats.org/officeDocument/2006/math">
                    <m:f>
                      <m:fPr>
                        <m:ctrlPr>
                          <a:rPr lang="en-US" sz="6000" i="1">
                            <a:latin typeface="Cambria Math" panose="02040503050406030204" pitchFamily="18" charset="0"/>
                          </a:rPr>
                        </m:ctrlPr>
                      </m:fPr>
                      <m:num>
                        <m:r>
                          <a:rPr lang="en-US" sz="6000" i="1">
                            <a:latin typeface="Cambria Math" panose="02040503050406030204" pitchFamily="18" charset="0"/>
                          </a:rPr>
                          <m:t>𝑑</m:t>
                        </m:r>
                        <m:acc>
                          <m:accPr>
                            <m:chr m:val="⃗"/>
                            <m:ctrlPr>
                              <a:rPr lang="en-US" sz="6000" i="1">
                                <a:solidFill>
                                  <a:srgbClr val="7030A0"/>
                                </a:solidFill>
                                <a:latin typeface="Cambria Math" panose="02040503050406030204" pitchFamily="18" charset="0"/>
                              </a:rPr>
                            </m:ctrlPr>
                          </m:accPr>
                          <m:e>
                            <m:r>
                              <a:rPr lang="en-US" sz="6000" i="1">
                                <a:solidFill>
                                  <a:srgbClr val="7030A0"/>
                                </a:solidFill>
                                <a:latin typeface="Cambria Math" panose="02040503050406030204" pitchFamily="18" charset="0"/>
                              </a:rPr>
                              <m:t>𝑆</m:t>
                            </m:r>
                          </m:e>
                        </m:acc>
                      </m:num>
                      <m:den>
                        <m:r>
                          <a:rPr lang="en-US" sz="6000" i="1">
                            <a:latin typeface="Cambria Math" panose="02040503050406030204" pitchFamily="18" charset="0"/>
                          </a:rPr>
                          <m:t>𝑑</m:t>
                        </m:r>
                        <m:r>
                          <a:rPr lang="en-US" sz="6000" i="1">
                            <a:solidFill>
                              <a:srgbClr val="FFC000"/>
                            </a:solidFill>
                            <a:latin typeface="Cambria Math" panose="02040503050406030204" pitchFamily="18" charset="0"/>
                          </a:rPr>
                          <m:t>𝜏</m:t>
                        </m:r>
                      </m:den>
                    </m:f>
                    <m:r>
                      <a:rPr lang="en-US" sz="6000" i="1">
                        <a:latin typeface="Cambria Math" panose="02040503050406030204" pitchFamily="18" charset="0"/>
                      </a:rPr>
                      <m:t>=</m:t>
                    </m:r>
                    <m:r>
                      <a:rPr lang="en-US" sz="6000" i="1">
                        <a:latin typeface="Cambria Math" panose="02040503050406030204" pitchFamily="18" charset="0"/>
                      </a:rPr>
                      <m:t>𝑐</m:t>
                    </m:r>
                    <m:f>
                      <m:fPr>
                        <m:ctrlPr>
                          <a:rPr lang="en-US" sz="6000" i="1">
                            <a:latin typeface="Cambria Math" panose="02040503050406030204" pitchFamily="18" charset="0"/>
                          </a:rPr>
                        </m:ctrlPr>
                      </m:fPr>
                      <m:num>
                        <m:r>
                          <a:rPr lang="en-US" sz="6000" i="1">
                            <a:latin typeface="Cambria Math" panose="02040503050406030204" pitchFamily="18" charset="0"/>
                          </a:rPr>
                          <m:t>𝑑</m:t>
                        </m:r>
                        <m:r>
                          <a:rPr lang="en-US" sz="6000" i="1">
                            <a:solidFill>
                              <a:srgbClr val="0070C0"/>
                            </a:solidFill>
                            <a:latin typeface="Cambria Math" panose="02040503050406030204" pitchFamily="18" charset="0"/>
                          </a:rPr>
                          <m:t>𝑡</m:t>
                        </m:r>
                      </m:num>
                      <m:den>
                        <m:r>
                          <a:rPr lang="en-US" sz="6000" i="1">
                            <a:latin typeface="Cambria Math" panose="02040503050406030204" pitchFamily="18" charset="0"/>
                          </a:rPr>
                          <m:t>𝑑</m:t>
                        </m:r>
                        <m:r>
                          <a:rPr lang="en-US" sz="6000" i="1">
                            <a:solidFill>
                              <a:srgbClr val="FFC000"/>
                            </a:solidFill>
                            <a:latin typeface="Cambria Math" panose="02040503050406030204" pitchFamily="18" charset="0"/>
                          </a:rPr>
                          <m:t>𝜏</m:t>
                        </m:r>
                      </m:den>
                    </m:f>
                    <m:acc>
                      <m:accPr>
                        <m:chr m:val="⃗"/>
                        <m:ctrlPr>
                          <a:rPr lang="en-US" sz="6000" i="1">
                            <a:solidFill>
                              <a:srgbClr val="002060"/>
                            </a:solidFill>
                            <a:latin typeface="Cambria Math" panose="02040503050406030204" pitchFamily="18" charset="0"/>
                          </a:rPr>
                        </m:ctrlPr>
                      </m:accPr>
                      <m:e>
                        <m:sSub>
                          <m:sSubPr>
                            <m:ctrlPr>
                              <a:rPr lang="en-US" sz="6000" i="1">
                                <a:solidFill>
                                  <a:srgbClr val="002060"/>
                                </a:solidFill>
                                <a:latin typeface="Cambria Math" panose="02040503050406030204" pitchFamily="18" charset="0"/>
                              </a:rPr>
                            </m:ctrlPr>
                          </m:sSubPr>
                          <m:e>
                            <m:r>
                              <a:rPr lang="en-US" sz="6000" i="1">
                                <a:solidFill>
                                  <a:srgbClr val="002060"/>
                                </a:solidFill>
                                <a:latin typeface="Cambria Math" panose="02040503050406030204" pitchFamily="18" charset="0"/>
                              </a:rPr>
                              <m:t>𝑒</m:t>
                            </m:r>
                          </m:e>
                          <m:sub>
                            <m:r>
                              <a:rPr lang="en-US" sz="6000" i="1">
                                <a:solidFill>
                                  <a:srgbClr val="002060"/>
                                </a:solidFill>
                                <a:latin typeface="Cambria Math" panose="02040503050406030204" pitchFamily="18" charset="0"/>
                              </a:rPr>
                              <m:t>𝑡</m:t>
                            </m:r>
                          </m:sub>
                        </m:sSub>
                      </m:e>
                    </m:acc>
                    <m:r>
                      <a:rPr lang="en-US" sz="6000" i="1">
                        <a:latin typeface="Cambria Math" panose="02040503050406030204" pitchFamily="18" charset="0"/>
                      </a:rPr>
                      <m:t>+</m:t>
                    </m:r>
                    <m:f>
                      <m:fPr>
                        <m:ctrlPr>
                          <a:rPr lang="en-US" sz="6000" i="1">
                            <a:latin typeface="Cambria Math" panose="02040503050406030204" pitchFamily="18" charset="0"/>
                          </a:rPr>
                        </m:ctrlPr>
                      </m:fPr>
                      <m:num>
                        <m:r>
                          <a:rPr lang="en-US" sz="6000" i="1">
                            <a:latin typeface="Cambria Math" panose="02040503050406030204" pitchFamily="18" charset="0"/>
                          </a:rPr>
                          <m:t>𝑑</m:t>
                        </m:r>
                        <m:r>
                          <a:rPr lang="en-US" sz="6000" i="1">
                            <a:solidFill>
                              <a:srgbClr val="0070C0"/>
                            </a:solidFill>
                            <a:latin typeface="Cambria Math" panose="02040503050406030204" pitchFamily="18" charset="0"/>
                          </a:rPr>
                          <m:t>𝑥</m:t>
                        </m:r>
                      </m:num>
                      <m:den>
                        <m:r>
                          <a:rPr lang="en-US" sz="6000" i="1">
                            <a:latin typeface="Cambria Math" panose="02040503050406030204" pitchFamily="18" charset="0"/>
                          </a:rPr>
                          <m:t>𝑑</m:t>
                        </m:r>
                        <m:r>
                          <a:rPr lang="en-US" sz="6000" i="1">
                            <a:solidFill>
                              <a:srgbClr val="FFC000"/>
                            </a:solidFill>
                            <a:latin typeface="Cambria Math" panose="02040503050406030204" pitchFamily="18" charset="0"/>
                          </a:rPr>
                          <m:t>𝜏</m:t>
                        </m:r>
                      </m:den>
                    </m:f>
                    <m:acc>
                      <m:accPr>
                        <m:chr m:val="⃗"/>
                        <m:ctrlPr>
                          <a:rPr lang="en-US" sz="6000" i="1">
                            <a:solidFill>
                              <a:srgbClr val="002060"/>
                            </a:solidFill>
                            <a:latin typeface="Cambria Math" panose="02040503050406030204" pitchFamily="18" charset="0"/>
                          </a:rPr>
                        </m:ctrlPr>
                      </m:accPr>
                      <m:e>
                        <m:sSub>
                          <m:sSubPr>
                            <m:ctrlPr>
                              <a:rPr lang="en-US" sz="6000" i="1">
                                <a:solidFill>
                                  <a:srgbClr val="002060"/>
                                </a:solidFill>
                                <a:latin typeface="Cambria Math" panose="02040503050406030204" pitchFamily="18" charset="0"/>
                              </a:rPr>
                            </m:ctrlPr>
                          </m:sSubPr>
                          <m:e>
                            <m:r>
                              <a:rPr lang="en-US" sz="6000" i="1">
                                <a:solidFill>
                                  <a:srgbClr val="002060"/>
                                </a:solidFill>
                                <a:latin typeface="Cambria Math" panose="02040503050406030204" pitchFamily="18" charset="0"/>
                              </a:rPr>
                              <m:t>𝑒</m:t>
                            </m:r>
                          </m:e>
                          <m:sub>
                            <m:r>
                              <a:rPr lang="en-US" sz="6000" i="1">
                                <a:solidFill>
                                  <a:srgbClr val="002060"/>
                                </a:solidFill>
                                <a:latin typeface="Cambria Math" panose="02040503050406030204" pitchFamily="18" charset="0"/>
                              </a:rPr>
                              <m:t>𝑥</m:t>
                            </m:r>
                          </m:sub>
                        </m:sSub>
                      </m:e>
                    </m:acc>
                    <m:r>
                      <a:rPr lang="en-US" sz="6000" i="1">
                        <a:latin typeface="Cambria Math" panose="02040503050406030204" pitchFamily="18" charset="0"/>
                      </a:rPr>
                      <m:t>+</m:t>
                    </m:r>
                    <m:f>
                      <m:fPr>
                        <m:ctrlPr>
                          <a:rPr lang="en-US" sz="6000" i="1">
                            <a:latin typeface="Cambria Math" panose="02040503050406030204" pitchFamily="18" charset="0"/>
                          </a:rPr>
                        </m:ctrlPr>
                      </m:fPr>
                      <m:num>
                        <m:r>
                          <a:rPr lang="en-US" sz="6000" i="1">
                            <a:latin typeface="Cambria Math" panose="02040503050406030204" pitchFamily="18" charset="0"/>
                          </a:rPr>
                          <m:t>𝑑</m:t>
                        </m:r>
                        <m:r>
                          <a:rPr lang="en-US" sz="6000" i="1">
                            <a:solidFill>
                              <a:srgbClr val="0070C0"/>
                            </a:solidFill>
                            <a:latin typeface="Cambria Math" panose="02040503050406030204" pitchFamily="18" charset="0"/>
                          </a:rPr>
                          <m:t>𝑦</m:t>
                        </m:r>
                      </m:num>
                      <m:den>
                        <m:r>
                          <a:rPr lang="en-US" sz="6000" i="1">
                            <a:latin typeface="Cambria Math" panose="02040503050406030204" pitchFamily="18" charset="0"/>
                          </a:rPr>
                          <m:t>𝑑</m:t>
                        </m:r>
                        <m:r>
                          <a:rPr lang="en-US" sz="6000" i="1">
                            <a:solidFill>
                              <a:srgbClr val="FFC000"/>
                            </a:solidFill>
                            <a:latin typeface="Cambria Math" panose="02040503050406030204" pitchFamily="18" charset="0"/>
                          </a:rPr>
                          <m:t>𝜏</m:t>
                        </m:r>
                      </m:den>
                    </m:f>
                    <m:acc>
                      <m:accPr>
                        <m:chr m:val="⃗"/>
                        <m:ctrlPr>
                          <a:rPr lang="en-US" sz="6000" i="1">
                            <a:solidFill>
                              <a:srgbClr val="002060"/>
                            </a:solidFill>
                            <a:latin typeface="Cambria Math" panose="02040503050406030204" pitchFamily="18" charset="0"/>
                          </a:rPr>
                        </m:ctrlPr>
                      </m:accPr>
                      <m:e>
                        <m:sSub>
                          <m:sSubPr>
                            <m:ctrlPr>
                              <a:rPr lang="en-US" sz="6000" i="1">
                                <a:solidFill>
                                  <a:srgbClr val="002060"/>
                                </a:solidFill>
                                <a:latin typeface="Cambria Math" panose="02040503050406030204" pitchFamily="18" charset="0"/>
                              </a:rPr>
                            </m:ctrlPr>
                          </m:sSubPr>
                          <m:e>
                            <m:r>
                              <a:rPr lang="en-US" sz="6000" i="1">
                                <a:solidFill>
                                  <a:srgbClr val="002060"/>
                                </a:solidFill>
                                <a:latin typeface="Cambria Math" panose="02040503050406030204" pitchFamily="18" charset="0"/>
                              </a:rPr>
                              <m:t>𝑒</m:t>
                            </m:r>
                          </m:e>
                          <m:sub>
                            <m:r>
                              <a:rPr lang="en-US" sz="6000" i="1">
                                <a:solidFill>
                                  <a:srgbClr val="002060"/>
                                </a:solidFill>
                                <a:latin typeface="Cambria Math" panose="02040503050406030204" pitchFamily="18" charset="0"/>
                              </a:rPr>
                              <m:t>𝑦</m:t>
                            </m:r>
                          </m:sub>
                        </m:sSub>
                      </m:e>
                    </m:acc>
                    <m:r>
                      <a:rPr lang="en-US" sz="6000" i="1">
                        <a:latin typeface="Cambria Math" panose="02040503050406030204" pitchFamily="18" charset="0"/>
                      </a:rPr>
                      <m:t>+</m:t>
                    </m:r>
                    <m:f>
                      <m:fPr>
                        <m:ctrlPr>
                          <a:rPr lang="en-US" sz="6000" i="1">
                            <a:latin typeface="Cambria Math" panose="02040503050406030204" pitchFamily="18" charset="0"/>
                          </a:rPr>
                        </m:ctrlPr>
                      </m:fPr>
                      <m:num>
                        <m:r>
                          <a:rPr lang="en-US" sz="6000" i="1">
                            <a:latin typeface="Cambria Math" panose="02040503050406030204" pitchFamily="18" charset="0"/>
                          </a:rPr>
                          <m:t>𝑑</m:t>
                        </m:r>
                        <m:r>
                          <a:rPr lang="en-US" sz="6000" i="1">
                            <a:solidFill>
                              <a:srgbClr val="0070C0"/>
                            </a:solidFill>
                            <a:latin typeface="Cambria Math" panose="02040503050406030204" pitchFamily="18" charset="0"/>
                          </a:rPr>
                          <m:t>𝑧</m:t>
                        </m:r>
                      </m:num>
                      <m:den>
                        <m:r>
                          <a:rPr lang="en-US" sz="6000" i="1">
                            <a:latin typeface="Cambria Math" panose="02040503050406030204" pitchFamily="18" charset="0"/>
                          </a:rPr>
                          <m:t>𝑑</m:t>
                        </m:r>
                        <m:r>
                          <a:rPr lang="en-US" sz="6000" i="1">
                            <a:solidFill>
                              <a:srgbClr val="FFC000"/>
                            </a:solidFill>
                            <a:latin typeface="Cambria Math" panose="02040503050406030204" pitchFamily="18" charset="0"/>
                          </a:rPr>
                          <m:t>𝜏</m:t>
                        </m:r>
                      </m:den>
                    </m:f>
                    <m:acc>
                      <m:accPr>
                        <m:chr m:val="⃗"/>
                        <m:ctrlPr>
                          <a:rPr lang="en-US" sz="6000" i="1">
                            <a:solidFill>
                              <a:srgbClr val="002060"/>
                            </a:solidFill>
                            <a:latin typeface="Cambria Math" panose="02040503050406030204" pitchFamily="18" charset="0"/>
                          </a:rPr>
                        </m:ctrlPr>
                      </m:accPr>
                      <m:e>
                        <m:sSub>
                          <m:sSubPr>
                            <m:ctrlPr>
                              <a:rPr lang="en-US" sz="6000" i="1">
                                <a:solidFill>
                                  <a:srgbClr val="002060"/>
                                </a:solidFill>
                                <a:latin typeface="Cambria Math" panose="02040503050406030204" pitchFamily="18" charset="0"/>
                              </a:rPr>
                            </m:ctrlPr>
                          </m:sSubPr>
                          <m:e>
                            <m:r>
                              <a:rPr lang="en-US" sz="6000" i="1">
                                <a:solidFill>
                                  <a:srgbClr val="002060"/>
                                </a:solidFill>
                                <a:latin typeface="Cambria Math" panose="02040503050406030204" pitchFamily="18" charset="0"/>
                              </a:rPr>
                              <m:t>𝑒</m:t>
                            </m:r>
                          </m:e>
                          <m:sub>
                            <m:r>
                              <a:rPr lang="en-US" sz="6000" i="1">
                                <a:solidFill>
                                  <a:srgbClr val="002060"/>
                                </a:solidFill>
                                <a:latin typeface="Cambria Math" panose="02040503050406030204" pitchFamily="18" charset="0"/>
                              </a:rPr>
                              <m:t>𝑧</m:t>
                            </m:r>
                          </m:sub>
                        </m:sSub>
                      </m:e>
                    </m:acc>
                  </m:oMath>
                </a14:m>
                <a:r>
                  <a:rPr lang="en-CA" sz="6000" dirty="0"/>
                  <a:t>  </a:t>
                </a:r>
              </a:p>
              <a:p>
                <a:endParaRPr lang="en-CA" sz="1000" dirty="0"/>
              </a:p>
              <a:p>
                <a:pPr/>
                <a14:m>
                  <m:oMathPara xmlns:m="http://schemas.openxmlformats.org/officeDocument/2006/math">
                    <m:oMathParaPr>
                      <m:jc m:val="left"/>
                    </m:oMathParaPr>
                    <m:oMath xmlns:m="http://schemas.openxmlformats.org/officeDocument/2006/math">
                      <m:r>
                        <a:rPr lang="en-US" sz="5600" i="1">
                          <a:latin typeface="Cambria Math" panose="02040503050406030204" pitchFamily="18" charset="0"/>
                        </a:rPr>
                        <m:t>≡</m:t>
                      </m:r>
                      <m:acc>
                        <m:accPr>
                          <m:chr m:val="⃗"/>
                          <m:ctrlPr>
                            <a:rPr lang="en-US" sz="5600" i="1">
                              <a:solidFill>
                                <a:srgbClr val="7030A0"/>
                              </a:solidFill>
                              <a:latin typeface="Cambria Math" panose="02040503050406030204" pitchFamily="18" charset="0"/>
                            </a:rPr>
                          </m:ctrlPr>
                        </m:accPr>
                        <m:e>
                          <m:r>
                            <a:rPr lang="en-US" sz="5600" i="1">
                              <a:solidFill>
                                <a:srgbClr val="7030A0"/>
                              </a:solidFill>
                              <a:latin typeface="Cambria Math" panose="02040503050406030204" pitchFamily="18" charset="0"/>
                            </a:rPr>
                            <m:t>𝑈</m:t>
                          </m:r>
                        </m:e>
                      </m:acc>
                      <m:r>
                        <a:rPr lang="en-US" sz="5600" i="1">
                          <a:latin typeface="Cambria Math" panose="02040503050406030204" pitchFamily="18" charset="0"/>
                        </a:rPr>
                        <m:t>=</m:t>
                      </m:r>
                      <m:r>
                        <a:rPr lang="en-US" sz="5600" i="1">
                          <a:latin typeface="Cambria Math" panose="02040503050406030204" pitchFamily="18" charset="0"/>
                        </a:rPr>
                        <m:t>𝑐</m:t>
                      </m:r>
                      <m:r>
                        <a:rPr lang="en-US" sz="5600" i="1">
                          <a:latin typeface="Cambria Math" panose="02040503050406030204" pitchFamily="18" charset="0"/>
                        </a:rPr>
                        <m:t>𝛾</m:t>
                      </m:r>
                      <m:acc>
                        <m:accPr>
                          <m:chr m:val="⃗"/>
                          <m:ctrlPr>
                            <a:rPr lang="en-US" sz="5600" i="1">
                              <a:solidFill>
                                <a:srgbClr val="002060"/>
                              </a:solidFill>
                              <a:latin typeface="Cambria Math" panose="02040503050406030204" pitchFamily="18" charset="0"/>
                            </a:rPr>
                          </m:ctrlPr>
                        </m:accPr>
                        <m:e>
                          <m:sSub>
                            <m:sSubPr>
                              <m:ctrlPr>
                                <a:rPr lang="en-US" sz="5600" i="1">
                                  <a:solidFill>
                                    <a:srgbClr val="002060"/>
                                  </a:solidFill>
                                  <a:latin typeface="Cambria Math" panose="02040503050406030204" pitchFamily="18" charset="0"/>
                                </a:rPr>
                              </m:ctrlPr>
                            </m:sSubPr>
                            <m:e>
                              <m:r>
                                <a:rPr lang="en-US" sz="5600" i="1">
                                  <a:solidFill>
                                    <a:srgbClr val="002060"/>
                                  </a:solidFill>
                                  <a:latin typeface="Cambria Math" panose="02040503050406030204" pitchFamily="18" charset="0"/>
                                </a:rPr>
                                <m:t>𝑒</m:t>
                              </m:r>
                            </m:e>
                            <m:sub>
                              <m:r>
                                <a:rPr lang="en-US" sz="5600" i="1">
                                  <a:solidFill>
                                    <a:srgbClr val="002060"/>
                                  </a:solidFill>
                                  <a:latin typeface="Cambria Math" panose="02040503050406030204" pitchFamily="18" charset="0"/>
                                </a:rPr>
                                <m:t>𝑡</m:t>
                              </m:r>
                            </m:sub>
                          </m:sSub>
                        </m:e>
                      </m:acc>
                      <m:r>
                        <a:rPr lang="en-US" sz="5600" i="1">
                          <a:latin typeface="Cambria Math" panose="02040503050406030204" pitchFamily="18" charset="0"/>
                        </a:rPr>
                        <m:t>+</m:t>
                      </m:r>
                      <m:sSup>
                        <m:sSupPr>
                          <m:ctrlPr>
                            <a:rPr lang="en-US" sz="5600" i="1">
                              <a:solidFill>
                                <a:srgbClr val="0070C0"/>
                              </a:solidFill>
                              <a:latin typeface="Cambria Math" panose="02040503050406030204" pitchFamily="18" charset="0"/>
                            </a:rPr>
                          </m:ctrlPr>
                        </m:sSupPr>
                        <m:e>
                          <m:r>
                            <a:rPr lang="en-US" sz="5600" i="1">
                              <a:solidFill>
                                <a:srgbClr val="0070C0"/>
                              </a:solidFill>
                              <a:latin typeface="Cambria Math" panose="02040503050406030204" pitchFamily="18" charset="0"/>
                            </a:rPr>
                            <m:t>𝑢</m:t>
                          </m:r>
                        </m:e>
                        <m:sup>
                          <m:r>
                            <a:rPr lang="en-US" sz="5600" i="1">
                              <a:solidFill>
                                <a:srgbClr val="0070C0"/>
                              </a:solidFill>
                              <a:latin typeface="Cambria Math" panose="02040503050406030204" pitchFamily="18" charset="0"/>
                            </a:rPr>
                            <m:t>𝑥</m:t>
                          </m:r>
                        </m:sup>
                      </m:sSup>
                      <m:r>
                        <a:rPr lang="en-US" sz="5600" i="1">
                          <a:latin typeface="Cambria Math" panose="02040503050406030204" pitchFamily="18" charset="0"/>
                        </a:rPr>
                        <m:t>𝛾</m:t>
                      </m:r>
                      <m:acc>
                        <m:accPr>
                          <m:chr m:val="⃗"/>
                          <m:ctrlPr>
                            <a:rPr lang="en-US" sz="5600" i="1">
                              <a:solidFill>
                                <a:srgbClr val="002060"/>
                              </a:solidFill>
                              <a:latin typeface="Cambria Math" panose="02040503050406030204" pitchFamily="18" charset="0"/>
                            </a:rPr>
                          </m:ctrlPr>
                        </m:accPr>
                        <m:e>
                          <m:sSub>
                            <m:sSubPr>
                              <m:ctrlPr>
                                <a:rPr lang="en-US" sz="5600" i="1">
                                  <a:solidFill>
                                    <a:srgbClr val="002060"/>
                                  </a:solidFill>
                                  <a:latin typeface="Cambria Math" panose="02040503050406030204" pitchFamily="18" charset="0"/>
                                </a:rPr>
                              </m:ctrlPr>
                            </m:sSubPr>
                            <m:e>
                              <m:r>
                                <a:rPr lang="en-US" sz="5600" i="1">
                                  <a:solidFill>
                                    <a:srgbClr val="002060"/>
                                  </a:solidFill>
                                  <a:latin typeface="Cambria Math" panose="02040503050406030204" pitchFamily="18" charset="0"/>
                                </a:rPr>
                                <m:t>𝑒</m:t>
                              </m:r>
                            </m:e>
                            <m:sub>
                              <m:r>
                                <a:rPr lang="en-US" sz="5600" i="1">
                                  <a:solidFill>
                                    <a:srgbClr val="002060"/>
                                  </a:solidFill>
                                  <a:latin typeface="Cambria Math" panose="02040503050406030204" pitchFamily="18" charset="0"/>
                                </a:rPr>
                                <m:t>𝑥</m:t>
                              </m:r>
                            </m:sub>
                          </m:sSub>
                        </m:e>
                      </m:acc>
                      <m:r>
                        <a:rPr lang="en-US" sz="5600" i="1">
                          <a:solidFill>
                            <a:srgbClr val="002060"/>
                          </a:solidFill>
                          <a:latin typeface="Cambria Math" panose="02040503050406030204" pitchFamily="18" charset="0"/>
                        </a:rPr>
                        <m:t> </m:t>
                      </m:r>
                      <m:r>
                        <a:rPr lang="en-US" sz="5600" i="1">
                          <a:latin typeface="Cambria Math" panose="02040503050406030204" pitchFamily="18" charset="0"/>
                        </a:rPr>
                        <m:t>+</m:t>
                      </m:r>
                      <m:sSup>
                        <m:sSupPr>
                          <m:ctrlPr>
                            <a:rPr lang="en-US" sz="5600" i="1">
                              <a:solidFill>
                                <a:srgbClr val="0070C0"/>
                              </a:solidFill>
                              <a:latin typeface="Cambria Math" panose="02040503050406030204" pitchFamily="18" charset="0"/>
                            </a:rPr>
                          </m:ctrlPr>
                        </m:sSupPr>
                        <m:e>
                          <m:r>
                            <a:rPr lang="en-US" sz="5600" i="1">
                              <a:solidFill>
                                <a:srgbClr val="0070C0"/>
                              </a:solidFill>
                              <a:latin typeface="Cambria Math" panose="02040503050406030204" pitchFamily="18" charset="0"/>
                            </a:rPr>
                            <m:t>𝑢</m:t>
                          </m:r>
                        </m:e>
                        <m:sup>
                          <m:r>
                            <a:rPr lang="en-US" sz="5600" i="1">
                              <a:solidFill>
                                <a:srgbClr val="0070C0"/>
                              </a:solidFill>
                              <a:latin typeface="Cambria Math" panose="02040503050406030204" pitchFamily="18" charset="0"/>
                            </a:rPr>
                            <m:t>𝑦</m:t>
                          </m:r>
                        </m:sup>
                      </m:sSup>
                      <m:r>
                        <a:rPr lang="en-US" sz="5600" i="1">
                          <a:latin typeface="Cambria Math" panose="02040503050406030204" pitchFamily="18" charset="0"/>
                        </a:rPr>
                        <m:t>𝛾</m:t>
                      </m:r>
                      <m:acc>
                        <m:accPr>
                          <m:chr m:val="⃗"/>
                          <m:ctrlPr>
                            <a:rPr lang="en-US" sz="5600" i="1">
                              <a:solidFill>
                                <a:srgbClr val="002060"/>
                              </a:solidFill>
                              <a:latin typeface="Cambria Math" panose="02040503050406030204" pitchFamily="18" charset="0"/>
                            </a:rPr>
                          </m:ctrlPr>
                        </m:accPr>
                        <m:e>
                          <m:sSub>
                            <m:sSubPr>
                              <m:ctrlPr>
                                <a:rPr lang="en-US" sz="5600" i="1">
                                  <a:solidFill>
                                    <a:srgbClr val="002060"/>
                                  </a:solidFill>
                                  <a:latin typeface="Cambria Math" panose="02040503050406030204" pitchFamily="18" charset="0"/>
                                </a:rPr>
                              </m:ctrlPr>
                            </m:sSubPr>
                            <m:e>
                              <m:r>
                                <a:rPr lang="en-US" sz="5600" i="1">
                                  <a:solidFill>
                                    <a:srgbClr val="002060"/>
                                  </a:solidFill>
                                  <a:latin typeface="Cambria Math" panose="02040503050406030204" pitchFamily="18" charset="0"/>
                                </a:rPr>
                                <m:t>𝑒</m:t>
                              </m:r>
                            </m:e>
                            <m:sub>
                              <m:r>
                                <a:rPr lang="en-US" sz="5600" i="1">
                                  <a:solidFill>
                                    <a:srgbClr val="002060"/>
                                  </a:solidFill>
                                  <a:latin typeface="Cambria Math" panose="02040503050406030204" pitchFamily="18" charset="0"/>
                                </a:rPr>
                                <m:t>𝑦</m:t>
                              </m:r>
                            </m:sub>
                          </m:sSub>
                        </m:e>
                      </m:acc>
                      <m:r>
                        <a:rPr lang="en-US" sz="5600" i="1">
                          <a:solidFill>
                            <a:srgbClr val="002060"/>
                          </a:solidFill>
                          <a:latin typeface="Cambria Math" panose="02040503050406030204" pitchFamily="18" charset="0"/>
                        </a:rPr>
                        <m:t> </m:t>
                      </m:r>
                      <m:r>
                        <a:rPr lang="en-US" sz="5600" i="1">
                          <a:latin typeface="Cambria Math" panose="02040503050406030204" pitchFamily="18" charset="0"/>
                        </a:rPr>
                        <m:t>+</m:t>
                      </m:r>
                      <m:sSup>
                        <m:sSupPr>
                          <m:ctrlPr>
                            <a:rPr lang="en-US" sz="5600" i="1">
                              <a:solidFill>
                                <a:srgbClr val="0070C0"/>
                              </a:solidFill>
                              <a:latin typeface="Cambria Math" panose="02040503050406030204" pitchFamily="18" charset="0"/>
                            </a:rPr>
                          </m:ctrlPr>
                        </m:sSupPr>
                        <m:e>
                          <m:r>
                            <a:rPr lang="en-US" sz="5600" i="1">
                              <a:solidFill>
                                <a:srgbClr val="0070C0"/>
                              </a:solidFill>
                              <a:latin typeface="Cambria Math" panose="02040503050406030204" pitchFamily="18" charset="0"/>
                            </a:rPr>
                            <m:t>𝑢</m:t>
                          </m:r>
                        </m:e>
                        <m:sup>
                          <m:r>
                            <a:rPr lang="en-US" sz="5600" i="1">
                              <a:solidFill>
                                <a:srgbClr val="0070C0"/>
                              </a:solidFill>
                              <a:latin typeface="Cambria Math" panose="02040503050406030204" pitchFamily="18" charset="0"/>
                            </a:rPr>
                            <m:t>𝑧</m:t>
                          </m:r>
                        </m:sup>
                      </m:sSup>
                      <m:r>
                        <a:rPr lang="en-US" sz="5600" i="1">
                          <a:latin typeface="Cambria Math" panose="02040503050406030204" pitchFamily="18" charset="0"/>
                        </a:rPr>
                        <m:t>𝛾</m:t>
                      </m:r>
                      <m:acc>
                        <m:accPr>
                          <m:chr m:val="⃗"/>
                          <m:ctrlPr>
                            <a:rPr lang="en-US" sz="5600" i="1">
                              <a:solidFill>
                                <a:srgbClr val="002060"/>
                              </a:solidFill>
                              <a:latin typeface="Cambria Math" panose="02040503050406030204" pitchFamily="18" charset="0"/>
                            </a:rPr>
                          </m:ctrlPr>
                        </m:accPr>
                        <m:e>
                          <m:sSub>
                            <m:sSubPr>
                              <m:ctrlPr>
                                <a:rPr lang="en-US" sz="5600" i="1">
                                  <a:solidFill>
                                    <a:srgbClr val="002060"/>
                                  </a:solidFill>
                                  <a:latin typeface="Cambria Math" panose="02040503050406030204" pitchFamily="18" charset="0"/>
                                </a:rPr>
                              </m:ctrlPr>
                            </m:sSubPr>
                            <m:e>
                              <m:r>
                                <a:rPr lang="en-US" sz="5600" i="1">
                                  <a:solidFill>
                                    <a:srgbClr val="002060"/>
                                  </a:solidFill>
                                  <a:latin typeface="Cambria Math" panose="02040503050406030204" pitchFamily="18" charset="0"/>
                                </a:rPr>
                                <m:t>𝑒</m:t>
                              </m:r>
                            </m:e>
                            <m:sub>
                              <m:r>
                                <a:rPr lang="en-US" sz="5600" i="1">
                                  <a:solidFill>
                                    <a:srgbClr val="002060"/>
                                  </a:solidFill>
                                  <a:latin typeface="Cambria Math" panose="02040503050406030204" pitchFamily="18" charset="0"/>
                                </a:rPr>
                                <m:t>𝑧</m:t>
                              </m:r>
                            </m:sub>
                          </m:sSub>
                        </m:e>
                      </m:acc>
                    </m:oMath>
                  </m:oMathPara>
                </a14:m>
                <a:endParaRPr lang="en-CA" sz="5600" dirty="0"/>
              </a:p>
              <a:p>
                <a:pPr/>
                <a14:m>
                  <m:oMathPara xmlns:m="http://schemas.openxmlformats.org/officeDocument/2006/math">
                    <m:oMathParaPr>
                      <m:jc m:val="left"/>
                    </m:oMathParaPr>
                    <m:oMath xmlns:m="http://schemas.openxmlformats.org/officeDocument/2006/math">
                      <m:r>
                        <a:rPr lang="en-US" sz="5600" i="1">
                          <a:latin typeface="Cambria Math" panose="02040503050406030204" pitchFamily="18" charset="0"/>
                        </a:rPr>
                        <m:t>≡</m:t>
                      </m:r>
                      <m:acc>
                        <m:accPr>
                          <m:chr m:val="⃗"/>
                          <m:ctrlPr>
                            <a:rPr lang="en-US" sz="5600" i="1">
                              <a:solidFill>
                                <a:srgbClr val="7030A0"/>
                              </a:solidFill>
                              <a:latin typeface="Cambria Math" panose="02040503050406030204" pitchFamily="18" charset="0"/>
                            </a:rPr>
                          </m:ctrlPr>
                        </m:accPr>
                        <m:e>
                          <m:r>
                            <a:rPr lang="en-US" sz="5600" i="1">
                              <a:solidFill>
                                <a:srgbClr val="7030A0"/>
                              </a:solidFill>
                              <a:latin typeface="Cambria Math" panose="02040503050406030204" pitchFamily="18" charset="0"/>
                            </a:rPr>
                            <m:t>𝑈</m:t>
                          </m:r>
                        </m:e>
                      </m:acc>
                      <m:r>
                        <a:rPr lang="en-US" sz="5600" i="1">
                          <a:latin typeface="Cambria Math" panose="02040503050406030204" pitchFamily="18" charset="0"/>
                        </a:rPr>
                        <m:t>=</m:t>
                      </m:r>
                      <m:sSup>
                        <m:sSupPr>
                          <m:ctrlPr>
                            <a:rPr lang="en-US" sz="5600" i="1">
                              <a:solidFill>
                                <a:srgbClr val="0070C0"/>
                              </a:solidFill>
                              <a:latin typeface="Cambria Math" panose="02040503050406030204" pitchFamily="18" charset="0"/>
                            </a:rPr>
                          </m:ctrlPr>
                        </m:sSupPr>
                        <m:e>
                          <m:r>
                            <a:rPr lang="en-US" sz="5600" i="1">
                              <a:solidFill>
                                <a:srgbClr val="0070C0"/>
                              </a:solidFill>
                              <a:latin typeface="Cambria Math" panose="02040503050406030204" pitchFamily="18" charset="0"/>
                            </a:rPr>
                            <m:t>𝑈</m:t>
                          </m:r>
                        </m:e>
                        <m:sup>
                          <m:r>
                            <a:rPr lang="en-US" sz="5600" i="1">
                              <a:solidFill>
                                <a:srgbClr val="0070C0"/>
                              </a:solidFill>
                              <a:latin typeface="Cambria Math" panose="02040503050406030204" pitchFamily="18" charset="0"/>
                            </a:rPr>
                            <m:t>𝑡</m:t>
                          </m:r>
                        </m:sup>
                      </m:sSup>
                      <m:acc>
                        <m:accPr>
                          <m:chr m:val="⃗"/>
                          <m:ctrlPr>
                            <a:rPr lang="en-US" sz="5600" i="1">
                              <a:solidFill>
                                <a:srgbClr val="002060"/>
                              </a:solidFill>
                              <a:latin typeface="Cambria Math" panose="02040503050406030204" pitchFamily="18" charset="0"/>
                            </a:rPr>
                          </m:ctrlPr>
                        </m:accPr>
                        <m:e>
                          <m:sSub>
                            <m:sSubPr>
                              <m:ctrlPr>
                                <a:rPr lang="en-US" sz="5600" i="1">
                                  <a:solidFill>
                                    <a:srgbClr val="002060"/>
                                  </a:solidFill>
                                  <a:latin typeface="Cambria Math" panose="02040503050406030204" pitchFamily="18" charset="0"/>
                                </a:rPr>
                              </m:ctrlPr>
                            </m:sSubPr>
                            <m:e>
                              <m:r>
                                <a:rPr lang="en-US" sz="5600" i="1">
                                  <a:solidFill>
                                    <a:srgbClr val="002060"/>
                                  </a:solidFill>
                                  <a:latin typeface="Cambria Math" panose="02040503050406030204" pitchFamily="18" charset="0"/>
                                </a:rPr>
                                <m:t>𝑒</m:t>
                              </m:r>
                            </m:e>
                            <m:sub>
                              <m:r>
                                <a:rPr lang="en-US" sz="5600" i="1">
                                  <a:solidFill>
                                    <a:srgbClr val="002060"/>
                                  </a:solidFill>
                                  <a:latin typeface="Cambria Math" panose="02040503050406030204" pitchFamily="18" charset="0"/>
                                </a:rPr>
                                <m:t>𝑡</m:t>
                              </m:r>
                            </m:sub>
                          </m:sSub>
                        </m:e>
                      </m:acc>
                      <m:r>
                        <a:rPr lang="en-US" sz="5600" i="1">
                          <a:latin typeface="Cambria Math" panose="02040503050406030204" pitchFamily="18" charset="0"/>
                        </a:rPr>
                        <m:t>+ </m:t>
                      </m:r>
                      <m:sSup>
                        <m:sSupPr>
                          <m:ctrlPr>
                            <a:rPr lang="en-US" sz="5600" i="1">
                              <a:solidFill>
                                <a:srgbClr val="0070C0"/>
                              </a:solidFill>
                              <a:latin typeface="Cambria Math" panose="02040503050406030204" pitchFamily="18" charset="0"/>
                            </a:rPr>
                          </m:ctrlPr>
                        </m:sSupPr>
                        <m:e>
                          <m:r>
                            <a:rPr lang="en-US" sz="5600" i="1">
                              <a:solidFill>
                                <a:srgbClr val="0070C0"/>
                              </a:solidFill>
                              <a:latin typeface="Cambria Math" panose="02040503050406030204" pitchFamily="18" charset="0"/>
                            </a:rPr>
                            <m:t>𝑈</m:t>
                          </m:r>
                        </m:e>
                        <m:sup>
                          <m:r>
                            <a:rPr lang="en-US" sz="5600" i="1">
                              <a:solidFill>
                                <a:srgbClr val="0070C0"/>
                              </a:solidFill>
                              <a:latin typeface="Cambria Math" panose="02040503050406030204" pitchFamily="18" charset="0"/>
                            </a:rPr>
                            <m:t>𝑥</m:t>
                          </m:r>
                        </m:sup>
                      </m:sSup>
                      <m:r>
                        <a:rPr lang="en-US" sz="5600" i="1">
                          <a:solidFill>
                            <a:srgbClr val="0070C0"/>
                          </a:solidFill>
                          <a:latin typeface="Cambria Math" panose="02040503050406030204" pitchFamily="18" charset="0"/>
                        </a:rPr>
                        <m:t> </m:t>
                      </m:r>
                      <m:acc>
                        <m:accPr>
                          <m:chr m:val="⃗"/>
                          <m:ctrlPr>
                            <a:rPr lang="en-US" sz="5600" i="1">
                              <a:solidFill>
                                <a:srgbClr val="002060"/>
                              </a:solidFill>
                              <a:latin typeface="Cambria Math" panose="02040503050406030204" pitchFamily="18" charset="0"/>
                            </a:rPr>
                          </m:ctrlPr>
                        </m:accPr>
                        <m:e>
                          <m:sSub>
                            <m:sSubPr>
                              <m:ctrlPr>
                                <a:rPr lang="en-US" sz="5600" i="1">
                                  <a:solidFill>
                                    <a:srgbClr val="002060"/>
                                  </a:solidFill>
                                  <a:latin typeface="Cambria Math" panose="02040503050406030204" pitchFamily="18" charset="0"/>
                                </a:rPr>
                              </m:ctrlPr>
                            </m:sSubPr>
                            <m:e>
                              <m:r>
                                <a:rPr lang="en-US" sz="5600" i="1">
                                  <a:solidFill>
                                    <a:srgbClr val="002060"/>
                                  </a:solidFill>
                                  <a:latin typeface="Cambria Math" panose="02040503050406030204" pitchFamily="18" charset="0"/>
                                </a:rPr>
                                <m:t>𝑒</m:t>
                              </m:r>
                            </m:e>
                            <m:sub>
                              <m:r>
                                <a:rPr lang="en-US" sz="5600" i="1">
                                  <a:solidFill>
                                    <a:srgbClr val="002060"/>
                                  </a:solidFill>
                                  <a:latin typeface="Cambria Math" panose="02040503050406030204" pitchFamily="18" charset="0"/>
                                </a:rPr>
                                <m:t>𝑥</m:t>
                              </m:r>
                            </m:sub>
                          </m:sSub>
                        </m:e>
                      </m:acc>
                      <m:r>
                        <a:rPr lang="en-US" sz="5600" i="1">
                          <a:latin typeface="Cambria Math" panose="02040503050406030204" pitchFamily="18" charset="0"/>
                        </a:rPr>
                        <m:t>+</m:t>
                      </m:r>
                      <m:sSup>
                        <m:sSupPr>
                          <m:ctrlPr>
                            <a:rPr lang="en-US" sz="5600" i="1">
                              <a:solidFill>
                                <a:srgbClr val="0070C0"/>
                              </a:solidFill>
                              <a:latin typeface="Cambria Math" panose="02040503050406030204" pitchFamily="18" charset="0"/>
                            </a:rPr>
                          </m:ctrlPr>
                        </m:sSupPr>
                        <m:e>
                          <m:r>
                            <a:rPr lang="en-US" sz="5600" i="1">
                              <a:solidFill>
                                <a:srgbClr val="0070C0"/>
                              </a:solidFill>
                              <a:latin typeface="Cambria Math" panose="02040503050406030204" pitchFamily="18" charset="0"/>
                            </a:rPr>
                            <m:t>𝑈</m:t>
                          </m:r>
                        </m:e>
                        <m:sup>
                          <m:r>
                            <a:rPr lang="en-US" sz="5600" i="1">
                              <a:solidFill>
                                <a:srgbClr val="0070C0"/>
                              </a:solidFill>
                              <a:latin typeface="Cambria Math" panose="02040503050406030204" pitchFamily="18" charset="0"/>
                            </a:rPr>
                            <m:t>𝑦</m:t>
                          </m:r>
                        </m:sup>
                      </m:sSup>
                      <m:r>
                        <a:rPr lang="en-US" sz="5600" i="1">
                          <a:solidFill>
                            <a:srgbClr val="0070C0"/>
                          </a:solidFill>
                          <a:latin typeface="Cambria Math" panose="02040503050406030204" pitchFamily="18" charset="0"/>
                        </a:rPr>
                        <m:t> </m:t>
                      </m:r>
                      <m:acc>
                        <m:accPr>
                          <m:chr m:val="⃗"/>
                          <m:ctrlPr>
                            <a:rPr lang="en-US" sz="5600" i="1">
                              <a:solidFill>
                                <a:srgbClr val="002060"/>
                              </a:solidFill>
                              <a:latin typeface="Cambria Math" panose="02040503050406030204" pitchFamily="18" charset="0"/>
                            </a:rPr>
                          </m:ctrlPr>
                        </m:accPr>
                        <m:e>
                          <m:sSub>
                            <m:sSubPr>
                              <m:ctrlPr>
                                <a:rPr lang="en-US" sz="5600" i="1">
                                  <a:solidFill>
                                    <a:srgbClr val="002060"/>
                                  </a:solidFill>
                                  <a:latin typeface="Cambria Math" panose="02040503050406030204" pitchFamily="18" charset="0"/>
                                </a:rPr>
                              </m:ctrlPr>
                            </m:sSubPr>
                            <m:e>
                              <m:r>
                                <a:rPr lang="en-US" sz="5600" i="1">
                                  <a:solidFill>
                                    <a:srgbClr val="002060"/>
                                  </a:solidFill>
                                  <a:latin typeface="Cambria Math" panose="02040503050406030204" pitchFamily="18" charset="0"/>
                                </a:rPr>
                                <m:t>𝑒</m:t>
                              </m:r>
                            </m:e>
                            <m:sub>
                              <m:r>
                                <a:rPr lang="en-US" sz="5600" i="1">
                                  <a:solidFill>
                                    <a:srgbClr val="002060"/>
                                  </a:solidFill>
                                  <a:latin typeface="Cambria Math" panose="02040503050406030204" pitchFamily="18" charset="0"/>
                                </a:rPr>
                                <m:t>𝑦</m:t>
                              </m:r>
                            </m:sub>
                          </m:sSub>
                        </m:e>
                      </m:acc>
                      <m:r>
                        <a:rPr lang="en-US" sz="5600" i="1">
                          <a:latin typeface="Cambria Math" panose="02040503050406030204" pitchFamily="18" charset="0"/>
                        </a:rPr>
                        <m:t>+ </m:t>
                      </m:r>
                      <m:sSup>
                        <m:sSupPr>
                          <m:ctrlPr>
                            <a:rPr lang="en-US" sz="5600" i="1">
                              <a:solidFill>
                                <a:srgbClr val="0070C0"/>
                              </a:solidFill>
                              <a:latin typeface="Cambria Math" panose="02040503050406030204" pitchFamily="18" charset="0"/>
                            </a:rPr>
                          </m:ctrlPr>
                        </m:sSupPr>
                        <m:e>
                          <m:r>
                            <a:rPr lang="en-US" sz="5600" i="1">
                              <a:solidFill>
                                <a:srgbClr val="0070C0"/>
                              </a:solidFill>
                              <a:latin typeface="Cambria Math" panose="02040503050406030204" pitchFamily="18" charset="0"/>
                            </a:rPr>
                            <m:t>𝑈</m:t>
                          </m:r>
                        </m:e>
                        <m:sup>
                          <m:r>
                            <a:rPr lang="en-US" sz="5600" i="1">
                              <a:solidFill>
                                <a:srgbClr val="0070C0"/>
                              </a:solidFill>
                              <a:latin typeface="Cambria Math" panose="02040503050406030204" pitchFamily="18" charset="0"/>
                            </a:rPr>
                            <m:t>𝑧</m:t>
                          </m:r>
                        </m:sup>
                      </m:sSup>
                      <m:r>
                        <a:rPr lang="en-US" sz="5600" i="1">
                          <a:solidFill>
                            <a:srgbClr val="0070C0"/>
                          </a:solidFill>
                          <a:latin typeface="Cambria Math" panose="02040503050406030204" pitchFamily="18" charset="0"/>
                        </a:rPr>
                        <m:t> </m:t>
                      </m:r>
                      <m:acc>
                        <m:accPr>
                          <m:chr m:val="⃗"/>
                          <m:ctrlPr>
                            <a:rPr lang="en-US" sz="5600" i="1">
                              <a:solidFill>
                                <a:srgbClr val="002060"/>
                              </a:solidFill>
                              <a:latin typeface="Cambria Math" panose="02040503050406030204" pitchFamily="18" charset="0"/>
                            </a:rPr>
                          </m:ctrlPr>
                        </m:accPr>
                        <m:e>
                          <m:sSub>
                            <m:sSubPr>
                              <m:ctrlPr>
                                <a:rPr lang="en-US" sz="5600" i="1">
                                  <a:solidFill>
                                    <a:srgbClr val="002060"/>
                                  </a:solidFill>
                                  <a:latin typeface="Cambria Math" panose="02040503050406030204" pitchFamily="18" charset="0"/>
                                </a:rPr>
                              </m:ctrlPr>
                            </m:sSubPr>
                            <m:e>
                              <m:r>
                                <a:rPr lang="en-US" sz="5600" i="1">
                                  <a:solidFill>
                                    <a:srgbClr val="002060"/>
                                  </a:solidFill>
                                  <a:latin typeface="Cambria Math" panose="02040503050406030204" pitchFamily="18" charset="0"/>
                                </a:rPr>
                                <m:t>𝑒</m:t>
                              </m:r>
                            </m:e>
                            <m:sub>
                              <m:r>
                                <a:rPr lang="en-US" sz="5600" i="1">
                                  <a:solidFill>
                                    <a:srgbClr val="002060"/>
                                  </a:solidFill>
                                  <a:latin typeface="Cambria Math" panose="02040503050406030204" pitchFamily="18" charset="0"/>
                                </a:rPr>
                                <m:t>𝑧</m:t>
                              </m:r>
                            </m:sub>
                          </m:sSub>
                        </m:e>
                      </m:acc>
                    </m:oMath>
                  </m:oMathPara>
                </a14:m>
                <a:endParaRPr lang="en-CA" sz="5600" dirty="0">
                  <a:solidFill>
                    <a:schemeClr val="tx1"/>
                  </a:solidFill>
                </a:endParaRPr>
              </a:p>
            </p:txBody>
          </p:sp>
        </mc:Choice>
        <mc:Fallback xmlns="">
          <p:sp>
            <p:nvSpPr>
              <p:cNvPr id="11" name="TextBox 10">
                <a:extLst>
                  <a:ext uri="{FF2B5EF4-FFF2-40B4-BE49-F238E27FC236}">
                    <a16:creationId xmlns:a16="http://schemas.microsoft.com/office/drawing/2014/main" id="{8183EF45-F98D-417D-B65B-43F50F1647E0}"/>
                  </a:ext>
                </a:extLst>
              </p:cNvPr>
              <p:cNvSpPr txBox="1">
                <a:spLocks noRot="1" noChangeAspect="1" noMove="1" noResize="1" noEditPoints="1" noAdjustHandles="1" noChangeArrowheads="1" noChangeShapeType="1" noTextEdit="1"/>
              </p:cNvSpPr>
              <p:nvPr/>
            </p:nvSpPr>
            <p:spPr>
              <a:xfrm>
                <a:off x="76199" y="-102702"/>
                <a:ext cx="12208565" cy="3845668"/>
              </a:xfrm>
              <a:prstGeom prst="rect">
                <a:avLst/>
              </a:prstGeom>
              <a:blipFill>
                <a:blip r:embed="rId4"/>
                <a:stretch>
                  <a:fillRect/>
                </a:stretch>
              </a:blipFill>
              <a:ln>
                <a:noFill/>
              </a:ln>
            </p:spPr>
            <p:txBody>
              <a:bodyPr/>
              <a:lstStyle/>
              <a:p>
                <a:r>
                  <a:rPr lang="en-CA">
                    <a:noFill/>
                  </a:rPr>
                  <a:t> </a:t>
                </a:r>
              </a:p>
            </p:txBody>
          </p:sp>
        </mc:Fallback>
      </mc:AlternateContent>
      <p:cxnSp>
        <p:nvCxnSpPr>
          <p:cNvPr id="3" name="Straight Connector 2">
            <a:extLst>
              <a:ext uri="{FF2B5EF4-FFF2-40B4-BE49-F238E27FC236}">
                <a16:creationId xmlns:a16="http://schemas.microsoft.com/office/drawing/2014/main" id="{BF3F8DE2-5593-48E3-9FCE-10FECD574356}"/>
              </a:ext>
            </a:extLst>
          </p:cNvPr>
          <p:cNvCxnSpPr>
            <a:cxnSpLocks/>
          </p:cNvCxnSpPr>
          <p:nvPr/>
        </p:nvCxnSpPr>
        <p:spPr>
          <a:xfrm>
            <a:off x="0" y="3757941"/>
            <a:ext cx="12192000" cy="0"/>
          </a:xfrm>
          <a:prstGeom prst="line">
            <a:avLst/>
          </a:prstGeom>
          <a:ln w="762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9AE0D995-AACD-445B-80DF-74300DB4A356}"/>
                  </a:ext>
                </a:extLst>
              </p:cNvPr>
              <p:cNvSpPr txBox="1"/>
              <p:nvPr/>
            </p:nvSpPr>
            <p:spPr>
              <a:xfrm>
                <a:off x="5198993" y="3896968"/>
                <a:ext cx="6658710" cy="2894062"/>
              </a:xfrm>
              <a:prstGeom prst="rect">
                <a:avLst/>
              </a:prstGeom>
              <a:noFill/>
              <a:ln>
                <a:noFill/>
              </a:ln>
            </p:spPr>
            <p:txBody>
              <a:bodyPr wrap="square" rtlCol="0">
                <a:spAutoFit/>
              </a:bodyPr>
              <a:lstStyle/>
              <a:p>
                <a:pPr/>
                <a14:m>
                  <m:oMathPara xmlns:m="http://schemas.openxmlformats.org/officeDocument/2006/math">
                    <m:oMathParaPr>
                      <m:jc m:val="left"/>
                    </m:oMathParaPr>
                    <m:oMath xmlns:m="http://schemas.openxmlformats.org/officeDocument/2006/math">
                      <m:acc>
                        <m:accPr>
                          <m:chr m:val="⃗"/>
                          <m:ctrlPr>
                            <a:rPr lang="en-US" sz="4800" b="0" i="1" smtClean="0">
                              <a:solidFill>
                                <a:srgbClr val="7030A0"/>
                              </a:solidFill>
                              <a:latin typeface="Cambria Math" panose="02040503050406030204" pitchFamily="18" charset="0"/>
                            </a:rPr>
                          </m:ctrlPr>
                        </m:accPr>
                        <m:e>
                          <m:r>
                            <a:rPr lang="en-US" sz="4800" b="0" i="1" smtClean="0">
                              <a:solidFill>
                                <a:srgbClr val="7030A0"/>
                              </a:solidFill>
                              <a:latin typeface="Cambria Math" panose="02040503050406030204" pitchFamily="18" charset="0"/>
                            </a:rPr>
                            <m:t>𝑈</m:t>
                          </m:r>
                        </m:e>
                      </m:acc>
                      <m:r>
                        <a:rPr lang="en-US" sz="4800" b="0" i="1" smtClean="0">
                          <a:solidFill>
                            <a:schemeClr val="tx1"/>
                          </a:solidFill>
                          <a:latin typeface="Cambria Math" panose="02040503050406030204" pitchFamily="18" charset="0"/>
                        </a:rPr>
                        <m:t>=</m:t>
                      </m:r>
                      <m:d>
                        <m:dPr>
                          <m:begChr m:val="["/>
                          <m:endChr m:val="]"/>
                          <m:ctrlPr>
                            <a:rPr lang="en-US" sz="4800" b="0" i="1" smtClean="0">
                              <a:solidFill>
                                <a:schemeClr val="tx1"/>
                              </a:solidFill>
                              <a:latin typeface="Cambria Math" panose="02040503050406030204" pitchFamily="18" charset="0"/>
                            </a:rPr>
                          </m:ctrlPr>
                        </m:dPr>
                        <m:e>
                          <m:acc>
                            <m:accPr>
                              <m:chr m:val="⃗"/>
                              <m:ctrlPr>
                                <a:rPr lang="en-US" sz="4800" i="1" smtClean="0">
                                  <a:solidFill>
                                    <a:srgbClr val="002060"/>
                                  </a:solidFill>
                                  <a:latin typeface="Cambria Math" panose="02040503050406030204" pitchFamily="18" charset="0"/>
                                </a:rPr>
                              </m:ctrlPr>
                            </m:accPr>
                            <m:e>
                              <m:sSub>
                                <m:sSubPr>
                                  <m:ctrlPr>
                                    <a:rPr lang="en-US" sz="4800" i="1">
                                      <a:solidFill>
                                        <a:srgbClr val="002060"/>
                                      </a:solidFill>
                                      <a:latin typeface="Cambria Math" panose="02040503050406030204" pitchFamily="18" charset="0"/>
                                    </a:rPr>
                                  </m:ctrlPr>
                                </m:sSubPr>
                                <m:e>
                                  <m:r>
                                    <a:rPr lang="en-US" sz="4800" i="1">
                                      <a:solidFill>
                                        <a:srgbClr val="002060"/>
                                      </a:solidFill>
                                      <a:latin typeface="Cambria Math" panose="02040503050406030204" pitchFamily="18" charset="0"/>
                                    </a:rPr>
                                    <m:t>𝑒</m:t>
                                  </m:r>
                                </m:e>
                                <m:sub>
                                  <m:r>
                                    <a:rPr lang="en-US" sz="4800" i="1">
                                      <a:solidFill>
                                        <a:srgbClr val="002060"/>
                                      </a:solidFill>
                                      <a:latin typeface="Cambria Math" panose="02040503050406030204" pitchFamily="18" charset="0"/>
                                    </a:rPr>
                                    <m:t>𝑡</m:t>
                                  </m:r>
                                </m:sub>
                              </m:sSub>
                            </m:e>
                          </m:acc>
                          <m:r>
                            <a:rPr lang="en-US" sz="4800" b="0" i="1" smtClean="0">
                              <a:solidFill>
                                <a:srgbClr val="002060"/>
                              </a:solidFill>
                              <a:latin typeface="Cambria Math" panose="02040503050406030204" pitchFamily="18" charset="0"/>
                            </a:rPr>
                            <m:t>  </m:t>
                          </m:r>
                          <m:acc>
                            <m:accPr>
                              <m:chr m:val="⃗"/>
                              <m:ctrlPr>
                                <a:rPr lang="en-US" sz="4800" i="1" smtClean="0">
                                  <a:solidFill>
                                    <a:srgbClr val="002060"/>
                                  </a:solidFill>
                                  <a:latin typeface="Cambria Math" panose="02040503050406030204" pitchFamily="18" charset="0"/>
                                </a:rPr>
                              </m:ctrlPr>
                            </m:accPr>
                            <m:e>
                              <m:sSub>
                                <m:sSubPr>
                                  <m:ctrlPr>
                                    <a:rPr lang="en-US" sz="4800" i="1">
                                      <a:solidFill>
                                        <a:srgbClr val="002060"/>
                                      </a:solidFill>
                                      <a:latin typeface="Cambria Math" panose="02040503050406030204" pitchFamily="18" charset="0"/>
                                    </a:rPr>
                                  </m:ctrlPr>
                                </m:sSubPr>
                                <m:e>
                                  <m:r>
                                    <a:rPr lang="en-US" sz="4800" i="1">
                                      <a:solidFill>
                                        <a:srgbClr val="002060"/>
                                      </a:solidFill>
                                      <a:latin typeface="Cambria Math" panose="02040503050406030204" pitchFamily="18" charset="0"/>
                                    </a:rPr>
                                    <m:t>𝑒</m:t>
                                  </m:r>
                                </m:e>
                                <m:sub>
                                  <m:r>
                                    <a:rPr lang="en-US" sz="4800" b="0" i="1" smtClean="0">
                                      <a:solidFill>
                                        <a:srgbClr val="002060"/>
                                      </a:solidFill>
                                      <a:latin typeface="Cambria Math" panose="02040503050406030204" pitchFamily="18" charset="0"/>
                                    </a:rPr>
                                    <m:t>𝑥</m:t>
                                  </m:r>
                                </m:sub>
                              </m:sSub>
                            </m:e>
                          </m:acc>
                          <m:r>
                            <a:rPr lang="en-US" sz="4800" b="0" i="1" smtClean="0">
                              <a:solidFill>
                                <a:srgbClr val="002060"/>
                              </a:solidFill>
                              <a:latin typeface="Cambria Math" panose="02040503050406030204" pitchFamily="18" charset="0"/>
                            </a:rPr>
                            <m:t>  </m:t>
                          </m:r>
                          <m:acc>
                            <m:accPr>
                              <m:chr m:val="⃗"/>
                              <m:ctrlPr>
                                <a:rPr lang="en-US" sz="4800" i="1" smtClean="0">
                                  <a:solidFill>
                                    <a:srgbClr val="002060"/>
                                  </a:solidFill>
                                  <a:latin typeface="Cambria Math" panose="02040503050406030204" pitchFamily="18" charset="0"/>
                                </a:rPr>
                              </m:ctrlPr>
                            </m:accPr>
                            <m:e>
                              <m:sSub>
                                <m:sSubPr>
                                  <m:ctrlPr>
                                    <a:rPr lang="en-US" sz="4800" i="1">
                                      <a:solidFill>
                                        <a:srgbClr val="002060"/>
                                      </a:solidFill>
                                      <a:latin typeface="Cambria Math" panose="02040503050406030204" pitchFamily="18" charset="0"/>
                                    </a:rPr>
                                  </m:ctrlPr>
                                </m:sSubPr>
                                <m:e>
                                  <m:r>
                                    <a:rPr lang="en-US" sz="4800" i="1">
                                      <a:solidFill>
                                        <a:srgbClr val="002060"/>
                                      </a:solidFill>
                                      <a:latin typeface="Cambria Math" panose="02040503050406030204" pitchFamily="18" charset="0"/>
                                    </a:rPr>
                                    <m:t>𝑒</m:t>
                                  </m:r>
                                </m:e>
                                <m:sub>
                                  <m:r>
                                    <a:rPr lang="en-US" sz="4800" b="0" i="1" smtClean="0">
                                      <a:solidFill>
                                        <a:srgbClr val="002060"/>
                                      </a:solidFill>
                                      <a:latin typeface="Cambria Math" panose="02040503050406030204" pitchFamily="18" charset="0"/>
                                    </a:rPr>
                                    <m:t>𝑦</m:t>
                                  </m:r>
                                </m:sub>
                              </m:sSub>
                            </m:e>
                          </m:acc>
                          <m:r>
                            <a:rPr lang="en-US" sz="4800" b="0" i="1" smtClean="0">
                              <a:solidFill>
                                <a:srgbClr val="002060"/>
                              </a:solidFill>
                              <a:latin typeface="Cambria Math" panose="02040503050406030204" pitchFamily="18" charset="0"/>
                            </a:rPr>
                            <m:t>  </m:t>
                          </m:r>
                          <m:acc>
                            <m:accPr>
                              <m:chr m:val="⃗"/>
                              <m:ctrlPr>
                                <a:rPr lang="en-US" sz="4800" i="1" smtClean="0">
                                  <a:solidFill>
                                    <a:srgbClr val="002060"/>
                                  </a:solidFill>
                                  <a:latin typeface="Cambria Math" panose="02040503050406030204" pitchFamily="18" charset="0"/>
                                </a:rPr>
                              </m:ctrlPr>
                            </m:accPr>
                            <m:e>
                              <m:sSub>
                                <m:sSubPr>
                                  <m:ctrlPr>
                                    <a:rPr lang="en-US" sz="4800" i="1">
                                      <a:solidFill>
                                        <a:srgbClr val="002060"/>
                                      </a:solidFill>
                                      <a:latin typeface="Cambria Math" panose="02040503050406030204" pitchFamily="18" charset="0"/>
                                    </a:rPr>
                                  </m:ctrlPr>
                                </m:sSubPr>
                                <m:e>
                                  <m:r>
                                    <a:rPr lang="en-US" sz="4800" i="1">
                                      <a:solidFill>
                                        <a:srgbClr val="002060"/>
                                      </a:solidFill>
                                      <a:latin typeface="Cambria Math" panose="02040503050406030204" pitchFamily="18" charset="0"/>
                                    </a:rPr>
                                    <m:t>𝑒</m:t>
                                  </m:r>
                                </m:e>
                                <m:sub>
                                  <m:r>
                                    <a:rPr lang="en-US" sz="4800" b="0" i="1" smtClean="0">
                                      <a:solidFill>
                                        <a:srgbClr val="002060"/>
                                      </a:solidFill>
                                      <a:latin typeface="Cambria Math" panose="02040503050406030204" pitchFamily="18" charset="0"/>
                                    </a:rPr>
                                    <m:t>𝑧</m:t>
                                  </m:r>
                                </m:sub>
                              </m:sSub>
                            </m:e>
                          </m:acc>
                        </m:e>
                      </m:d>
                      <m:d>
                        <m:dPr>
                          <m:begChr m:val="["/>
                          <m:endChr m:val="]"/>
                          <m:ctrlPr>
                            <a:rPr lang="en-US" sz="4800" b="0" i="1" smtClean="0">
                              <a:solidFill>
                                <a:schemeClr val="tx1"/>
                              </a:solidFill>
                              <a:latin typeface="Cambria Math" panose="02040503050406030204" pitchFamily="18" charset="0"/>
                            </a:rPr>
                          </m:ctrlPr>
                        </m:dPr>
                        <m:e>
                          <m:eqArr>
                            <m:eqArrPr>
                              <m:ctrlPr>
                                <a:rPr lang="en-US" sz="4800" b="0" i="1" smtClean="0">
                                  <a:solidFill>
                                    <a:schemeClr val="tx1"/>
                                  </a:solidFill>
                                  <a:latin typeface="Cambria Math" panose="02040503050406030204" pitchFamily="18" charset="0"/>
                                </a:rPr>
                              </m:ctrlPr>
                            </m:eqArrPr>
                            <m:e>
                              <m:r>
                                <a:rPr lang="en-US" sz="4800" b="0" i="1" smtClean="0">
                                  <a:solidFill>
                                    <a:schemeClr val="tx1"/>
                                  </a:solidFill>
                                  <a:latin typeface="Cambria Math" panose="02040503050406030204" pitchFamily="18" charset="0"/>
                                </a:rPr>
                                <m:t>𝑐</m:t>
                              </m:r>
                              <m:r>
                                <a:rPr lang="en-US" sz="4800" i="1" smtClean="0">
                                  <a:latin typeface="Cambria Math" panose="02040503050406030204" pitchFamily="18" charset="0"/>
                                </a:rPr>
                                <m:t>𝛾</m:t>
                              </m:r>
                            </m:e>
                            <m:e>
                              <m:sSup>
                                <m:sSupPr>
                                  <m:ctrlPr>
                                    <a:rPr lang="en-US" sz="4800" b="0" i="1" smtClean="0">
                                      <a:solidFill>
                                        <a:srgbClr val="0070C0"/>
                                      </a:solidFill>
                                      <a:latin typeface="Cambria Math" panose="02040503050406030204" pitchFamily="18" charset="0"/>
                                    </a:rPr>
                                  </m:ctrlPr>
                                </m:sSupPr>
                                <m:e>
                                  <m:r>
                                    <a:rPr lang="en-US" sz="4800" b="0" i="1" smtClean="0">
                                      <a:solidFill>
                                        <a:srgbClr val="0070C0"/>
                                      </a:solidFill>
                                      <a:latin typeface="Cambria Math" panose="02040503050406030204" pitchFamily="18" charset="0"/>
                                    </a:rPr>
                                    <m:t>𝑢</m:t>
                                  </m:r>
                                </m:e>
                                <m:sup>
                                  <m:r>
                                    <a:rPr lang="en-US" sz="4800" b="0" i="1" smtClean="0">
                                      <a:solidFill>
                                        <a:srgbClr val="0070C0"/>
                                      </a:solidFill>
                                      <a:latin typeface="Cambria Math" panose="02040503050406030204" pitchFamily="18" charset="0"/>
                                    </a:rPr>
                                    <m:t>𝑥</m:t>
                                  </m:r>
                                </m:sup>
                              </m:sSup>
                              <m:r>
                                <a:rPr lang="en-US" sz="4800" i="1" smtClean="0">
                                  <a:latin typeface="Cambria Math" panose="02040503050406030204" pitchFamily="18" charset="0"/>
                                </a:rPr>
                                <m:t>𝛾</m:t>
                              </m:r>
                            </m:e>
                            <m:e>
                              <m:sSup>
                                <m:sSupPr>
                                  <m:ctrlPr>
                                    <a:rPr lang="en-US" sz="4800" i="1">
                                      <a:solidFill>
                                        <a:srgbClr val="0070C0"/>
                                      </a:solidFill>
                                      <a:latin typeface="Cambria Math" panose="02040503050406030204" pitchFamily="18" charset="0"/>
                                    </a:rPr>
                                  </m:ctrlPr>
                                </m:sSupPr>
                                <m:e>
                                  <m:r>
                                    <a:rPr lang="en-US" sz="4800" i="1">
                                      <a:solidFill>
                                        <a:srgbClr val="0070C0"/>
                                      </a:solidFill>
                                      <a:latin typeface="Cambria Math" panose="02040503050406030204" pitchFamily="18" charset="0"/>
                                    </a:rPr>
                                    <m:t>𝑢</m:t>
                                  </m:r>
                                </m:e>
                                <m:sup>
                                  <m:r>
                                    <a:rPr lang="en-US" sz="4800" b="0" i="1" smtClean="0">
                                      <a:solidFill>
                                        <a:srgbClr val="0070C0"/>
                                      </a:solidFill>
                                      <a:latin typeface="Cambria Math" panose="02040503050406030204" pitchFamily="18" charset="0"/>
                                    </a:rPr>
                                    <m:t>𝑦</m:t>
                                  </m:r>
                                </m:sup>
                              </m:sSup>
                              <m:r>
                                <a:rPr lang="en-US" sz="4800" i="1" smtClean="0">
                                  <a:latin typeface="Cambria Math" panose="02040503050406030204" pitchFamily="18" charset="0"/>
                                </a:rPr>
                                <m:t>𝛾</m:t>
                              </m:r>
                            </m:e>
                            <m:e>
                              <m:sSup>
                                <m:sSupPr>
                                  <m:ctrlPr>
                                    <a:rPr lang="en-US" sz="4800" i="1">
                                      <a:solidFill>
                                        <a:srgbClr val="0070C0"/>
                                      </a:solidFill>
                                      <a:latin typeface="Cambria Math" panose="02040503050406030204" pitchFamily="18" charset="0"/>
                                    </a:rPr>
                                  </m:ctrlPr>
                                </m:sSupPr>
                                <m:e>
                                  <m:r>
                                    <a:rPr lang="en-US" sz="4800" i="1">
                                      <a:solidFill>
                                        <a:srgbClr val="0070C0"/>
                                      </a:solidFill>
                                      <a:latin typeface="Cambria Math" panose="02040503050406030204" pitchFamily="18" charset="0"/>
                                    </a:rPr>
                                    <m:t>𝑢</m:t>
                                  </m:r>
                                </m:e>
                                <m:sup>
                                  <m:r>
                                    <a:rPr lang="en-US" sz="4800" b="0" i="1" smtClean="0">
                                      <a:solidFill>
                                        <a:srgbClr val="0070C0"/>
                                      </a:solidFill>
                                      <a:latin typeface="Cambria Math" panose="02040503050406030204" pitchFamily="18" charset="0"/>
                                    </a:rPr>
                                    <m:t>𝑧</m:t>
                                  </m:r>
                                </m:sup>
                              </m:sSup>
                              <m:r>
                                <a:rPr lang="en-US" sz="4800" i="1" smtClean="0">
                                  <a:latin typeface="Cambria Math" panose="02040503050406030204" pitchFamily="18" charset="0"/>
                                </a:rPr>
                                <m:t>𝛾</m:t>
                              </m:r>
                            </m:e>
                          </m:eqArr>
                        </m:e>
                      </m:d>
                    </m:oMath>
                  </m:oMathPara>
                </a14:m>
                <a:endParaRPr lang="en-CA" sz="4400" dirty="0">
                  <a:solidFill>
                    <a:schemeClr val="tx1"/>
                  </a:solidFill>
                </a:endParaRPr>
              </a:p>
            </p:txBody>
          </p:sp>
        </mc:Choice>
        <mc:Fallback xmlns="">
          <p:sp>
            <p:nvSpPr>
              <p:cNvPr id="2" name="TextBox 1">
                <a:extLst>
                  <a:ext uri="{FF2B5EF4-FFF2-40B4-BE49-F238E27FC236}">
                    <a16:creationId xmlns:a16="http://schemas.microsoft.com/office/drawing/2014/main" id="{9AE0D995-AACD-445B-80DF-74300DB4A356}"/>
                  </a:ext>
                </a:extLst>
              </p:cNvPr>
              <p:cNvSpPr txBox="1">
                <a:spLocks noRot="1" noChangeAspect="1" noMove="1" noResize="1" noEditPoints="1" noAdjustHandles="1" noChangeArrowheads="1" noChangeShapeType="1" noTextEdit="1"/>
              </p:cNvSpPr>
              <p:nvPr/>
            </p:nvSpPr>
            <p:spPr>
              <a:xfrm>
                <a:off x="5198993" y="3896968"/>
                <a:ext cx="6658710" cy="2894062"/>
              </a:xfrm>
              <a:prstGeom prst="rect">
                <a:avLst/>
              </a:prstGeom>
              <a:blipFill>
                <a:blip r:embed="rId5"/>
                <a:stretch>
                  <a:fillRect/>
                </a:stretch>
              </a:blipFill>
              <a:ln>
                <a:noFill/>
              </a:ln>
            </p:spPr>
            <p:txBody>
              <a:bodyPr/>
              <a:lstStyle/>
              <a:p>
                <a:r>
                  <a:rPr lang="en-CA">
                    <a:noFill/>
                  </a:rPr>
                  <a:t> </a:t>
                </a:r>
              </a:p>
            </p:txBody>
          </p:sp>
        </mc:Fallback>
      </mc:AlternateContent>
      <p:sp>
        <p:nvSpPr>
          <p:cNvPr id="5" name="TextBox 4">
            <a:extLst>
              <a:ext uri="{FF2B5EF4-FFF2-40B4-BE49-F238E27FC236}">
                <a16:creationId xmlns:a16="http://schemas.microsoft.com/office/drawing/2014/main" id="{0745981B-7AEE-43E3-B7D0-01BF63160A2C}"/>
              </a:ext>
            </a:extLst>
          </p:cNvPr>
          <p:cNvSpPr txBox="1"/>
          <p:nvPr/>
        </p:nvSpPr>
        <p:spPr>
          <a:xfrm>
            <a:off x="149264" y="3881695"/>
            <a:ext cx="3425510" cy="1015663"/>
          </a:xfrm>
          <a:prstGeom prst="rect">
            <a:avLst/>
          </a:prstGeom>
          <a:noFill/>
          <a:ln>
            <a:noFill/>
          </a:ln>
        </p:spPr>
        <p:txBody>
          <a:bodyPr wrap="square" rtlCol="0">
            <a:spAutoFit/>
          </a:bodyPr>
          <a:lstStyle/>
          <a:p>
            <a:r>
              <a:rPr lang="en-US" sz="6000" dirty="0">
                <a:solidFill>
                  <a:schemeClr val="tx1"/>
                </a:solidFill>
              </a:rPr>
              <a:t>4-velocity</a:t>
            </a:r>
            <a:endParaRPr lang="en-CA" sz="6000" dirty="0">
              <a:solidFill>
                <a:schemeClr val="tx1"/>
              </a:solidFill>
            </a:endParaRPr>
          </a:p>
        </p:txBody>
      </p:sp>
      <mc:AlternateContent xmlns:mc="http://schemas.openxmlformats.org/markup-compatibility/2006" xmlns:p14="http://schemas.microsoft.com/office/powerpoint/2010/main" xmlns:iact="http://schemas.microsoft.com/office/powerpoint/2014/inkAction">
        <mc:Choice Requires="p14 iact">
          <p:contentPart p14:bwMode="auto" r:id="rId6">
            <p14:nvContentPartPr>
              <p14:cNvPr id="4" name="Ink 3">
                <a:extLst>
                  <a:ext uri="{FF2B5EF4-FFF2-40B4-BE49-F238E27FC236}">
                    <a16:creationId xmlns:a16="http://schemas.microsoft.com/office/drawing/2014/main" id="{C790A1D1-6381-40BA-BDCE-41CFF73C5514}"/>
                  </a:ext>
                </a:extLst>
              </p14:cNvPr>
              <p14:cNvContentPartPr/>
              <p14:nvPr>
                <p:extLst>
                  <p:ext uri="{42D2F446-02D8-4167-A562-619A0277C38B}">
                    <p15:isNarration xmlns:p15="http://schemas.microsoft.com/office/powerpoint/2012/main" val="1"/>
                  </p:ext>
                </p:extLst>
              </p14:nvPr>
            </p14:nvContentPartPr>
            <p14:xfrm>
              <a:off x="1122480" y="3884760"/>
              <a:ext cx="10450800" cy="2993040"/>
            </p14:xfrm>
          </p:contentPart>
        </mc:Choice>
        <mc:Fallback xmlns="">
          <p:pic>
            <p:nvPicPr>
              <p:cNvPr id="4" name="Ink 3">
                <a:extLst>
                  <a:ext uri="{FF2B5EF4-FFF2-40B4-BE49-F238E27FC236}">
                    <a16:creationId xmlns:a16="http://schemas.microsoft.com/office/drawing/2014/main" id="{C790A1D1-6381-40BA-BDCE-41CFF73C5514}"/>
                  </a:ext>
                </a:extLst>
              </p:cNvPr>
              <p:cNvPicPr>
                <a:picLocks noGrp="1" noRot="1" noChangeAspect="1" noMove="1" noResize="1" noEditPoints="1" noAdjustHandles="1" noChangeArrowheads="1" noChangeShapeType="1"/>
              </p:cNvPicPr>
              <p:nvPr/>
            </p:nvPicPr>
            <p:blipFill>
              <a:blip r:embed="rId7"/>
              <a:stretch>
                <a:fillRect/>
              </a:stretch>
            </p:blipFill>
            <p:spPr>
              <a:xfrm>
                <a:off x="1113120" y="3875400"/>
                <a:ext cx="10469520" cy="3011760"/>
              </a:xfrm>
              <a:prstGeom prst="rect">
                <a:avLst/>
              </a:prstGeom>
            </p:spPr>
          </p:pic>
        </mc:Fallback>
      </mc:AlternateContent>
    </p:spTree>
    <p:custDataLst>
      <p:tags r:id="rId1"/>
    </p:custDataLst>
    <p:extLst>
      <p:ext uri="{BB962C8B-B14F-4D97-AF65-F5344CB8AC3E}">
        <p14:creationId xmlns:p14="http://schemas.microsoft.com/office/powerpoint/2010/main" val="3109194631"/>
      </p:ext>
    </p:extLst>
  </p:cSld>
  <p:clrMapOvr>
    <a:masterClrMapping/>
  </p:clrMapOvr>
  <mc:AlternateContent xmlns:mc="http://schemas.openxmlformats.org/markup-compatibility/2006" xmlns:p14="http://schemas.microsoft.com/office/powerpoint/2010/main">
    <mc:Choice Requires="p14">
      <p:transition spd="slow" p14:dur="2000" advTm="67314"/>
    </mc:Choice>
    <mc:Fallback xmlns="">
      <p:transition spd="slow" advTm="6731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cmd type="call" cmd="playFrom(0.0)">
                                      <p:cBhvr>
                                        <p:cTn id="7" dur="1" fill="hold"/>
                                        <p:tgtEl>
                                          <p:spTgt spid="4"/>
                                        </p:tgtEl>
                                      </p:cBhvr>
                                    </p:cmd>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FF972F56-D977-40EC-8F09-615703FA90A7}"/>
                  </a:ext>
                </a:extLst>
              </p:cNvPr>
              <p:cNvSpPr txBox="1"/>
              <p:nvPr/>
            </p:nvSpPr>
            <p:spPr>
              <a:xfrm>
                <a:off x="323849" y="297348"/>
                <a:ext cx="11487151" cy="1146661"/>
              </a:xfrm>
              <a:prstGeom prst="rect">
                <a:avLst/>
              </a:prstGeom>
              <a:noFill/>
              <a:ln>
                <a:noFill/>
              </a:ln>
            </p:spPr>
            <p:txBody>
              <a:bodyPr wrap="square" rtlCol="0">
                <a:spAutoFit/>
              </a:bodyPr>
              <a:lstStyle/>
              <a:p>
                <a:pPr/>
                <a14:m>
                  <m:oMathPara xmlns:m="http://schemas.openxmlformats.org/officeDocument/2006/math">
                    <m:oMathParaPr>
                      <m:jc m:val="left"/>
                    </m:oMathParaPr>
                    <m:oMath xmlns:m="http://schemas.openxmlformats.org/officeDocument/2006/math">
                      <m:acc>
                        <m:accPr>
                          <m:chr m:val="⃗"/>
                          <m:ctrlPr>
                            <a:rPr lang="en-US" sz="5600" i="1">
                              <a:solidFill>
                                <a:srgbClr val="7030A0"/>
                              </a:solidFill>
                              <a:latin typeface="Cambria Math" panose="02040503050406030204" pitchFamily="18" charset="0"/>
                            </a:rPr>
                          </m:ctrlPr>
                        </m:accPr>
                        <m:e>
                          <m:r>
                            <a:rPr lang="en-US" sz="5600" i="1">
                              <a:solidFill>
                                <a:srgbClr val="7030A0"/>
                              </a:solidFill>
                              <a:latin typeface="Cambria Math" panose="02040503050406030204" pitchFamily="18" charset="0"/>
                            </a:rPr>
                            <m:t>𝑈</m:t>
                          </m:r>
                        </m:e>
                      </m:acc>
                      <m:r>
                        <a:rPr lang="en-US" sz="5600" i="1">
                          <a:latin typeface="Cambria Math" panose="02040503050406030204" pitchFamily="18" charset="0"/>
                        </a:rPr>
                        <m:t>=</m:t>
                      </m:r>
                      <m:r>
                        <a:rPr lang="en-US" sz="5600" i="1">
                          <a:latin typeface="Cambria Math" panose="02040503050406030204" pitchFamily="18" charset="0"/>
                        </a:rPr>
                        <m:t>𝑐</m:t>
                      </m:r>
                      <m:r>
                        <a:rPr lang="en-US" sz="5600" i="1">
                          <a:latin typeface="Cambria Math" panose="02040503050406030204" pitchFamily="18" charset="0"/>
                        </a:rPr>
                        <m:t>𝛾</m:t>
                      </m:r>
                      <m:acc>
                        <m:accPr>
                          <m:chr m:val="⃗"/>
                          <m:ctrlPr>
                            <a:rPr lang="en-US" sz="5600" i="1">
                              <a:solidFill>
                                <a:srgbClr val="002060"/>
                              </a:solidFill>
                              <a:latin typeface="Cambria Math" panose="02040503050406030204" pitchFamily="18" charset="0"/>
                            </a:rPr>
                          </m:ctrlPr>
                        </m:accPr>
                        <m:e>
                          <m:sSub>
                            <m:sSubPr>
                              <m:ctrlPr>
                                <a:rPr lang="en-US" sz="5600" i="1">
                                  <a:solidFill>
                                    <a:srgbClr val="002060"/>
                                  </a:solidFill>
                                  <a:latin typeface="Cambria Math" panose="02040503050406030204" pitchFamily="18" charset="0"/>
                                </a:rPr>
                              </m:ctrlPr>
                            </m:sSubPr>
                            <m:e>
                              <m:r>
                                <a:rPr lang="en-US" sz="5600" i="1">
                                  <a:solidFill>
                                    <a:srgbClr val="002060"/>
                                  </a:solidFill>
                                  <a:latin typeface="Cambria Math" panose="02040503050406030204" pitchFamily="18" charset="0"/>
                                </a:rPr>
                                <m:t>𝑒</m:t>
                              </m:r>
                            </m:e>
                            <m:sub>
                              <m:r>
                                <a:rPr lang="en-US" sz="5600" i="1">
                                  <a:solidFill>
                                    <a:srgbClr val="002060"/>
                                  </a:solidFill>
                                  <a:latin typeface="Cambria Math" panose="02040503050406030204" pitchFamily="18" charset="0"/>
                                </a:rPr>
                                <m:t>𝑡</m:t>
                              </m:r>
                            </m:sub>
                          </m:sSub>
                        </m:e>
                      </m:acc>
                      <m:r>
                        <a:rPr lang="en-US" sz="5600" i="1">
                          <a:latin typeface="Cambria Math" panose="02040503050406030204" pitchFamily="18" charset="0"/>
                        </a:rPr>
                        <m:t>+</m:t>
                      </m:r>
                      <m:sSup>
                        <m:sSupPr>
                          <m:ctrlPr>
                            <a:rPr lang="en-US" sz="5600" i="1">
                              <a:solidFill>
                                <a:srgbClr val="0070C0"/>
                              </a:solidFill>
                              <a:latin typeface="Cambria Math" panose="02040503050406030204" pitchFamily="18" charset="0"/>
                            </a:rPr>
                          </m:ctrlPr>
                        </m:sSupPr>
                        <m:e>
                          <m:r>
                            <a:rPr lang="en-US" sz="5600" i="1">
                              <a:solidFill>
                                <a:srgbClr val="0070C0"/>
                              </a:solidFill>
                              <a:latin typeface="Cambria Math" panose="02040503050406030204" pitchFamily="18" charset="0"/>
                            </a:rPr>
                            <m:t>𝑢</m:t>
                          </m:r>
                        </m:e>
                        <m:sup>
                          <m:r>
                            <a:rPr lang="en-US" sz="5600" i="1">
                              <a:solidFill>
                                <a:srgbClr val="0070C0"/>
                              </a:solidFill>
                              <a:latin typeface="Cambria Math" panose="02040503050406030204" pitchFamily="18" charset="0"/>
                            </a:rPr>
                            <m:t>𝑥</m:t>
                          </m:r>
                        </m:sup>
                      </m:sSup>
                      <m:r>
                        <a:rPr lang="en-US" sz="5600" i="1">
                          <a:latin typeface="Cambria Math" panose="02040503050406030204" pitchFamily="18" charset="0"/>
                        </a:rPr>
                        <m:t>𝛾</m:t>
                      </m:r>
                      <m:acc>
                        <m:accPr>
                          <m:chr m:val="⃗"/>
                          <m:ctrlPr>
                            <a:rPr lang="en-US" sz="5600" i="1">
                              <a:solidFill>
                                <a:srgbClr val="002060"/>
                              </a:solidFill>
                              <a:latin typeface="Cambria Math" panose="02040503050406030204" pitchFamily="18" charset="0"/>
                            </a:rPr>
                          </m:ctrlPr>
                        </m:accPr>
                        <m:e>
                          <m:sSub>
                            <m:sSubPr>
                              <m:ctrlPr>
                                <a:rPr lang="en-US" sz="5600" i="1">
                                  <a:solidFill>
                                    <a:srgbClr val="002060"/>
                                  </a:solidFill>
                                  <a:latin typeface="Cambria Math" panose="02040503050406030204" pitchFamily="18" charset="0"/>
                                </a:rPr>
                              </m:ctrlPr>
                            </m:sSubPr>
                            <m:e>
                              <m:r>
                                <a:rPr lang="en-US" sz="5600" i="1">
                                  <a:solidFill>
                                    <a:srgbClr val="002060"/>
                                  </a:solidFill>
                                  <a:latin typeface="Cambria Math" panose="02040503050406030204" pitchFamily="18" charset="0"/>
                                </a:rPr>
                                <m:t>𝑒</m:t>
                              </m:r>
                            </m:e>
                            <m:sub>
                              <m:r>
                                <a:rPr lang="en-US" sz="5600" i="1">
                                  <a:solidFill>
                                    <a:srgbClr val="002060"/>
                                  </a:solidFill>
                                  <a:latin typeface="Cambria Math" panose="02040503050406030204" pitchFamily="18" charset="0"/>
                                </a:rPr>
                                <m:t>𝑥</m:t>
                              </m:r>
                            </m:sub>
                          </m:sSub>
                        </m:e>
                      </m:acc>
                      <m:r>
                        <a:rPr lang="en-US" sz="5600" i="1">
                          <a:solidFill>
                            <a:srgbClr val="002060"/>
                          </a:solidFill>
                          <a:latin typeface="Cambria Math" panose="02040503050406030204" pitchFamily="18" charset="0"/>
                        </a:rPr>
                        <m:t> </m:t>
                      </m:r>
                      <m:r>
                        <a:rPr lang="en-US" sz="5600" i="1">
                          <a:latin typeface="Cambria Math" panose="02040503050406030204" pitchFamily="18" charset="0"/>
                        </a:rPr>
                        <m:t>+</m:t>
                      </m:r>
                      <m:sSup>
                        <m:sSupPr>
                          <m:ctrlPr>
                            <a:rPr lang="en-US" sz="5600" i="1">
                              <a:solidFill>
                                <a:srgbClr val="0070C0"/>
                              </a:solidFill>
                              <a:latin typeface="Cambria Math" panose="02040503050406030204" pitchFamily="18" charset="0"/>
                            </a:rPr>
                          </m:ctrlPr>
                        </m:sSupPr>
                        <m:e>
                          <m:r>
                            <a:rPr lang="en-US" sz="5600" i="1">
                              <a:solidFill>
                                <a:srgbClr val="0070C0"/>
                              </a:solidFill>
                              <a:latin typeface="Cambria Math" panose="02040503050406030204" pitchFamily="18" charset="0"/>
                            </a:rPr>
                            <m:t>𝑢</m:t>
                          </m:r>
                        </m:e>
                        <m:sup>
                          <m:r>
                            <a:rPr lang="en-US" sz="5600" i="1">
                              <a:solidFill>
                                <a:srgbClr val="0070C0"/>
                              </a:solidFill>
                              <a:latin typeface="Cambria Math" panose="02040503050406030204" pitchFamily="18" charset="0"/>
                            </a:rPr>
                            <m:t>𝑦</m:t>
                          </m:r>
                        </m:sup>
                      </m:sSup>
                      <m:r>
                        <a:rPr lang="en-US" sz="5600" i="1">
                          <a:latin typeface="Cambria Math" panose="02040503050406030204" pitchFamily="18" charset="0"/>
                        </a:rPr>
                        <m:t>𝛾</m:t>
                      </m:r>
                      <m:acc>
                        <m:accPr>
                          <m:chr m:val="⃗"/>
                          <m:ctrlPr>
                            <a:rPr lang="en-US" sz="5600" i="1">
                              <a:solidFill>
                                <a:srgbClr val="002060"/>
                              </a:solidFill>
                              <a:latin typeface="Cambria Math" panose="02040503050406030204" pitchFamily="18" charset="0"/>
                            </a:rPr>
                          </m:ctrlPr>
                        </m:accPr>
                        <m:e>
                          <m:sSub>
                            <m:sSubPr>
                              <m:ctrlPr>
                                <a:rPr lang="en-US" sz="5600" i="1">
                                  <a:solidFill>
                                    <a:srgbClr val="002060"/>
                                  </a:solidFill>
                                  <a:latin typeface="Cambria Math" panose="02040503050406030204" pitchFamily="18" charset="0"/>
                                </a:rPr>
                              </m:ctrlPr>
                            </m:sSubPr>
                            <m:e>
                              <m:r>
                                <a:rPr lang="en-US" sz="5600" i="1">
                                  <a:solidFill>
                                    <a:srgbClr val="002060"/>
                                  </a:solidFill>
                                  <a:latin typeface="Cambria Math" panose="02040503050406030204" pitchFamily="18" charset="0"/>
                                </a:rPr>
                                <m:t>𝑒</m:t>
                              </m:r>
                            </m:e>
                            <m:sub>
                              <m:r>
                                <a:rPr lang="en-US" sz="5600" i="1">
                                  <a:solidFill>
                                    <a:srgbClr val="002060"/>
                                  </a:solidFill>
                                  <a:latin typeface="Cambria Math" panose="02040503050406030204" pitchFamily="18" charset="0"/>
                                </a:rPr>
                                <m:t>𝑦</m:t>
                              </m:r>
                            </m:sub>
                          </m:sSub>
                        </m:e>
                      </m:acc>
                      <m:r>
                        <a:rPr lang="en-US" sz="5600" i="1">
                          <a:solidFill>
                            <a:srgbClr val="002060"/>
                          </a:solidFill>
                          <a:latin typeface="Cambria Math" panose="02040503050406030204" pitchFamily="18" charset="0"/>
                        </a:rPr>
                        <m:t> </m:t>
                      </m:r>
                      <m:r>
                        <a:rPr lang="en-US" sz="5600" i="1">
                          <a:latin typeface="Cambria Math" panose="02040503050406030204" pitchFamily="18" charset="0"/>
                        </a:rPr>
                        <m:t>+</m:t>
                      </m:r>
                      <m:sSup>
                        <m:sSupPr>
                          <m:ctrlPr>
                            <a:rPr lang="en-US" sz="5600" i="1">
                              <a:solidFill>
                                <a:srgbClr val="0070C0"/>
                              </a:solidFill>
                              <a:latin typeface="Cambria Math" panose="02040503050406030204" pitchFamily="18" charset="0"/>
                            </a:rPr>
                          </m:ctrlPr>
                        </m:sSupPr>
                        <m:e>
                          <m:r>
                            <a:rPr lang="en-US" sz="5600" i="1">
                              <a:solidFill>
                                <a:srgbClr val="0070C0"/>
                              </a:solidFill>
                              <a:latin typeface="Cambria Math" panose="02040503050406030204" pitchFamily="18" charset="0"/>
                            </a:rPr>
                            <m:t>𝑢</m:t>
                          </m:r>
                        </m:e>
                        <m:sup>
                          <m:r>
                            <a:rPr lang="en-US" sz="5600" i="1">
                              <a:solidFill>
                                <a:srgbClr val="0070C0"/>
                              </a:solidFill>
                              <a:latin typeface="Cambria Math" panose="02040503050406030204" pitchFamily="18" charset="0"/>
                            </a:rPr>
                            <m:t>𝑧</m:t>
                          </m:r>
                        </m:sup>
                      </m:sSup>
                      <m:r>
                        <a:rPr lang="en-US" sz="5600" i="1">
                          <a:latin typeface="Cambria Math" panose="02040503050406030204" pitchFamily="18" charset="0"/>
                        </a:rPr>
                        <m:t>𝛾</m:t>
                      </m:r>
                      <m:acc>
                        <m:accPr>
                          <m:chr m:val="⃗"/>
                          <m:ctrlPr>
                            <a:rPr lang="en-US" sz="5600" i="1">
                              <a:solidFill>
                                <a:srgbClr val="002060"/>
                              </a:solidFill>
                              <a:latin typeface="Cambria Math" panose="02040503050406030204" pitchFamily="18" charset="0"/>
                            </a:rPr>
                          </m:ctrlPr>
                        </m:accPr>
                        <m:e>
                          <m:sSub>
                            <m:sSubPr>
                              <m:ctrlPr>
                                <a:rPr lang="en-US" sz="5600" i="1">
                                  <a:solidFill>
                                    <a:srgbClr val="002060"/>
                                  </a:solidFill>
                                  <a:latin typeface="Cambria Math" panose="02040503050406030204" pitchFamily="18" charset="0"/>
                                </a:rPr>
                              </m:ctrlPr>
                            </m:sSubPr>
                            <m:e>
                              <m:r>
                                <a:rPr lang="en-US" sz="5600" i="1">
                                  <a:solidFill>
                                    <a:srgbClr val="002060"/>
                                  </a:solidFill>
                                  <a:latin typeface="Cambria Math" panose="02040503050406030204" pitchFamily="18" charset="0"/>
                                </a:rPr>
                                <m:t>𝑒</m:t>
                              </m:r>
                            </m:e>
                            <m:sub>
                              <m:r>
                                <a:rPr lang="en-US" sz="5600" i="1">
                                  <a:solidFill>
                                    <a:srgbClr val="002060"/>
                                  </a:solidFill>
                                  <a:latin typeface="Cambria Math" panose="02040503050406030204" pitchFamily="18" charset="0"/>
                                </a:rPr>
                                <m:t>𝑧</m:t>
                              </m:r>
                            </m:sub>
                          </m:sSub>
                        </m:e>
                      </m:acc>
                    </m:oMath>
                  </m:oMathPara>
                </a14:m>
                <a:endParaRPr lang="en-CA" sz="5600" dirty="0"/>
              </a:p>
            </p:txBody>
          </p:sp>
        </mc:Choice>
        <mc:Fallback xmlns="">
          <p:sp>
            <p:nvSpPr>
              <p:cNvPr id="5" name="TextBox 4">
                <a:extLst>
                  <a:ext uri="{FF2B5EF4-FFF2-40B4-BE49-F238E27FC236}">
                    <a16:creationId xmlns:a16="http://schemas.microsoft.com/office/drawing/2014/main" id="{FF972F56-D977-40EC-8F09-615703FA90A7}"/>
                  </a:ext>
                </a:extLst>
              </p:cNvPr>
              <p:cNvSpPr txBox="1">
                <a:spLocks noRot="1" noChangeAspect="1" noMove="1" noResize="1" noEditPoints="1" noAdjustHandles="1" noChangeArrowheads="1" noChangeShapeType="1" noTextEdit="1"/>
              </p:cNvSpPr>
              <p:nvPr/>
            </p:nvSpPr>
            <p:spPr>
              <a:xfrm>
                <a:off x="323849" y="297348"/>
                <a:ext cx="11487151" cy="1146661"/>
              </a:xfrm>
              <a:prstGeom prst="rect">
                <a:avLst/>
              </a:prstGeom>
              <a:blipFill>
                <a:blip r:embed="rId3"/>
                <a:stretch>
                  <a:fillRect/>
                </a:stretch>
              </a:blipFill>
              <a:ln>
                <a:no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05C7EB3-4ED0-45DC-9976-4B54F313453B}"/>
                  </a:ext>
                </a:extLst>
              </p:cNvPr>
              <p:cNvSpPr txBox="1"/>
              <p:nvPr/>
            </p:nvSpPr>
            <p:spPr>
              <a:xfrm>
                <a:off x="1371599" y="1840398"/>
                <a:ext cx="9277351" cy="2442785"/>
              </a:xfrm>
              <a:prstGeom prst="rect">
                <a:avLst/>
              </a:prstGeom>
              <a:noFill/>
              <a:ln>
                <a:noFill/>
              </a:ln>
            </p:spPr>
            <p:txBody>
              <a:bodyPr wrap="square" rtlCol="0">
                <a:spAutoFit/>
              </a:bodyPr>
              <a:lstStyle/>
              <a:p>
                <a:pPr algn="ctr"/>
                <a14:m>
                  <m:oMath xmlns:m="http://schemas.openxmlformats.org/officeDocument/2006/math">
                    <m:acc>
                      <m:accPr>
                        <m:chr m:val="⃗"/>
                        <m:ctrlPr>
                          <a:rPr lang="en-US" sz="7200" i="1">
                            <a:solidFill>
                              <a:srgbClr val="7030A0"/>
                            </a:solidFill>
                            <a:latin typeface="Cambria Math" panose="02040503050406030204" pitchFamily="18" charset="0"/>
                          </a:rPr>
                        </m:ctrlPr>
                      </m:accPr>
                      <m:e>
                        <m:r>
                          <a:rPr lang="en-US" sz="7200" i="1">
                            <a:solidFill>
                              <a:srgbClr val="7030A0"/>
                            </a:solidFill>
                            <a:latin typeface="Cambria Math" panose="02040503050406030204" pitchFamily="18" charset="0"/>
                          </a:rPr>
                          <m:t>𝑈</m:t>
                        </m:r>
                      </m:e>
                    </m:acc>
                  </m:oMath>
                </a14:m>
                <a:r>
                  <a:rPr lang="en-CA" sz="7200" dirty="0"/>
                  <a:t> is </a:t>
                </a:r>
                <a:r>
                  <a:rPr lang="en-CA" sz="7200" u="sng" dirty="0">
                    <a:solidFill>
                      <a:srgbClr val="FF0000"/>
                    </a:solidFill>
                  </a:rPr>
                  <a:t>invariant</a:t>
                </a:r>
                <a:r>
                  <a:rPr lang="en-CA" sz="7200" dirty="0"/>
                  <a:t> for all coordinate systems.</a:t>
                </a:r>
              </a:p>
            </p:txBody>
          </p:sp>
        </mc:Choice>
        <mc:Fallback xmlns="">
          <p:sp>
            <p:nvSpPr>
              <p:cNvPr id="7" name="TextBox 6">
                <a:extLst>
                  <a:ext uri="{FF2B5EF4-FFF2-40B4-BE49-F238E27FC236}">
                    <a16:creationId xmlns:a16="http://schemas.microsoft.com/office/drawing/2014/main" id="{E05C7EB3-4ED0-45DC-9976-4B54F313453B}"/>
                  </a:ext>
                </a:extLst>
              </p:cNvPr>
              <p:cNvSpPr txBox="1">
                <a:spLocks noRot="1" noChangeAspect="1" noMove="1" noResize="1" noEditPoints="1" noAdjustHandles="1" noChangeArrowheads="1" noChangeShapeType="1" noTextEdit="1"/>
              </p:cNvSpPr>
              <p:nvPr/>
            </p:nvSpPr>
            <p:spPr>
              <a:xfrm>
                <a:off x="1371599" y="1840398"/>
                <a:ext cx="9277351" cy="2442785"/>
              </a:xfrm>
              <a:prstGeom prst="rect">
                <a:avLst/>
              </a:prstGeom>
              <a:blipFill>
                <a:blip r:embed="rId4"/>
                <a:stretch>
                  <a:fillRect t="-3990" b="-19451"/>
                </a:stretch>
              </a:blipFill>
              <a:ln>
                <a:no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DBEE7D92-C6C1-4B0B-8FC5-4776711E5D7C}"/>
                  </a:ext>
                </a:extLst>
              </p:cNvPr>
              <p:cNvSpPr txBox="1"/>
              <p:nvPr/>
            </p:nvSpPr>
            <p:spPr>
              <a:xfrm>
                <a:off x="3924299" y="4526448"/>
                <a:ext cx="3790952" cy="925446"/>
              </a:xfrm>
              <a:prstGeom prst="rect">
                <a:avLst/>
              </a:prstGeom>
              <a:noFill/>
              <a:ln>
                <a:noFill/>
              </a:ln>
            </p:spPr>
            <p:txBody>
              <a:bodyPr wrap="square" rtlCol="0">
                <a:spAutoFit/>
              </a:bodyPr>
              <a:lstStyle/>
              <a:p>
                <a:pPr algn="ctr"/>
                <a:r>
                  <a:rPr lang="en-US" sz="4800" dirty="0"/>
                  <a:t>(just like </a:t>
                </a:r>
                <a14:m>
                  <m:oMath xmlns:m="http://schemas.openxmlformats.org/officeDocument/2006/math">
                    <m:acc>
                      <m:accPr>
                        <m:chr m:val="⃗"/>
                        <m:ctrlPr>
                          <a:rPr lang="en-US" sz="4800" b="0" i="1" smtClean="0">
                            <a:solidFill>
                              <a:srgbClr val="7030A0"/>
                            </a:solidFill>
                            <a:latin typeface="Cambria Math" panose="02040503050406030204" pitchFamily="18" charset="0"/>
                          </a:rPr>
                        </m:ctrlPr>
                      </m:accPr>
                      <m:e>
                        <m:r>
                          <a:rPr lang="en-US" sz="4800" b="0" i="1" smtClean="0">
                            <a:solidFill>
                              <a:srgbClr val="7030A0"/>
                            </a:solidFill>
                            <a:latin typeface="Cambria Math" panose="02040503050406030204" pitchFamily="18" charset="0"/>
                          </a:rPr>
                          <m:t>𝑆</m:t>
                        </m:r>
                      </m:e>
                    </m:acc>
                  </m:oMath>
                </a14:m>
                <a:r>
                  <a:rPr lang="en-US" sz="4800" dirty="0"/>
                  <a:t>)</a:t>
                </a:r>
                <a:endParaRPr lang="en-CA" sz="4800" dirty="0"/>
              </a:p>
            </p:txBody>
          </p:sp>
        </mc:Choice>
        <mc:Fallback xmlns="">
          <p:sp>
            <p:nvSpPr>
              <p:cNvPr id="9" name="TextBox 8">
                <a:extLst>
                  <a:ext uri="{FF2B5EF4-FFF2-40B4-BE49-F238E27FC236}">
                    <a16:creationId xmlns:a16="http://schemas.microsoft.com/office/drawing/2014/main" id="{DBEE7D92-C6C1-4B0B-8FC5-4776711E5D7C}"/>
                  </a:ext>
                </a:extLst>
              </p:cNvPr>
              <p:cNvSpPr txBox="1">
                <a:spLocks noRot="1" noChangeAspect="1" noMove="1" noResize="1" noEditPoints="1" noAdjustHandles="1" noChangeArrowheads="1" noChangeShapeType="1" noTextEdit="1"/>
              </p:cNvSpPr>
              <p:nvPr/>
            </p:nvSpPr>
            <p:spPr>
              <a:xfrm>
                <a:off x="3924299" y="4526448"/>
                <a:ext cx="3790952" cy="925446"/>
              </a:xfrm>
              <a:prstGeom prst="rect">
                <a:avLst/>
              </a:prstGeom>
              <a:blipFill>
                <a:blip r:embed="rId5"/>
                <a:stretch>
                  <a:fillRect t="-3974" b="-35762"/>
                </a:stretch>
              </a:blipFill>
              <a:ln>
                <a:noFill/>
              </a:ln>
            </p:spPr>
            <p:txBody>
              <a:bodyPr/>
              <a:lstStyle/>
              <a:p>
                <a:r>
                  <a:rPr lang="en-CA">
                    <a:noFill/>
                  </a:rPr>
                  <a:t> </a:t>
                </a:r>
              </a:p>
            </p:txBody>
          </p:sp>
        </mc:Fallback>
      </mc:AlternateContent>
    </p:spTree>
    <p:custDataLst>
      <p:tags r:id="rId1"/>
    </p:custDataLst>
    <p:extLst>
      <p:ext uri="{BB962C8B-B14F-4D97-AF65-F5344CB8AC3E}">
        <p14:creationId xmlns:p14="http://schemas.microsoft.com/office/powerpoint/2010/main" val="1451017484"/>
      </p:ext>
    </p:extLst>
  </p:cSld>
  <p:clrMapOvr>
    <a:masterClrMapping/>
  </p:clrMapOvr>
  <mc:AlternateContent xmlns:mc="http://schemas.openxmlformats.org/markup-compatibility/2006" xmlns:p14="http://schemas.microsoft.com/office/powerpoint/2010/main">
    <mc:Choice Requires="p14">
      <p:transition spd="slow" p14:dur="2000" advTm="11440"/>
    </mc:Choice>
    <mc:Fallback xmlns="">
      <p:transition spd="slow" advTm="1144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8" name="Picture 97">
            <a:extLst>
              <a:ext uri="{FF2B5EF4-FFF2-40B4-BE49-F238E27FC236}">
                <a16:creationId xmlns:a16="http://schemas.microsoft.com/office/drawing/2014/main" id="{5D1F097B-83F4-4218-83D8-63F27D1252F0}"/>
              </a:ext>
            </a:extLst>
          </p:cNvPr>
          <p:cNvPicPr>
            <a:picLocks noChangeAspect="1"/>
          </p:cNvPicPr>
          <p:nvPr/>
        </p:nvPicPr>
        <p:blipFill rotWithShape="1">
          <a:blip r:embed="rId4"/>
          <a:srcRect l="25795" t="26036" r="4587" b="-3981"/>
          <a:stretch/>
        </p:blipFill>
        <p:spPr>
          <a:xfrm>
            <a:off x="318111" y="0"/>
            <a:ext cx="10978539" cy="7181850"/>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2E3C80D-BA77-45C0-89AD-496B54E18CE3}"/>
                  </a:ext>
                </a:extLst>
              </p:cNvPr>
              <p:cNvSpPr txBox="1"/>
              <p:nvPr/>
            </p:nvSpPr>
            <p:spPr>
              <a:xfrm>
                <a:off x="4091158" y="-58994"/>
                <a:ext cx="2899127" cy="1265731"/>
              </a:xfrm>
              <a:prstGeom prst="rect">
                <a:avLst/>
              </a:prstGeom>
              <a:solidFill>
                <a:schemeClr val="bg1"/>
              </a:solidFill>
              <a:effectLst>
                <a:softEdge rad="127000"/>
              </a:effectLst>
            </p:spPr>
            <p:txBody>
              <a:bodyPr wrap="none" rtlCol="0">
                <a:spAutoFit/>
              </a:bodyPr>
              <a:lstStyle/>
              <a:p>
                <a14:m>
                  <m:oMath xmlns:m="http://schemas.openxmlformats.org/officeDocument/2006/math">
                    <m:sSup>
                      <m:sSupPr>
                        <m:ctrlPr>
                          <a:rPr lang="en-US" sz="5400" i="1">
                            <a:solidFill>
                              <a:srgbClr val="0070C0"/>
                            </a:solidFill>
                            <a:latin typeface="Cambria Math" panose="02040503050406030204" pitchFamily="18" charset="0"/>
                          </a:rPr>
                        </m:ctrlPr>
                      </m:sSupPr>
                      <m:e>
                        <m:r>
                          <a:rPr lang="en-US" sz="5400" i="1">
                            <a:solidFill>
                              <a:srgbClr val="0070C0"/>
                            </a:solidFill>
                            <a:latin typeface="Cambria Math" panose="02040503050406030204" pitchFamily="18" charset="0"/>
                          </a:rPr>
                          <m:t>𝑢</m:t>
                        </m:r>
                      </m:e>
                      <m:sup>
                        <m:r>
                          <a:rPr lang="en-US" sz="5400" i="1">
                            <a:solidFill>
                              <a:srgbClr val="0070C0"/>
                            </a:solidFill>
                            <a:latin typeface="Cambria Math" panose="02040503050406030204" pitchFamily="18" charset="0"/>
                          </a:rPr>
                          <m:t>𝑥</m:t>
                        </m:r>
                      </m:sup>
                    </m:sSup>
                    <m:r>
                      <a:rPr lang="en-US" sz="5400" i="1">
                        <a:latin typeface="Cambria Math" panose="02040503050406030204" pitchFamily="18" charset="0"/>
                      </a:rPr>
                      <m:t>=</m:t>
                    </m:r>
                    <m:f>
                      <m:fPr>
                        <m:ctrlPr>
                          <a:rPr lang="en-US" sz="5400" i="1">
                            <a:latin typeface="Cambria Math" panose="02040503050406030204" pitchFamily="18" charset="0"/>
                          </a:rPr>
                        </m:ctrlPr>
                      </m:fPr>
                      <m:num>
                        <m:r>
                          <a:rPr lang="en-US" sz="5400" i="1">
                            <a:latin typeface="Cambria Math" panose="02040503050406030204" pitchFamily="18" charset="0"/>
                          </a:rPr>
                          <m:t>1</m:t>
                        </m:r>
                      </m:num>
                      <m:den>
                        <m:r>
                          <a:rPr lang="en-US" sz="5400" i="1">
                            <a:latin typeface="Cambria Math" panose="02040503050406030204" pitchFamily="18" charset="0"/>
                          </a:rPr>
                          <m:t>2</m:t>
                        </m:r>
                      </m:den>
                    </m:f>
                    <m:r>
                      <a:rPr lang="en-US" sz="5400" i="1">
                        <a:latin typeface="Cambria Math" panose="02040503050406030204" pitchFamily="18" charset="0"/>
                      </a:rPr>
                      <m:t>𝑐</m:t>
                    </m:r>
                    <m:r>
                      <m:rPr>
                        <m:nor/>
                      </m:rPr>
                      <a:rPr lang="en-CA" sz="5400" dirty="0"/>
                      <m:t> </m:t>
                    </m:r>
                  </m:oMath>
                </a14:m>
                <a:r>
                  <a:rPr lang="en-CA" sz="5400" dirty="0"/>
                  <a:t> </a:t>
                </a:r>
              </a:p>
            </p:txBody>
          </p:sp>
        </mc:Choice>
        <mc:Fallback xmlns="">
          <p:sp>
            <p:nvSpPr>
              <p:cNvPr id="8" name="TextBox 7">
                <a:extLst>
                  <a:ext uri="{FF2B5EF4-FFF2-40B4-BE49-F238E27FC236}">
                    <a16:creationId xmlns:a16="http://schemas.microsoft.com/office/drawing/2014/main" id="{12E3C80D-BA77-45C0-89AD-496B54E18CE3}"/>
                  </a:ext>
                </a:extLst>
              </p:cNvPr>
              <p:cNvSpPr txBox="1">
                <a:spLocks noRot="1" noChangeAspect="1" noMove="1" noResize="1" noEditPoints="1" noAdjustHandles="1" noChangeArrowheads="1" noChangeShapeType="1" noTextEdit="1"/>
              </p:cNvSpPr>
              <p:nvPr/>
            </p:nvSpPr>
            <p:spPr>
              <a:xfrm>
                <a:off x="4091158" y="-58994"/>
                <a:ext cx="2899127" cy="1265731"/>
              </a:xfrm>
              <a:prstGeom prst="rect">
                <a:avLst/>
              </a:prstGeom>
              <a:blipFill>
                <a:blip r:embed="rId5"/>
                <a:stretch>
                  <a:fillRect/>
                </a:stretch>
              </a:blipFill>
              <a:effectLst>
                <a:softEdge rad="127000"/>
              </a:effectLst>
            </p:spPr>
            <p:txBody>
              <a:bodyPr/>
              <a:lstStyle/>
              <a:p>
                <a:r>
                  <a:rPr lang="en-CA">
                    <a:noFill/>
                  </a:rPr>
                  <a:t> </a:t>
                </a:r>
              </a:p>
            </p:txBody>
          </p:sp>
        </mc:Fallback>
      </mc:AlternateContent>
      <p:grpSp>
        <p:nvGrpSpPr>
          <p:cNvPr id="3" name="Group 2">
            <a:extLst>
              <a:ext uri="{FF2B5EF4-FFF2-40B4-BE49-F238E27FC236}">
                <a16:creationId xmlns:a16="http://schemas.microsoft.com/office/drawing/2014/main" id="{5ECF8D0A-1815-4666-8552-C1E9A2C3C8FB}"/>
              </a:ext>
            </a:extLst>
          </p:cNvPr>
          <p:cNvGrpSpPr/>
          <p:nvPr/>
        </p:nvGrpSpPr>
        <p:grpSpPr>
          <a:xfrm>
            <a:off x="461999" y="0"/>
            <a:ext cx="1241209" cy="6244648"/>
            <a:chOff x="461999" y="0"/>
            <a:chExt cx="1241209" cy="6244648"/>
          </a:xfrm>
        </p:grpSpPr>
        <p:cxnSp>
          <p:nvCxnSpPr>
            <p:cNvPr id="99" name="Straight Connector 98">
              <a:extLst>
                <a:ext uri="{FF2B5EF4-FFF2-40B4-BE49-F238E27FC236}">
                  <a16:creationId xmlns:a16="http://schemas.microsoft.com/office/drawing/2014/main" id="{EFBADFF1-F3E7-407C-ACD9-766073B1F67D}"/>
                </a:ext>
              </a:extLst>
            </p:cNvPr>
            <p:cNvCxnSpPr>
              <a:cxnSpLocks/>
            </p:cNvCxnSpPr>
            <p:nvPr/>
          </p:nvCxnSpPr>
          <p:spPr>
            <a:xfrm flipV="1">
              <a:off x="1125127" y="244489"/>
              <a:ext cx="0" cy="6000159"/>
            </a:xfrm>
            <a:prstGeom prst="line">
              <a:avLst/>
            </a:prstGeom>
            <a:ln w="76200">
              <a:solidFill>
                <a:srgbClr val="00B0F0"/>
              </a:solidFill>
            </a:ln>
          </p:spPr>
          <p:style>
            <a:lnRef idx="1">
              <a:schemeClr val="accent1"/>
            </a:lnRef>
            <a:fillRef idx="0">
              <a:schemeClr val="accent1"/>
            </a:fillRef>
            <a:effectRef idx="0">
              <a:schemeClr val="accent1"/>
            </a:effectRef>
            <a:fontRef idx="minor">
              <a:schemeClr val="tx1"/>
            </a:fontRef>
          </p:style>
        </p:cxnSp>
        <p:pic>
          <p:nvPicPr>
            <p:cNvPr id="108" name="Picture 2">
              <a:extLst>
                <a:ext uri="{FF2B5EF4-FFF2-40B4-BE49-F238E27FC236}">
                  <a16:creationId xmlns:a16="http://schemas.microsoft.com/office/drawing/2014/main" id="{089CD2A3-7160-4462-AA0B-FC6C2EDC5651}"/>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095" t="10139" b="5438"/>
            <a:stretch/>
          </p:blipFill>
          <p:spPr bwMode="auto">
            <a:xfrm>
              <a:off x="461999" y="0"/>
              <a:ext cx="1241209" cy="170014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 name="Group 3">
            <a:extLst>
              <a:ext uri="{FF2B5EF4-FFF2-40B4-BE49-F238E27FC236}">
                <a16:creationId xmlns:a16="http://schemas.microsoft.com/office/drawing/2014/main" id="{99AC1343-A305-474E-B050-2FDFEACF4C71}"/>
              </a:ext>
            </a:extLst>
          </p:cNvPr>
          <p:cNvGrpSpPr/>
          <p:nvPr/>
        </p:nvGrpSpPr>
        <p:grpSpPr>
          <a:xfrm>
            <a:off x="1104900" y="228600"/>
            <a:ext cx="3854639" cy="6076951"/>
            <a:chOff x="1104900" y="228600"/>
            <a:chExt cx="3854639" cy="6076951"/>
          </a:xfrm>
        </p:grpSpPr>
        <p:cxnSp>
          <p:nvCxnSpPr>
            <p:cNvPr id="56" name="Straight Connector 55">
              <a:extLst>
                <a:ext uri="{FF2B5EF4-FFF2-40B4-BE49-F238E27FC236}">
                  <a16:creationId xmlns:a16="http://schemas.microsoft.com/office/drawing/2014/main" id="{6D0CC774-DCB9-4A23-862D-2C64D3F98D78}"/>
                </a:ext>
              </a:extLst>
            </p:cNvPr>
            <p:cNvCxnSpPr>
              <a:cxnSpLocks/>
            </p:cNvCxnSpPr>
            <p:nvPr/>
          </p:nvCxnSpPr>
          <p:spPr>
            <a:xfrm flipV="1">
              <a:off x="1104900" y="228600"/>
              <a:ext cx="3057525" cy="6076951"/>
            </a:xfrm>
            <a:prstGeom prst="line">
              <a:avLst/>
            </a:prstGeom>
            <a:ln w="76200">
              <a:solidFill>
                <a:srgbClr val="FF6DB6"/>
              </a:solidFill>
            </a:ln>
          </p:spPr>
          <p:style>
            <a:lnRef idx="1">
              <a:schemeClr val="accent1"/>
            </a:lnRef>
            <a:fillRef idx="0">
              <a:schemeClr val="accent1"/>
            </a:fillRef>
            <a:effectRef idx="0">
              <a:schemeClr val="accent1"/>
            </a:effectRef>
            <a:fontRef idx="minor">
              <a:schemeClr val="tx1"/>
            </a:fontRef>
          </p:style>
        </p:cxnSp>
        <p:pic>
          <p:nvPicPr>
            <p:cNvPr id="2" name="Picture 2" descr="Ford Mustang, Car, Racing Car, Sports Car, Automobile">
              <a:extLst>
                <a:ext uri="{FF2B5EF4-FFF2-40B4-BE49-F238E27FC236}">
                  <a16:creationId xmlns:a16="http://schemas.microsoft.com/office/drawing/2014/main" id="{EA267D00-467B-4833-B819-CA4195F574E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flipH="1">
              <a:off x="2357742" y="520528"/>
              <a:ext cx="2601797" cy="1284555"/>
            </a:xfrm>
            <a:prstGeom prst="rect">
              <a:avLst/>
            </a:prstGeom>
            <a:noFill/>
          </p:spPr>
        </p:pic>
      </p:grpSp>
      <p:grpSp>
        <p:nvGrpSpPr>
          <p:cNvPr id="41" name="Group 40">
            <a:extLst>
              <a:ext uri="{FF2B5EF4-FFF2-40B4-BE49-F238E27FC236}">
                <a16:creationId xmlns:a16="http://schemas.microsoft.com/office/drawing/2014/main" id="{7312F59F-FE0E-4DFF-BE9F-B6BCE127131B}"/>
              </a:ext>
            </a:extLst>
          </p:cNvPr>
          <p:cNvGrpSpPr/>
          <p:nvPr/>
        </p:nvGrpSpPr>
        <p:grpSpPr>
          <a:xfrm>
            <a:off x="99390" y="3849030"/>
            <a:ext cx="3465866" cy="2837902"/>
            <a:chOff x="4453670" y="3868909"/>
            <a:chExt cx="3465866" cy="2837902"/>
          </a:xfrm>
        </p:grpSpPr>
        <p:grpSp>
          <p:nvGrpSpPr>
            <p:cNvPr id="42" name="Group 41">
              <a:extLst>
                <a:ext uri="{FF2B5EF4-FFF2-40B4-BE49-F238E27FC236}">
                  <a16:creationId xmlns:a16="http://schemas.microsoft.com/office/drawing/2014/main" id="{93264842-06AA-46FF-925D-BB312D10418B}"/>
                </a:ext>
              </a:extLst>
            </p:cNvPr>
            <p:cNvGrpSpPr/>
            <p:nvPr/>
          </p:nvGrpSpPr>
          <p:grpSpPr>
            <a:xfrm>
              <a:off x="5473092" y="4705350"/>
              <a:ext cx="1503075" cy="1606548"/>
              <a:chOff x="4664861" y="3129332"/>
              <a:chExt cx="942396" cy="1007271"/>
            </a:xfrm>
          </p:grpSpPr>
          <p:cxnSp>
            <p:nvCxnSpPr>
              <p:cNvPr id="45" name="Straight Arrow Connector 44">
                <a:extLst>
                  <a:ext uri="{FF2B5EF4-FFF2-40B4-BE49-F238E27FC236}">
                    <a16:creationId xmlns:a16="http://schemas.microsoft.com/office/drawing/2014/main" id="{1E6B3A19-7341-4DCC-852F-B5E8CC40D5DC}"/>
                  </a:ext>
                </a:extLst>
              </p:cNvPr>
              <p:cNvCxnSpPr>
                <a:cxnSpLocks/>
              </p:cNvCxnSpPr>
              <p:nvPr/>
            </p:nvCxnSpPr>
            <p:spPr>
              <a:xfrm>
                <a:off x="4664861" y="4122409"/>
                <a:ext cx="942396" cy="0"/>
              </a:xfrm>
              <a:prstGeom prst="straightConnector1">
                <a:avLst/>
              </a:prstGeom>
              <a:ln w="127000">
                <a:solidFill>
                  <a:srgbClr val="002060"/>
                </a:solidFill>
                <a:tailEnd type="triangle"/>
              </a:ln>
            </p:spPr>
            <p:style>
              <a:lnRef idx="3">
                <a:schemeClr val="accent1"/>
              </a:lnRef>
              <a:fillRef idx="0">
                <a:schemeClr val="accent1"/>
              </a:fillRef>
              <a:effectRef idx="2">
                <a:schemeClr val="accent1"/>
              </a:effectRef>
              <a:fontRef idx="minor">
                <a:schemeClr val="tx1"/>
              </a:fontRef>
            </p:style>
          </p:cxnSp>
          <p:cxnSp>
            <p:nvCxnSpPr>
              <p:cNvPr id="46" name="Straight Arrow Connector 45">
                <a:extLst>
                  <a:ext uri="{FF2B5EF4-FFF2-40B4-BE49-F238E27FC236}">
                    <a16:creationId xmlns:a16="http://schemas.microsoft.com/office/drawing/2014/main" id="{10F3095E-C2F4-4E9B-879C-1258FC7C4A34}"/>
                  </a:ext>
                </a:extLst>
              </p:cNvPr>
              <p:cNvCxnSpPr>
                <a:cxnSpLocks/>
              </p:cNvCxnSpPr>
              <p:nvPr/>
            </p:nvCxnSpPr>
            <p:spPr>
              <a:xfrm flipV="1">
                <a:off x="4668837" y="3129332"/>
                <a:ext cx="0" cy="1007271"/>
              </a:xfrm>
              <a:prstGeom prst="straightConnector1">
                <a:avLst/>
              </a:prstGeom>
              <a:ln w="127000">
                <a:solidFill>
                  <a:srgbClr val="002060"/>
                </a:solidFill>
                <a:tailEnd type="triangle"/>
              </a:ln>
            </p:spPr>
            <p:style>
              <a:lnRef idx="3">
                <a:schemeClr val="accent1"/>
              </a:lnRef>
              <a:fillRef idx="0">
                <a:schemeClr val="accent1"/>
              </a:fillRef>
              <a:effectRef idx="2">
                <a:schemeClr val="accent1"/>
              </a:effectRef>
              <a:fontRef idx="minor">
                <a:schemeClr val="tx1"/>
              </a:fontRef>
            </p:style>
          </p:cxnSp>
        </p:grp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C6589D1C-1550-4E19-AE81-6DEE938A6A02}"/>
                    </a:ext>
                  </a:extLst>
                </p:cNvPr>
                <p:cNvSpPr txBox="1"/>
                <p:nvPr/>
              </p:nvSpPr>
              <p:spPr>
                <a:xfrm>
                  <a:off x="4453670" y="3868909"/>
                  <a:ext cx="1102698" cy="92333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5400" i="1" smtClean="0">
                                <a:solidFill>
                                  <a:srgbClr val="002060"/>
                                </a:solidFill>
                                <a:latin typeface="Cambria Math" panose="02040503050406030204" pitchFamily="18" charset="0"/>
                              </a:rPr>
                            </m:ctrlPr>
                          </m:accPr>
                          <m:e>
                            <m:sSub>
                              <m:sSubPr>
                                <m:ctrlPr>
                                  <a:rPr lang="en-US" sz="5400" i="1">
                                    <a:solidFill>
                                      <a:srgbClr val="002060"/>
                                    </a:solidFill>
                                    <a:latin typeface="Cambria Math" panose="02040503050406030204" pitchFamily="18" charset="0"/>
                                  </a:rPr>
                                </m:ctrlPr>
                              </m:sSubPr>
                              <m:e>
                                <m:r>
                                  <a:rPr lang="en-US" sz="5400" i="1">
                                    <a:solidFill>
                                      <a:srgbClr val="002060"/>
                                    </a:solidFill>
                                    <a:latin typeface="Cambria Math" panose="02040503050406030204" pitchFamily="18" charset="0"/>
                                  </a:rPr>
                                  <m:t>𝑒</m:t>
                                </m:r>
                              </m:e>
                              <m:sub>
                                <m:r>
                                  <a:rPr lang="en-US" sz="5400" i="1">
                                    <a:solidFill>
                                      <a:srgbClr val="002060"/>
                                    </a:solidFill>
                                    <a:latin typeface="Cambria Math" panose="02040503050406030204" pitchFamily="18" charset="0"/>
                                  </a:rPr>
                                  <m:t>𝑡</m:t>
                                </m:r>
                              </m:sub>
                            </m:sSub>
                          </m:e>
                        </m:acc>
                      </m:oMath>
                    </m:oMathPara>
                  </a14:m>
                  <a:endParaRPr lang="en-US" sz="5400" dirty="0">
                    <a:solidFill>
                      <a:srgbClr val="002060"/>
                    </a:solidFill>
                  </a:endParaRPr>
                </a:p>
              </p:txBody>
            </p:sp>
          </mc:Choice>
          <mc:Fallback xmlns="">
            <p:sp>
              <p:nvSpPr>
                <p:cNvPr id="43" name="TextBox 42">
                  <a:extLst>
                    <a:ext uri="{FF2B5EF4-FFF2-40B4-BE49-F238E27FC236}">
                      <a16:creationId xmlns:a16="http://schemas.microsoft.com/office/drawing/2014/main" id="{C6589D1C-1550-4E19-AE81-6DEE938A6A02}"/>
                    </a:ext>
                  </a:extLst>
                </p:cNvPr>
                <p:cNvSpPr txBox="1">
                  <a:spLocks noRot="1" noChangeAspect="1" noMove="1" noResize="1" noEditPoints="1" noAdjustHandles="1" noChangeArrowheads="1" noChangeShapeType="1" noTextEdit="1"/>
                </p:cNvSpPr>
                <p:nvPr/>
              </p:nvSpPr>
              <p:spPr>
                <a:xfrm>
                  <a:off x="4453670" y="3868909"/>
                  <a:ext cx="1102698" cy="923330"/>
                </a:xfrm>
                <a:prstGeom prst="rect">
                  <a:avLst/>
                </a:prstGeom>
                <a:blipFill>
                  <a:blip r:embed="rId12"/>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271EF2D2-4F0A-4051-8171-462D33E9AD2B}"/>
                    </a:ext>
                  </a:extLst>
                </p:cNvPr>
                <p:cNvSpPr txBox="1"/>
                <p:nvPr/>
              </p:nvSpPr>
              <p:spPr>
                <a:xfrm>
                  <a:off x="6871606" y="5783481"/>
                  <a:ext cx="1047930" cy="92333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5400" i="1" smtClean="0">
                                <a:solidFill>
                                  <a:srgbClr val="002060"/>
                                </a:solidFill>
                                <a:latin typeface="Cambria Math" panose="02040503050406030204" pitchFamily="18" charset="0"/>
                              </a:rPr>
                            </m:ctrlPr>
                          </m:accPr>
                          <m:e>
                            <m:sSub>
                              <m:sSubPr>
                                <m:ctrlPr>
                                  <a:rPr lang="en-US" sz="5400" i="1">
                                    <a:solidFill>
                                      <a:srgbClr val="002060"/>
                                    </a:solidFill>
                                    <a:latin typeface="Cambria Math" panose="02040503050406030204" pitchFamily="18" charset="0"/>
                                  </a:rPr>
                                </m:ctrlPr>
                              </m:sSubPr>
                              <m:e>
                                <m:r>
                                  <a:rPr lang="en-US" sz="5400" i="1">
                                    <a:solidFill>
                                      <a:srgbClr val="002060"/>
                                    </a:solidFill>
                                    <a:latin typeface="Cambria Math" panose="02040503050406030204" pitchFamily="18" charset="0"/>
                                  </a:rPr>
                                  <m:t>𝑒</m:t>
                                </m:r>
                              </m:e>
                              <m:sub>
                                <m:r>
                                  <a:rPr lang="en-US" sz="5400" i="1">
                                    <a:solidFill>
                                      <a:srgbClr val="002060"/>
                                    </a:solidFill>
                                    <a:latin typeface="Cambria Math" panose="02040503050406030204" pitchFamily="18" charset="0"/>
                                  </a:rPr>
                                  <m:t>𝑥</m:t>
                                </m:r>
                              </m:sub>
                            </m:sSub>
                          </m:e>
                        </m:acc>
                      </m:oMath>
                    </m:oMathPara>
                  </a14:m>
                  <a:endParaRPr lang="en-US" sz="5400" dirty="0">
                    <a:solidFill>
                      <a:srgbClr val="002060"/>
                    </a:solidFill>
                  </a:endParaRPr>
                </a:p>
              </p:txBody>
            </p:sp>
          </mc:Choice>
          <mc:Fallback xmlns="">
            <p:sp>
              <p:nvSpPr>
                <p:cNvPr id="44" name="TextBox 43">
                  <a:extLst>
                    <a:ext uri="{FF2B5EF4-FFF2-40B4-BE49-F238E27FC236}">
                      <a16:creationId xmlns:a16="http://schemas.microsoft.com/office/drawing/2014/main" id="{271EF2D2-4F0A-4051-8171-462D33E9AD2B}"/>
                    </a:ext>
                  </a:extLst>
                </p:cNvPr>
                <p:cNvSpPr txBox="1">
                  <a:spLocks noRot="1" noChangeAspect="1" noMove="1" noResize="1" noEditPoints="1" noAdjustHandles="1" noChangeArrowheads="1" noChangeShapeType="1" noTextEdit="1"/>
                </p:cNvSpPr>
                <p:nvPr/>
              </p:nvSpPr>
              <p:spPr>
                <a:xfrm>
                  <a:off x="6871606" y="5783481"/>
                  <a:ext cx="1047930" cy="923330"/>
                </a:xfrm>
                <a:prstGeom prst="rect">
                  <a:avLst/>
                </a:prstGeom>
                <a:blipFill>
                  <a:blip r:embed="rId13"/>
                  <a:stretch>
                    <a:fillRect/>
                  </a:stretch>
                </a:blipFill>
              </p:spPr>
              <p:txBody>
                <a:bodyPr/>
                <a:lstStyle/>
                <a:p>
                  <a:r>
                    <a:rPr lang="en-CA">
                      <a:noFill/>
                    </a:rPr>
                    <a:t> </a:t>
                  </a:r>
                </a:p>
              </p:txBody>
            </p:sp>
          </mc:Fallback>
        </mc:AlternateContent>
      </p:grpSp>
      <p:sp>
        <p:nvSpPr>
          <p:cNvPr id="9" name="TextBox 8">
            <a:extLst>
              <a:ext uri="{FF2B5EF4-FFF2-40B4-BE49-F238E27FC236}">
                <a16:creationId xmlns:a16="http://schemas.microsoft.com/office/drawing/2014/main" id="{C78B0902-B9C1-4278-8E44-4B72D32B8209}"/>
              </a:ext>
            </a:extLst>
          </p:cNvPr>
          <p:cNvSpPr txBox="1"/>
          <p:nvPr/>
        </p:nvSpPr>
        <p:spPr>
          <a:xfrm>
            <a:off x="6134100" y="2724150"/>
            <a:ext cx="184731" cy="1015663"/>
          </a:xfrm>
          <a:prstGeom prst="rect">
            <a:avLst/>
          </a:prstGeom>
          <a:noFill/>
          <a:effectLst>
            <a:softEdge rad="127000"/>
          </a:effectLst>
        </p:spPr>
        <p:txBody>
          <a:bodyPr wrap="none" rtlCol="0">
            <a:spAutoFit/>
          </a:bodyPr>
          <a:lstStyle/>
          <a:p>
            <a:endParaRPr lang="en-CA" sz="6000" dirty="0"/>
          </a:p>
        </p:txBody>
      </p:sp>
      <p:grpSp>
        <p:nvGrpSpPr>
          <p:cNvPr id="11" name="Group 10">
            <a:extLst>
              <a:ext uri="{FF2B5EF4-FFF2-40B4-BE49-F238E27FC236}">
                <a16:creationId xmlns:a16="http://schemas.microsoft.com/office/drawing/2014/main" id="{DE1FEA59-EF14-4C85-934E-7549EAC44D0A}"/>
              </a:ext>
            </a:extLst>
          </p:cNvPr>
          <p:cNvGrpSpPr/>
          <p:nvPr/>
        </p:nvGrpSpPr>
        <p:grpSpPr>
          <a:xfrm>
            <a:off x="1123950" y="261257"/>
            <a:ext cx="6006236" cy="6025245"/>
            <a:chOff x="1123950" y="261257"/>
            <a:chExt cx="6006236" cy="6025245"/>
          </a:xfrm>
        </p:grpSpPr>
        <p:cxnSp>
          <p:nvCxnSpPr>
            <p:cNvPr id="23" name="Straight Connector 22">
              <a:extLst>
                <a:ext uri="{FF2B5EF4-FFF2-40B4-BE49-F238E27FC236}">
                  <a16:creationId xmlns:a16="http://schemas.microsoft.com/office/drawing/2014/main" id="{692D09AD-C2CF-49AF-B3DB-1437E5C2BD56}"/>
                </a:ext>
              </a:extLst>
            </p:cNvPr>
            <p:cNvCxnSpPr>
              <a:cxnSpLocks/>
            </p:cNvCxnSpPr>
            <p:nvPr/>
          </p:nvCxnSpPr>
          <p:spPr>
            <a:xfrm flipV="1">
              <a:off x="1123950" y="261257"/>
              <a:ext cx="6006236" cy="6025245"/>
            </a:xfrm>
            <a:prstGeom prst="line">
              <a:avLst/>
            </a:prstGeom>
            <a:ln w="76200">
              <a:solidFill>
                <a:srgbClr val="FFC000"/>
              </a:solidFill>
            </a:ln>
            <a:effectLst>
              <a:glow rad="2286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6055392-7365-4EE1-85CE-15E8F83E11AF}"/>
                    </a:ext>
                  </a:extLst>
                </p:cNvPr>
                <p:cNvSpPr txBox="1"/>
                <p:nvPr/>
              </p:nvSpPr>
              <p:spPr>
                <a:xfrm rot="18936279">
                  <a:off x="3519081" y="3357281"/>
                  <a:ext cx="1437894" cy="707886"/>
                </a:xfrm>
                <a:prstGeom prst="rect">
                  <a:avLst/>
                </a:prstGeom>
                <a:noFill/>
                <a:effectLst/>
              </p:spPr>
              <p:txBody>
                <a:bodyPr wrap="none" rtlCol="0">
                  <a:spAutoFit/>
                </a:bodyPr>
                <a:lstStyle/>
                <a:p>
                  <a:pPr/>
                  <a14:m>
                    <m:oMathPara xmlns:m="http://schemas.openxmlformats.org/officeDocument/2006/math">
                      <m:oMathParaPr>
                        <m:jc m:val="centerGroup"/>
                      </m:oMathParaPr>
                      <m:oMath xmlns:m="http://schemas.openxmlformats.org/officeDocument/2006/math">
                        <m:r>
                          <a:rPr lang="en-US" sz="4000" b="0" i="1" smtClean="0">
                            <a:solidFill>
                              <a:schemeClr val="accent4">
                                <a:lumMod val="75000"/>
                              </a:schemeClr>
                            </a:solidFill>
                            <a:latin typeface="Cambria Math" panose="02040503050406030204" pitchFamily="18" charset="0"/>
                          </a:rPr>
                          <m:t>𝑙𝑖𝑔h𝑡</m:t>
                        </m:r>
                      </m:oMath>
                    </m:oMathPara>
                  </a14:m>
                  <a:endParaRPr lang="en-CA" sz="4000" dirty="0">
                    <a:solidFill>
                      <a:schemeClr val="accent4">
                        <a:lumMod val="75000"/>
                      </a:schemeClr>
                    </a:solidFill>
                  </a:endParaRPr>
                </a:p>
              </p:txBody>
            </p:sp>
          </mc:Choice>
          <mc:Fallback xmlns="">
            <p:sp>
              <p:nvSpPr>
                <p:cNvPr id="10" name="TextBox 9">
                  <a:extLst>
                    <a:ext uri="{FF2B5EF4-FFF2-40B4-BE49-F238E27FC236}">
                      <a16:creationId xmlns:a16="http://schemas.microsoft.com/office/drawing/2014/main" id="{16055392-7365-4EE1-85CE-15E8F83E11AF}"/>
                    </a:ext>
                  </a:extLst>
                </p:cNvPr>
                <p:cNvSpPr txBox="1">
                  <a:spLocks noRot="1" noChangeAspect="1" noMove="1" noResize="1" noEditPoints="1" noAdjustHandles="1" noChangeArrowheads="1" noChangeShapeType="1" noTextEdit="1"/>
                </p:cNvSpPr>
                <p:nvPr/>
              </p:nvSpPr>
              <p:spPr>
                <a:xfrm rot="18936279">
                  <a:off x="3519081" y="3357281"/>
                  <a:ext cx="1437894" cy="707886"/>
                </a:xfrm>
                <a:prstGeom prst="rect">
                  <a:avLst/>
                </a:prstGeom>
                <a:blipFill>
                  <a:blip r:embed="rId14"/>
                  <a:stretch>
                    <a:fillRect/>
                  </a:stretch>
                </a:blipFill>
                <a:effectLst/>
              </p:spPr>
              <p:txBody>
                <a:bodyPr/>
                <a:lstStyle/>
                <a:p>
                  <a:r>
                    <a:rPr lang="en-CA">
                      <a:noFill/>
                    </a:rPr>
                    <a:t> </a:t>
                  </a:r>
                </a:p>
              </p:txBody>
            </p:sp>
          </mc:Fallback>
        </mc:AlternateContent>
      </p:gr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95101F2C-44A9-4F0D-A80C-F3AC831C8F64}"/>
                  </a:ext>
                </a:extLst>
              </p:cNvPr>
              <p:cNvSpPr txBox="1"/>
              <p:nvPr/>
            </p:nvSpPr>
            <p:spPr>
              <a:xfrm>
                <a:off x="3568549" y="4492695"/>
                <a:ext cx="8623451" cy="923330"/>
              </a:xfrm>
              <a:prstGeom prst="rect">
                <a:avLst/>
              </a:prstGeom>
              <a:solidFill>
                <a:schemeClr val="bg1"/>
              </a:solidFill>
              <a:effectLst>
                <a:softEdge rad="127000"/>
              </a:effectLst>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5400" b="0" i="1" smtClean="0">
                              <a:solidFill>
                                <a:srgbClr val="0070C0"/>
                              </a:solidFill>
                              <a:latin typeface="Cambria Math" panose="02040503050406030204" pitchFamily="18" charset="0"/>
                            </a:rPr>
                          </m:ctrlPr>
                        </m:sSupPr>
                        <m:e>
                          <m:r>
                            <a:rPr lang="en-US" sz="5400" b="0" i="1" smtClean="0">
                              <a:solidFill>
                                <a:srgbClr val="0070C0"/>
                              </a:solidFill>
                              <a:latin typeface="Cambria Math" panose="02040503050406030204" pitchFamily="18" charset="0"/>
                            </a:rPr>
                            <m:t>𝑢</m:t>
                          </m:r>
                        </m:e>
                        <m:sup>
                          <m:r>
                            <a:rPr lang="en-US" sz="5400" b="0" i="1" smtClean="0">
                              <a:solidFill>
                                <a:schemeClr val="tx1"/>
                              </a:solidFill>
                              <a:latin typeface="Cambria Math" panose="02040503050406030204" pitchFamily="18" charset="0"/>
                            </a:rPr>
                            <m:t>2</m:t>
                          </m:r>
                        </m:sup>
                      </m:sSup>
                      <m:r>
                        <a:rPr lang="en-US" sz="5400" b="0" i="1" smtClean="0">
                          <a:solidFill>
                            <a:schemeClr val="tx1"/>
                          </a:solidFill>
                          <a:latin typeface="Cambria Math" panose="02040503050406030204" pitchFamily="18" charset="0"/>
                        </a:rPr>
                        <m:t>=</m:t>
                      </m:r>
                      <m:sSup>
                        <m:sSupPr>
                          <m:ctrlPr>
                            <a:rPr lang="en-US" sz="5400" b="0" i="1" smtClean="0">
                              <a:solidFill>
                                <a:schemeClr val="tx1"/>
                              </a:solidFill>
                              <a:latin typeface="Cambria Math" panose="02040503050406030204" pitchFamily="18" charset="0"/>
                            </a:rPr>
                          </m:ctrlPr>
                        </m:sSupPr>
                        <m:e>
                          <m:d>
                            <m:dPr>
                              <m:ctrlPr>
                                <a:rPr lang="en-US" sz="5400" b="0" i="1" smtClean="0">
                                  <a:solidFill>
                                    <a:schemeClr val="tx1"/>
                                  </a:solidFill>
                                  <a:latin typeface="Cambria Math" panose="02040503050406030204" pitchFamily="18" charset="0"/>
                                </a:rPr>
                              </m:ctrlPr>
                            </m:dPr>
                            <m:e>
                              <m:sSup>
                                <m:sSupPr>
                                  <m:ctrlPr>
                                    <a:rPr lang="en-US" sz="5400" i="1" smtClean="0">
                                      <a:solidFill>
                                        <a:srgbClr val="0070C0"/>
                                      </a:solidFill>
                                      <a:latin typeface="Cambria Math" panose="02040503050406030204" pitchFamily="18" charset="0"/>
                                    </a:rPr>
                                  </m:ctrlPr>
                                </m:sSupPr>
                                <m:e>
                                  <m:r>
                                    <a:rPr lang="en-US" sz="5400" i="1">
                                      <a:solidFill>
                                        <a:srgbClr val="0070C0"/>
                                      </a:solidFill>
                                      <a:latin typeface="Cambria Math" panose="02040503050406030204" pitchFamily="18" charset="0"/>
                                    </a:rPr>
                                    <m:t>𝑢</m:t>
                                  </m:r>
                                </m:e>
                                <m:sup>
                                  <m:r>
                                    <a:rPr lang="en-US" sz="5400" i="1">
                                      <a:solidFill>
                                        <a:srgbClr val="0070C0"/>
                                      </a:solidFill>
                                      <a:latin typeface="Cambria Math" panose="02040503050406030204" pitchFamily="18" charset="0"/>
                                    </a:rPr>
                                    <m:t>𝑥</m:t>
                                  </m:r>
                                </m:sup>
                              </m:sSup>
                            </m:e>
                          </m:d>
                        </m:e>
                        <m:sup>
                          <m:r>
                            <a:rPr lang="en-US" sz="5400" b="0" i="1" smtClean="0">
                              <a:solidFill>
                                <a:schemeClr val="tx1"/>
                              </a:solidFill>
                              <a:latin typeface="Cambria Math" panose="02040503050406030204" pitchFamily="18" charset="0"/>
                            </a:rPr>
                            <m:t>2</m:t>
                          </m:r>
                        </m:sup>
                      </m:sSup>
                      <m:r>
                        <a:rPr lang="en-US" sz="5400" b="0" i="1" smtClean="0">
                          <a:solidFill>
                            <a:schemeClr val="tx1"/>
                          </a:solidFill>
                          <a:latin typeface="Cambria Math" panose="02040503050406030204" pitchFamily="18" charset="0"/>
                        </a:rPr>
                        <m:t>+</m:t>
                      </m:r>
                      <m:sSup>
                        <m:sSupPr>
                          <m:ctrlPr>
                            <a:rPr lang="en-US" sz="5400" b="0" i="1" smtClean="0">
                              <a:solidFill>
                                <a:schemeClr val="tx1"/>
                              </a:solidFill>
                              <a:latin typeface="Cambria Math" panose="02040503050406030204" pitchFamily="18" charset="0"/>
                            </a:rPr>
                          </m:ctrlPr>
                        </m:sSupPr>
                        <m:e>
                          <m:d>
                            <m:dPr>
                              <m:ctrlPr>
                                <a:rPr lang="en-US" sz="5400" b="0" i="1" smtClean="0">
                                  <a:solidFill>
                                    <a:schemeClr val="tx1"/>
                                  </a:solidFill>
                                  <a:latin typeface="Cambria Math" panose="02040503050406030204" pitchFamily="18" charset="0"/>
                                </a:rPr>
                              </m:ctrlPr>
                            </m:dPr>
                            <m:e>
                              <m:sSup>
                                <m:sSupPr>
                                  <m:ctrlPr>
                                    <a:rPr lang="en-US" sz="5400" i="1">
                                      <a:solidFill>
                                        <a:srgbClr val="0070C0"/>
                                      </a:solidFill>
                                      <a:latin typeface="Cambria Math" panose="02040503050406030204" pitchFamily="18" charset="0"/>
                                    </a:rPr>
                                  </m:ctrlPr>
                                </m:sSupPr>
                                <m:e>
                                  <m:r>
                                    <a:rPr lang="en-US" sz="5400" i="1">
                                      <a:solidFill>
                                        <a:srgbClr val="0070C0"/>
                                      </a:solidFill>
                                      <a:latin typeface="Cambria Math" panose="02040503050406030204" pitchFamily="18" charset="0"/>
                                    </a:rPr>
                                    <m:t>𝑢</m:t>
                                  </m:r>
                                </m:e>
                                <m:sup>
                                  <m:r>
                                    <a:rPr lang="en-US" sz="5400" b="0" i="1" smtClean="0">
                                      <a:solidFill>
                                        <a:srgbClr val="0070C0"/>
                                      </a:solidFill>
                                      <a:latin typeface="Cambria Math" panose="02040503050406030204" pitchFamily="18" charset="0"/>
                                    </a:rPr>
                                    <m:t>𝑦</m:t>
                                  </m:r>
                                </m:sup>
                              </m:sSup>
                            </m:e>
                          </m:d>
                        </m:e>
                        <m:sup>
                          <m:r>
                            <a:rPr lang="en-US" sz="5400" b="0" i="1" smtClean="0">
                              <a:solidFill>
                                <a:schemeClr val="tx1"/>
                              </a:solidFill>
                              <a:latin typeface="Cambria Math" panose="02040503050406030204" pitchFamily="18" charset="0"/>
                            </a:rPr>
                            <m:t>2</m:t>
                          </m:r>
                        </m:sup>
                      </m:sSup>
                      <m:r>
                        <a:rPr lang="en-US" sz="5400" b="0" i="1" smtClean="0">
                          <a:solidFill>
                            <a:schemeClr val="tx1"/>
                          </a:solidFill>
                          <a:latin typeface="Cambria Math" panose="02040503050406030204" pitchFamily="18" charset="0"/>
                        </a:rPr>
                        <m:t>+</m:t>
                      </m:r>
                      <m:sSup>
                        <m:sSupPr>
                          <m:ctrlPr>
                            <a:rPr lang="en-US" sz="5400" b="0" i="1" smtClean="0">
                              <a:solidFill>
                                <a:schemeClr val="tx1"/>
                              </a:solidFill>
                              <a:latin typeface="Cambria Math" panose="02040503050406030204" pitchFamily="18" charset="0"/>
                            </a:rPr>
                          </m:ctrlPr>
                        </m:sSupPr>
                        <m:e>
                          <m:d>
                            <m:dPr>
                              <m:ctrlPr>
                                <a:rPr lang="en-US" sz="5400" b="0" i="1" smtClean="0">
                                  <a:solidFill>
                                    <a:schemeClr val="tx1"/>
                                  </a:solidFill>
                                  <a:latin typeface="Cambria Math" panose="02040503050406030204" pitchFamily="18" charset="0"/>
                                </a:rPr>
                              </m:ctrlPr>
                            </m:dPr>
                            <m:e>
                              <m:sSup>
                                <m:sSupPr>
                                  <m:ctrlPr>
                                    <a:rPr lang="en-US" sz="5400" i="1">
                                      <a:solidFill>
                                        <a:srgbClr val="0070C0"/>
                                      </a:solidFill>
                                      <a:latin typeface="Cambria Math" panose="02040503050406030204" pitchFamily="18" charset="0"/>
                                    </a:rPr>
                                  </m:ctrlPr>
                                </m:sSupPr>
                                <m:e>
                                  <m:r>
                                    <a:rPr lang="en-US" sz="5400" i="1">
                                      <a:solidFill>
                                        <a:srgbClr val="0070C0"/>
                                      </a:solidFill>
                                      <a:latin typeface="Cambria Math" panose="02040503050406030204" pitchFamily="18" charset="0"/>
                                    </a:rPr>
                                    <m:t>𝑢</m:t>
                                  </m:r>
                                </m:e>
                                <m:sup>
                                  <m:r>
                                    <a:rPr lang="en-US" sz="5400" b="0" i="1" smtClean="0">
                                      <a:solidFill>
                                        <a:srgbClr val="0070C0"/>
                                      </a:solidFill>
                                      <a:latin typeface="Cambria Math" panose="02040503050406030204" pitchFamily="18" charset="0"/>
                                    </a:rPr>
                                    <m:t>𝑧</m:t>
                                  </m:r>
                                </m:sup>
                              </m:sSup>
                            </m:e>
                          </m:d>
                        </m:e>
                        <m:sup>
                          <m:r>
                            <a:rPr lang="en-US" sz="5400" b="0" i="1" smtClean="0">
                              <a:solidFill>
                                <a:schemeClr val="tx1"/>
                              </a:solidFill>
                              <a:latin typeface="Cambria Math" panose="02040503050406030204" pitchFamily="18" charset="0"/>
                            </a:rPr>
                            <m:t>2</m:t>
                          </m:r>
                        </m:sup>
                      </m:sSup>
                    </m:oMath>
                  </m:oMathPara>
                </a14:m>
                <a:endParaRPr lang="en-CA" sz="5400" dirty="0">
                  <a:solidFill>
                    <a:srgbClr val="7030A0"/>
                  </a:solidFill>
                </a:endParaRPr>
              </a:p>
            </p:txBody>
          </p:sp>
        </mc:Choice>
        <mc:Fallback xmlns="">
          <p:sp>
            <p:nvSpPr>
              <p:cNvPr id="12" name="TextBox 11">
                <a:extLst>
                  <a:ext uri="{FF2B5EF4-FFF2-40B4-BE49-F238E27FC236}">
                    <a16:creationId xmlns:a16="http://schemas.microsoft.com/office/drawing/2014/main" id="{95101F2C-44A9-4F0D-A80C-F3AC831C8F64}"/>
                  </a:ext>
                </a:extLst>
              </p:cNvPr>
              <p:cNvSpPr txBox="1">
                <a:spLocks noRot="1" noChangeAspect="1" noMove="1" noResize="1" noEditPoints="1" noAdjustHandles="1" noChangeArrowheads="1" noChangeShapeType="1" noTextEdit="1"/>
              </p:cNvSpPr>
              <p:nvPr/>
            </p:nvSpPr>
            <p:spPr>
              <a:xfrm>
                <a:off x="3568549" y="4492695"/>
                <a:ext cx="8623451" cy="923330"/>
              </a:xfrm>
              <a:prstGeom prst="rect">
                <a:avLst/>
              </a:prstGeom>
              <a:blipFill>
                <a:blip r:embed="rId15"/>
                <a:stretch>
                  <a:fillRect/>
                </a:stretch>
              </a:blipFill>
              <a:effectLst>
                <a:softEdge rad="127000"/>
              </a:effectLst>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0287E7D-4C0C-47D6-A424-D1CFCC78A281}"/>
                  </a:ext>
                </a:extLst>
              </p:cNvPr>
              <p:cNvSpPr txBox="1"/>
              <p:nvPr/>
            </p:nvSpPr>
            <p:spPr>
              <a:xfrm>
                <a:off x="4146065" y="5415115"/>
                <a:ext cx="3175613" cy="1200329"/>
              </a:xfrm>
              <a:prstGeom prst="rect">
                <a:avLst/>
              </a:prstGeom>
              <a:solidFill>
                <a:schemeClr val="bg1"/>
              </a:solidFill>
              <a:effectLst>
                <a:softEdge rad="127000"/>
              </a:effectLst>
            </p:spPr>
            <p:txBody>
              <a:bodyPr wrap="none" rtlCol="0">
                <a:spAutoFit/>
              </a:bodyPr>
              <a:lstStyle/>
              <a:p>
                <a:pPr/>
                <a14:m>
                  <m:oMathPara xmlns:m="http://schemas.openxmlformats.org/officeDocument/2006/math">
                    <m:oMathParaPr>
                      <m:jc m:val="centerGroup"/>
                    </m:oMathParaPr>
                    <m:oMath xmlns:m="http://schemas.openxmlformats.org/officeDocument/2006/math">
                      <m:r>
                        <a:rPr lang="en-US" sz="7200" i="1">
                          <a:solidFill>
                            <a:srgbClr val="0070C0"/>
                          </a:solidFill>
                          <a:latin typeface="Cambria Math" panose="02040503050406030204" pitchFamily="18" charset="0"/>
                        </a:rPr>
                        <m:t>𝑢</m:t>
                      </m:r>
                      <m:r>
                        <a:rPr lang="en-US" sz="7200" b="0" i="1" smtClean="0">
                          <a:solidFill>
                            <a:schemeClr val="tx1"/>
                          </a:solidFill>
                          <a:latin typeface="Cambria Math" panose="02040503050406030204" pitchFamily="18" charset="0"/>
                        </a:rPr>
                        <m:t>=</m:t>
                      </m:r>
                      <m:sSup>
                        <m:sSupPr>
                          <m:ctrlPr>
                            <a:rPr lang="en-US" sz="7200" i="1">
                              <a:solidFill>
                                <a:srgbClr val="0070C0"/>
                              </a:solidFill>
                              <a:latin typeface="Cambria Math" panose="02040503050406030204" pitchFamily="18" charset="0"/>
                            </a:rPr>
                          </m:ctrlPr>
                        </m:sSupPr>
                        <m:e>
                          <m:r>
                            <a:rPr lang="en-US" sz="7200" i="1">
                              <a:solidFill>
                                <a:srgbClr val="0070C0"/>
                              </a:solidFill>
                              <a:latin typeface="Cambria Math" panose="02040503050406030204" pitchFamily="18" charset="0"/>
                            </a:rPr>
                            <m:t>𝑢</m:t>
                          </m:r>
                        </m:e>
                        <m:sup>
                          <m:r>
                            <a:rPr lang="en-US" sz="7200" i="1">
                              <a:solidFill>
                                <a:srgbClr val="0070C0"/>
                              </a:solidFill>
                              <a:latin typeface="Cambria Math" panose="02040503050406030204" pitchFamily="18" charset="0"/>
                            </a:rPr>
                            <m:t>𝑥</m:t>
                          </m:r>
                        </m:sup>
                      </m:sSup>
                    </m:oMath>
                  </m:oMathPara>
                </a14:m>
                <a:endParaRPr lang="en-CA" sz="7200" dirty="0">
                  <a:solidFill>
                    <a:srgbClr val="7030A0"/>
                  </a:solidFill>
                </a:endParaRPr>
              </a:p>
            </p:txBody>
          </p:sp>
        </mc:Choice>
        <mc:Fallback xmlns="">
          <p:sp>
            <p:nvSpPr>
              <p:cNvPr id="13" name="TextBox 12">
                <a:extLst>
                  <a:ext uri="{FF2B5EF4-FFF2-40B4-BE49-F238E27FC236}">
                    <a16:creationId xmlns:a16="http://schemas.microsoft.com/office/drawing/2014/main" id="{A0287E7D-4C0C-47D6-A424-D1CFCC78A281}"/>
                  </a:ext>
                </a:extLst>
              </p:cNvPr>
              <p:cNvSpPr txBox="1">
                <a:spLocks noRot="1" noChangeAspect="1" noMove="1" noResize="1" noEditPoints="1" noAdjustHandles="1" noChangeArrowheads="1" noChangeShapeType="1" noTextEdit="1"/>
              </p:cNvSpPr>
              <p:nvPr/>
            </p:nvSpPr>
            <p:spPr>
              <a:xfrm>
                <a:off x="4146065" y="5415115"/>
                <a:ext cx="3175613" cy="1200329"/>
              </a:xfrm>
              <a:prstGeom prst="rect">
                <a:avLst/>
              </a:prstGeom>
              <a:blipFill>
                <a:blip r:embed="rId16"/>
                <a:stretch>
                  <a:fillRect/>
                </a:stretch>
              </a:blipFill>
              <a:effectLst>
                <a:softEdge rad="127000"/>
              </a:effectLst>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E9B17F20-9163-45B8-B448-BC5BF566B658}"/>
                  </a:ext>
                </a:extLst>
              </p:cNvPr>
              <p:cNvSpPr txBox="1"/>
              <p:nvPr/>
            </p:nvSpPr>
            <p:spPr>
              <a:xfrm>
                <a:off x="8085058" y="247551"/>
                <a:ext cx="3216714" cy="1270220"/>
              </a:xfrm>
              <a:prstGeom prst="rect">
                <a:avLst/>
              </a:prstGeom>
              <a:solidFill>
                <a:schemeClr val="bg1"/>
              </a:solidFill>
              <a:effectLst>
                <a:softEdge rad="127000"/>
              </a:effectLst>
            </p:spPr>
            <p:txBody>
              <a:bodyPr wrap="none" rtlCol="0">
                <a:spAutoFit/>
              </a:bodyPr>
              <a:lstStyle/>
              <a:p>
                <a14:m>
                  <m:oMath xmlns:m="http://schemas.openxmlformats.org/officeDocument/2006/math">
                    <m:r>
                      <a:rPr lang="en-US" sz="5400" i="1">
                        <a:solidFill>
                          <a:srgbClr val="7030A0"/>
                        </a:solidFill>
                        <a:latin typeface="Cambria Math" panose="02040503050406030204" pitchFamily="18" charset="0"/>
                      </a:rPr>
                      <m:t>𝛽</m:t>
                    </m:r>
                    <m:r>
                      <a:rPr lang="en-US" sz="5400" i="1">
                        <a:latin typeface="Cambria Math" panose="02040503050406030204" pitchFamily="18" charset="0"/>
                      </a:rPr>
                      <m:t>=</m:t>
                    </m:r>
                    <m:f>
                      <m:fPr>
                        <m:ctrlPr>
                          <a:rPr lang="en-US" sz="5400" i="1">
                            <a:latin typeface="Cambria Math" panose="02040503050406030204" pitchFamily="18" charset="0"/>
                          </a:rPr>
                        </m:ctrlPr>
                      </m:fPr>
                      <m:num>
                        <m:r>
                          <a:rPr lang="en-US" sz="5400" i="1">
                            <a:solidFill>
                              <a:srgbClr val="0070C0"/>
                            </a:solidFill>
                            <a:latin typeface="Cambria Math" panose="02040503050406030204" pitchFamily="18" charset="0"/>
                          </a:rPr>
                          <m:t>𝑢</m:t>
                        </m:r>
                      </m:num>
                      <m:den>
                        <m:r>
                          <a:rPr lang="en-US" sz="5400" i="1">
                            <a:latin typeface="Cambria Math" panose="02040503050406030204" pitchFamily="18" charset="0"/>
                          </a:rPr>
                          <m:t>𝑐</m:t>
                        </m:r>
                      </m:den>
                    </m:f>
                    <m:r>
                      <a:rPr lang="en-US" sz="5400" i="1">
                        <a:latin typeface="Cambria Math" panose="02040503050406030204" pitchFamily="18" charset="0"/>
                      </a:rPr>
                      <m:t>=</m:t>
                    </m:r>
                    <m:f>
                      <m:fPr>
                        <m:ctrlPr>
                          <a:rPr lang="en-US" sz="5400" i="1">
                            <a:latin typeface="Cambria Math" panose="02040503050406030204" pitchFamily="18" charset="0"/>
                          </a:rPr>
                        </m:ctrlPr>
                      </m:fPr>
                      <m:num>
                        <m:r>
                          <a:rPr lang="en-US" sz="5400" i="1">
                            <a:latin typeface="Cambria Math" panose="02040503050406030204" pitchFamily="18" charset="0"/>
                          </a:rPr>
                          <m:t>1</m:t>
                        </m:r>
                      </m:num>
                      <m:den>
                        <m:r>
                          <a:rPr lang="en-US" sz="5400" i="1">
                            <a:latin typeface="Cambria Math" panose="02040503050406030204" pitchFamily="18" charset="0"/>
                          </a:rPr>
                          <m:t>2</m:t>
                        </m:r>
                      </m:den>
                    </m:f>
                  </m:oMath>
                </a14:m>
                <a:r>
                  <a:rPr lang="en-CA" sz="5400" dirty="0">
                    <a:solidFill>
                      <a:srgbClr val="7030A0"/>
                    </a:solidFill>
                  </a:rPr>
                  <a:t> </a:t>
                </a:r>
              </a:p>
            </p:txBody>
          </p:sp>
        </mc:Choice>
        <mc:Fallback xmlns="">
          <p:sp>
            <p:nvSpPr>
              <p:cNvPr id="14" name="TextBox 13">
                <a:extLst>
                  <a:ext uri="{FF2B5EF4-FFF2-40B4-BE49-F238E27FC236}">
                    <a16:creationId xmlns:a16="http://schemas.microsoft.com/office/drawing/2014/main" id="{E9B17F20-9163-45B8-B448-BC5BF566B658}"/>
                  </a:ext>
                </a:extLst>
              </p:cNvPr>
              <p:cNvSpPr txBox="1">
                <a:spLocks noRot="1" noChangeAspect="1" noMove="1" noResize="1" noEditPoints="1" noAdjustHandles="1" noChangeArrowheads="1" noChangeShapeType="1" noTextEdit="1"/>
              </p:cNvSpPr>
              <p:nvPr/>
            </p:nvSpPr>
            <p:spPr>
              <a:xfrm>
                <a:off x="8085058" y="247551"/>
                <a:ext cx="3216714" cy="1270220"/>
              </a:xfrm>
              <a:prstGeom prst="rect">
                <a:avLst/>
              </a:prstGeom>
              <a:blipFill>
                <a:blip r:embed="rId17"/>
                <a:stretch>
                  <a:fillRect/>
                </a:stretch>
              </a:blipFill>
              <a:effectLst>
                <a:softEdge rad="127000"/>
              </a:effectLst>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01B78100-A1C9-44A8-BD45-AAE9FCB1E5AE}"/>
                  </a:ext>
                </a:extLst>
              </p:cNvPr>
              <p:cNvSpPr txBox="1"/>
              <p:nvPr/>
            </p:nvSpPr>
            <p:spPr>
              <a:xfrm>
                <a:off x="5911699" y="2854395"/>
                <a:ext cx="4065024" cy="923330"/>
              </a:xfrm>
              <a:prstGeom prst="rect">
                <a:avLst/>
              </a:prstGeom>
              <a:solidFill>
                <a:schemeClr val="bg1"/>
              </a:solidFill>
              <a:effectLst>
                <a:softEdge rad="127000"/>
              </a:effectLst>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5400" b="0" i="1" smtClean="0">
                              <a:solidFill>
                                <a:srgbClr val="0070C0"/>
                              </a:solidFill>
                              <a:latin typeface="Cambria Math" panose="02040503050406030204" pitchFamily="18" charset="0"/>
                            </a:rPr>
                          </m:ctrlPr>
                        </m:sSupPr>
                        <m:e>
                          <m:r>
                            <a:rPr lang="en-US" sz="5400" b="0" i="1" smtClean="0">
                              <a:solidFill>
                                <a:srgbClr val="0070C0"/>
                              </a:solidFill>
                              <a:latin typeface="Cambria Math" panose="02040503050406030204" pitchFamily="18" charset="0"/>
                            </a:rPr>
                            <m:t>𝑢</m:t>
                          </m:r>
                        </m:e>
                        <m:sup>
                          <m:r>
                            <a:rPr lang="en-US" sz="5400" b="0" i="1" smtClean="0">
                              <a:solidFill>
                                <a:srgbClr val="0070C0"/>
                              </a:solidFill>
                              <a:latin typeface="Cambria Math" panose="02040503050406030204" pitchFamily="18" charset="0"/>
                            </a:rPr>
                            <m:t>𝑦</m:t>
                          </m:r>
                        </m:sup>
                      </m:sSup>
                      <m:r>
                        <a:rPr lang="en-US" sz="5400" i="1">
                          <a:latin typeface="Cambria Math" panose="02040503050406030204" pitchFamily="18" charset="0"/>
                        </a:rPr>
                        <m:t>=</m:t>
                      </m:r>
                      <m:sSup>
                        <m:sSupPr>
                          <m:ctrlPr>
                            <a:rPr lang="en-US" sz="5400" b="0" i="1" smtClean="0">
                              <a:solidFill>
                                <a:srgbClr val="0070C0"/>
                              </a:solidFill>
                              <a:latin typeface="Cambria Math" panose="02040503050406030204" pitchFamily="18" charset="0"/>
                            </a:rPr>
                          </m:ctrlPr>
                        </m:sSupPr>
                        <m:e>
                          <m:r>
                            <a:rPr lang="en-US" sz="5400" b="0" i="1" smtClean="0">
                              <a:solidFill>
                                <a:srgbClr val="0070C0"/>
                              </a:solidFill>
                              <a:latin typeface="Cambria Math" panose="02040503050406030204" pitchFamily="18" charset="0"/>
                            </a:rPr>
                            <m:t>𝑢</m:t>
                          </m:r>
                        </m:e>
                        <m:sup>
                          <m:r>
                            <a:rPr lang="en-US" sz="5400" b="0" i="1" smtClean="0">
                              <a:solidFill>
                                <a:srgbClr val="0070C0"/>
                              </a:solidFill>
                              <a:latin typeface="Cambria Math" panose="02040503050406030204" pitchFamily="18" charset="0"/>
                            </a:rPr>
                            <m:t>𝑧</m:t>
                          </m:r>
                        </m:sup>
                      </m:sSup>
                      <m:r>
                        <a:rPr lang="en-US" sz="5400" i="1">
                          <a:latin typeface="Cambria Math" panose="02040503050406030204" pitchFamily="18" charset="0"/>
                        </a:rPr>
                        <m:t>=0</m:t>
                      </m:r>
                    </m:oMath>
                  </m:oMathPara>
                </a14:m>
                <a:endParaRPr lang="en-CA" sz="5400" dirty="0"/>
              </a:p>
            </p:txBody>
          </p:sp>
        </mc:Choice>
        <mc:Fallback xmlns="">
          <p:sp>
            <p:nvSpPr>
              <p:cNvPr id="34" name="TextBox 33">
                <a:extLst>
                  <a:ext uri="{FF2B5EF4-FFF2-40B4-BE49-F238E27FC236}">
                    <a16:creationId xmlns:a16="http://schemas.microsoft.com/office/drawing/2014/main" id="{01B78100-A1C9-44A8-BD45-AAE9FCB1E5AE}"/>
                  </a:ext>
                </a:extLst>
              </p:cNvPr>
              <p:cNvSpPr txBox="1">
                <a:spLocks noRot="1" noChangeAspect="1" noMove="1" noResize="1" noEditPoints="1" noAdjustHandles="1" noChangeArrowheads="1" noChangeShapeType="1" noTextEdit="1"/>
              </p:cNvSpPr>
              <p:nvPr/>
            </p:nvSpPr>
            <p:spPr>
              <a:xfrm>
                <a:off x="5911699" y="2854395"/>
                <a:ext cx="4065024" cy="923330"/>
              </a:xfrm>
              <a:prstGeom prst="rect">
                <a:avLst/>
              </a:prstGeom>
              <a:blipFill>
                <a:blip r:embed="rId18"/>
                <a:stretch>
                  <a:fillRect/>
                </a:stretch>
              </a:blipFill>
              <a:effectLst>
                <a:softEdge rad="127000"/>
              </a:effectLst>
            </p:spPr>
            <p:txBody>
              <a:bodyPr/>
              <a:lstStyle/>
              <a:p>
                <a:r>
                  <a:rPr lang="en-CA">
                    <a:noFill/>
                  </a:rPr>
                  <a:t> </a:t>
                </a:r>
              </a:p>
            </p:txBody>
          </p:sp>
        </mc:Fallback>
      </mc:AlternateContent>
      <mc:AlternateContent xmlns:mc="http://schemas.openxmlformats.org/markup-compatibility/2006" xmlns:p14="http://schemas.microsoft.com/office/powerpoint/2010/main" xmlns:iact="http://schemas.microsoft.com/office/powerpoint/2014/inkAction">
        <mc:Choice Requires="p14 iact">
          <p:contentPart p14:bwMode="auto" r:id="rId19">
            <p14:nvContentPartPr>
              <p14:cNvPr id="16" name="Ink 15">
                <a:extLst>
                  <a:ext uri="{FF2B5EF4-FFF2-40B4-BE49-F238E27FC236}">
                    <a16:creationId xmlns:a16="http://schemas.microsoft.com/office/drawing/2014/main" id="{0E05D891-A931-45F4-8020-93F95BF3ED9B}"/>
                  </a:ext>
                </a:extLst>
              </p14:cNvPr>
              <p14:cNvContentPartPr/>
              <p14:nvPr>
                <p:extLst>
                  <p:ext uri="{42D2F446-02D8-4167-A562-619A0277C38B}">
                    <p15:isNarration xmlns:p15="http://schemas.microsoft.com/office/powerpoint/2012/main" val="1"/>
                  </p:ext>
                </p:extLst>
              </p14:nvPr>
            </p14:nvContentPartPr>
            <p14:xfrm>
              <a:off x="7960680" y="21960"/>
              <a:ext cx="3900600" cy="5187600"/>
            </p14:xfrm>
          </p:contentPart>
        </mc:Choice>
        <mc:Fallback xmlns="">
          <p:pic>
            <p:nvPicPr>
              <p:cNvPr id="16" name="Ink 15">
                <a:extLst>
                  <a:ext uri="{FF2B5EF4-FFF2-40B4-BE49-F238E27FC236}">
                    <a16:creationId xmlns:a16="http://schemas.microsoft.com/office/drawing/2014/main" id="{0E05D891-A931-45F4-8020-93F95BF3ED9B}"/>
                  </a:ext>
                </a:extLst>
              </p:cNvPr>
              <p:cNvPicPr>
                <a:picLocks noGrp="1" noRot="1" noChangeAspect="1" noMove="1" noResize="1" noEditPoints="1" noAdjustHandles="1" noChangeArrowheads="1" noChangeShapeType="1"/>
              </p:cNvPicPr>
              <p:nvPr/>
            </p:nvPicPr>
            <p:blipFill>
              <a:blip r:embed="rId20"/>
              <a:stretch>
                <a:fillRect/>
              </a:stretch>
            </p:blipFill>
            <p:spPr>
              <a:xfrm>
                <a:off x="7951320" y="12600"/>
                <a:ext cx="3919320" cy="5206320"/>
              </a:xfrm>
              <a:prstGeom prst="rect">
                <a:avLst/>
              </a:prstGeom>
            </p:spPr>
          </p:pic>
        </mc:Fallback>
      </mc:AlternateContent>
    </p:spTree>
    <p:custDataLst>
      <p:tags r:id="rId1"/>
    </p:custDataLst>
    <p:extLst>
      <p:ext uri="{BB962C8B-B14F-4D97-AF65-F5344CB8AC3E}">
        <p14:creationId xmlns:p14="http://schemas.microsoft.com/office/powerpoint/2010/main" val="4016872468"/>
      </p:ext>
    </p:extLst>
  </p:cSld>
  <p:clrMapOvr>
    <a:masterClrMapping/>
  </p:clrMapOvr>
  <mc:AlternateContent xmlns:mc="http://schemas.openxmlformats.org/markup-compatibility/2006" xmlns:p14="http://schemas.microsoft.com/office/powerpoint/2010/main">
    <mc:Choice Requires="p14">
      <p:transition p14:dur="10" advTm="53448"/>
    </mc:Choice>
    <mc:Fallback xmlns="">
      <p:transition advTm="5344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16"/>
                                        </p:tgtEl>
                                        <p:attrNameLst>
                                          <p:attrName>style.visibility</p:attrName>
                                        </p:attrNameLst>
                                      </p:cBhvr>
                                      <p:to>
                                        <p:strVal val="visible"/>
                                      </p:to>
                                    </p:set>
                                    <p:cmd type="call" cmd="playFrom(0.0)">
                                      <p:cBhvr>
                                        <p:cTn id="7" dur="1" fill="hold"/>
                                        <p:tgtEl>
                                          <p:spTgt spid="16"/>
                                        </p:tgtEl>
                                      </p:cBhvr>
                                    </p:cmd>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down)">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1"/>
                                        </p:tgtEl>
                                        <p:attrNameLst>
                                          <p:attrName>style.visibility</p:attrName>
                                        </p:attrNameLst>
                                      </p:cBhvr>
                                      <p:to>
                                        <p:strVal val="visible"/>
                                      </p:to>
                                    </p:set>
                                    <p:animEffect transition="in" filter="fade">
                                      <p:cBhvr>
                                        <p:cTn id="17" dur="500"/>
                                        <p:tgtEl>
                                          <p:spTgt spid="4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wipe(down)">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wipe(down)">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1000"/>
                                        <p:tgtEl>
                                          <p:spTgt spid="8"/>
                                        </p:tgtEl>
                                      </p:cBhvr>
                                    </p:animEffect>
                                    <p:anim calcmode="lin" valueType="num">
                                      <p:cBhvr>
                                        <p:cTn id="33" dur="1000" fill="hold"/>
                                        <p:tgtEl>
                                          <p:spTgt spid="8"/>
                                        </p:tgtEl>
                                        <p:attrNameLst>
                                          <p:attrName>ppt_x</p:attrName>
                                        </p:attrNameLst>
                                      </p:cBhvr>
                                      <p:tavLst>
                                        <p:tav tm="0">
                                          <p:val>
                                            <p:strVal val="#ppt_x"/>
                                          </p:val>
                                        </p:tav>
                                        <p:tav tm="100000">
                                          <p:val>
                                            <p:strVal val="#ppt_x"/>
                                          </p:val>
                                        </p:tav>
                                      </p:tavLst>
                                    </p:anim>
                                    <p:anim calcmode="lin" valueType="num">
                                      <p:cBhvr>
                                        <p:cTn id="34"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2" grpId="0" animBg="1"/>
      <p:bldP spid="13" grpId="0" animBg="1"/>
      <p:bldP spid="14" grpId="0" animBg="1"/>
      <p:bldP spid="34"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8" name="Picture 97">
            <a:extLst>
              <a:ext uri="{FF2B5EF4-FFF2-40B4-BE49-F238E27FC236}">
                <a16:creationId xmlns:a16="http://schemas.microsoft.com/office/drawing/2014/main" id="{5D1F097B-83F4-4218-83D8-63F27D1252F0}"/>
              </a:ext>
            </a:extLst>
          </p:cNvPr>
          <p:cNvPicPr>
            <a:picLocks noChangeAspect="1"/>
          </p:cNvPicPr>
          <p:nvPr/>
        </p:nvPicPr>
        <p:blipFill rotWithShape="1">
          <a:blip r:embed="rId4"/>
          <a:srcRect l="25795" t="26036" r="4587" b="-3981"/>
          <a:stretch/>
        </p:blipFill>
        <p:spPr>
          <a:xfrm>
            <a:off x="318111" y="0"/>
            <a:ext cx="10978539" cy="7181850"/>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2E3C80D-BA77-45C0-89AD-496B54E18CE3}"/>
                  </a:ext>
                </a:extLst>
              </p:cNvPr>
              <p:cNvSpPr txBox="1"/>
              <p:nvPr/>
            </p:nvSpPr>
            <p:spPr>
              <a:xfrm>
                <a:off x="4091158" y="-58994"/>
                <a:ext cx="2899127" cy="1265731"/>
              </a:xfrm>
              <a:prstGeom prst="rect">
                <a:avLst/>
              </a:prstGeom>
              <a:solidFill>
                <a:schemeClr val="bg1"/>
              </a:solidFill>
              <a:effectLst>
                <a:softEdge rad="127000"/>
              </a:effectLst>
            </p:spPr>
            <p:txBody>
              <a:bodyPr wrap="none" rtlCol="0">
                <a:spAutoFit/>
              </a:bodyPr>
              <a:lstStyle/>
              <a:p>
                <a14:m>
                  <m:oMath xmlns:m="http://schemas.openxmlformats.org/officeDocument/2006/math">
                    <m:sSup>
                      <m:sSupPr>
                        <m:ctrlPr>
                          <a:rPr lang="en-US" sz="5400" i="1">
                            <a:solidFill>
                              <a:srgbClr val="0070C0"/>
                            </a:solidFill>
                            <a:latin typeface="Cambria Math" panose="02040503050406030204" pitchFamily="18" charset="0"/>
                          </a:rPr>
                        </m:ctrlPr>
                      </m:sSupPr>
                      <m:e>
                        <m:r>
                          <a:rPr lang="en-US" sz="5400" i="1">
                            <a:solidFill>
                              <a:srgbClr val="0070C0"/>
                            </a:solidFill>
                            <a:latin typeface="Cambria Math" panose="02040503050406030204" pitchFamily="18" charset="0"/>
                          </a:rPr>
                          <m:t>𝑢</m:t>
                        </m:r>
                      </m:e>
                      <m:sup>
                        <m:r>
                          <a:rPr lang="en-US" sz="5400" i="1">
                            <a:solidFill>
                              <a:srgbClr val="0070C0"/>
                            </a:solidFill>
                            <a:latin typeface="Cambria Math" panose="02040503050406030204" pitchFamily="18" charset="0"/>
                          </a:rPr>
                          <m:t>𝑥</m:t>
                        </m:r>
                      </m:sup>
                    </m:sSup>
                    <m:r>
                      <a:rPr lang="en-US" sz="5400" i="1">
                        <a:latin typeface="Cambria Math" panose="02040503050406030204" pitchFamily="18" charset="0"/>
                      </a:rPr>
                      <m:t>=</m:t>
                    </m:r>
                    <m:f>
                      <m:fPr>
                        <m:ctrlPr>
                          <a:rPr lang="en-US" sz="5400" i="1">
                            <a:latin typeface="Cambria Math" panose="02040503050406030204" pitchFamily="18" charset="0"/>
                          </a:rPr>
                        </m:ctrlPr>
                      </m:fPr>
                      <m:num>
                        <m:r>
                          <a:rPr lang="en-US" sz="5400" i="1">
                            <a:latin typeface="Cambria Math" panose="02040503050406030204" pitchFamily="18" charset="0"/>
                          </a:rPr>
                          <m:t>1</m:t>
                        </m:r>
                      </m:num>
                      <m:den>
                        <m:r>
                          <a:rPr lang="en-US" sz="5400" i="1">
                            <a:latin typeface="Cambria Math" panose="02040503050406030204" pitchFamily="18" charset="0"/>
                          </a:rPr>
                          <m:t>2</m:t>
                        </m:r>
                      </m:den>
                    </m:f>
                    <m:r>
                      <a:rPr lang="en-US" sz="5400" i="1">
                        <a:latin typeface="Cambria Math" panose="02040503050406030204" pitchFamily="18" charset="0"/>
                      </a:rPr>
                      <m:t>𝑐</m:t>
                    </m:r>
                    <m:r>
                      <m:rPr>
                        <m:nor/>
                      </m:rPr>
                      <a:rPr lang="en-CA" sz="5400" dirty="0"/>
                      <m:t> </m:t>
                    </m:r>
                  </m:oMath>
                </a14:m>
                <a:r>
                  <a:rPr lang="en-CA" sz="5400" dirty="0"/>
                  <a:t> </a:t>
                </a:r>
              </a:p>
            </p:txBody>
          </p:sp>
        </mc:Choice>
        <mc:Fallback xmlns="">
          <p:sp>
            <p:nvSpPr>
              <p:cNvPr id="8" name="TextBox 7">
                <a:extLst>
                  <a:ext uri="{FF2B5EF4-FFF2-40B4-BE49-F238E27FC236}">
                    <a16:creationId xmlns:a16="http://schemas.microsoft.com/office/drawing/2014/main" id="{12E3C80D-BA77-45C0-89AD-496B54E18CE3}"/>
                  </a:ext>
                </a:extLst>
              </p:cNvPr>
              <p:cNvSpPr txBox="1">
                <a:spLocks noRot="1" noChangeAspect="1" noMove="1" noResize="1" noEditPoints="1" noAdjustHandles="1" noChangeArrowheads="1" noChangeShapeType="1" noTextEdit="1"/>
              </p:cNvSpPr>
              <p:nvPr/>
            </p:nvSpPr>
            <p:spPr>
              <a:xfrm>
                <a:off x="4091158" y="-58994"/>
                <a:ext cx="2899127" cy="1265731"/>
              </a:xfrm>
              <a:prstGeom prst="rect">
                <a:avLst/>
              </a:prstGeom>
              <a:blipFill>
                <a:blip r:embed="rId5"/>
                <a:stretch>
                  <a:fillRect/>
                </a:stretch>
              </a:blipFill>
              <a:effectLst>
                <a:softEdge rad="127000"/>
              </a:effectLst>
            </p:spPr>
            <p:txBody>
              <a:bodyPr/>
              <a:lstStyle/>
              <a:p>
                <a:r>
                  <a:rPr lang="en-CA">
                    <a:noFill/>
                  </a:rPr>
                  <a:t> </a:t>
                </a:r>
              </a:p>
            </p:txBody>
          </p:sp>
        </mc:Fallback>
      </mc:AlternateContent>
      <p:grpSp>
        <p:nvGrpSpPr>
          <p:cNvPr id="3" name="Group 2">
            <a:extLst>
              <a:ext uri="{FF2B5EF4-FFF2-40B4-BE49-F238E27FC236}">
                <a16:creationId xmlns:a16="http://schemas.microsoft.com/office/drawing/2014/main" id="{5ECF8D0A-1815-4666-8552-C1E9A2C3C8FB}"/>
              </a:ext>
            </a:extLst>
          </p:cNvPr>
          <p:cNvGrpSpPr/>
          <p:nvPr/>
        </p:nvGrpSpPr>
        <p:grpSpPr>
          <a:xfrm>
            <a:off x="461999" y="0"/>
            <a:ext cx="1241209" cy="6244648"/>
            <a:chOff x="461999" y="0"/>
            <a:chExt cx="1241209" cy="6244648"/>
          </a:xfrm>
        </p:grpSpPr>
        <p:cxnSp>
          <p:nvCxnSpPr>
            <p:cNvPr id="99" name="Straight Connector 98">
              <a:extLst>
                <a:ext uri="{FF2B5EF4-FFF2-40B4-BE49-F238E27FC236}">
                  <a16:creationId xmlns:a16="http://schemas.microsoft.com/office/drawing/2014/main" id="{EFBADFF1-F3E7-407C-ACD9-766073B1F67D}"/>
                </a:ext>
              </a:extLst>
            </p:cNvPr>
            <p:cNvCxnSpPr>
              <a:cxnSpLocks/>
            </p:cNvCxnSpPr>
            <p:nvPr/>
          </p:nvCxnSpPr>
          <p:spPr>
            <a:xfrm flipV="1">
              <a:off x="1125127" y="244489"/>
              <a:ext cx="0" cy="6000159"/>
            </a:xfrm>
            <a:prstGeom prst="line">
              <a:avLst/>
            </a:prstGeom>
            <a:ln w="76200">
              <a:solidFill>
                <a:srgbClr val="00B0F0"/>
              </a:solidFill>
            </a:ln>
          </p:spPr>
          <p:style>
            <a:lnRef idx="1">
              <a:schemeClr val="accent1"/>
            </a:lnRef>
            <a:fillRef idx="0">
              <a:schemeClr val="accent1"/>
            </a:fillRef>
            <a:effectRef idx="0">
              <a:schemeClr val="accent1"/>
            </a:effectRef>
            <a:fontRef idx="minor">
              <a:schemeClr val="tx1"/>
            </a:fontRef>
          </p:style>
        </p:cxnSp>
        <p:pic>
          <p:nvPicPr>
            <p:cNvPr id="108" name="Picture 2">
              <a:extLst>
                <a:ext uri="{FF2B5EF4-FFF2-40B4-BE49-F238E27FC236}">
                  <a16:creationId xmlns:a16="http://schemas.microsoft.com/office/drawing/2014/main" id="{089CD2A3-7160-4462-AA0B-FC6C2EDC5651}"/>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095" t="10139" b="5438"/>
            <a:stretch/>
          </p:blipFill>
          <p:spPr bwMode="auto">
            <a:xfrm>
              <a:off x="461999" y="0"/>
              <a:ext cx="1241209" cy="1700145"/>
            </a:xfrm>
            <a:prstGeom prst="rect">
              <a:avLst/>
            </a:prstGeom>
            <a:noFill/>
            <a:extLst>
              <a:ext uri="{909E8E84-426E-40DD-AFC4-6F175D3DCCD1}">
                <a14:hiddenFill xmlns:a14="http://schemas.microsoft.com/office/drawing/2010/main">
                  <a:solidFill>
                    <a:srgbClr val="FFFFFF"/>
                  </a:solidFill>
                </a14:hiddenFill>
              </a:ext>
            </a:extLst>
          </p:spPr>
        </p:pic>
      </p:gr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D885A58D-43B6-478E-8C9B-7F17424FE895}"/>
                  </a:ext>
                </a:extLst>
              </p:cNvPr>
              <p:cNvSpPr txBox="1"/>
              <p:nvPr/>
            </p:nvSpPr>
            <p:spPr>
              <a:xfrm>
                <a:off x="8085058" y="247551"/>
                <a:ext cx="3216714" cy="1270220"/>
              </a:xfrm>
              <a:prstGeom prst="rect">
                <a:avLst/>
              </a:prstGeom>
              <a:solidFill>
                <a:schemeClr val="bg1"/>
              </a:solidFill>
              <a:effectLst>
                <a:softEdge rad="127000"/>
              </a:effectLst>
            </p:spPr>
            <p:txBody>
              <a:bodyPr wrap="none" rtlCol="0">
                <a:spAutoFit/>
              </a:bodyPr>
              <a:lstStyle/>
              <a:p>
                <a14:m>
                  <m:oMath xmlns:m="http://schemas.openxmlformats.org/officeDocument/2006/math">
                    <m:r>
                      <a:rPr lang="en-US" sz="5400" i="1">
                        <a:solidFill>
                          <a:srgbClr val="7030A0"/>
                        </a:solidFill>
                        <a:latin typeface="Cambria Math" panose="02040503050406030204" pitchFamily="18" charset="0"/>
                      </a:rPr>
                      <m:t>𝛽</m:t>
                    </m:r>
                    <m:r>
                      <a:rPr lang="en-US" sz="5400" i="1">
                        <a:latin typeface="Cambria Math" panose="02040503050406030204" pitchFamily="18" charset="0"/>
                      </a:rPr>
                      <m:t>=</m:t>
                    </m:r>
                    <m:f>
                      <m:fPr>
                        <m:ctrlPr>
                          <a:rPr lang="en-US" sz="5400" i="1">
                            <a:latin typeface="Cambria Math" panose="02040503050406030204" pitchFamily="18" charset="0"/>
                          </a:rPr>
                        </m:ctrlPr>
                      </m:fPr>
                      <m:num>
                        <m:r>
                          <a:rPr lang="en-US" sz="5400" i="1">
                            <a:solidFill>
                              <a:srgbClr val="0070C0"/>
                            </a:solidFill>
                            <a:latin typeface="Cambria Math" panose="02040503050406030204" pitchFamily="18" charset="0"/>
                          </a:rPr>
                          <m:t>𝑢</m:t>
                        </m:r>
                      </m:num>
                      <m:den>
                        <m:r>
                          <a:rPr lang="en-US" sz="5400" i="1">
                            <a:latin typeface="Cambria Math" panose="02040503050406030204" pitchFamily="18" charset="0"/>
                          </a:rPr>
                          <m:t>𝑐</m:t>
                        </m:r>
                      </m:den>
                    </m:f>
                    <m:r>
                      <a:rPr lang="en-US" sz="5400" i="1">
                        <a:latin typeface="Cambria Math" panose="02040503050406030204" pitchFamily="18" charset="0"/>
                      </a:rPr>
                      <m:t>=</m:t>
                    </m:r>
                    <m:f>
                      <m:fPr>
                        <m:ctrlPr>
                          <a:rPr lang="en-US" sz="5400" i="1">
                            <a:latin typeface="Cambria Math" panose="02040503050406030204" pitchFamily="18" charset="0"/>
                          </a:rPr>
                        </m:ctrlPr>
                      </m:fPr>
                      <m:num>
                        <m:r>
                          <a:rPr lang="en-US" sz="5400" i="1">
                            <a:latin typeface="Cambria Math" panose="02040503050406030204" pitchFamily="18" charset="0"/>
                          </a:rPr>
                          <m:t>1</m:t>
                        </m:r>
                      </m:num>
                      <m:den>
                        <m:r>
                          <a:rPr lang="en-US" sz="5400" i="1">
                            <a:latin typeface="Cambria Math" panose="02040503050406030204" pitchFamily="18" charset="0"/>
                          </a:rPr>
                          <m:t>2</m:t>
                        </m:r>
                      </m:den>
                    </m:f>
                  </m:oMath>
                </a14:m>
                <a:r>
                  <a:rPr lang="en-CA" sz="5400" dirty="0">
                    <a:solidFill>
                      <a:srgbClr val="7030A0"/>
                    </a:solidFill>
                  </a:rPr>
                  <a:t> </a:t>
                </a:r>
              </a:p>
            </p:txBody>
          </p:sp>
        </mc:Choice>
        <mc:Fallback xmlns="">
          <p:sp>
            <p:nvSpPr>
              <p:cNvPr id="5" name="TextBox 4">
                <a:extLst>
                  <a:ext uri="{FF2B5EF4-FFF2-40B4-BE49-F238E27FC236}">
                    <a16:creationId xmlns:a16="http://schemas.microsoft.com/office/drawing/2014/main" id="{D885A58D-43B6-478E-8C9B-7F17424FE895}"/>
                  </a:ext>
                </a:extLst>
              </p:cNvPr>
              <p:cNvSpPr txBox="1">
                <a:spLocks noRot="1" noChangeAspect="1" noMove="1" noResize="1" noEditPoints="1" noAdjustHandles="1" noChangeArrowheads="1" noChangeShapeType="1" noTextEdit="1"/>
              </p:cNvSpPr>
              <p:nvPr/>
            </p:nvSpPr>
            <p:spPr>
              <a:xfrm>
                <a:off x="8085058" y="247551"/>
                <a:ext cx="3216714" cy="1270220"/>
              </a:xfrm>
              <a:prstGeom prst="rect">
                <a:avLst/>
              </a:prstGeom>
              <a:blipFill>
                <a:blip r:embed="rId7"/>
                <a:stretch>
                  <a:fillRect/>
                </a:stretch>
              </a:blipFill>
              <a:effectLst>
                <a:softEdge rad="127000"/>
              </a:effectLst>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46D24959-684B-4158-B624-AE2560BF296C}"/>
                  </a:ext>
                </a:extLst>
              </p:cNvPr>
              <p:cNvSpPr txBox="1"/>
              <p:nvPr/>
            </p:nvSpPr>
            <p:spPr>
              <a:xfrm>
                <a:off x="6832726" y="1466268"/>
                <a:ext cx="4816640" cy="1449371"/>
              </a:xfrm>
              <a:prstGeom prst="rect">
                <a:avLst/>
              </a:prstGeom>
              <a:solidFill>
                <a:schemeClr val="bg1"/>
              </a:solidFill>
              <a:effectLst>
                <a:softEdge rad="127000"/>
              </a:effectLst>
            </p:spPr>
            <p:txBody>
              <a:bodyPr wrap="none" rtlCol="0">
                <a:spAutoFit/>
              </a:bodyPr>
              <a:lstStyle/>
              <a:p>
                <a14:m>
                  <m:oMath xmlns:m="http://schemas.openxmlformats.org/officeDocument/2006/math">
                    <m:r>
                      <a:rPr lang="en-US" sz="5400" i="1" smtClean="0">
                        <a:latin typeface="Cambria Math" panose="02040503050406030204" pitchFamily="18" charset="0"/>
                      </a:rPr>
                      <m:t>𝛾</m:t>
                    </m:r>
                    <m:r>
                      <a:rPr lang="en-US" sz="5400" b="0" i="1" smtClean="0">
                        <a:latin typeface="Cambria Math" panose="02040503050406030204" pitchFamily="18" charset="0"/>
                      </a:rPr>
                      <m:t>=</m:t>
                    </m:r>
                    <m:f>
                      <m:fPr>
                        <m:ctrlPr>
                          <a:rPr lang="en-US" sz="5400" b="0" i="1" smtClean="0">
                            <a:latin typeface="Cambria Math" panose="02040503050406030204" pitchFamily="18" charset="0"/>
                          </a:rPr>
                        </m:ctrlPr>
                      </m:fPr>
                      <m:num>
                        <m:r>
                          <a:rPr lang="en-US" sz="5400" b="0" i="1" smtClean="0">
                            <a:latin typeface="Cambria Math" panose="02040503050406030204" pitchFamily="18" charset="0"/>
                          </a:rPr>
                          <m:t>1</m:t>
                        </m:r>
                      </m:num>
                      <m:den>
                        <m:rad>
                          <m:radPr>
                            <m:degHide m:val="on"/>
                            <m:ctrlPr>
                              <a:rPr lang="en-US" sz="5400" b="0" i="1" smtClean="0">
                                <a:latin typeface="Cambria Math" panose="02040503050406030204" pitchFamily="18" charset="0"/>
                              </a:rPr>
                            </m:ctrlPr>
                          </m:radPr>
                          <m:deg/>
                          <m:e>
                            <m:r>
                              <a:rPr lang="en-US" sz="5400" b="0" i="1" smtClean="0">
                                <a:latin typeface="Cambria Math" panose="02040503050406030204" pitchFamily="18" charset="0"/>
                              </a:rPr>
                              <m:t>1−</m:t>
                            </m:r>
                            <m:sSup>
                              <m:sSupPr>
                                <m:ctrlPr>
                                  <a:rPr lang="en-US" sz="5400" b="0" i="1" smtClean="0">
                                    <a:latin typeface="Cambria Math" panose="02040503050406030204" pitchFamily="18" charset="0"/>
                                  </a:rPr>
                                </m:ctrlPr>
                              </m:sSupPr>
                              <m:e>
                                <m:r>
                                  <a:rPr lang="en-US" sz="5400" b="0" i="1" smtClean="0">
                                    <a:solidFill>
                                      <a:srgbClr val="7030A0"/>
                                    </a:solidFill>
                                    <a:latin typeface="Cambria Math" panose="02040503050406030204" pitchFamily="18" charset="0"/>
                                  </a:rPr>
                                  <m:t>𝛽</m:t>
                                </m:r>
                              </m:e>
                              <m:sup>
                                <m:r>
                                  <a:rPr lang="en-US" sz="5400" b="0" i="1" smtClean="0">
                                    <a:latin typeface="Cambria Math" panose="02040503050406030204" pitchFamily="18" charset="0"/>
                                  </a:rPr>
                                  <m:t>2</m:t>
                                </m:r>
                              </m:sup>
                            </m:sSup>
                          </m:e>
                        </m:rad>
                      </m:den>
                    </m:f>
                    <m:r>
                      <a:rPr lang="en-US" sz="5400" i="1">
                        <a:latin typeface="Cambria Math" panose="02040503050406030204" pitchFamily="18" charset="0"/>
                      </a:rPr>
                      <m:t>=</m:t>
                    </m:r>
                    <m:f>
                      <m:fPr>
                        <m:ctrlPr>
                          <a:rPr lang="en-US" sz="5400" b="0" i="1" smtClean="0">
                            <a:latin typeface="Cambria Math" panose="02040503050406030204" pitchFamily="18" charset="0"/>
                          </a:rPr>
                        </m:ctrlPr>
                      </m:fPr>
                      <m:num>
                        <m:r>
                          <a:rPr lang="en-US" sz="5400" b="0" i="1" smtClean="0">
                            <a:latin typeface="Cambria Math" panose="02040503050406030204" pitchFamily="18" charset="0"/>
                          </a:rPr>
                          <m:t>2</m:t>
                        </m:r>
                      </m:num>
                      <m:den>
                        <m:rad>
                          <m:radPr>
                            <m:degHide m:val="on"/>
                            <m:ctrlPr>
                              <a:rPr lang="en-US" sz="5400" i="1">
                                <a:latin typeface="Cambria Math" panose="02040503050406030204" pitchFamily="18" charset="0"/>
                              </a:rPr>
                            </m:ctrlPr>
                          </m:radPr>
                          <m:deg/>
                          <m:e>
                            <m:r>
                              <a:rPr lang="en-US" sz="5400" i="1">
                                <a:latin typeface="Cambria Math" panose="02040503050406030204" pitchFamily="18" charset="0"/>
                              </a:rPr>
                              <m:t>3</m:t>
                            </m:r>
                          </m:e>
                        </m:rad>
                      </m:den>
                    </m:f>
                  </m:oMath>
                </a14:m>
                <a:r>
                  <a:rPr lang="en-CA" sz="5400" dirty="0">
                    <a:solidFill>
                      <a:srgbClr val="7030A0"/>
                    </a:solidFill>
                  </a:rPr>
                  <a:t> </a:t>
                </a:r>
              </a:p>
            </p:txBody>
          </p:sp>
        </mc:Choice>
        <mc:Fallback xmlns="">
          <p:sp>
            <p:nvSpPr>
              <p:cNvPr id="6" name="TextBox 5">
                <a:extLst>
                  <a:ext uri="{FF2B5EF4-FFF2-40B4-BE49-F238E27FC236}">
                    <a16:creationId xmlns:a16="http://schemas.microsoft.com/office/drawing/2014/main" id="{46D24959-684B-4158-B624-AE2560BF296C}"/>
                  </a:ext>
                </a:extLst>
              </p:cNvPr>
              <p:cNvSpPr txBox="1">
                <a:spLocks noRot="1" noChangeAspect="1" noMove="1" noResize="1" noEditPoints="1" noAdjustHandles="1" noChangeArrowheads="1" noChangeShapeType="1" noTextEdit="1"/>
              </p:cNvSpPr>
              <p:nvPr/>
            </p:nvSpPr>
            <p:spPr>
              <a:xfrm>
                <a:off x="6832726" y="1466268"/>
                <a:ext cx="4816640" cy="1449371"/>
              </a:xfrm>
              <a:prstGeom prst="rect">
                <a:avLst/>
              </a:prstGeom>
              <a:blipFill>
                <a:blip r:embed="rId8"/>
                <a:stretch>
                  <a:fillRect/>
                </a:stretch>
              </a:blipFill>
              <a:effectLst>
                <a:softEdge rad="127000"/>
              </a:effectLst>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4A85CDB9-DFCD-4EFB-BBEA-DA9F5A52E9D9}"/>
                  </a:ext>
                </a:extLst>
              </p:cNvPr>
              <p:cNvSpPr txBox="1"/>
              <p:nvPr/>
            </p:nvSpPr>
            <p:spPr>
              <a:xfrm>
                <a:off x="5238430" y="3338247"/>
                <a:ext cx="6953570" cy="3479992"/>
              </a:xfrm>
              <a:prstGeom prst="rect">
                <a:avLst/>
              </a:prstGeom>
              <a:solidFill>
                <a:schemeClr val="bg1"/>
              </a:solidFill>
              <a:effectLst>
                <a:softEdge rad="127000"/>
              </a:effectLst>
            </p:spPr>
            <p:txBody>
              <a:bodyPr wrap="none" rtlCol="0">
                <a:spAutoFit/>
              </a:bodyPr>
              <a:lstStyle/>
              <a:p>
                <a:pPr/>
                <a14:m>
                  <m:oMathPara xmlns:m="http://schemas.openxmlformats.org/officeDocument/2006/math">
                    <m:oMathParaPr>
                      <m:jc m:val="left"/>
                    </m:oMathParaPr>
                    <m:oMath xmlns:m="http://schemas.openxmlformats.org/officeDocument/2006/math">
                      <m:acc>
                        <m:accPr>
                          <m:chr m:val="⃗"/>
                          <m:ctrlPr>
                            <a:rPr lang="en-US" sz="5400" b="0" i="1" smtClean="0">
                              <a:solidFill>
                                <a:srgbClr val="7030A0"/>
                              </a:solidFill>
                              <a:latin typeface="Cambria Math" panose="02040503050406030204" pitchFamily="18" charset="0"/>
                            </a:rPr>
                          </m:ctrlPr>
                        </m:accPr>
                        <m:e>
                          <m:r>
                            <a:rPr lang="en-US" sz="5400" b="0" i="1" smtClean="0">
                              <a:solidFill>
                                <a:srgbClr val="7030A0"/>
                              </a:solidFill>
                              <a:latin typeface="Cambria Math" panose="02040503050406030204" pitchFamily="18" charset="0"/>
                            </a:rPr>
                            <m:t>𝑈</m:t>
                          </m:r>
                        </m:e>
                      </m:acc>
                      <m:r>
                        <a:rPr lang="en-US" sz="5400" b="0" i="1" smtClean="0">
                          <a:solidFill>
                            <a:schemeClr val="tx1"/>
                          </a:solidFill>
                          <a:latin typeface="Cambria Math" panose="02040503050406030204" pitchFamily="18" charset="0"/>
                        </a:rPr>
                        <m:t>= </m:t>
                      </m:r>
                      <m:r>
                        <a:rPr lang="en-US" sz="5400" b="0" i="1" smtClean="0">
                          <a:solidFill>
                            <a:schemeClr val="tx1"/>
                          </a:solidFill>
                          <a:latin typeface="Cambria Math" panose="02040503050406030204" pitchFamily="18" charset="0"/>
                        </a:rPr>
                        <m:t>𝛾</m:t>
                      </m:r>
                      <m:r>
                        <a:rPr lang="en-US" sz="5400" b="0" i="1" smtClean="0">
                          <a:solidFill>
                            <a:schemeClr val="tx1"/>
                          </a:solidFill>
                          <a:latin typeface="Cambria Math" panose="02040503050406030204" pitchFamily="18" charset="0"/>
                        </a:rPr>
                        <m:t> </m:t>
                      </m:r>
                      <m:r>
                        <a:rPr lang="en-US" sz="5400" b="0" i="1" smtClean="0">
                          <a:solidFill>
                            <a:schemeClr val="tx1"/>
                          </a:solidFill>
                          <a:latin typeface="Cambria Math" panose="02040503050406030204" pitchFamily="18" charset="0"/>
                        </a:rPr>
                        <m:t>𝑐</m:t>
                      </m:r>
                      <m:acc>
                        <m:accPr>
                          <m:chr m:val="⃗"/>
                          <m:ctrlPr>
                            <a:rPr lang="en-US" sz="5400" i="1">
                              <a:solidFill>
                                <a:srgbClr val="002060"/>
                              </a:solidFill>
                              <a:latin typeface="Cambria Math" panose="02040503050406030204" pitchFamily="18" charset="0"/>
                            </a:rPr>
                          </m:ctrlPr>
                        </m:accPr>
                        <m:e>
                          <m:sSub>
                            <m:sSubPr>
                              <m:ctrlPr>
                                <a:rPr lang="en-US" sz="5400" i="1">
                                  <a:solidFill>
                                    <a:srgbClr val="002060"/>
                                  </a:solidFill>
                                  <a:latin typeface="Cambria Math" panose="02040503050406030204" pitchFamily="18" charset="0"/>
                                </a:rPr>
                              </m:ctrlPr>
                            </m:sSubPr>
                            <m:e>
                              <m:r>
                                <a:rPr lang="en-US" sz="5400" i="1">
                                  <a:solidFill>
                                    <a:srgbClr val="002060"/>
                                  </a:solidFill>
                                  <a:latin typeface="Cambria Math" panose="02040503050406030204" pitchFamily="18" charset="0"/>
                                </a:rPr>
                                <m:t>𝑒</m:t>
                              </m:r>
                            </m:e>
                            <m:sub>
                              <m:r>
                                <a:rPr lang="en-US" sz="5400" i="1">
                                  <a:solidFill>
                                    <a:srgbClr val="002060"/>
                                  </a:solidFill>
                                  <a:latin typeface="Cambria Math" panose="02040503050406030204" pitchFamily="18" charset="0"/>
                                </a:rPr>
                                <m:t>𝑡</m:t>
                              </m:r>
                            </m:sub>
                          </m:sSub>
                        </m:e>
                      </m:acc>
                      <m:r>
                        <a:rPr lang="en-US" sz="5400" b="0" i="1" smtClean="0">
                          <a:solidFill>
                            <a:schemeClr val="tx1"/>
                          </a:solidFill>
                          <a:latin typeface="Cambria Math" panose="02040503050406030204" pitchFamily="18" charset="0"/>
                        </a:rPr>
                        <m:t>+ </m:t>
                      </m:r>
                      <m:r>
                        <a:rPr lang="en-US" sz="5400" b="0" i="1" smtClean="0">
                          <a:solidFill>
                            <a:schemeClr val="tx1"/>
                          </a:solidFill>
                          <a:latin typeface="Cambria Math" panose="02040503050406030204" pitchFamily="18" charset="0"/>
                        </a:rPr>
                        <m:t>𝛾</m:t>
                      </m:r>
                      <m:r>
                        <a:rPr lang="en-US" sz="5400" b="0" i="1" smtClean="0">
                          <a:solidFill>
                            <a:schemeClr val="tx1"/>
                          </a:solidFill>
                          <a:latin typeface="Cambria Math" panose="02040503050406030204" pitchFamily="18" charset="0"/>
                        </a:rPr>
                        <m:t> </m:t>
                      </m:r>
                      <m:sSup>
                        <m:sSupPr>
                          <m:ctrlPr>
                            <a:rPr lang="en-US" sz="5400" b="0" i="1" smtClean="0">
                              <a:solidFill>
                                <a:srgbClr val="0070C0"/>
                              </a:solidFill>
                              <a:latin typeface="Cambria Math" panose="02040503050406030204" pitchFamily="18" charset="0"/>
                            </a:rPr>
                          </m:ctrlPr>
                        </m:sSupPr>
                        <m:e>
                          <m:r>
                            <a:rPr lang="en-US" sz="5400" b="0" i="1" smtClean="0">
                              <a:solidFill>
                                <a:srgbClr val="0070C0"/>
                              </a:solidFill>
                              <a:latin typeface="Cambria Math" panose="02040503050406030204" pitchFamily="18" charset="0"/>
                            </a:rPr>
                            <m:t>𝑢</m:t>
                          </m:r>
                        </m:e>
                        <m:sup>
                          <m:r>
                            <a:rPr lang="en-US" sz="5400" b="0" i="1" smtClean="0">
                              <a:solidFill>
                                <a:srgbClr val="0070C0"/>
                              </a:solidFill>
                              <a:latin typeface="Cambria Math" panose="02040503050406030204" pitchFamily="18" charset="0"/>
                            </a:rPr>
                            <m:t>𝑥</m:t>
                          </m:r>
                        </m:sup>
                      </m:sSup>
                      <m:acc>
                        <m:accPr>
                          <m:chr m:val="⃗"/>
                          <m:ctrlPr>
                            <a:rPr lang="en-US" sz="5400" i="1">
                              <a:solidFill>
                                <a:srgbClr val="002060"/>
                              </a:solidFill>
                              <a:latin typeface="Cambria Math" panose="02040503050406030204" pitchFamily="18" charset="0"/>
                            </a:rPr>
                          </m:ctrlPr>
                        </m:accPr>
                        <m:e>
                          <m:sSub>
                            <m:sSubPr>
                              <m:ctrlPr>
                                <a:rPr lang="en-US" sz="5400" i="1">
                                  <a:solidFill>
                                    <a:srgbClr val="002060"/>
                                  </a:solidFill>
                                  <a:latin typeface="Cambria Math" panose="02040503050406030204" pitchFamily="18" charset="0"/>
                                </a:rPr>
                              </m:ctrlPr>
                            </m:sSubPr>
                            <m:e>
                              <m:r>
                                <a:rPr lang="en-US" sz="5400" i="1">
                                  <a:solidFill>
                                    <a:srgbClr val="002060"/>
                                  </a:solidFill>
                                  <a:latin typeface="Cambria Math" panose="02040503050406030204" pitchFamily="18" charset="0"/>
                                </a:rPr>
                                <m:t>𝑒</m:t>
                              </m:r>
                            </m:e>
                            <m:sub>
                              <m:r>
                                <a:rPr lang="en-US" sz="5400" b="0" i="1" smtClean="0">
                                  <a:solidFill>
                                    <a:srgbClr val="002060"/>
                                  </a:solidFill>
                                  <a:latin typeface="Cambria Math" panose="02040503050406030204" pitchFamily="18" charset="0"/>
                                </a:rPr>
                                <m:t>𝑥</m:t>
                              </m:r>
                            </m:sub>
                          </m:sSub>
                        </m:e>
                      </m:acc>
                    </m:oMath>
                  </m:oMathPara>
                </a14:m>
                <a:endParaRPr lang="en-CA" sz="5400" dirty="0">
                  <a:solidFill>
                    <a:srgbClr val="7030A0"/>
                  </a:solidFill>
                </a:endParaRPr>
              </a:p>
              <a:p>
                <a14:m>
                  <m:oMath xmlns:m="http://schemas.openxmlformats.org/officeDocument/2006/math">
                    <m:acc>
                      <m:accPr>
                        <m:chr m:val="⃗"/>
                        <m:ctrlPr>
                          <a:rPr lang="en-US" sz="5400" b="0" i="1" smtClean="0">
                            <a:solidFill>
                              <a:srgbClr val="7030A0"/>
                            </a:solidFill>
                            <a:latin typeface="Cambria Math" panose="02040503050406030204" pitchFamily="18" charset="0"/>
                          </a:rPr>
                        </m:ctrlPr>
                      </m:accPr>
                      <m:e>
                        <m:r>
                          <a:rPr lang="en-US" sz="5400" b="0" i="1" smtClean="0">
                            <a:solidFill>
                              <a:srgbClr val="7030A0"/>
                            </a:solidFill>
                            <a:latin typeface="Cambria Math" panose="02040503050406030204" pitchFamily="18" charset="0"/>
                          </a:rPr>
                          <m:t>𝑈</m:t>
                        </m:r>
                      </m:e>
                    </m:acc>
                    <m:r>
                      <a:rPr lang="en-US" sz="5400" b="0" i="1" smtClean="0">
                        <a:solidFill>
                          <a:schemeClr val="tx1"/>
                        </a:solidFill>
                        <a:latin typeface="Cambria Math" panose="02040503050406030204" pitchFamily="18" charset="0"/>
                      </a:rPr>
                      <m:t>=</m:t>
                    </m:r>
                    <m:f>
                      <m:fPr>
                        <m:ctrlPr>
                          <a:rPr lang="en-US" sz="5400" i="1">
                            <a:latin typeface="Cambria Math" panose="02040503050406030204" pitchFamily="18" charset="0"/>
                          </a:rPr>
                        </m:ctrlPr>
                      </m:fPr>
                      <m:num>
                        <m:r>
                          <a:rPr lang="en-US" sz="5400" i="1">
                            <a:latin typeface="Cambria Math" panose="02040503050406030204" pitchFamily="18" charset="0"/>
                          </a:rPr>
                          <m:t>2</m:t>
                        </m:r>
                      </m:num>
                      <m:den>
                        <m:rad>
                          <m:radPr>
                            <m:degHide m:val="on"/>
                            <m:ctrlPr>
                              <a:rPr lang="en-US" sz="5400" i="1">
                                <a:latin typeface="Cambria Math" panose="02040503050406030204" pitchFamily="18" charset="0"/>
                              </a:rPr>
                            </m:ctrlPr>
                          </m:radPr>
                          <m:deg/>
                          <m:e>
                            <m:r>
                              <a:rPr lang="en-US" sz="5400" i="1">
                                <a:latin typeface="Cambria Math" panose="02040503050406030204" pitchFamily="18" charset="0"/>
                              </a:rPr>
                              <m:t>3</m:t>
                            </m:r>
                          </m:e>
                        </m:rad>
                      </m:den>
                    </m:f>
                    <m:r>
                      <a:rPr lang="en-US" sz="5400" b="0" i="1" smtClean="0">
                        <a:solidFill>
                          <a:schemeClr val="tx1"/>
                        </a:solidFill>
                        <a:latin typeface="Cambria Math" panose="02040503050406030204" pitchFamily="18" charset="0"/>
                      </a:rPr>
                      <m:t>𝑐</m:t>
                    </m:r>
                    <m:acc>
                      <m:accPr>
                        <m:chr m:val="⃗"/>
                        <m:ctrlPr>
                          <a:rPr lang="en-US" sz="5400" i="1">
                            <a:solidFill>
                              <a:srgbClr val="002060"/>
                            </a:solidFill>
                            <a:latin typeface="Cambria Math" panose="02040503050406030204" pitchFamily="18" charset="0"/>
                          </a:rPr>
                        </m:ctrlPr>
                      </m:accPr>
                      <m:e>
                        <m:sSub>
                          <m:sSubPr>
                            <m:ctrlPr>
                              <a:rPr lang="en-US" sz="5400" i="1">
                                <a:solidFill>
                                  <a:srgbClr val="002060"/>
                                </a:solidFill>
                                <a:latin typeface="Cambria Math" panose="02040503050406030204" pitchFamily="18" charset="0"/>
                              </a:rPr>
                            </m:ctrlPr>
                          </m:sSubPr>
                          <m:e>
                            <m:r>
                              <a:rPr lang="en-US" sz="5400" i="1">
                                <a:solidFill>
                                  <a:srgbClr val="002060"/>
                                </a:solidFill>
                                <a:latin typeface="Cambria Math" panose="02040503050406030204" pitchFamily="18" charset="0"/>
                              </a:rPr>
                              <m:t>𝑒</m:t>
                            </m:r>
                          </m:e>
                          <m:sub>
                            <m:r>
                              <a:rPr lang="en-US" sz="5400" i="1">
                                <a:solidFill>
                                  <a:srgbClr val="002060"/>
                                </a:solidFill>
                                <a:latin typeface="Cambria Math" panose="02040503050406030204" pitchFamily="18" charset="0"/>
                              </a:rPr>
                              <m:t>𝑡</m:t>
                            </m:r>
                          </m:sub>
                        </m:sSub>
                      </m:e>
                    </m:acc>
                    <m:r>
                      <a:rPr lang="en-US" sz="5400" b="0" i="1" smtClean="0">
                        <a:solidFill>
                          <a:schemeClr val="tx1"/>
                        </a:solidFill>
                        <a:latin typeface="Cambria Math" panose="02040503050406030204" pitchFamily="18" charset="0"/>
                      </a:rPr>
                      <m:t>+</m:t>
                    </m:r>
                    <m:f>
                      <m:fPr>
                        <m:ctrlPr>
                          <a:rPr lang="en-US" sz="5400" i="1">
                            <a:latin typeface="Cambria Math" panose="02040503050406030204" pitchFamily="18" charset="0"/>
                          </a:rPr>
                        </m:ctrlPr>
                      </m:fPr>
                      <m:num>
                        <m:r>
                          <a:rPr lang="en-US" sz="5400" i="1">
                            <a:latin typeface="Cambria Math" panose="02040503050406030204" pitchFamily="18" charset="0"/>
                          </a:rPr>
                          <m:t>2</m:t>
                        </m:r>
                      </m:num>
                      <m:den>
                        <m:rad>
                          <m:radPr>
                            <m:degHide m:val="on"/>
                            <m:ctrlPr>
                              <a:rPr lang="en-US" sz="5400" i="1">
                                <a:latin typeface="Cambria Math" panose="02040503050406030204" pitchFamily="18" charset="0"/>
                              </a:rPr>
                            </m:ctrlPr>
                          </m:radPr>
                          <m:deg/>
                          <m:e>
                            <m:r>
                              <a:rPr lang="en-US" sz="5400" i="1">
                                <a:latin typeface="Cambria Math" panose="02040503050406030204" pitchFamily="18" charset="0"/>
                              </a:rPr>
                              <m:t>3</m:t>
                            </m:r>
                          </m:e>
                        </m:rad>
                      </m:den>
                    </m:f>
                    <m:r>
                      <a:rPr lang="en-US" sz="5400" b="0" i="1" smtClean="0">
                        <a:solidFill>
                          <a:schemeClr val="tx1"/>
                        </a:solidFill>
                        <a:latin typeface="Cambria Math" panose="02040503050406030204" pitchFamily="18" charset="0"/>
                      </a:rPr>
                      <m:t>(</m:t>
                    </m:r>
                    <m:f>
                      <m:fPr>
                        <m:ctrlPr>
                          <a:rPr lang="en-US" sz="5400" i="1">
                            <a:latin typeface="Cambria Math" panose="02040503050406030204" pitchFamily="18" charset="0"/>
                          </a:rPr>
                        </m:ctrlPr>
                      </m:fPr>
                      <m:num>
                        <m:r>
                          <a:rPr lang="en-US" sz="5400" i="1">
                            <a:latin typeface="Cambria Math" panose="02040503050406030204" pitchFamily="18" charset="0"/>
                          </a:rPr>
                          <m:t>1</m:t>
                        </m:r>
                      </m:num>
                      <m:den>
                        <m:r>
                          <a:rPr lang="en-US" sz="5400" i="1">
                            <a:latin typeface="Cambria Math" panose="02040503050406030204" pitchFamily="18" charset="0"/>
                          </a:rPr>
                          <m:t>2</m:t>
                        </m:r>
                      </m:den>
                    </m:f>
                    <m:r>
                      <a:rPr lang="en-US" sz="5400" b="0" i="1" smtClean="0">
                        <a:solidFill>
                          <a:schemeClr val="tx1"/>
                        </a:solidFill>
                        <a:latin typeface="Cambria Math" panose="02040503050406030204" pitchFamily="18" charset="0"/>
                      </a:rPr>
                      <m:t>𝑐</m:t>
                    </m:r>
                    <m:r>
                      <a:rPr lang="en-US" sz="5400" b="0" i="1" smtClean="0">
                        <a:solidFill>
                          <a:schemeClr val="tx1"/>
                        </a:solidFill>
                        <a:latin typeface="Cambria Math" panose="02040503050406030204" pitchFamily="18" charset="0"/>
                      </a:rPr>
                      <m:t>)</m:t>
                    </m:r>
                    <m:acc>
                      <m:accPr>
                        <m:chr m:val="⃗"/>
                        <m:ctrlPr>
                          <a:rPr lang="en-US" sz="5400" i="1">
                            <a:solidFill>
                              <a:srgbClr val="002060"/>
                            </a:solidFill>
                            <a:latin typeface="Cambria Math" panose="02040503050406030204" pitchFamily="18" charset="0"/>
                          </a:rPr>
                        </m:ctrlPr>
                      </m:accPr>
                      <m:e>
                        <m:sSub>
                          <m:sSubPr>
                            <m:ctrlPr>
                              <a:rPr lang="en-US" sz="5400" i="1">
                                <a:solidFill>
                                  <a:srgbClr val="002060"/>
                                </a:solidFill>
                                <a:latin typeface="Cambria Math" panose="02040503050406030204" pitchFamily="18" charset="0"/>
                              </a:rPr>
                            </m:ctrlPr>
                          </m:sSubPr>
                          <m:e>
                            <m:r>
                              <a:rPr lang="en-US" sz="5400" i="1">
                                <a:solidFill>
                                  <a:srgbClr val="002060"/>
                                </a:solidFill>
                                <a:latin typeface="Cambria Math" panose="02040503050406030204" pitchFamily="18" charset="0"/>
                              </a:rPr>
                              <m:t>𝑒</m:t>
                            </m:r>
                          </m:e>
                          <m:sub>
                            <m:r>
                              <a:rPr lang="en-US" sz="5400" b="0" i="1" smtClean="0">
                                <a:solidFill>
                                  <a:srgbClr val="002060"/>
                                </a:solidFill>
                                <a:latin typeface="Cambria Math" panose="02040503050406030204" pitchFamily="18" charset="0"/>
                              </a:rPr>
                              <m:t>𝑥</m:t>
                            </m:r>
                          </m:sub>
                        </m:sSub>
                      </m:e>
                    </m:acc>
                  </m:oMath>
                </a14:m>
                <a:r>
                  <a:rPr lang="en-CA" sz="5400" dirty="0">
                    <a:solidFill>
                      <a:srgbClr val="7030A0"/>
                    </a:solidFill>
                  </a:rPr>
                  <a:t> </a:t>
                </a:r>
              </a:p>
              <a:p>
                <a14:m>
                  <m:oMath xmlns:m="http://schemas.openxmlformats.org/officeDocument/2006/math">
                    <m:acc>
                      <m:accPr>
                        <m:chr m:val="⃗"/>
                        <m:ctrlPr>
                          <a:rPr lang="en-US" sz="5400" b="0" i="1" smtClean="0">
                            <a:solidFill>
                              <a:srgbClr val="7030A0"/>
                            </a:solidFill>
                            <a:latin typeface="Cambria Math" panose="02040503050406030204" pitchFamily="18" charset="0"/>
                          </a:rPr>
                        </m:ctrlPr>
                      </m:accPr>
                      <m:e>
                        <m:r>
                          <a:rPr lang="en-US" sz="5400" b="0" i="1" smtClean="0">
                            <a:solidFill>
                              <a:srgbClr val="7030A0"/>
                            </a:solidFill>
                            <a:latin typeface="Cambria Math" panose="02040503050406030204" pitchFamily="18" charset="0"/>
                          </a:rPr>
                          <m:t>𝑈</m:t>
                        </m:r>
                      </m:e>
                    </m:acc>
                    <m:r>
                      <a:rPr lang="en-US" sz="5400" b="0" i="1" smtClean="0">
                        <a:solidFill>
                          <a:schemeClr val="tx1"/>
                        </a:solidFill>
                        <a:latin typeface="Cambria Math" panose="02040503050406030204" pitchFamily="18" charset="0"/>
                      </a:rPr>
                      <m:t>=</m:t>
                    </m:r>
                    <m:f>
                      <m:fPr>
                        <m:ctrlPr>
                          <a:rPr lang="en-US" sz="5400" i="1">
                            <a:latin typeface="Cambria Math" panose="02040503050406030204" pitchFamily="18" charset="0"/>
                          </a:rPr>
                        </m:ctrlPr>
                      </m:fPr>
                      <m:num>
                        <m:r>
                          <a:rPr lang="en-US" sz="5400" i="1">
                            <a:latin typeface="Cambria Math" panose="02040503050406030204" pitchFamily="18" charset="0"/>
                          </a:rPr>
                          <m:t>2</m:t>
                        </m:r>
                      </m:num>
                      <m:den>
                        <m:rad>
                          <m:radPr>
                            <m:degHide m:val="on"/>
                            <m:ctrlPr>
                              <a:rPr lang="en-US" sz="5400" i="1">
                                <a:latin typeface="Cambria Math" panose="02040503050406030204" pitchFamily="18" charset="0"/>
                              </a:rPr>
                            </m:ctrlPr>
                          </m:radPr>
                          <m:deg/>
                          <m:e>
                            <m:r>
                              <a:rPr lang="en-US" sz="5400" i="1">
                                <a:latin typeface="Cambria Math" panose="02040503050406030204" pitchFamily="18" charset="0"/>
                              </a:rPr>
                              <m:t>3</m:t>
                            </m:r>
                          </m:e>
                        </m:rad>
                      </m:den>
                    </m:f>
                    <m:r>
                      <a:rPr lang="en-US" sz="5400" i="1">
                        <a:latin typeface="Cambria Math" panose="02040503050406030204" pitchFamily="18" charset="0"/>
                      </a:rPr>
                      <m:t>𝑐</m:t>
                    </m:r>
                    <m:acc>
                      <m:accPr>
                        <m:chr m:val="⃗"/>
                        <m:ctrlPr>
                          <a:rPr lang="en-US" sz="5400" i="1">
                            <a:solidFill>
                              <a:srgbClr val="002060"/>
                            </a:solidFill>
                            <a:latin typeface="Cambria Math" panose="02040503050406030204" pitchFamily="18" charset="0"/>
                          </a:rPr>
                        </m:ctrlPr>
                      </m:accPr>
                      <m:e>
                        <m:sSub>
                          <m:sSubPr>
                            <m:ctrlPr>
                              <a:rPr lang="en-US" sz="5400" i="1">
                                <a:solidFill>
                                  <a:srgbClr val="002060"/>
                                </a:solidFill>
                                <a:latin typeface="Cambria Math" panose="02040503050406030204" pitchFamily="18" charset="0"/>
                              </a:rPr>
                            </m:ctrlPr>
                          </m:sSubPr>
                          <m:e>
                            <m:r>
                              <a:rPr lang="en-US" sz="5400" i="1">
                                <a:solidFill>
                                  <a:srgbClr val="002060"/>
                                </a:solidFill>
                                <a:latin typeface="Cambria Math" panose="02040503050406030204" pitchFamily="18" charset="0"/>
                              </a:rPr>
                              <m:t>𝑒</m:t>
                            </m:r>
                          </m:e>
                          <m:sub>
                            <m:r>
                              <a:rPr lang="en-US" sz="5400" i="1">
                                <a:solidFill>
                                  <a:srgbClr val="002060"/>
                                </a:solidFill>
                                <a:latin typeface="Cambria Math" panose="02040503050406030204" pitchFamily="18" charset="0"/>
                              </a:rPr>
                              <m:t>𝑡</m:t>
                            </m:r>
                          </m:sub>
                        </m:sSub>
                      </m:e>
                    </m:acc>
                    <m:r>
                      <a:rPr lang="en-US" sz="5400" i="1">
                        <a:latin typeface="Cambria Math" panose="02040503050406030204" pitchFamily="18" charset="0"/>
                      </a:rPr>
                      <m:t>+</m:t>
                    </m:r>
                    <m:f>
                      <m:fPr>
                        <m:ctrlPr>
                          <a:rPr lang="en-US" sz="5400" i="1">
                            <a:latin typeface="Cambria Math" panose="02040503050406030204" pitchFamily="18" charset="0"/>
                          </a:rPr>
                        </m:ctrlPr>
                      </m:fPr>
                      <m:num>
                        <m:r>
                          <a:rPr lang="en-US" sz="5400" i="1">
                            <a:latin typeface="Cambria Math" panose="02040503050406030204" pitchFamily="18" charset="0"/>
                          </a:rPr>
                          <m:t>1</m:t>
                        </m:r>
                      </m:num>
                      <m:den>
                        <m:rad>
                          <m:radPr>
                            <m:degHide m:val="on"/>
                            <m:ctrlPr>
                              <a:rPr lang="en-US" sz="5400" i="1">
                                <a:latin typeface="Cambria Math" panose="02040503050406030204" pitchFamily="18" charset="0"/>
                              </a:rPr>
                            </m:ctrlPr>
                          </m:radPr>
                          <m:deg/>
                          <m:e>
                            <m:r>
                              <a:rPr lang="en-US" sz="5400" i="1">
                                <a:latin typeface="Cambria Math" panose="02040503050406030204" pitchFamily="18" charset="0"/>
                              </a:rPr>
                              <m:t>3</m:t>
                            </m:r>
                          </m:e>
                        </m:rad>
                      </m:den>
                    </m:f>
                    <m:r>
                      <a:rPr lang="en-US" sz="5400" i="1">
                        <a:latin typeface="Cambria Math" panose="02040503050406030204" pitchFamily="18" charset="0"/>
                      </a:rPr>
                      <m:t>𝑐</m:t>
                    </m:r>
                    <m:acc>
                      <m:accPr>
                        <m:chr m:val="⃗"/>
                        <m:ctrlPr>
                          <a:rPr lang="en-US" sz="5400" i="1">
                            <a:solidFill>
                              <a:srgbClr val="002060"/>
                            </a:solidFill>
                            <a:latin typeface="Cambria Math" panose="02040503050406030204" pitchFamily="18" charset="0"/>
                          </a:rPr>
                        </m:ctrlPr>
                      </m:accPr>
                      <m:e>
                        <m:sSub>
                          <m:sSubPr>
                            <m:ctrlPr>
                              <a:rPr lang="en-US" sz="5400" i="1">
                                <a:solidFill>
                                  <a:srgbClr val="002060"/>
                                </a:solidFill>
                                <a:latin typeface="Cambria Math" panose="02040503050406030204" pitchFamily="18" charset="0"/>
                              </a:rPr>
                            </m:ctrlPr>
                          </m:sSubPr>
                          <m:e>
                            <m:r>
                              <a:rPr lang="en-US" sz="5400" i="1">
                                <a:solidFill>
                                  <a:srgbClr val="002060"/>
                                </a:solidFill>
                                <a:latin typeface="Cambria Math" panose="02040503050406030204" pitchFamily="18" charset="0"/>
                              </a:rPr>
                              <m:t>𝑒</m:t>
                            </m:r>
                          </m:e>
                          <m:sub>
                            <m:r>
                              <a:rPr lang="en-US" sz="5400" i="1">
                                <a:solidFill>
                                  <a:srgbClr val="002060"/>
                                </a:solidFill>
                                <a:latin typeface="Cambria Math" panose="02040503050406030204" pitchFamily="18" charset="0"/>
                              </a:rPr>
                              <m:t>𝑥</m:t>
                            </m:r>
                          </m:sub>
                        </m:sSub>
                      </m:e>
                    </m:acc>
                  </m:oMath>
                </a14:m>
                <a:r>
                  <a:rPr lang="en-CA" sz="5400" dirty="0">
                    <a:solidFill>
                      <a:srgbClr val="7030A0"/>
                    </a:solidFill>
                  </a:rPr>
                  <a:t> </a:t>
                </a:r>
              </a:p>
            </p:txBody>
          </p:sp>
        </mc:Choice>
        <mc:Fallback xmlns="">
          <p:sp>
            <p:nvSpPr>
              <p:cNvPr id="7" name="TextBox 6">
                <a:extLst>
                  <a:ext uri="{FF2B5EF4-FFF2-40B4-BE49-F238E27FC236}">
                    <a16:creationId xmlns:a16="http://schemas.microsoft.com/office/drawing/2014/main" id="{4A85CDB9-DFCD-4EFB-BBEA-DA9F5A52E9D9}"/>
                  </a:ext>
                </a:extLst>
              </p:cNvPr>
              <p:cNvSpPr txBox="1">
                <a:spLocks noRot="1" noChangeAspect="1" noMove="1" noResize="1" noEditPoints="1" noAdjustHandles="1" noChangeArrowheads="1" noChangeShapeType="1" noTextEdit="1"/>
              </p:cNvSpPr>
              <p:nvPr/>
            </p:nvSpPr>
            <p:spPr>
              <a:xfrm>
                <a:off x="5238430" y="3338247"/>
                <a:ext cx="6953570" cy="3479992"/>
              </a:xfrm>
              <a:prstGeom prst="rect">
                <a:avLst/>
              </a:prstGeom>
              <a:blipFill>
                <a:blip r:embed="rId9"/>
                <a:stretch>
                  <a:fillRect/>
                </a:stretch>
              </a:blipFill>
              <a:effectLst>
                <a:softEdge rad="127000"/>
              </a:effectLst>
            </p:spPr>
            <p:txBody>
              <a:bodyPr/>
              <a:lstStyle/>
              <a:p>
                <a:r>
                  <a:rPr lang="en-CA">
                    <a:noFill/>
                  </a:rPr>
                  <a:t> </a:t>
                </a:r>
              </a:p>
            </p:txBody>
          </p:sp>
        </mc:Fallback>
      </mc:AlternateContent>
      <p:grpSp>
        <p:nvGrpSpPr>
          <p:cNvPr id="4" name="Group 3">
            <a:extLst>
              <a:ext uri="{FF2B5EF4-FFF2-40B4-BE49-F238E27FC236}">
                <a16:creationId xmlns:a16="http://schemas.microsoft.com/office/drawing/2014/main" id="{99AC1343-A305-474E-B050-2FDFEACF4C71}"/>
              </a:ext>
            </a:extLst>
          </p:cNvPr>
          <p:cNvGrpSpPr/>
          <p:nvPr/>
        </p:nvGrpSpPr>
        <p:grpSpPr>
          <a:xfrm>
            <a:off x="1104900" y="228600"/>
            <a:ext cx="3854639" cy="6076951"/>
            <a:chOff x="1104900" y="228600"/>
            <a:chExt cx="3854639" cy="6076951"/>
          </a:xfrm>
        </p:grpSpPr>
        <p:cxnSp>
          <p:nvCxnSpPr>
            <p:cNvPr id="56" name="Straight Connector 55">
              <a:extLst>
                <a:ext uri="{FF2B5EF4-FFF2-40B4-BE49-F238E27FC236}">
                  <a16:creationId xmlns:a16="http://schemas.microsoft.com/office/drawing/2014/main" id="{6D0CC774-DCB9-4A23-862D-2C64D3F98D78}"/>
                </a:ext>
              </a:extLst>
            </p:cNvPr>
            <p:cNvCxnSpPr>
              <a:cxnSpLocks/>
            </p:cNvCxnSpPr>
            <p:nvPr/>
          </p:nvCxnSpPr>
          <p:spPr>
            <a:xfrm flipV="1">
              <a:off x="1104900" y="228600"/>
              <a:ext cx="3057525" cy="6076951"/>
            </a:xfrm>
            <a:prstGeom prst="line">
              <a:avLst/>
            </a:prstGeom>
            <a:ln w="76200">
              <a:solidFill>
                <a:srgbClr val="FF6DB6"/>
              </a:solidFill>
            </a:ln>
          </p:spPr>
          <p:style>
            <a:lnRef idx="1">
              <a:schemeClr val="accent1"/>
            </a:lnRef>
            <a:fillRef idx="0">
              <a:schemeClr val="accent1"/>
            </a:fillRef>
            <a:effectRef idx="0">
              <a:schemeClr val="accent1"/>
            </a:effectRef>
            <a:fontRef idx="minor">
              <a:schemeClr val="tx1"/>
            </a:fontRef>
          </p:style>
        </p:cxnSp>
        <p:pic>
          <p:nvPicPr>
            <p:cNvPr id="2" name="Picture 2" descr="Ford Mustang, Car, Racing Car, Sports Car, Automobile">
              <a:extLst>
                <a:ext uri="{FF2B5EF4-FFF2-40B4-BE49-F238E27FC236}">
                  <a16:creationId xmlns:a16="http://schemas.microsoft.com/office/drawing/2014/main" id="{EA267D00-467B-4833-B819-CA4195F574E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flipH="1">
              <a:off x="2357742" y="520528"/>
              <a:ext cx="2601797" cy="1284555"/>
            </a:xfrm>
            <a:prstGeom prst="rect">
              <a:avLst/>
            </a:prstGeom>
            <a:noFill/>
          </p:spPr>
        </p:pic>
      </p:gr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C12AD759-F9B0-470E-9FC0-67567C41AF7F}"/>
                  </a:ext>
                </a:extLst>
              </p:cNvPr>
              <p:cNvSpPr txBox="1"/>
              <p:nvPr/>
            </p:nvSpPr>
            <p:spPr>
              <a:xfrm>
                <a:off x="2177953" y="3559449"/>
                <a:ext cx="904991" cy="112774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6000" b="0" i="1" smtClean="0">
                              <a:solidFill>
                                <a:srgbClr val="7030A0"/>
                              </a:solidFill>
                              <a:latin typeface="Cambria Math" panose="02040503050406030204" pitchFamily="18" charset="0"/>
                            </a:rPr>
                          </m:ctrlPr>
                        </m:accPr>
                        <m:e>
                          <m:r>
                            <a:rPr lang="en-US" sz="6000" b="0" i="1" smtClean="0">
                              <a:solidFill>
                                <a:srgbClr val="7030A0"/>
                              </a:solidFill>
                              <a:latin typeface="Cambria Math" panose="02040503050406030204" pitchFamily="18" charset="0"/>
                            </a:rPr>
                            <m:t>𝑈</m:t>
                          </m:r>
                        </m:e>
                      </m:acc>
                    </m:oMath>
                  </m:oMathPara>
                </a14:m>
                <a:endParaRPr lang="en-CA" sz="6000" dirty="0">
                  <a:solidFill>
                    <a:srgbClr val="7030A0"/>
                  </a:solidFill>
                </a:endParaRPr>
              </a:p>
            </p:txBody>
          </p:sp>
        </mc:Choice>
        <mc:Fallback xmlns="">
          <p:sp>
            <p:nvSpPr>
              <p:cNvPr id="39" name="TextBox 38">
                <a:extLst>
                  <a:ext uri="{FF2B5EF4-FFF2-40B4-BE49-F238E27FC236}">
                    <a16:creationId xmlns:a16="http://schemas.microsoft.com/office/drawing/2014/main" id="{C12AD759-F9B0-470E-9FC0-67567C41AF7F}"/>
                  </a:ext>
                </a:extLst>
              </p:cNvPr>
              <p:cNvSpPr txBox="1">
                <a:spLocks noRot="1" noChangeAspect="1" noMove="1" noResize="1" noEditPoints="1" noAdjustHandles="1" noChangeArrowheads="1" noChangeShapeType="1" noTextEdit="1"/>
              </p:cNvSpPr>
              <p:nvPr/>
            </p:nvSpPr>
            <p:spPr>
              <a:xfrm>
                <a:off x="2177953" y="3559449"/>
                <a:ext cx="904991" cy="1127745"/>
              </a:xfrm>
              <a:prstGeom prst="rect">
                <a:avLst/>
              </a:prstGeom>
              <a:blipFill>
                <a:blip r:embed="rId11"/>
                <a:stretch>
                  <a:fillRect/>
                </a:stretch>
              </a:blipFill>
            </p:spPr>
            <p:txBody>
              <a:bodyPr/>
              <a:lstStyle/>
              <a:p>
                <a:r>
                  <a:rPr lang="en-CA">
                    <a:noFill/>
                  </a:rPr>
                  <a:t> </a:t>
                </a:r>
              </a:p>
            </p:txBody>
          </p:sp>
        </mc:Fallback>
      </mc:AlternateContent>
      <p:cxnSp>
        <p:nvCxnSpPr>
          <p:cNvPr id="40" name="Straight Arrow Connector 39">
            <a:extLst>
              <a:ext uri="{FF2B5EF4-FFF2-40B4-BE49-F238E27FC236}">
                <a16:creationId xmlns:a16="http://schemas.microsoft.com/office/drawing/2014/main" id="{1A7B1609-BCE3-4E4B-924B-EA32ED6CCEC2}"/>
              </a:ext>
            </a:extLst>
          </p:cNvPr>
          <p:cNvCxnSpPr>
            <a:cxnSpLocks/>
          </p:cNvCxnSpPr>
          <p:nvPr/>
        </p:nvCxnSpPr>
        <p:spPr>
          <a:xfrm flipV="1">
            <a:off x="1155909" y="4215539"/>
            <a:ext cx="1065009" cy="2072411"/>
          </a:xfrm>
          <a:prstGeom prst="straightConnector1">
            <a:avLst/>
          </a:prstGeom>
          <a:ln w="152400">
            <a:solidFill>
              <a:srgbClr val="7030A0"/>
            </a:solidFill>
            <a:tailEnd type="triangle"/>
          </a:ln>
        </p:spPr>
        <p:style>
          <a:lnRef idx="3">
            <a:schemeClr val="accent1"/>
          </a:lnRef>
          <a:fillRef idx="0">
            <a:schemeClr val="accent1"/>
          </a:fillRef>
          <a:effectRef idx="2">
            <a:schemeClr val="accent1"/>
          </a:effectRef>
          <a:fontRef idx="minor">
            <a:schemeClr val="tx1"/>
          </a:fontRef>
        </p:style>
      </p:cxnSp>
      <p:grpSp>
        <p:nvGrpSpPr>
          <p:cNvPr id="41" name="Group 40">
            <a:extLst>
              <a:ext uri="{FF2B5EF4-FFF2-40B4-BE49-F238E27FC236}">
                <a16:creationId xmlns:a16="http://schemas.microsoft.com/office/drawing/2014/main" id="{7312F59F-FE0E-4DFF-BE9F-B6BCE127131B}"/>
              </a:ext>
            </a:extLst>
          </p:cNvPr>
          <p:cNvGrpSpPr/>
          <p:nvPr/>
        </p:nvGrpSpPr>
        <p:grpSpPr>
          <a:xfrm>
            <a:off x="99390" y="3849030"/>
            <a:ext cx="3465866" cy="2837902"/>
            <a:chOff x="4453670" y="3868909"/>
            <a:chExt cx="3465866" cy="2837902"/>
          </a:xfrm>
        </p:grpSpPr>
        <p:grpSp>
          <p:nvGrpSpPr>
            <p:cNvPr id="42" name="Group 41">
              <a:extLst>
                <a:ext uri="{FF2B5EF4-FFF2-40B4-BE49-F238E27FC236}">
                  <a16:creationId xmlns:a16="http://schemas.microsoft.com/office/drawing/2014/main" id="{93264842-06AA-46FF-925D-BB312D10418B}"/>
                </a:ext>
              </a:extLst>
            </p:cNvPr>
            <p:cNvGrpSpPr/>
            <p:nvPr/>
          </p:nvGrpSpPr>
          <p:grpSpPr>
            <a:xfrm>
              <a:off x="5473092" y="4705350"/>
              <a:ext cx="1503075" cy="1606548"/>
              <a:chOff x="4664861" y="3129332"/>
              <a:chExt cx="942396" cy="1007271"/>
            </a:xfrm>
          </p:grpSpPr>
          <p:cxnSp>
            <p:nvCxnSpPr>
              <p:cNvPr id="45" name="Straight Arrow Connector 44">
                <a:extLst>
                  <a:ext uri="{FF2B5EF4-FFF2-40B4-BE49-F238E27FC236}">
                    <a16:creationId xmlns:a16="http://schemas.microsoft.com/office/drawing/2014/main" id="{1E6B3A19-7341-4DCC-852F-B5E8CC40D5DC}"/>
                  </a:ext>
                </a:extLst>
              </p:cNvPr>
              <p:cNvCxnSpPr>
                <a:cxnSpLocks/>
              </p:cNvCxnSpPr>
              <p:nvPr/>
            </p:nvCxnSpPr>
            <p:spPr>
              <a:xfrm>
                <a:off x="4664861" y="4122409"/>
                <a:ext cx="942396" cy="0"/>
              </a:xfrm>
              <a:prstGeom prst="straightConnector1">
                <a:avLst/>
              </a:prstGeom>
              <a:ln w="127000">
                <a:solidFill>
                  <a:srgbClr val="002060"/>
                </a:solidFill>
                <a:tailEnd type="triangle"/>
              </a:ln>
            </p:spPr>
            <p:style>
              <a:lnRef idx="3">
                <a:schemeClr val="accent1"/>
              </a:lnRef>
              <a:fillRef idx="0">
                <a:schemeClr val="accent1"/>
              </a:fillRef>
              <a:effectRef idx="2">
                <a:schemeClr val="accent1"/>
              </a:effectRef>
              <a:fontRef idx="minor">
                <a:schemeClr val="tx1"/>
              </a:fontRef>
            </p:style>
          </p:cxnSp>
          <p:cxnSp>
            <p:nvCxnSpPr>
              <p:cNvPr id="46" name="Straight Arrow Connector 45">
                <a:extLst>
                  <a:ext uri="{FF2B5EF4-FFF2-40B4-BE49-F238E27FC236}">
                    <a16:creationId xmlns:a16="http://schemas.microsoft.com/office/drawing/2014/main" id="{10F3095E-C2F4-4E9B-879C-1258FC7C4A34}"/>
                  </a:ext>
                </a:extLst>
              </p:cNvPr>
              <p:cNvCxnSpPr>
                <a:cxnSpLocks/>
              </p:cNvCxnSpPr>
              <p:nvPr/>
            </p:nvCxnSpPr>
            <p:spPr>
              <a:xfrm flipV="1">
                <a:off x="4668837" y="3129332"/>
                <a:ext cx="0" cy="1007271"/>
              </a:xfrm>
              <a:prstGeom prst="straightConnector1">
                <a:avLst/>
              </a:prstGeom>
              <a:ln w="127000">
                <a:solidFill>
                  <a:srgbClr val="002060"/>
                </a:solidFill>
                <a:tailEnd type="triangle"/>
              </a:ln>
            </p:spPr>
            <p:style>
              <a:lnRef idx="3">
                <a:schemeClr val="accent1"/>
              </a:lnRef>
              <a:fillRef idx="0">
                <a:schemeClr val="accent1"/>
              </a:fillRef>
              <a:effectRef idx="2">
                <a:schemeClr val="accent1"/>
              </a:effectRef>
              <a:fontRef idx="minor">
                <a:schemeClr val="tx1"/>
              </a:fontRef>
            </p:style>
          </p:cxnSp>
        </p:grp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C6589D1C-1550-4E19-AE81-6DEE938A6A02}"/>
                    </a:ext>
                  </a:extLst>
                </p:cNvPr>
                <p:cNvSpPr txBox="1"/>
                <p:nvPr/>
              </p:nvSpPr>
              <p:spPr>
                <a:xfrm>
                  <a:off x="4453670" y="3868909"/>
                  <a:ext cx="1102698" cy="92333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5400" i="1" smtClean="0">
                                <a:solidFill>
                                  <a:srgbClr val="002060"/>
                                </a:solidFill>
                                <a:latin typeface="Cambria Math" panose="02040503050406030204" pitchFamily="18" charset="0"/>
                              </a:rPr>
                            </m:ctrlPr>
                          </m:accPr>
                          <m:e>
                            <m:sSub>
                              <m:sSubPr>
                                <m:ctrlPr>
                                  <a:rPr lang="en-US" sz="5400" i="1">
                                    <a:solidFill>
                                      <a:srgbClr val="002060"/>
                                    </a:solidFill>
                                    <a:latin typeface="Cambria Math" panose="02040503050406030204" pitchFamily="18" charset="0"/>
                                  </a:rPr>
                                </m:ctrlPr>
                              </m:sSubPr>
                              <m:e>
                                <m:r>
                                  <a:rPr lang="en-US" sz="5400" i="1">
                                    <a:solidFill>
                                      <a:srgbClr val="002060"/>
                                    </a:solidFill>
                                    <a:latin typeface="Cambria Math" panose="02040503050406030204" pitchFamily="18" charset="0"/>
                                  </a:rPr>
                                  <m:t>𝑒</m:t>
                                </m:r>
                              </m:e>
                              <m:sub>
                                <m:r>
                                  <a:rPr lang="en-US" sz="5400" i="1">
                                    <a:solidFill>
                                      <a:srgbClr val="002060"/>
                                    </a:solidFill>
                                    <a:latin typeface="Cambria Math" panose="02040503050406030204" pitchFamily="18" charset="0"/>
                                  </a:rPr>
                                  <m:t>𝑡</m:t>
                                </m:r>
                              </m:sub>
                            </m:sSub>
                          </m:e>
                        </m:acc>
                      </m:oMath>
                    </m:oMathPara>
                  </a14:m>
                  <a:endParaRPr lang="en-US" sz="5400" dirty="0">
                    <a:solidFill>
                      <a:srgbClr val="002060"/>
                    </a:solidFill>
                  </a:endParaRPr>
                </a:p>
              </p:txBody>
            </p:sp>
          </mc:Choice>
          <mc:Fallback xmlns="">
            <p:sp>
              <p:nvSpPr>
                <p:cNvPr id="43" name="TextBox 42">
                  <a:extLst>
                    <a:ext uri="{FF2B5EF4-FFF2-40B4-BE49-F238E27FC236}">
                      <a16:creationId xmlns:a16="http://schemas.microsoft.com/office/drawing/2014/main" id="{C6589D1C-1550-4E19-AE81-6DEE938A6A02}"/>
                    </a:ext>
                  </a:extLst>
                </p:cNvPr>
                <p:cNvSpPr txBox="1">
                  <a:spLocks noRot="1" noChangeAspect="1" noMove="1" noResize="1" noEditPoints="1" noAdjustHandles="1" noChangeArrowheads="1" noChangeShapeType="1" noTextEdit="1"/>
                </p:cNvSpPr>
                <p:nvPr/>
              </p:nvSpPr>
              <p:spPr>
                <a:xfrm>
                  <a:off x="4453670" y="3868909"/>
                  <a:ext cx="1102698" cy="923330"/>
                </a:xfrm>
                <a:prstGeom prst="rect">
                  <a:avLst/>
                </a:prstGeom>
                <a:blipFill>
                  <a:blip r:embed="rId12"/>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271EF2D2-4F0A-4051-8171-462D33E9AD2B}"/>
                    </a:ext>
                  </a:extLst>
                </p:cNvPr>
                <p:cNvSpPr txBox="1"/>
                <p:nvPr/>
              </p:nvSpPr>
              <p:spPr>
                <a:xfrm>
                  <a:off x="6871606" y="5783481"/>
                  <a:ext cx="1047930" cy="92333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5400" i="1" smtClean="0">
                                <a:solidFill>
                                  <a:srgbClr val="002060"/>
                                </a:solidFill>
                                <a:latin typeface="Cambria Math" panose="02040503050406030204" pitchFamily="18" charset="0"/>
                              </a:rPr>
                            </m:ctrlPr>
                          </m:accPr>
                          <m:e>
                            <m:sSub>
                              <m:sSubPr>
                                <m:ctrlPr>
                                  <a:rPr lang="en-US" sz="5400" i="1">
                                    <a:solidFill>
                                      <a:srgbClr val="002060"/>
                                    </a:solidFill>
                                    <a:latin typeface="Cambria Math" panose="02040503050406030204" pitchFamily="18" charset="0"/>
                                  </a:rPr>
                                </m:ctrlPr>
                              </m:sSubPr>
                              <m:e>
                                <m:r>
                                  <a:rPr lang="en-US" sz="5400" i="1">
                                    <a:solidFill>
                                      <a:srgbClr val="002060"/>
                                    </a:solidFill>
                                    <a:latin typeface="Cambria Math" panose="02040503050406030204" pitchFamily="18" charset="0"/>
                                  </a:rPr>
                                  <m:t>𝑒</m:t>
                                </m:r>
                              </m:e>
                              <m:sub>
                                <m:r>
                                  <a:rPr lang="en-US" sz="5400" i="1">
                                    <a:solidFill>
                                      <a:srgbClr val="002060"/>
                                    </a:solidFill>
                                    <a:latin typeface="Cambria Math" panose="02040503050406030204" pitchFamily="18" charset="0"/>
                                  </a:rPr>
                                  <m:t>𝑥</m:t>
                                </m:r>
                              </m:sub>
                            </m:sSub>
                          </m:e>
                        </m:acc>
                      </m:oMath>
                    </m:oMathPara>
                  </a14:m>
                  <a:endParaRPr lang="en-US" sz="5400" dirty="0">
                    <a:solidFill>
                      <a:srgbClr val="002060"/>
                    </a:solidFill>
                  </a:endParaRPr>
                </a:p>
              </p:txBody>
            </p:sp>
          </mc:Choice>
          <mc:Fallback xmlns="">
            <p:sp>
              <p:nvSpPr>
                <p:cNvPr id="44" name="TextBox 43">
                  <a:extLst>
                    <a:ext uri="{FF2B5EF4-FFF2-40B4-BE49-F238E27FC236}">
                      <a16:creationId xmlns:a16="http://schemas.microsoft.com/office/drawing/2014/main" id="{271EF2D2-4F0A-4051-8171-462D33E9AD2B}"/>
                    </a:ext>
                  </a:extLst>
                </p:cNvPr>
                <p:cNvSpPr txBox="1">
                  <a:spLocks noRot="1" noChangeAspect="1" noMove="1" noResize="1" noEditPoints="1" noAdjustHandles="1" noChangeArrowheads="1" noChangeShapeType="1" noTextEdit="1"/>
                </p:cNvSpPr>
                <p:nvPr/>
              </p:nvSpPr>
              <p:spPr>
                <a:xfrm>
                  <a:off x="6871606" y="5783481"/>
                  <a:ext cx="1047930" cy="923330"/>
                </a:xfrm>
                <a:prstGeom prst="rect">
                  <a:avLst/>
                </a:prstGeom>
                <a:blipFill>
                  <a:blip r:embed="rId13"/>
                  <a:stretch>
                    <a:fillRect/>
                  </a:stretch>
                </a:blipFill>
              </p:spPr>
              <p:txBody>
                <a:bodyPr/>
                <a:lstStyle/>
                <a:p>
                  <a:r>
                    <a:rPr lang="en-CA">
                      <a:noFill/>
                    </a:rPr>
                    <a:t> </a:t>
                  </a:r>
                </a:p>
              </p:txBody>
            </p:sp>
          </mc:Fallback>
        </mc:AlternateContent>
      </p:grpSp>
      <p:grpSp>
        <p:nvGrpSpPr>
          <p:cNvPr id="11" name="Group 10">
            <a:extLst>
              <a:ext uri="{FF2B5EF4-FFF2-40B4-BE49-F238E27FC236}">
                <a16:creationId xmlns:a16="http://schemas.microsoft.com/office/drawing/2014/main" id="{DE1FEA59-EF14-4C85-934E-7549EAC44D0A}"/>
              </a:ext>
            </a:extLst>
          </p:cNvPr>
          <p:cNvGrpSpPr/>
          <p:nvPr/>
        </p:nvGrpSpPr>
        <p:grpSpPr>
          <a:xfrm>
            <a:off x="1123950" y="261257"/>
            <a:ext cx="6006236" cy="6025245"/>
            <a:chOff x="1123950" y="261257"/>
            <a:chExt cx="6006236" cy="6025245"/>
          </a:xfrm>
        </p:grpSpPr>
        <p:cxnSp>
          <p:nvCxnSpPr>
            <p:cNvPr id="23" name="Straight Connector 22">
              <a:extLst>
                <a:ext uri="{FF2B5EF4-FFF2-40B4-BE49-F238E27FC236}">
                  <a16:creationId xmlns:a16="http://schemas.microsoft.com/office/drawing/2014/main" id="{692D09AD-C2CF-49AF-B3DB-1437E5C2BD56}"/>
                </a:ext>
              </a:extLst>
            </p:cNvPr>
            <p:cNvCxnSpPr>
              <a:cxnSpLocks/>
            </p:cNvCxnSpPr>
            <p:nvPr/>
          </p:nvCxnSpPr>
          <p:spPr>
            <a:xfrm flipV="1">
              <a:off x="1123950" y="261257"/>
              <a:ext cx="6006236" cy="6025245"/>
            </a:xfrm>
            <a:prstGeom prst="line">
              <a:avLst/>
            </a:prstGeom>
            <a:ln w="76200">
              <a:solidFill>
                <a:srgbClr val="FFC000"/>
              </a:solidFill>
            </a:ln>
            <a:effectLst>
              <a:glow rad="2286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6055392-7365-4EE1-85CE-15E8F83E11AF}"/>
                    </a:ext>
                  </a:extLst>
                </p:cNvPr>
                <p:cNvSpPr txBox="1"/>
                <p:nvPr/>
              </p:nvSpPr>
              <p:spPr>
                <a:xfrm rot="18936279">
                  <a:off x="3519081" y="3357281"/>
                  <a:ext cx="1437894" cy="707886"/>
                </a:xfrm>
                <a:prstGeom prst="rect">
                  <a:avLst/>
                </a:prstGeom>
                <a:noFill/>
                <a:effectLst/>
              </p:spPr>
              <p:txBody>
                <a:bodyPr wrap="none" rtlCol="0">
                  <a:spAutoFit/>
                </a:bodyPr>
                <a:lstStyle/>
                <a:p>
                  <a:pPr/>
                  <a14:m>
                    <m:oMathPara xmlns:m="http://schemas.openxmlformats.org/officeDocument/2006/math">
                      <m:oMathParaPr>
                        <m:jc m:val="centerGroup"/>
                      </m:oMathParaPr>
                      <m:oMath xmlns:m="http://schemas.openxmlformats.org/officeDocument/2006/math">
                        <m:r>
                          <a:rPr lang="en-US" sz="4000" b="0" i="1" smtClean="0">
                            <a:solidFill>
                              <a:schemeClr val="accent4">
                                <a:lumMod val="75000"/>
                              </a:schemeClr>
                            </a:solidFill>
                            <a:latin typeface="Cambria Math" panose="02040503050406030204" pitchFamily="18" charset="0"/>
                          </a:rPr>
                          <m:t>𝑙𝑖𝑔h𝑡</m:t>
                        </m:r>
                      </m:oMath>
                    </m:oMathPara>
                  </a14:m>
                  <a:endParaRPr lang="en-CA" sz="4000" dirty="0">
                    <a:solidFill>
                      <a:schemeClr val="accent4">
                        <a:lumMod val="75000"/>
                      </a:schemeClr>
                    </a:solidFill>
                  </a:endParaRPr>
                </a:p>
              </p:txBody>
            </p:sp>
          </mc:Choice>
          <mc:Fallback xmlns="">
            <p:sp>
              <p:nvSpPr>
                <p:cNvPr id="10" name="TextBox 9">
                  <a:extLst>
                    <a:ext uri="{FF2B5EF4-FFF2-40B4-BE49-F238E27FC236}">
                      <a16:creationId xmlns:a16="http://schemas.microsoft.com/office/drawing/2014/main" id="{16055392-7365-4EE1-85CE-15E8F83E11AF}"/>
                    </a:ext>
                  </a:extLst>
                </p:cNvPr>
                <p:cNvSpPr txBox="1">
                  <a:spLocks noRot="1" noChangeAspect="1" noMove="1" noResize="1" noEditPoints="1" noAdjustHandles="1" noChangeArrowheads="1" noChangeShapeType="1" noTextEdit="1"/>
                </p:cNvSpPr>
                <p:nvPr/>
              </p:nvSpPr>
              <p:spPr>
                <a:xfrm rot="18936279">
                  <a:off x="3519081" y="3357281"/>
                  <a:ext cx="1437894" cy="707886"/>
                </a:xfrm>
                <a:prstGeom prst="rect">
                  <a:avLst/>
                </a:prstGeom>
                <a:blipFill>
                  <a:blip r:embed="rId14"/>
                  <a:stretch>
                    <a:fillRect/>
                  </a:stretch>
                </a:blipFill>
                <a:effectLst/>
              </p:spPr>
              <p:txBody>
                <a:bodyPr/>
                <a:lstStyle/>
                <a:p>
                  <a:r>
                    <a:rPr lang="en-CA">
                      <a:noFill/>
                    </a:rPr>
                    <a:t> </a:t>
                  </a:r>
                </a:p>
              </p:txBody>
            </p:sp>
          </mc:Fallback>
        </mc:AlternateContent>
      </p:grpSp>
      <mc:AlternateContent xmlns:mc="http://schemas.openxmlformats.org/markup-compatibility/2006" xmlns:p14="http://schemas.microsoft.com/office/powerpoint/2010/main" xmlns:iact="http://schemas.microsoft.com/office/powerpoint/2014/inkAction">
        <mc:Choice Requires="p14 iact">
          <p:contentPart p14:bwMode="auto" r:id="rId15">
            <p14:nvContentPartPr>
              <p14:cNvPr id="13" name="Ink 12">
                <a:extLst>
                  <a:ext uri="{FF2B5EF4-FFF2-40B4-BE49-F238E27FC236}">
                    <a16:creationId xmlns:a16="http://schemas.microsoft.com/office/drawing/2014/main" id="{55800023-39FE-48BB-B701-D5A909B0F3CA}"/>
                  </a:ext>
                </a:extLst>
              </p14:cNvPr>
              <p14:cNvContentPartPr/>
              <p14:nvPr>
                <p:extLst>
                  <p:ext uri="{42D2F446-02D8-4167-A562-619A0277C38B}">
                    <p15:isNarration xmlns:p15="http://schemas.microsoft.com/office/powerpoint/2012/main" val="1"/>
                  </p:ext>
                </p:extLst>
              </p14:nvPr>
            </p14:nvContentPartPr>
            <p14:xfrm>
              <a:off x="9335880" y="4403160"/>
              <a:ext cx="1211760" cy="1128600"/>
            </p14:xfrm>
          </p:contentPart>
        </mc:Choice>
        <mc:Fallback xmlns="">
          <p:pic>
            <p:nvPicPr>
              <p:cNvPr id="13" name="Ink 12">
                <a:extLst>
                  <a:ext uri="{FF2B5EF4-FFF2-40B4-BE49-F238E27FC236}">
                    <a16:creationId xmlns:a16="http://schemas.microsoft.com/office/drawing/2014/main" id="{55800023-39FE-48BB-B701-D5A909B0F3CA}"/>
                  </a:ext>
                </a:extLst>
              </p:cNvPr>
              <p:cNvPicPr>
                <a:picLocks noGrp="1" noRot="1" noChangeAspect="1" noMove="1" noResize="1" noEditPoints="1" noAdjustHandles="1" noChangeArrowheads="1" noChangeShapeType="1"/>
              </p:cNvPicPr>
              <p:nvPr/>
            </p:nvPicPr>
            <p:blipFill>
              <a:blip r:embed="rId16"/>
              <a:stretch>
                <a:fillRect/>
              </a:stretch>
            </p:blipFill>
            <p:spPr>
              <a:xfrm>
                <a:off x="9326520" y="4393800"/>
                <a:ext cx="1230480" cy="1147320"/>
              </a:xfrm>
              <a:prstGeom prst="rect">
                <a:avLst/>
              </a:prstGeom>
            </p:spPr>
          </p:pic>
        </mc:Fallback>
      </mc:AlternateContent>
    </p:spTree>
    <p:custDataLst>
      <p:tags r:id="rId1"/>
    </p:custDataLst>
    <p:extLst>
      <p:ext uri="{BB962C8B-B14F-4D97-AF65-F5344CB8AC3E}">
        <p14:creationId xmlns:p14="http://schemas.microsoft.com/office/powerpoint/2010/main" val="3332769838"/>
      </p:ext>
    </p:extLst>
  </p:cSld>
  <p:clrMapOvr>
    <a:masterClrMapping/>
  </p:clrMapOvr>
  <mc:AlternateContent xmlns:mc="http://schemas.openxmlformats.org/markup-compatibility/2006" xmlns:p14="http://schemas.microsoft.com/office/powerpoint/2010/main">
    <mc:Choice Requires="p14">
      <p:transition spd="med" p14:dur="700" advTm="25981">
        <p:fade/>
      </p:transition>
    </mc:Choice>
    <mc:Fallback xmlns="">
      <p:transition spd="med" advTm="2598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cmd type="call" cmd="playFrom(0.0)">
                                      <p:cBhvr>
                                        <p:cTn id="7" dur="1" fill="hold"/>
                                        <p:tgtEl>
                                          <p:spTgt spid="13"/>
                                        </p:tgtEl>
                                      </p:cBhvr>
                                    </p:cmd>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7">
                                            <p:bg/>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39"/>
                                        </p:tgtEl>
                                        <p:attrNameLst>
                                          <p:attrName>style.visibility</p:attrName>
                                        </p:attrNameLst>
                                      </p:cBhvr>
                                      <p:to>
                                        <p:strVal val="visible"/>
                                      </p:to>
                                    </p:set>
                                    <p:animEffect transition="in" filter="wipe(down)">
                                      <p:cBhvr>
                                        <p:cTn id="32" dur="500"/>
                                        <p:tgtEl>
                                          <p:spTgt spid="39"/>
                                        </p:tgtEl>
                                      </p:cBhvr>
                                    </p:animEffect>
                                  </p:childTnLst>
                                </p:cTn>
                              </p:par>
                              <p:par>
                                <p:cTn id="33" presetID="22" presetClass="entr" presetSubtype="4" fill="hold" nodeType="withEffect">
                                  <p:stCondLst>
                                    <p:cond delay="0"/>
                                  </p:stCondLst>
                                  <p:childTnLst>
                                    <p:set>
                                      <p:cBhvr>
                                        <p:cTn id="34" dur="1" fill="hold">
                                          <p:stCondLst>
                                            <p:cond delay="0"/>
                                          </p:stCondLst>
                                        </p:cTn>
                                        <p:tgtEl>
                                          <p:spTgt spid="40"/>
                                        </p:tgtEl>
                                        <p:attrNameLst>
                                          <p:attrName>style.visibility</p:attrName>
                                        </p:attrNameLst>
                                      </p:cBhvr>
                                      <p:to>
                                        <p:strVal val="visible"/>
                                      </p:to>
                                    </p:set>
                                    <p:animEffect transition="in" filter="wipe(down)">
                                      <p:cBhvr>
                                        <p:cTn id="35"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build="p" animBg="1"/>
      <p:bldP spid="39"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8" name="Picture 97">
            <a:extLst>
              <a:ext uri="{FF2B5EF4-FFF2-40B4-BE49-F238E27FC236}">
                <a16:creationId xmlns:a16="http://schemas.microsoft.com/office/drawing/2014/main" id="{5D1F097B-83F4-4218-83D8-63F27D1252F0}"/>
              </a:ext>
            </a:extLst>
          </p:cNvPr>
          <p:cNvPicPr>
            <a:picLocks noChangeAspect="1"/>
          </p:cNvPicPr>
          <p:nvPr/>
        </p:nvPicPr>
        <p:blipFill rotWithShape="1">
          <a:blip r:embed="rId4"/>
          <a:srcRect l="25795" t="26036" r="4587" b="-3981"/>
          <a:stretch/>
        </p:blipFill>
        <p:spPr>
          <a:xfrm>
            <a:off x="318111" y="0"/>
            <a:ext cx="10978539" cy="7181850"/>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AEB9F8F0-7952-4F82-A557-E8D6FEC3330E}"/>
                  </a:ext>
                </a:extLst>
              </p:cNvPr>
              <p:cNvSpPr txBox="1"/>
              <p:nvPr/>
            </p:nvSpPr>
            <p:spPr>
              <a:xfrm>
                <a:off x="4091158" y="-58994"/>
                <a:ext cx="2899127" cy="1265731"/>
              </a:xfrm>
              <a:prstGeom prst="rect">
                <a:avLst/>
              </a:prstGeom>
              <a:solidFill>
                <a:schemeClr val="bg1"/>
              </a:solidFill>
              <a:effectLst>
                <a:softEdge rad="127000"/>
              </a:effectLst>
            </p:spPr>
            <p:txBody>
              <a:bodyPr wrap="none" rtlCol="0">
                <a:spAutoFit/>
              </a:bodyPr>
              <a:lstStyle/>
              <a:p>
                <a14:m>
                  <m:oMath xmlns:m="http://schemas.openxmlformats.org/officeDocument/2006/math">
                    <m:sSup>
                      <m:sSupPr>
                        <m:ctrlPr>
                          <a:rPr lang="en-US" sz="5400" i="1">
                            <a:solidFill>
                              <a:srgbClr val="0070C0"/>
                            </a:solidFill>
                            <a:latin typeface="Cambria Math" panose="02040503050406030204" pitchFamily="18" charset="0"/>
                          </a:rPr>
                        </m:ctrlPr>
                      </m:sSupPr>
                      <m:e>
                        <m:r>
                          <a:rPr lang="en-US" sz="5400" i="1">
                            <a:solidFill>
                              <a:srgbClr val="0070C0"/>
                            </a:solidFill>
                            <a:latin typeface="Cambria Math" panose="02040503050406030204" pitchFamily="18" charset="0"/>
                          </a:rPr>
                          <m:t>𝑢</m:t>
                        </m:r>
                      </m:e>
                      <m:sup>
                        <m:r>
                          <a:rPr lang="en-US" sz="5400" i="1">
                            <a:solidFill>
                              <a:srgbClr val="0070C0"/>
                            </a:solidFill>
                            <a:latin typeface="Cambria Math" panose="02040503050406030204" pitchFamily="18" charset="0"/>
                          </a:rPr>
                          <m:t>𝑥</m:t>
                        </m:r>
                      </m:sup>
                    </m:sSup>
                    <m:r>
                      <a:rPr lang="en-US" sz="5400" i="1">
                        <a:latin typeface="Cambria Math" panose="02040503050406030204" pitchFamily="18" charset="0"/>
                      </a:rPr>
                      <m:t>=</m:t>
                    </m:r>
                    <m:f>
                      <m:fPr>
                        <m:ctrlPr>
                          <a:rPr lang="en-US" sz="5400" i="1">
                            <a:latin typeface="Cambria Math" panose="02040503050406030204" pitchFamily="18" charset="0"/>
                          </a:rPr>
                        </m:ctrlPr>
                      </m:fPr>
                      <m:num>
                        <m:r>
                          <a:rPr lang="en-US" sz="5400" i="1">
                            <a:latin typeface="Cambria Math" panose="02040503050406030204" pitchFamily="18" charset="0"/>
                          </a:rPr>
                          <m:t>1</m:t>
                        </m:r>
                      </m:num>
                      <m:den>
                        <m:r>
                          <a:rPr lang="en-US" sz="5400" i="1">
                            <a:latin typeface="Cambria Math" panose="02040503050406030204" pitchFamily="18" charset="0"/>
                          </a:rPr>
                          <m:t>2</m:t>
                        </m:r>
                      </m:den>
                    </m:f>
                    <m:r>
                      <a:rPr lang="en-US" sz="5400" i="1">
                        <a:latin typeface="Cambria Math" panose="02040503050406030204" pitchFamily="18" charset="0"/>
                      </a:rPr>
                      <m:t>𝑐</m:t>
                    </m:r>
                    <m:r>
                      <m:rPr>
                        <m:nor/>
                      </m:rPr>
                      <a:rPr lang="en-CA" sz="5400" dirty="0"/>
                      <m:t> </m:t>
                    </m:r>
                  </m:oMath>
                </a14:m>
                <a:r>
                  <a:rPr lang="en-CA" sz="5400" dirty="0"/>
                  <a:t> </a:t>
                </a:r>
              </a:p>
            </p:txBody>
          </p:sp>
        </mc:Choice>
        <mc:Fallback xmlns="">
          <p:sp>
            <p:nvSpPr>
              <p:cNvPr id="8" name="TextBox 7">
                <a:extLst>
                  <a:ext uri="{FF2B5EF4-FFF2-40B4-BE49-F238E27FC236}">
                    <a16:creationId xmlns:a16="http://schemas.microsoft.com/office/drawing/2014/main" id="{AEB9F8F0-7952-4F82-A557-E8D6FEC3330E}"/>
                  </a:ext>
                </a:extLst>
              </p:cNvPr>
              <p:cNvSpPr txBox="1">
                <a:spLocks noRot="1" noChangeAspect="1" noMove="1" noResize="1" noEditPoints="1" noAdjustHandles="1" noChangeArrowheads="1" noChangeShapeType="1" noTextEdit="1"/>
              </p:cNvSpPr>
              <p:nvPr/>
            </p:nvSpPr>
            <p:spPr>
              <a:xfrm>
                <a:off x="4091158" y="-58994"/>
                <a:ext cx="2899127" cy="1265731"/>
              </a:xfrm>
              <a:prstGeom prst="rect">
                <a:avLst/>
              </a:prstGeom>
              <a:blipFill>
                <a:blip r:embed="rId5"/>
                <a:stretch>
                  <a:fillRect/>
                </a:stretch>
              </a:blipFill>
              <a:effectLst>
                <a:softEdge rad="127000"/>
              </a:effectLst>
            </p:spPr>
            <p:txBody>
              <a:bodyPr/>
              <a:lstStyle/>
              <a:p>
                <a:r>
                  <a:rPr lang="en-CA">
                    <a:noFill/>
                  </a:rPr>
                  <a:t> </a:t>
                </a:r>
              </a:p>
            </p:txBody>
          </p:sp>
        </mc:Fallback>
      </mc:AlternateContent>
      <p:cxnSp>
        <p:nvCxnSpPr>
          <p:cNvPr id="23" name="Straight Connector 22">
            <a:extLst>
              <a:ext uri="{FF2B5EF4-FFF2-40B4-BE49-F238E27FC236}">
                <a16:creationId xmlns:a16="http://schemas.microsoft.com/office/drawing/2014/main" id="{692D09AD-C2CF-49AF-B3DB-1437E5C2BD56}"/>
              </a:ext>
            </a:extLst>
          </p:cNvPr>
          <p:cNvCxnSpPr>
            <a:cxnSpLocks/>
          </p:cNvCxnSpPr>
          <p:nvPr/>
        </p:nvCxnSpPr>
        <p:spPr>
          <a:xfrm flipV="1">
            <a:off x="1123950" y="261257"/>
            <a:ext cx="6006236" cy="6025245"/>
          </a:xfrm>
          <a:prstGeom prst="line">
            <a:avLst/>
          </a:prstGeom>
          <a:ln w="76200">
            <a:solidFill>
              <a:srgbClr val="FFC000"/>
            </a:solidFill>
          </a:ln>
          <a:effectLst>
            <a:glow rad="2286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EFBADFF1-F3E7-407C-ACD9-766073B1F67D}"/>
              </a:ext>
            </a:extLst>
          </p:cNvPr>
          <p:cNvCxnSpPr>
            <a:cxnSpLocks/>
          </p:cNvCxnSpPr>
          <p:nvPr/>
        </p:nvCxnSpPr>
        <p:spPr>
          <a:xfrm flipV="1">
            <a:off x="1125127" y="244489"/>
            <a:ext cx="0" cy="6000159"/>
          </a:xfrm>
          <a:prstGeom prst="line">
            <a:avLst/>
          </a:prstGeom>
          <a:ln w="76200">
            <a:solidFill>
              <a:srgbClr val="00B0F0"/>
            </a:solidFill>
          </a:ln>
        </p:spPr>
        <p:style>
          <a:lnRef idx="1">
            <a:schemeClr val="accent1"/>
          </a:lnRef>
          <a:fillRef idx="0">
            <a:schemeClr val="accent1"/>
          </a:fillRef>
          <a:effectRef idx="0">
            <a:schemeClr val="accent1"/>
          </a:effectRef>
          <a:fontRef idx="minor">
            <a:schemeClr val="tx1"/>
          </a:fontRef>
        </p:style>
      </p:cxnSp>
      <p:pic>
        <p:nvPicPr>
          <p:cNvPr id="108" name="Picture 2">
            <a:extLst>
              <a:ext uri="{FF2B5EF4-FFF2-40B4-BE49-F238E27FC236}">
                <a16:creationId xmlns:a16="http://schemas.microsoft.com/office/drawing/2014/main" id="{089CD2A3-7160-4462-AA0B-FC6C2EDC5651}"/>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095" t="10139" b="5438"/>
          <a:stretch/>
        </p:blipFill>
        <p:spPr bwMode="auto">
          <a:xfrm>
            <a:off x="461999" y="0"/>
            <a:ext cx="1241209" cy="1700145"/>
          </a:xfrm>
          <a:prstGeom prst="rect">
            <a:avLst/>
          </a:prstGeom>
          <a:noFill/>
          <a:extLst>
            <a:ext uri="{909E8E84-426E-40DD-AFC4-6F175D3DCCD1}">
              <a14:hiddenFill xmlns:a14="http://schemas.microsoft.com/office/drawing/2010/main">
                <a:solidFill>
                  <a:srgbClr val="FFFFFF"/>
                </a:solidFill>
              </a14:hiddenFill>
            </a:ext>
          </a:extLst>
        </p:spPr>
      </p:pic>
      <p:cxnSp>
        <p:nvCxnSpPr>
          <p:cNvPr id="56" name="Straight Connector 55">
            <a:extLst>
              <a:ext uri="{FF2B5EF4-FFF2-40B4-BE49-F238E27FC236}">
                <a16:creationId xmlns:a16="http://schemas.microsoft.com/office/drawing/2014/main" id="{6D0CC774-DCB9-4A23-862D-2C64D3F98D78}"/>
              </a:ext>
            </a:extLst>
          </p:cNvPr>
          <p:cNvCxnSpPr>
            <a:cxnSpLocks/>
          </p:cNvCxnSpPr>
          <p:nvPr/>
        </p:nvCxnSpPr>
        <p:spPr>
          <a:xfrm flipV="1">
            <a:off x="1104900" y="228600"/>
            <a:ext cx="3057525" cy="6076951"/>
          </a:xfrm>
          <a:prstGeom prst="line">
            <a:avLst/>
          </a:prstGeom>
          <a:ln w="76200">
            <a:solidFill>
              <a:srgbClr val="FF6DB6"/>
            </a:solidFill>
          </a:ln>
        </p:spPr>
        <p:style>
          <a:lnRef idx="1">
            <a:schemeClr val="accent1"/>
          </a:lnRef>
          <a:fillRef idx="0">
            <a:schemeClr val="accent1"/>
          </a:fillRef>
          <a:effectRef idx="0">
            <a:schemeClr val="accent1"/>
          </a:effectRef>
          <a:fontRef idx="minor">
            <a:schemeClr val="tx1"/>
          </a:fontRef>
        </p:style>
      </p:cxnSp>
      <p:grpSp>
        <p:nvGrpSpPr>
          <p:cNvPr id="29" name="Group 28">
            <a:extLst>
              <a:ext uri="{FF2B5EF4-FFF2-40B4-BE49-F238E27FC236}">
                <a16:creationId xmlns:a16="http://schemas.microsoft.com/office/drawing/2014/main" id="{5C518C55-D639-4213-8413-B424A151C8A3}"/>
              </a:ext>
            </a:extLst>
          </p:cNvPr>
          <p:cNvGrpSpPr/>
          <p:nvPr/>
        </p:nvGrpSpPr>
        <p:grpSpPr>
          <a:xfrm>
            <a:off x="1169908" y="3559449"/>
            <a:ext cx="1911537" cy="2728497"/>
            <a:chOff x="5499998" y="3559449"/>
            <a:chExt cx="1911537" cy="2728497"/>
          </a:xfrm>
        </p:grpSpPr>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8A0DE338-7684-48D5-B043-B082409373FC}"/>
                    </a:ext>
                  </a:extLst>
                </p:cNvPr>
                <p:cNvSpPr txBox="1"/>
                <p:nvPr/>
              </p:nvSpPr>
              <p:spPr>
                <a:xfrm>
                  <a:off x="6506544" y="3559449"/>
                  <a:ext cx="904991" cy="112774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6000" b="0" i="1" smtClean="0">
                                <a:solidFill>
                                  <a:srgbClr val="7030A0"/>
                                </a:solidFill>
                                <a:latin typeface="Cambria Math" panose="02040503050406030204" pitchFamily="18" charset="0"/>
                              </a:rPr>
                            </m:ctrlPr>
                          </m:accPr>
                          <m:e>
                            <m:r>
                              <a:rPr lang="en-US" sz="6000" b="0" i="1" smtClean="0">
                                <a:solidFill>
                                  <a:srgbClr val="7030A0"/>
                                </a:solidFill>
                                <a:latin typeface="Cambria Math" panose="02040503050406030204" pitchFamily="18" charset="0"/>
                              </a:rPr>
                              <m:t>𝑈</m:t>
                            </m:r>
                          </m:e>
                        </m:acc>
                      </m:oMath>
                    </m:oMathPara>
                  </a14:m>
                  <a:endParaRPr lang="en-CA" sz="6000" dirty="0">
                    <a:solidFill>
                      <a:srgbClr val="7030A0"/>
                    </a:solidFill>
                  </a:endParaRPr>
                </a:p>
              </p:txBody>
            </p:sp>
          </mc:Choice>
          <mc:Fallback xmlns="">
            <p:sp>
              <p:nvSpPr>
                <p:cNvPr id="30" name="TextBox 29">
                  <a:extLst>
                    <a:ext uri="{FF2B5EF4-FFF2-40B4-BE49-F238E27FC236}">
                      <a16:creationId xmlns:a16="http://schemas.microsoft.com/office/drawing/2014/main" id="{8A0DE338-7684-48D5-B043-B082409373FC}"/>
                    </a:ext>
                  </a:extLst>
                </p:cNvPr>
                <p:cNvSpPr txBox="1">
                  <a:spLocks noRot="1" noChangeAspect="1" noMove="1" noResize="1" noEditPoints="1" noAdjustHandles="1" noChangeArrowheads="1" noChangeShapeType="1" noTextEdit="1"/>
                </p:cNvSpPr>
                <p:nvPr/>
              </p:nvSpPr>
              <p:spPr>
                <a:xfrm>
                  <a:off x="6506544" y="3559449"/>
                  <a:ext cx="904991" cy="1127745"/>
                </a:xfrm>
                <a:prstGeom prst="rect">
                  <a:avLst/>
                </a:prstGeom>
                <a:blipFill>
                  <a:blip r:embed="rId7"/>
                  <a:stretch>
                    <a:fillRect/>
                  </a:stretch>
                </a:blipFill>
              </p:spPr>
              <p:txBody>
                <a:bodyPr/>
                <a:lstStyle/>
                <a:p>
                  <a:r>
                    <a:rPr lang="en-CA">
                      <a:noFill/>
                    </a:rPr>
                    <a:t> </a:t>
                  </a:r>
                </a:p>
              </p:txBody>
            </p:sp>
          </mc:Fallback>
        </mc:AlternateContent>
        <p:cxnSp>
          <p:nvCxnSpPr>
            <p:cNvPr id="31" name="Straight Arrow Connector 30">
              <a:extLst>
                <a:ext uri="{FF2B5EF4-FFF2-40B4-BE49-F238E27FC236}">
                  <a16:creationId xmlns:a16="http://schemas.microsoft.com/office/drawing/2014/main" id="{6EA33A00-31FA-4D37-87AA-929686A6EA34}"/>
                </a:ext>
              </a:extLst>
            </p:cNvPr>
            <p:cNvCxnSpPr>
              <a:cxnSpLocks/>
            </p:cNvCxnSpPr>
            <p:nvPr/>
          </p:nvCxnSpPr>
          <p:spPr>
            <a:xfrm flipV="1">
              <a:off x="5499998" y="4215539"/>
              <a:ext cx="1065008" cy="2072407"/>
            </a:xfrm>
            <a:prstGeom prst="straightConnector1">
              <a:avLst/>
            </a:prstGeom>
            <a:ln w="152400">
              <a:solidFill>
                <a:srgbClr val="7030A0"/>
              </a:solidFill>
              <a:tailEnd type="triangle"/>
            </a:ln>
          </p:spPr>
          <p:style>
            <a:lnRef idx="3">
              <a:schemeClr val="accent1"/>
            </a:lnRef>
            <a:fillRef idx="0">
              <a:schemeClr val="accent1"/>
            </a:fillRef>
            <a:effectRef idx="2">
              <a:schemeClr val="accent1"/>
            </a:effectRef>
            <a:fontRef idx="minor">
              <a:schemeClr val="tx1"/>
            </a:fontRef>
          </p:style>
        </p:cxnSp>
      </p:grpSp>
      <p:grpSp>
        <p:nvGrpSpPr>
          <p:cNvPr id="4" name="Group 3">
            <a:extLst>
              <a:ext uri="{FF2B5EF4-FFF2-40B4-BE49-F238E27FC236}">
                <a16:creationId xmlns:a16="http://schemas.microsoft.com/office/drawing/2014/main" id="{CF2B842B-11BB-473C-A33E-A6D2E42B7B53}"/>
              </a:ext>
            </a:extLst>
          </p:cNvPr>
          <p:cNvGrpSpPr/>
          <p:nvPr/>
        </p:nvGrpSpPr>
        <p:grpSpPr>
          <a:xfrm>
            <a:off x="99390" y="3849030"/>
            <a:ext cx="3465866" cy="2837902"/>
            <a:chOff x="4453670" y="3868909"/>
            <a:chExt cx="3465866" cy="2837902"/>
          </a:xfrm>
        </p:grpSpPr>
        <p:grpSp>
          <p:nvGrpSpPr>
            <p:cNvPr id="68" name="Group 67">
              <a:extLst>
                <a:ext uri="{FF2B5EF4-FFF2-40B4-BE49-F238E27FC236}">
                  <a16:creationId xmlns:a16="http://schemas.microsoft.com/office/drawing/2014/main" id="{CA0DB026-51CE-4D96-B955-D424337F07AC}"/>
                </a:ext>
              </a:extLst>
            </p:cNvPr>
            <p:cNvGrpSpPr/>
            <p:nvPr/>
          </p:nvGrpSpPr>
          <p:grpSpPr>
            <a:xfrm>
              <a:off x="5473092" y="4705350"/>
              <a:ext cx="1503075" cy="1606548"/>
              <a:chOff x="4664861" y="3129332"/>
              <a:chExt cx="942396" cy="1007271"/>
            </a:xfrm>
          </p:grpSpPr>
          <p:cxnSp>
            <p:nvCxnSpPr>
              <p:cNvPr id="71" name="Straight Arrow Connector 70">
                <a:extLst>
                  <a:ext uri="{FF2B5EF4-FFF2-40B4-BE49-F238E27FC236}">
                    <a16:creationId xmlns:a16="http://schemas.microsoft.com/office/drawing/2014/main" id="{7E31A6E3-3541-4C1B-8277-D89F8F71FBB5}"/>
                  </a:ext>
                </a:extLst>
              </p:cNvPr>
              <p:cNvCxnSpPr>
                <a:cxnSpLocks/>
              </p:cNvCxnSpPr>
              <p:nvPr/>
            </p:nvCxnSpPr>
            <p:spPr>
              <a:xfrm>
                <a:off x="4664861" y="4122409"/>
                <a:ext cx="942396" cy="0"/>
              </a:xfrm>
              <a:prstGeom prst="straightConnector1">
                <a:avLst/>
              </a:prstGeom>
              <a:ln w="127000">
                <a:solidFill>
                  <a:srgbClr val="002060"/>
                </a:solidFill>
                <a:tailEnd type="triangle"/>
              </a:ln>
            </p:spPr>
            <p:style>
              <a:lnRef idx="3">
                <a:schemeClr val="accent1"/>
              </a:lnRef>
              <a:fillRef idx="0">
                <a:schemeClr val="accent1"/>
              </a:fillRef>
              <a:effectRef idx="2">
                <a:schemeClr val="accent1"/>
              </a:effectRef>
              <a:fontRef idx="minor">
                <a:schemeClr val="tx1"/>
              </a:fontRef>
            </p:style>
          </p:cxnSp>
          <p:cxnSp>
            <p:nvCxnSpPr>
              <p:cNvPr id="72" name="Straight Arrow Connector 71">
                <a:extLst>
                  <a:ext uri="{FF2B5EF4-FFF2-40B4-BE49-F238E27FC236}">
                    <a16:creationId xmlns:a16="http://schemas.microsoft.com/office/drawing/2014/main" id="{BFDB3A57-CDF2-4615-BDBE-7EBB066EB491}"/>
                  </a:ext>
                </a:extLst>
              </p:cNvPr>
              <p:cNvCxnSpPr>
                <a:cxnSpLocks/>
              </p:cNvCxnSpPr>
              <p:nvPr/>
            </p:nvCxnSpPr>
            <p:spPr>
              <a:xfrm flipV="1">
                <a:off x="4668837" y="3129332"/>
                <a:ext cx="0" cy="1007271"/>
              </a:xfrm>
              <a:prstGeom prst="straightConnector1">
                <a:avLst/>
              </a:prstGeom>
              <a:ln w="127000">
                <a:solidFill>
                  <a:srgbClr val="002060"/>
                </a:solidFill>
                <a:tailEnd type="triangle"/>
              </a:ln>
            </p:spPr>
            <p:style>
              <a:lnRef idx="3">
                <a:schemeClr val="accent1"/>
              </a:lnRef>
              <a:fillRef idx="0">
                <a:schemeClr val="accent1"/>
              </a:fillRef>
              <a:effectRef idx="2">
                <a:schemeClr val="accent1"/>
              </a:effectRef>
              <a:fontRef idx="minor">
                <a:schemeClr val="tx1"/>
              </a:fontRef>
            </p:style>
          </p:cxnSp>
        </p:grpSp>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A40E58FB-94D8-4D69-99F4-1DB821300CE9}"/>
                    </a:ext>
                  </a:extLst>
                </p:cNvPr>
                <p:cNvSpPr txBox="1"/>
                <p:nvPr/>
              </p:nvSpPr>
              <p:spPr>
                <a:xfrm>
                  <a:off x="4453670" y="3868909"/>
                  <a:ext cx="1102698" cy="92333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5400" i="1" smtClean="0">
                                <a:solidFill>
                                  <a:srgbClr val="002060"/>
                                </a:solidFill>
                                <a:latin typeface="Cambria Math" panose="02040503050406030204" pitchFamily="18" charset="0"/>
                              </a:rPr>
                            </m:ctrlPr>
                          </m:accPr>
                          <m:e>
                            <m:sSub>
                              <m:sSubPr>
                                <m:ctrlPr>
                                  <a:rPr lang="en-US" sz="5400" i="1">
                                    <a:solidFill>
                                      <a:srgbClr val="002060"/>
                                    </a:solidFill>
                                    <a:latin typeface="Cambria Math" panose="02040503050406030204" pitchFamily="18" charset="0"/>
                                  </a:rPr>
                                </m:ctrlPr>
                              </m:sSubPr>
                              <m:e>
                                <m:r>
                                  <a:rPr lang="en-US" sz="5400" i="1">
                                    <a:solidFill>
                                      <a:srgbClr val="002060"/>
                                    </a:solidFill>
                                    <a:latin typeface="Cambria Math" panose="02040503050406030204" pitchFamily="18" charset="0"/>
                                  </a:rPr>
                                  <m:t>𝑒</m:t>
                                </m:r>
                              </m:e>
                              <m:sub>
                                <m:r>
                                  <a:rPr lang="en-US" sz="5400" i="1">
                                    <a:solidFill>
                                      <a:srgbClr val="002060"/>
                                    </a:solidFill>
                                    <a:latin typeface="Cambria Math" panose="02040503050406030204" pitchFamily="18" charset="0"/>
                                  </a:rPr>
                                  <m:t>𝑡</m:t>
                                </m:r>
                              </m:sub>
                            </m:sSub>
                          </m:e>
                        </m:acc>
                      </m:oMath>
                    </m:oMathPara>
                  </a14:m>
                  <a:endParaRPr lang="en-US" sz="5400" dirty="0">
                    <a:solidFill>
                      <a:srgbClr val="002060"/>
                    </a:solidFill>
                  </a:endParaRPr>
                </a:p>
              </p:txBody>
            </p:sp>
          </mc:Choice>
          <mc:Fallback xmlns="">
            <p:sp>
              <p:nvSpPr>
                <p:cNvPr id="69" name="TextBox 68">
                  <a:extLst>
                    <a:ext uri="{FF2B5EF4-FFF2-40B4-BE49-F238E27FC236}">
                      <a16:creationId xmlns:a16="http://schemas.microsoft.com/office/drawing/2014/main" id="{A40E58FB-94D8-4D69-99F4-1DB821300CE9}"/>
                    </a:ext>
                  </a:extLst>
                </p:cNvPr>
                <p:cNvSpPr txBox="1">
                  <a:spLocks noRot="1" noChangeAspect="1" noMove="1" noResize="1" noEditPoints="1" noAdjustHandles="1" noChangeArrowheads="1" noChangeShapeType="1" noTextEdit="1"/>
                </p:cNvSpPr>
                <p:nvPr/>
              </p:nvSpPr>
              <p:spPr>
                <a:xfrm>
                  <a:off x="4453670" y="3868909"/>
                  <a:ext cx="1102698" cy="923330"/>
                </a:xfrm>
                <a:prstGeom prst="rect">
                  <a:avLst/>
                </a:prstGeom>
                <a:blipFill>
                  <a:blip r:embed="rId8"/>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D67A9FC1-6A27-4E26-AE2F-D80294B19BBE}"/>
                    </a:ext>
                  </a:extLst>
                </p:cNvPr>
                <p:cNvSpPr txBox="1"/>
                <p:nvPr/>
              </p:nvSpPr>
              <p:spPr>
                <a:xfrm>
                  <a:off x="6871606" y="5783481"/>
                  <a:ext cx="1047930" cy="92333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5400" i="1" smtClean="0">
                                <a:solidFill>
                                  <a:srgbClr val="002060"/>
                                </a:solidFill>
                                <a:latin typeface="Cambria Math" panose="02040503050406030204" pitchFamily="18" charset="0"/>
                              </a:rPr>
                            </m:ctrlPr>
                          </m:accPr>
                          <m:e>
                            <m:sSub>
                              <m:sSubPr>
                                <m:ctrlPr>
                                  <a:rPr lang="en-US" sz="5400" i="1">
                                    <a:solidFill>
                                      <a:srgbClr val="002060"/>
                                    </a:solidFill>
                                    <a:latin typeface="Cambria Math" panose="02040503050406030204" pitchFamily="18" charset="0"/>
                                  </a:rPr>
                                </m:ctrlPr>
                              </m:sSubPr>
                              <m:e>
                                <m:r>
                                  <a:rPr lang="en-US" sz="5400" i="1">
                                    <a:solidFill>
                                      <a:srgbClr val="002060"/>
                                    </a:solidFill>
                                    <a:latin typeface="Cambria Math" panose="02040503050406030204" pitchFamily="18" charset="0"/>
                                  </a:rPr>
                                  <m:t>𝑒</m:t>
                                </m:r>
                              </m:e>
                              <m:sub>
                                <m:r>
                                  <a:rPr lang="en-US" sz="5400" i="1">
                                    <a:solidFill>
                                      <a:srgbClr val="002060"/>
                                    </a:solidFill>
                                    <a:latin typeface="Cambria Math" panose="02040503050406030204" pitchFamily="18" charset="0"/>
                                  </a:rPr>
                                  <m:t>𝑥</m:t>
                                </m:r>
                              </m:sub>
                            </m:sSub>
                          </m:e>
                        </m:acc>
                      </m:oMath>
                    </m:oMathPara>
                  </a14:m>
                  <a:endParaRPr lang="en-US" sz="5400" dirty="0">
                    <a:solidFill>
                      <a:srgbClr val="002060"/>
                    </a:solidFill>
                  </a:endParaRPr>
                </a:p>
              </p:txBody>
            </p:sp>
          </mc:Choice>
          <mc:Fallback xmlns="">
            <p:sp>
              <p:nvSpPr>
                <p:cNvPr id="70" name="TextBox 69">
                  <a:extLst>
                    <a:ext uri="{FF2B5EF4-FFF2-40B4-BE49-F238E27FC236}">
                      <a16:creationId xmlns:a16="http://schemas.microsoft.com/office/drawing/2014/main" id="{D67A9FC1-6A27-4E26-AE2F-D80294B19BBE}"/>
                    </a:ext>
                  </a:extLst>
                </p:cNvPr>
                <p:cNvSpPr txBox="1">
                  <a:spLocks noRot="1" noChangeAspect="1" noMove="1" noResize="1" noEditPoints="1" noAdjustHandles="1" noChangeArrowheads="1" noChangeShapeType="1" noTextEdit="1"/>
                </p:cNvSpPr>
                <p:nvPr/>
              </p:nvSpPr>
              <p:spPr>
                <a:xfrm>
                  <a:off x="6871606" y="5783481"/>
                  <a:ext cx="1047930" cy="923330"/>
                </a:xfrm>
                <a:prstGeom prst="rect">
                  <a:avLst/>
                </a:prstGeom>
                <a:blipFill>
                  <a:blip r:embed="rId9"/>
                  <a:stretch>
                    <a:fillRect/>
                  </a:stretch>
                </a:blipFill>
              </p:spPr>
              <p:txBody>
                <a:bodyPr/>
                <a:lstStyle/>
                <a:p>
                  <a:r>
                    <a:rPr lang="en-CA">
                      <a:noFill/>
                    </a:rPr>
                    <a:t> </a:t>
                  </a:r>
                </a:p>
              </p:txBody>
            </p:sp>
          </mc:Fallback>
        </mc:AlternateContent>
      </p:grpSp>
      <p:pic>
        <p:nvPicPr>
          <p:cNvPr id="2" name="Picture 2" descr="Ford Mustang, Car, Racing Car, Sports Car, Automobile">
            <a:extLst>
              <a:ext uri="{FF2B5EF4-FFF2-40B4-BE49-F238E27FC236}">
                <a16:creationId xmlns:a16="http://schemas.microsoft.com/office/drawing/2014/main" id="{EA267D00-467B-4833-B819-CA4195F574E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flipH="1">
            <a:off x="2357742" y="520528"/>
            <a:ext cx="2601797" cy="1284555"/>
          </a:xfrm>
          <a:prstGeom prst="rect">
            <a:avLst/>
          </a:prstGeom>
          <a:noFill/>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D885A58D-43B6-478E-8C9B-7F17424FE895}"/>
                  </a:ext>
                </a:extLst>
              </p:cNvPr>
              <p:cNvSpPr txBox="1"/>
              <p:nvPr/>
            </p:nvSpPr>
            <p:spPr>
              <a:xfrm>
                <a:off x="6219468" y="1805751"/>
                <a:ext cx="5972532" cy="1320233"/>
              </a:xfrm>
              <a:prstGeom prst="rect">
                <a:avLst/>
              </a:prstGeom>
              <a:solidFill>
                <a:schemeClr val="bg1"/>
              </a:solidFill>
              <a:effectLst>
                <a:softEdge rad="127000"/>
              </a:effectLst>
            </p:spPr>
            <p:txBody>
              <a:bodyPr wrap="none" rtlCol="0">
                <a:spAutoFit/>
              </a:bodyPr>
              <a:lstStyle/>
              <a:p>
                <a14:m>
                  <m:oMath xmlns:m="http://schemas.openxmlformats.org/officeDocument/2006/math">
                    <m:acc>
                      <m:accPr>
                        <m:chr m:val="⃗"/>
                        <m:ctrlPr>
                          <a:rPr lang="en-US" sz="5400" i="1">
                            <a:solidFill>
                              <a:srgbClr val="7030A0"/>
                            </a:solidFill>
                            <a:latin typeface="Cambria Math" panose="02040503050406030204" pitchFamily="18" charset="0"/>
                          </a:rPr>
                        </m:ctrlPr>
                      </m:accPr>
                      <m:e>
                        <m:r>
                          <a:rPr lang="en-US" sz="5400" i="1">
                            <a:solidFill>
                              <a:srgbClr val="7030A0"/>
                            </a:solidFill>
                            <a:latin typeface="Cambria Math" panose="02040503050406030204" pitchFamily="18" charset="0"/>
                          </a:rPr>
                          <m:t>𝑈</m:t>
                        </m:r>
                      </m:e>
                    </m:acc>
                    <m:r>
                      <a:rPr lang="en-US" sz="5400" i="1">
                        <a:latin typeface="Cambria Math" panose="02040503050406030204" pitchFamily="18" charset="0"/>
                      </a:rPr>
                      <m:t>=</m:t>
                    </m:r>
                    <m:f>
                      <m:fPr>
                        <m:ctrlPr>
                          <a:rPr lang="en-US" sz="5400" i="1">
                            <a:latin typeface="Cambria Math" panose="02040503050406030204" pitchFamily="18" charset="0"/>
                          </a:rPr>
                        </m:ctrlPr>
                      </m:fPr>
                      <m:num>
                        <m:r>
                          <a:rPr lang="en-US" sz="5400" i="1">
                            <a:latin typeface="Cambria Math" panose="02040503050406030204" pitchFamily="18" charset="0"/>
                          </a:rPr>
                          <m:t>2</m:t>
                        </m:r>
                      </m:num>
                      <m:den>
                        <m:rad>
                          <m:radPr>
                            <m:degHide m:val="on"/>
                            <m:ctrlPr>
                              <a:rPr lang="en-US" sz="5400" i="1">
                                <a:latin typeface="Cambria Math" panose="02040503050406030204" pitchFamily="18" charset="0"/>
                              </a:rPr>
                            </m:ctrlPr>
                          </m:radPr>
                          <m:deg/>
                          <m:e>
                            <m:r>
                              <a:rPr lang="en-US" sz="5400" i="1">
                                <a:latin typeface="Cambria Math" panose="02040503050406030204" pitchFamily="18" charset="0"/>
                              </a:rPr>
                              <m:t>3</m:t>
                            </m:r>
                          </m:e>
                        </m:rad>
                      </m:den>
                    </m:f>
                    <m:r>
                      <a:rPr lang="en-US" sz="5400" i="1">
                        <a:latin typeface="Cambria Math" panose="02040503050406030204" pitchFamily="18" charset="0"/>
                      </a:rPr>
                      <m:t>𝑐</m:t>
                    </m:r>
                    <m:acc>
                      <m:accPr>
                        <m:chr m:val="⃗"/>
                        <m:ctrlPr>
                          <a:rPr lang="en-US" sz="5400" i="1">
                            <a:solidFill>
                              <a:srgbClr val="002060"/>
                            </a:solidFill>
                            <a:latin typeface="Cambria Math" panose="02040503050406030204" pitchFamily="18" charset="0"/>
                          </a:rPr>
                        </m:ctrlPr>
                      </m:accPr>
                      <m:e>
                        <m:sSub>
                          <m:sSubPr>
                            <m:ctrlPr>
                              <a:rPr lang="en-US" sz="5400" i="1">
                                <a:solidFill>
                                  <a:srgbClr val="002060"/>
                                </a:solidFill>
                                <a:latin typeface="Cambria Math" panose="02040503050406030204" pitchFamily="18" charset="0"/>
                              </a:rPr>
                            </m:ctrlPr>
                          </m:sSubPr>
                          <m:e>
                            <m:r>
                              <a:rPr lang="en-US" sz="5400" i="1">
                                <a:solidFill>
                                  <a:srgbClr val="002060"/>
                                </a:solidFill>
                                <a:latin typeface="Cambria Math" panose="02040503050406030204" pitchFamily="18" charset="0"/>
                              </a:rPr>
                              <m:t>𝑒</m:t>
                            </m:r>
                          </m:e>
                          <m:sub>
                            <m:r>
                              <a:rPr lang="en-US" sz="5400" i="1">
                                <a:solidFill>
                                  <a:srgbClr val="002060"/>
                                </a:solidFill>
                                <a:latin typeface="Cambria Math" panose="02040503050406030204" pitchFamily="18" charset="0"/>
                              </a:rPr>
                              <m:t>𝑡</m:t>
                            </m:r>
                          </m:sub>
                        </m:sSub>
                      </m:e>
                    </m:acc>
                    <m:r>
                      <a:rPr lang="en-US" sz="5400" i="1">
                        <a:latin typeface="Cambria Math" panose="02040503050406030204" pitchFamily="18" charset="0"/>
                      </a:rPr>
                      <m:t>+</m:t>
                    </m:r>
                    <m:f>
                      <m:fPr>
                        <m:ctrlPr>
                          <a:rPr lang="en-US" sz="5400" i="1">
                            <a:latin typeface="Cambria Math" panose="02040503050406030204" pitchFamily="18" charset="0"/>
                          </a:rPr>
                        </m:ctrlPr>
                      </m:fPr>
                      <m:num>
                        <m:r>
                          <a:rPr lang="en-US" sz="5400" i="1">
                            <a:latin typeface="Cambria Math" panose="02040503050406030204" pitchFamily="18" charset="0"/>
                          </a:rPr>
                          <m:t>1</m:t>
                        </m:r>
                      </m:num>
                      <m:den>
                        <m:rad>
                          <m:radPr>
                            <m:degHide m:val="on"/>
                            <m:ctrlPr>
                              <a:rPr lang="en-US" sz="5400" i="1">
                                <a:latin typeface="Cambria Math" panose="02040503050406030204" pitchFamily="18" charset="0"/>
                              </a:rPr>
                            </m:ctrlPr>
                          </m:radPr>
                          <m:deg/>
                          <m:e>
                            <m:r>
                              <a:rPr lang="en-US" sz="5400" i="1">
                                <a:latin typeface="Cambria Math" panose="02040503050406030204" pitchFamily="18" charset="0"/>
                              </a:rPr>
                              <m:t>3</m:t>
                            </m:r>
                          </m:e>
                        </m:rad>
                      </m:den>
                    </m:f>
                    <m:r>
                      <a:rPr lang="en-US" sz="5400" i="1">
                        <a:latin typeface="Cambria Math" panose="02040503050406030204" pitchFamily="18" charset="0"/>
                      </a:rPr>
                      <m:t>𝑐</m:t>
                    </m:r>
                    <m:acc>
                      <m:accPr>
                        <m:chr m:val="⃗"/>
                        <m:ctrlPr>
                          <a:rPr lang="en-US" sz="5400" i="1">
                            <a:solidFill>
                              <a:srgbClr val="002060"/>
                            </a:solidFill>
                            <a:latin typeface="Cambria Math" panose="02040503050406030204" pitchFamily="18" charset="0"/>
                          </a:rPr>
                        </m:ctrlPr>
                      </m:accPr>
                      <m:e>
                        <m:sSub>
                          <m:sSubPr>
                            <m:ctrlPr>
                              <a:rPr lang="en-US" sz="5400" i="1">
                                <a:solidFill>
                                  <a:srgbClr val="002060"/>
                                </a:solidFill>
                                <a:latin typeface="Cambria Math" panose="02040503050406030204" pitchFamily="18" charset="0"/>
                              </a:rPr>
                            </m:ctrlPr>
                          </m:sSubPr>
                          <m:e>
                            <m:r>
                              <a:rPr lang="en-US" sz="5400" i="1">
                                <a:solidFill>
                                  <a:srgbClr val="002060"/>
                                </a:solidFill>
                                <a:latin typeface="Cambria Math" panose="02040503050406030204" pitchFamily="18" charset="0"/>
                              </a:rPr>
                              <m:t>𝑒</m:t>
                            </m:r>
                          </m:e>
                          <m:sub>
                            <m:r>
                              <a:rPr lang="en-US" sz="5400" i="1">
                                <a:solidFill>
                                  <a:srgbClr val="002060"/>
                                </a:solidFill>
                                <a:latin typeface="Cambria Math" panose="02040503050406030204" pitchFamily="18" charset="0"/>
                              </a:rPr>
                              <m:t>𝑥</m:t>
                            </m:r>
                          </m:sub>
                        </m:sSub>
                      </m:e>
                    </m:acc>
                  </m:oMath>
                </a14:m>
                <a:r>
                  <a:rPr lang="en-CA" sz="5400" dirty="0">
                    <a:solidFill>
                      <a:srgbClr val="7030A0"/>
                    </a:solidFill>
                  </a:rPr>
                  <a:t> </a:t>
                </a:r>
              </a:p>
            </p:txBody>
          </p:sp>
        </mc:Choice>
        <mc:Fallback xmlns="">
          <p:sp>
            <p:nvSpPr>
              <p:cNvPr id="5" name="TextBox 4">
                <a:extLst>
                  <a:ext uri="{FF2B5EF4-FFF2-40B4-BE49-F238E27FC236}">
                    <a16:creationId xmlns:a16="http://schemas.microsoft.com/office/drawing/2014/main" id="{D885A58D-43B6-478E-8C9B-7F17424FE895}"/>
                  </a:ext>
                </a:extLst>
              </p:cNvPr>
              <p:cNvSpPr txBox="1">
                <a:spLocks noRot="1" noChangeAspect="1" noMove="1" noResize="1" noEditPoints="1" noAdjustHandles="1" noChangeArrowheads="1" noChangeShapeType="1" noTextEdit="1"/>
              </p:cNvSpPr>
              <p:nvPr/>
            </p:nvSpPr>
            <p:spPr>
              <a:xfrm>
                <a:off x="6219468" y="1805751"/>
                <a:ext cx="5972532" cy="1320233"/>
              </a:xfrm>
              <a:prstGeom prst="rect">
                <a:avLst/>
              </a:prstGeom>
              <a:blipFill>
                <a:blip r:embed="rId11"/>
                <a:stretch>
                  <a:fillRect/>
                </a:stretch>
              </a:blipFill>
              <a:effectLst>
                <a:softEdge rad="127000"/>
              </a:effectLst>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46D24959-684B-4158-B624-AE2560BF296C}"/>
                  </a:ext>
                </a:extLst>
              </p:cNvPr>
              <p:cNvSpPr txBox="1"/>
              <p:nvPr/>
            </p:nvSpPr>
            <p:spPr>
              <a:xfrm>
                <a:off x="6199641" y="3741500"/>
                <a:ext cx="6106031" cy="2906950"/>
              </a:xfrm>
              <a:prstGeom prst="rect">
                <a:avLst/>
              </a:prstGeom>
              <a:solidFill>
                <a:schemeClr val="bg1"/>
              </a:solidFill>
              <a:effectLst>
                <a:softEdge rad="127000"/>
              </a:effectLst>
            </p:spPr>
            <p:txBody>
              <a:bodyPr wrap="none" rtlCol="0">
                <a:spAutoFit/>
              </a:bodyPr>
              <a:lstStyle/>
              <a:p>
                <a:pPr/>
                <a14:m>
                  <m:oMathPara xmlns:m="http://schemas.openxmlformats.org/officeDocument/2006/math">
                    <m:oMathParaPr>
                      <m:jc m:val="left"/>
                    </m:oMathParaPr>
                    <m:oMath xmlns:m="http://schemas.openxmlformats.org/officeDocument/2006/math">
                      <m:acc>
                        <m:accPr>
                          <m:chr m:val="⃗"/>
                          <m:ctrlPr>
                            <a:rPr lang="en-US" sz="5400" i="1" smtClean="0">
                              <a:solidFill>
                                <a:srgbClr val="7030A0"/>
                              </a:solidFill>
                              <a:latin typeface="Cambria Math" panose="02040503050406030204" pitchFamily="18" charset="0"/>
                            </a:rPr>
                          </m:ctrlPr>
                        </m:accPr>
                        <m:e>
                          <m:r>
                            <a:rPr lang="en-US" sz="5400" i="1">
                              <a:solidFill>
                                <a:srgbClr val="7030A0"/>
                              </a:solidFill>
                              <a:latin typeface="Cambria Math" panose="02040503050406030204" pitchFamily="18" charset="0"/>
                            </a:rPr>
                            <m:t>𝑈</m:t>
                          </m:r>
                        </m:e>
                      </m:acc>
                      <m:r>
                        <a:rPr lang="en-US" sz="5400" b="0" i="1" smtClean="0">
                          <a:solidFill>
                            <a:schemeClr val="tx1"/>
                          </a:solidFill>
                          <a:latin typeface="Cambria Math" panose="02040503050406030204" pitchFamily="18" charset="0"/>
                        </a:rPr>
                        <m:t>=</m:t>
                      </m:r>
                      <m:acc>
                        <m:accPr>
                          <m:chr m:val="̃"/>
                          <m:ctrlPr>
                            <a:rPr lang="en-US" sz="5400" b="0" i="1" smtClean="0">
                              <a:solidFill>
                                <a:schemeClr val="tx1"/>
                              </a:solidFill>
                              <a:latin typeface="Cambria Math" panose="02040503050406030204" pitchFamily="18" charset="0"/>
                            </a:rPr>
                          </m:ctrlPr>
                        </m:accPr>
                        <m:e>
                          <m:r>
                            <a:rPr lang="en-US" sz="5400" b="0" i="1" smtClean="0">
                              <a:solidFill>
                                <a:schemeClr val="tx1"/>
                              </a:solidFill>
                              <a:latin typeface="Cambria Math" panose="02040503050406030204" pitchFamily="18" charset="0"/>
                            </a:rPr>
                            <m:t>𝛾</m:t>
                          </m:r>
                        </m:e>
                      </m:acc>
                      <m:r>
                        <a:rPr lang="en-US" sz="5400" b="0" i="1" smtClean="0">
                          <a:solidFill>
                            <a:schemeClr val="tx1"/>
                          </a:solidFill>
                          <a:latin typeface="Cambria Math" panose="02040503050406030204" pitchFamily="18" charset="0"/>
                        </a:rPr>
                        <m:t>𝑐</m:t>
                      </m:r>
                      <m:acc>
                        <m:accPr>
                          <m:chr m:val="̃"/>
                          <m:ctrlPr>
                            <a:rPr lang="en-US" sz="5400" b="0" i="1" smtClean="0">
                              <a:solidFill>
                                <a:srgbClr val="C00000"/>
                              </a:solidFill>
                              <a:latin typeface="Cambria Math" panose="02040503050406030204" pitchFamily="18" charset="0"/>
                            </a:rPr>
                          </m:ctrlPr>
                        </m:accPr>
                        <m:e>
                          <m:acc>
                            <m:accPr>
                              <m:chr m:val="⃗"/>
                              <m:ctrlPr>
                                <a:rPr lang="en-US" sz="5400" i="1">
                                  <a:solidFill>
                                    <a:srgbClr val="C00000"/>
                                  </a:solidFill>
                                  <a:latin typeface="Cambria Math" panose="02040503050406030204" pitchFamily="18" charset="0"/>
                                </a:rPr>
                              </m:ctrlPr>
                            </m:accPr>
                            <m:e>
                              <m:sSub>
                                <m:sSubPr>
                                  <m:ctrlPr>
                                    <a:rPr lang="en-US" sz="5400" i="1">
                                      <a:solidFill>
                                        <a:srgbClr val="C00000"/>
                                      </a:solidFill>
                                      <a:latin typeface="Cambria Math" panose="02040503050406030204" pitchFamily="18" charset="0"/>
                                    </a:rPr>
                                  </m:ctrlPr>
                                </m:sSubPr>
                                <m:e>
                                  <m:r>
                                    <a:rPr lang="en-US" sz="5400" i="1">
                                      <a:solidFill>
                                        <a:srgbClr val="C00000"/>
                                      </a:solidFill>
                                      <a:latin typeface="Cambria Math" panose="02040503050406030204" pitchFamily="18" charset="0"/>
                                    </a:rPr>
                                    <m:t>𝑒</m:t>
                                  </m:r>
                                </m:e>
                                <m:sub>
                                  <m:r>
                                    <a:rPr lang="en-US" sz="5400" i="1">
                                      <a:solidFill>
                                        <a:srgbClr val="C00000"/>
                                      </a:solidFill>
                                      <a:latin typeface="Cambria Math" panose="02040503050406030204" pitchFamily="18" charset="0"/>
                                    </a:rPr>
                                    <m:t>𝑡</m:t>
                                  </m:r>
                                </m:sub>
                              </m:sSub>
                            </m:e>
                          </m:acc>
                        </m:e>
                      </m:acc>
                      <m:r>
                        <a:rPr lang="en-US" sz="5400" b="0" i="1" smtClean="0">
                          <a:solidFill>
                            <a:schemeClr val="tx1"/>
                          </a:solidFill>
                          <a:latin typeface="Cambria Math" panose="02040503050406030204" pitchFamily="18" charset="0"/>
                        </a:rPr>
                        <m:t>+</m:t>
                      </m:r>
                      <m:acc>
                        <m:accPr>
                          <m:chr m:val="̃"/>
                          <m:ctrlPr>
                            <a:rPr lang="en-US" sz="5400" b="0" i="1" smtClean="0">
                              <a:solidFill>
                                <a:schemeClr val="tx1"/>
                              </a:solidFill>
                              <a:latin typeface="Cambria Math" panose="02040503050406030204" pitchFamily="18" charset="0"/>
                            </a:rPr>
                          </m:ctrlPr>
                        </m:accPr>
                        <m:e>
                          <m:r>
                            <a:rPr lang="en-US" sz="5400" b="0" i="1" smtClean="0">
                              <a:solidFill>
                                <a:schemeClr val="tx1"/>
                              </a:solidFill>
                              <a:latin typeface="Cambria Math" panose="02040503050406030204" pitchFamily="18" charset="0"/>
                            </a:rPr>
                            <m:t>𝛾</m:t>
                          </m:r>
                        </m:e>
                      </m:acc>
                      <m:acc>
                        <m:accPr>
                          <m:chr m:val="̃"/>
                          <m:ctrlPr>
                            <a:rPr lang="en-US" sz="5400" b="0" i="1" smtClean="0">
                              <a:solidFill>
                                <a:srgbClr val="FF0000"/>
                              </a:solidFill>
                              <a:latin typeface="Cambria Math" panose="02040503050406030204" pitchFamily="18" charset="0"/>
                            </a:rPr>
                          </m:ctrlPr>
                        </m:accPr>
                        <m:e>
                          <m:sSup>
                            <m:sSupPr>
                              <m:ctrlPr>
                                <a:rPr lang="en-US" sz="5400" b="0" i="1" smtClean="0">
                                  <a:solidFill>
                                    <a:srgbClr val="FF0000"/>
                                  </a:solidFill>
                                  <a:latin typeface="Cambria Math" panose="02040503050406030204" pitchFamily="18" charset="0"/>
                                </a:rPr>
                              </m:ctrlPr>
                            </m:sSupPr>
                            <m:e>
                              <m:r>
                                <a:rPr lang="en-US" sz="5400" b="0" i="1" smtClean="0">
                                  <a:solidFill>
                                    <a:srgbClr val="FF0000"/>
                                  </a:solidFill>
                                  <a:latin typeface="Cambria Math" panose="02040503050406030204" pitchFamily="18" charset="0"/>
                                </a:rPr>
                                <m:t>𝑢</m:t>
                              </m:r>
                            </m:e>
                            <m:sup>
                              <m:r>
                                <a:rPr lang="en-US" sz="5400" b="0" i="1" smtClean="0">
                                  <a:solidFill>
                                    <a:srgbClr val="FF0000"/>
                                  </a:solidFill>
                                  <a:latin typeface="Cambria Math" panose="02040503050406030204" pitchFamily="18" charset="0"/>
                                </a:rPr>
                                <m:t>𝑥</m:t>
                              </m:r>
                            </m:sup>
                          </m:sSup>
                        </m:e>
                      </m:acc>
                      <m:acc>
                        <m:accPr>
                          <m:chr m:val="̃"/>
                          <m:ctrlPr>
                            <a:rPr lang="en-US" sz="5400" b="0" i="1" smtClean="0">
                              <a:solidFill>
                                <a:srgbClr val="C00000"/>
                              </a:solidFill>
                              <a:latin typeface="Cambria Math" panose="02040503050406030204" pitchFamily="18" charset="0"/>
                            </a:rPr>
                          </m:ctrlPr>
                        </m:accPr>
                        <m:e>
                          <m:acc>
                            <m:accPr>
                              <m:chr m:val="⃗"/>
                              <m:ctrlPr>
                                <a:rPr lang="en-US" sz="5400" i="1">
                                  <a:solidFill>
                                    <a:srgbClr val="C00000"/>
                                  </a:solidFill>
                                  <a:latin typeface="Cambria Math" panose="02040503050406030204" pitchFamily="18" charset="0"/>
                                </a:rPr>
                              </m:ctrlPr>
                            </m:accPr>
                            <m:e>
                              <m:sSub>
                                <m:sSubPr>
                                  <m:ctrlPr>
                                    <a:rPr lang="en-US" sz="5400" i="1">
                                      <a:solidFill>
                                        <a:srgbClr val="C00000"/>
                                      </a:solidFill>
                                      <a:latin typeface="Cambria Math" panose="02040503050406030204" pitchFamily="18" charset="0"/>
                                    </a:rPr>
                                  </m:ctrlPr>
                                </m:sSubPr>
                                <m:e>
                                  <m:r>
                                    <a:rPr lang="en-US" sz="5400" i="1">
                                      <a:solidFill>
                                        <a:srgbClr val="C00000"/>
                                      </a:solidFill>
                                      <a:latin typeface="Cambria Math" panose="02040503050406030204" pitchFamily="18" charset="0"/>
                                    </a:rPr>
                                    <m:t>𝑒</m:t>
                                  </m:r>
                                </m:e>
                                <m:sub>
                                  <m:r>
                                    <a:rPr lang="en-US" sz="5400" b="0" i="1" smtClean="0">
                                      <a:solidFill>
                                        <a:srgbClr val="C00000"/>
                                      </a:solidFill>
                                      <a:latin typeface="Cambria Math" panose="02040503050406030204" pitchFamily="18" charset="0"/>
                                    </a:rPr>
                                    <m:t>𝑥</m:t>
                                  </m:r>
                                </m:sub>
                              </m:sSub>
                            </m:e>
                          </m:acc>
                        </m:e>
                      </m:acc>
                    </m:oMath>
                  </m:oMathPara>
                </a14:m>
                <a:endParaRPr lang="en-CA" sz="5400" dirty="0">
                  <a:solidFill>
                    <a:srgbClr val="7030A0"/>
                  </a:solidFill>
                </a:endParaRPr>
              </a:p>
              <a:p>
                <a:pPr/>
                <a14:m>
                  <m:oMathPara xmlns:m="http://schemas.openxmlformats.org/officeDocument/2006/math">
                    <m:oMathParaPr>
                      <m:jc m:val="left"/>
                    </m:oMathParaPr>
                    <m:oMath xmlns:m="http://schemas.openxmlformats.org/officeDocument/2006/math">
                      <m:r>
                        <a:rPr lang="en-US" sz="5400" b="0" i="1" smtClean="0">
                          <a:solidFill>
                            <a:srgbClr val="7030A0"/>
                          </a:solidFill>
                          <a:latin typeface="Cambria Math" panose="02040503050406030204" pitchFamily="18" charset="0"/>
                        </a:rPr>
                        <m:t>    </m:t>
                      </m:r>
                      <m:r>
                        <a:rPr lang="en-US" sz="5400" b="0" i="1" smtClean="0">
                          <a:solidFill>
                            <a:schemeClr val="tx1"/>
                          </a:solidFill>
                          <a:latin typeface="Cambria Math" panose="02040503050406030204" pitchFamily="18" charset="0"/>
                        </a:rPr>
                        <m:t>=1</m:t>
                      </m:r>
                      <m:r>
                        <a:rPr lang="en-US" sz="5400" b="0" i="1" smtClean="0">
                          <a:solidFill>
                            <a:schemeClr val="tx1"/>
                          </a:solidFill>
                          <a:latin typeface="Cambria Math" panose="02040503050406030204" pitchFamily="18" charset="0"/>
                        </a:rPr>
                        <m:t>𝑐</m:t>
                      </m:r>
                      <m:acc>
                        <m:accPr>
                          <m:chr m:val="̃"/>
                          <m:ctrlPr>
                            <a:rPr lang="en-US" sz="5400" b="0" i="1" smtClean="0">
                              <a:solidFill>
                                <a:srgbClr val="C00000"/>
                              </a:solidFill>
                              <a:latin typeface="Cambria Math" panose="02040503050406030204" pitchFamily="18" charset="0"/>
                            </a:rPr>
                          </m:ctrlPr>
                        </m:accPr>
                        <m:e>
                          <m:acc>
                            <m:accPr>
                              <m:chr m:val="⃗"/>
                              <m:ctrlPr>
                                <a:rPr lang="en-US" sz="5400" i="1">
                                  <a:solidFill>
                                    <a:srgbClr val="C00000"/>
                                  </a:solidFill>
                                  <a:latin typeface="Cambria Math" panose="02040503050406030204" pitchFamily="18" charset="0"/>
                                </a:rPr>
                              </m:ctrlPr>
                            </m:accPr>
                            <m:e>
                              <m:sSub>
                                <m:sSubPr>
                                  <m:ctrlPr>
                                    <a:rPr lang="en-US" sz="5400" i="1">
                                      <a:solidFill>
                                        <a:srgbClr val="C00000"/>
                                      </a:solidFill>
                                      <a:latin typeface="Cambria Math" panose="02040503050406030204" pitchFamily="18" charset="0"/>
                                    </a:rPr>
                                  </m:ctrlPr>
                                </m:sSubPr>
                                <m:e>
                                  <m:r>
                                    <a:rPr lang="en-US" sz="5400" i="1">
                                      <a:solidFill>
                                        <a:srgbClr val="C00000"/>
                                      </a:solidFill>
                                      <a:latin typeface="Cambria Math" panose="02040503050406030204" pitchFamily="18" charset="0"/>
                                    </a:rPr>
                                    <m:t>𝑒</m:t>
                                  </m:r>
                                </m:e>
                                <m:sub>
                                  <m:r>
                                    <a:rPr lang="en-US" sz="5400" i="1">
                                      <a:solidFill>
                                        <a:srgbClr val="C00000"/>
                                      </a:solidFill>
                                      <a:latin typeface="Cambria Math" panose="02040503050406030204" pitchFamily="18" charset="0"/>
                                    </a:rPr>
                                    <m:t>𝑡</m:t>
                                  </m:r>
                                </m:sub>
                              </m:sSub>
                            </m:e>
                          </m:acc>
                        </m:e>
                      </m:acc>
                      <m:r>
                        <a:rPr lang="en-US" sz="5400" b="0" i="1" smtClean="0">
                          <a:solidFill>
                            <a:schemeClr val="tx1"/>
                          </a:solidFill>
                          <a:latin typeface="Cambria Math" panose="02040503050406030204" pitchFamily="18" charset="0"/>
                        </a:rPr>
                        <m:t>+1(0)</m:t>
                      </m:r>
                      <m:r>
                        <a:rPr lang="en-US" sz="5400" b="0" i="1" smtClean="0">
                          <a:solidFill>
                            <a:srgbClr val="FF0000"/>
                          </a:solidFill>
                          <a:latin typeface="Cambria Math" panose="02040503050406030204" pitchFamily="18" charset="0"/>
                        </a:rPr>
                        <m:t> </m:t>
                      </m:r>
                      <m:acc>
                        <m:accPr>
                          <m:chr m:val="̃"/>
                          <m:ctrlPr>
                            <a:rPr lang="en-US" sz="5400" b="0" i="1" smtClean="0">
                              <a:solidFill>
                                <a:srgbClr val="C00000"/>
                              </a:solidFill>
                              <a:latin typeface="Cambria Math" panose="02040503050406030204" pitchFamily="18" charset="0"/>
                            </a:rPr>
                          </m:ctrlPr>
                        </m:accPr>
                        <m:e>
                          <m:acc>
                            <m:accPr>
                              <m:chr m:val="⃗"/>
                              <m:ctrlPr>
                                <a:rPr lang="en-US" sz="5400" i="1">
                                  <a:solidFill>
                                    <a:srgbClr val="C00000"/>
                                  </a:solidFill>
                                  <a:latin typeface="Cambria Math" panose="02040503050406030204" pitchFamily="18" charset="0"/>
                                </a:rPr>
                              </m:ctrlPr>
                            </m:accPr>
                            <m:e>
                              <m:sSub>
                                <m:sSubPr>
                                  <m:ctrlPr>
                                    <a:rPr lang="en-US" sz="5400" i="1">
                                      <a:solidFill>
                                        <a:srgbClr val="C00000"/>
                                      </a:solidFill>
                                      <a:latin typeface="Cambria Math" panose="02040503050406030204" pitchFamily="18" charset="0"/>
                                    </a:rPr>
                                  </m:ctrlPr>
                                </m:sSubPr>
                                <m:e>
                                  <m:r>
                                    <a:rPr lang="en-US" sz="5400" i="1">
                                      <a:solidFill>
                                        <a:srgbClr val="C00000"/>
                                      </a:solidFill>
                                      <a:latin typeface="Cambria Math" panose="02040503050406030204" pitchFamily="18" charset="0"/>
                                    </a:rPr>
                                    <m:t>𝑒</m:t>
                                  </m:r>
                                </m:e>
                                <m:sub>
                                  <m:r>
                                    <a:rPr lang="en-US" sz="5400" b="0" i="1" smtClean="0">
                                      <a:solidFill>
                                        <a:srgbClr val="C00000"/>
                                      </a:solidFill>
                                      <a:latin typeface="Cambria Math" panose="02040503050406030204" pitchFamily="18" charset="0"/>
                                    </a:rPr>
                                    <m:t>𝑥</m:t>
                                  </m:r>
                                </m:sub>
                              </m:sSub>
                            </m:e>
                          </m:acc>
                        </m:e>
                      </m:acc>
                    </m:oMath>
                  </m:oMathPara>
                </a14:m>
                <a:endParaRPr lang="en-CA" sz="5400" dirty="0">
                  <a:solidFill>
                    <a:srgbClr val="7030A0"/>
                  </a:solidFill>
                </a:endParaRPr>
              </a:p>
              <a:p>
                <a:pPr/>
                <a14:m>
                  <m:oMathPara xmlns:m="http://schemas.openxmlformats.org/officeDocument/2006/math">
                    <m:oMathParaPr>
                      <m:jc m:val="left"/>
                    </m:oMathParaPr>
                    <m:oMath xmlns:m="http://schemas.openxmlformats.org/officeDocument/2006/math">
                      <m:r>
                        <a:rPr lang="en-US" sz="5400" b="0" i="1" smtClean="0">
                          <a:solidFill>
                            <a:srgbClr val="7030A0"/>
                          </a:solidFill>
                          <a:latin typeface="Cambria Math" panose="02040503050406030204" pitchFamily="18" charset="0"/>
                        </a:rPr>
                        <m:t>    </m:t>
                      </m:r>
                      <m:r>
                        <a:rPr lang="en-US" sz="5400" b="0" i="1" smtClean="0">
                          <a:solidFill>
                            <a:schemeClr val="tx1"/>
                          </a:solidFill>
                          <a:latin typeface="Cambria Math" panose="02040503050406030204" pitchFamily="18" charset="0"/>
                        </a:rPr>
                        <m:t>=  </m:t>
                      </m:r>
                      <m:r>
                        <a:rPr lang="en-US" sz="5400" b="0" i="1" smtClean="0">
                          <a:solidFill>
                            <a:schemeClr val="tx1"/>
                          </a:solidFill>
                          <a:latin typeface="Cambria Math" panose="02040503050406030204" pitchFamily="18" charset="0"/>
                        </a:rPr>
                        <m:t>𝑐</m:t>
                      </m:r>
                      <m:acc>
                        <m:accPr>
                          <m:chr m:val="̃"/>
                          <m:ctrlPr>
                            <a:rPr lang="en-US" sz="5400" b="0" i="1" smtClean="0">
                              <a:solidFill>
                                <a:srgbClr val="C00000"/>
                              </a:solidFill>
                              <a:latin typeface="Cambria Math" panose="02040503050406030204" pitchFamily="18" charset="0"/>
                            </a:rPr>
                          </m:ctrlPr>
                        </m:accPr>
                        <m:e>
                          <m:acc>
                            <m:accPr>
                              <m:chr m:val="⃗"/>
                              <m:ctrlPr>
                                <a:rPr lang="en-US" sz="5400" i="1">
                                  <a:solidFill>
                                    <a:srgbClr val="C00000"/>
                                  </a:solidFill>
                                  <a:latin typeface="Cambria Math" panose="02040503050406030204" pitchFamily="18" charset="0"/>
                                </a:rPr>
                              </m:ctrlPr>
                            </m:accPr>
                            <m:e>
                              <m:sSub>
                                <m:sSubPr>
                                  <m:ctrlPr>
                                    <a:rPr lang="en-US" sz="5400" i="1">
                                      <a:solidFill>
                                        <a:srgbClr val="C00000"/>
                                      </a:solidFill>
                                      <a:latin typeface="Cambria Math" panose="02040503050406030204" pitchFamily="18" charset="0"/>
                                    </a:rPr>
                                  </m:ctrlPr>
                                </m:sSubPr>
                                <m:e>
                                  <m:r>
                                    <a:rPr lang="en-US" sz="5400" i="1">
                                      <a:solidFill>
                                        <a:srgbClr val="C00000"/>
                                      </a:solidFill>
                                      <a:latin typeface="Cambria Math" panose="02040503050406030204" pitchFamily="18" charset="0"/>
                                    </a:rPr>
                                    <m:t>𝑒</m:t>
                                  </m:r>
                                </m:e>
                                <m:sub>
                                  <m:r>
                                    <a:rPr lang="en-US" sz="5400" i="1">
                                      <a:solidFill>
                                        <a:srgbClr val="C00000"/>
                                      </a:solidFill>
                                      <a:latin typeface="Cambria Math" panose="02040503050406030204" pitchFamily="18" charset="0"/>
                                    </a:rPr>
                                    <m:t>𝑡</m:t>
                                  </m:r>
                                </m:sub>
                              </m:sSub>
                            </m:e>
                          </m:acc>
                        </m:e>
                      </m:acc>
                    </m:oMath>
                  </m:oMathPara>
                </a14:m>
                <a:endParaRPr lang="en-CA" sz="5400" dirty="0">
                  <a:solidFill>
                    <a:srgbClr val="7030A0"/>
                  </a:solidFill>
                </a:endParaRPr>
              </a:p>
            </p:txBody>
          </p:sp>
        </mc:Choice>
        <mc:Fallback xmlns="">
          <p:sp>
            <p:nvSpPr>
              <p:cNvPr id="6" name="TextBox 5">
                <a:extLst>
                  <a:ext uri="{FF2B5EF4-FFF2-40B4-BE49-F238E27FC236}">
                    <a16:creationId xmlns:a16="http://schemas.microsoft.com/office/drawing/2014/main" id="{46D24959-684B-4158-B624-AE2560BF296C}"/>
                  </a:ext>
                </a:extLst>
              </p:cNvPr>
              <p:cNvSpPr txBox="1">
                <a:spLocks noRot="1" noChangeAspect="1" noMove="1" noResize="1" noEditPoints="1" noAdjustHandles="1" noChangeArrowheads="1" noChangeShapeType="1" noTextEdit="1"/>
              </p:cNvSpPr>
              <p:nvPr/>
            </p:nvSpPr>
            <p:spPr>
              <a:xfrm>
                <a:off x="6199641" y="3741500"/>
                <a:ext cx="6106031" cy="2906950"/>
              </a:xfrm>
              <a:prstGeom prst="rect">
                <a:avLst/>
              </a:prstGeom>
              <a:blipFill>
                <a:blip r:embed="rId12"/>
                <a:stretch>
                  <a:fillRect/>
                </a:stretch>
              </a:blipFill>
              <a:effectLst>
                <a:softEdge rad="127000"/>
              </a:effectLst>
            </p:spPr>
            <p:txBody>
              <a:bodyPr/>
              <a:lstStyle/>
              <a:p>
                <a:r>
                  <a:rPr lang="en-CA">
                    <a:noFill/>
                  </a:rPr>
                  <a:t> </a:t>
                </a:r>
              </a:p>
            </p:txBody>
          </p:sp>
        </mc:Fallback>
      </mc:AlternateContent>
      <p:grpSp>
        <p:nvGrpSpPr>
          <p:cNvPr id="9" name="Group 8">
            <a:extLst>
              <a:ext uri="{FF2B5EF4-FFF2-40B4-BE49-F238E27FC236}">
                <a16:creationId xmlns:a16="http://schemas.microsoft.com/office/drawing/2014/main" id="{FF2E8BFA-CC6D-42B9-B2B9-32982BF1D1EA}"/>
              </a:ext>
            </a:extLst>
          </p:cNvPr>
          <p:cNvGrpSpPr/>
          <p:nvPr/>
        </p:nvGrpSpPr>
        <p:grpSpPr>
          <a:xfrm>
            <a:off x="1104900" y="3351443"/>
            <a:ext cx="2897847" cy="2954110"/>
            <a:chOff x="1104900" y="3351443"/>
            <a:chExt cx="2897847" cy="2954110"/>
          </a:xfrm>
        </p:grpSpPr>
        <p:cxnSp>
          <p:nvCxnSpPr>
            <p:cNvPr id="26" name="Straight Arrow Connector 25">
              <a:extLst>
                <a:ext uri="{FF2B5EF4-FFF2-40B4-BE49-F238E27FC236}">
                  <a16:creationId xmlns:a16="http://schemas.microsoft.com/office/drawing/2014/main" id="{70F0BD34-D4C0-4411-B143-739EA9AC3AD6}"/>
                </a:ext>
              </a:extLst>
            </p:cNvPr>
            <p:cNvCxnSpPr>
              <a:cxnSpLocks/>
            </p:cNvCxnSpPr>
            <p:nvPr/>
          </p:nvCxnSpPr>
          <p:spPr>
            <a:xfrm flipV="1">
              <a:off x="1114425" y="4373217"/>
              <a:ext cx="961404" cy="1922808"/>
            </a:xfrm>
            <a:prstGeom prst="straightConnector1">
              <a:avLst/>
            </a:prstGeom>
            <a:ln w="127000">
              <a:solidFill>
                <a:srgbClr val="C00000"/>
              </a:solidFill>
              <a:tailEnd type="triangle"/>
            </a:ln>
          </p:spPr>
          <p:style>
            <a:lnRef idx="3">
              <a:schemeClr val="accent1"/>
            </a:lnRef>
            <a:fillRef idx="0">
              <a:schemeClr val="accent1"/>
            </a:fillRef>
            <a:effectRef idx="2">
              <a:schemeClr val="accent1"/>
            </a:effectRef>
            <a:fontRef idx="minor">
              <a:schemeClr val="tx1"/>
            </a:fontRef>
          </p:style>
        </p:cxnSp>
        <p:cxnSp>
          <p:nvCxnSpPr>
            <p:cNvPr id="32" name="Straight Arrow Connector 31">
              <a:extLst>
                <a:ext uri="{FF2B5EF4-FFF2-40B4-BE49-F238E27FC236}">
                  <a16:creationId xmlns:a16="http://schemas.microsoft.com/office/drawing/2014/main" id="{4C2B9E48-517B-46A3-B778-14D7CCCE8D3C}"/>
                </a:ext>
              </a:extLst>
            </p:cNvPr>
            <p:cNvCxnSpPr>
              <a:cxnSpLocks/>
            </p:cNvCxnSpPr>
            <p:nvPr/>
          </p:nvCxnSpPr>
          <p:spPr>
            <a:xfrm flipV="1">
              <a:off x="1104900" y="5347252"/>
              <a:ext cx="1896717" cy="958301"/>
            </a:xfrm>
            <a:prstGeom prst="straightConnector1">
              <a:avLst/>
            </a:prstGeom>
            <a:ln w="127000">
              <a:solidFill>
                <a:srgbClr val="C00000"/>
              </a:solidFill>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0932FEF8-DC3E-4B70-A3D1-0267E8337B80}"/>
                    </a:ext>
                  </a:extLst>
                </p:cNvPr>
                <p:cNvSpPr txBox="1"/>
                <p:nvPr/>
              </p:nvSpPr>
              <p:spPr>
                <a:xfrm>
                  <a:off x="1173934" y="3351443"/>
                  <a:ext cx="1152770" cy="102476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5400" b="0" i="1" smtClean="0">
                                <a:solidFill>
                                  <a:srgbClr val="C00000"/>
                                </a:solidFill>
                                <a:latin typeface="Cambria Math" panose="02040503050406030204" pitchFamily="18" charset="0"/>
                              </a:rPr>
                            </m:ctrlPr>
                          </m:accPr>
                          <m:e>
                            <m:acc>
                              <m:accPr>
                                <m:chr m:val="⃗"/>
                                <m:ctrlPr>
                                  <a:rPr lang="en-US" sz="5400" i="1" smtClean="0">
                                    <a:solidFill>
                                      <a:srgbClr val="C00000"/>
                                    </a:solidFill>
                                    <a:latin typeface="Cambria Math" panose="02040503050406030204" pitchFamily="18" charset="0"/>
                                  </a:rPr>
                                </m:ctrlPr>
                              </m:accPr>
                              <m:e>
                                <m:sSub>
                                  <m:sSubPr>
                                    <m:ctrlPr>
                                      <a:rPr lang="en-US" sz="5400" i="1">
                                        <a:solidFill>
                                          <a:srgbClr val="C00000"/>
                                        </a:solidFill>
                                        <a:latin typeface="Cambria Math" panose="02040503050406030204" pitchFamily="18" charset="0"/>
                                      </a:rPr>
                                    </m:ctrlPr>
                                  </m:sSubPr>
                                  <m:e>
                                    <m:r>
                                      <a:rPr lang="en-US" sz="5400" i="1">
                                        <a:solidFill>
                                          <a:srgbClr val="C00000"/>
                                        </a:solidFill>
                                        <a:latin typeface="Cambria Math" panose="02040503050406030204" pitchFamily="18" charset="0"/>
                                      </a:rPr>
                                      <m:t>𝑒</m:t>
                                    </m:r>
                                  </m:e>
                                  <m:sub>
                                    <m:r>
                                      <a:rPr lang="en-US" sz="5400" i="1">
                                        <a:solidFill>
                                          <a:srgbClr val="C00000"/>
                                        </a:solidFill>
                                        <a:latin typeface="Cambria Math" panose="02040503050406030204" pitchFamily="18" charset="0"/>
                                      </a:rPr>
                                      <m:t>𝑡</m:t>
                                    </m:r>
                                  </m:sub>
                                </m:sSub>
                              </m:e>
                            </m:acc>
                          </m:e>
                        </m:acc>
                      </m:oMath>
                    </m:oMathPara>
                  </a14:m>
                  <a:endParaRPr lang="en-US" sz="5400" dirty="0">
                    <a:solidFill>
                      <a:srgbClr val="C00000"/>
                    </a:solidFill>
                  </a:endParaRPr>
                </a:p>
              </p:txBody>
            </p:sp>
          </mc:Choice>
          <mc:Fallback xmlns="">
            <p:sp>
              <p:nvSpPr>
                <p:cNvPr id="18" name="TextBox 17">
                  <a:extLst>
                    <a:ext uri="{FF2B5EF4-FFF2-40B4-BE49-F238E27FC236}">
                      <a16:creationId xmlns:a16="http://schemas.microsoft.com/office/drawing/2014/main" id="{0932FEF8-DC3E-4B70-A3D1-0267E8337B80}"/>
                    </a:ext>
                  </a:extLst>
                </p:cNvPr>
                <p:cNvSpPr txBox="1">
                  <a:spLocks noRot="1" noChangeAspect="1" noMove="1" noResize="1" noEditPoints="1" noAdjustHandles="1" noChangeArrowheads="1" noChangeShapeType="1" noTextEdit="1"/>
                </p:cNvSpPr>
                <p:nvPr/>
              </p:nvSpPr>
              <p:spPr>
                <a:xfrm>
                  <a:off x="1173934" y="3351443"/>
                  <a:ext cx="1152770" cy="1024768"/>
                </a:xfrm>
                <a:prstGeom prst="rect">
                  <a:avLst/>
                </a:prstGeom>
                <a:blipFill>
                  <a:blip r:embed="rId13"/>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A5F4D327-4E3F-4975-BE0B-85C8A6616FD1}"/>
                    </a:ext>
                  </a:extLst>
                </p:cNvPr>
                <p:cNvSpPr txBox="1"/>
                <p:nvPr/>
              </p:nvSpPr>
              <p:spPr>
                <a:xfrm>
                  <a:off x="2954817" y="4643795"/>
                  <a:ext cx="1047930" cy="102476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5400" b="0" i="1" smtClean="0">
                                <a:solidFill>
                                  <a:srgbClr val="C00000"/>
                                </a:solidFill>
                                <a:latin typeface="Cambria Math" panose="02040503050406030204" pitchFamily="18" charset="0"/>
                              </a:rPr>
                            </m:ctrlPr>
                          </m:accPr>
                          <m:e>
                            <m:acc>
                              <m:accPr>
                                <m:chr m:val="⃗"/>
                                <m:ctrlPr>
                                  <a:rPr lang="en-US" sz="5400" i="1" smtClean="0">
                                    <a:solidFill>
                                      <a:srgbClr val="C00000"/>
                                    </a:solidFill>
                                    <a:latin typeface="Cambria Math" panose="02040503050406030204" pitchFamily="18" charset="0"/>
                                  </a:rPr>
                                </m:ctrlPr>
                              </m:accPr>
                              <m:e>
                                <m:sSub>
                                  <m:sSubPr>
                                    <m:ctrlPr>
                                      <a:rPr lang="en-US" sz="5400" i="1">
                                        <a:solidFill>
                                          <a:srgbClr val="C00000"/>
                                        </a:solidFill>
                                        <a:latin typeface="Cambria Math" panose="02040503050406030204" pitchFamily="18" charset="0"/>
                                      </a:rPr>
                                    </m:ctrlPr>
                                  </m:sSubPr>
                                  <m:e>
                                    <m:r>
                                      <a:rPr lang="en-US" sz="5400" i="1">
                                        <a:solidFill>
                                          <a:srgbClr val="C00000"/>
                                        </a:solidFill>
                                        <a:latin typeface="Cambria Math" panose="02040503050406030204" pitchFamily="18" charset="0"/>
                                      </a:rPr>
                                      <m:t>𝑒</m:t>
                                    </m:r>
                                  </m:e>
                                  <m:sub>
                                    <m:r>
                                      <a:rPr lang="en-US" sz="5400" i="1">
                                        <a:solidFill>
                                          <a:srgbClr val="C00000"/>
                                        </a:solidFill>
                                        <a:latin typeface="Cambria Math" panose="02040503050406030204" pitchFamily="18" charset="0"/>
                                      </a:rPr>
                                      <m:t>𝑥</m:t>
                                    </m:r>
                                  </m:sub>
                                </m:sSub>
                              </m:e>
                            </m:acc>
                          </m:e>
                        </m:acc>
                      </m:oMath>
                    </m:oMathPara>
                  </a14:m>
                  <a:endParaRPr lang="en-US" sz="5400" dirty="0">
                    <a:solidFill>
                      <a:srgbClr val="C00000"/>
                    </a:solidFill>
                  </a:endParaRPr>
                </a:p>
              </p:txBody>
            </p:sp>
          </mc:Choice>
          <mc:Fallback xmlns="">
            <p:sp>
              <p:nvSpPr>
                <p:cNvPr id="19" name="TextBox 18">
                  <a:extLst>
                    <a:ext uri="{FF2B5EF4-FFF2-40B4-BE49-F238E27FC236}">
                      <a16:creationId xmlns:a16="http://schemas.microsoft.com/office/drawing/2014/main" id="{A5F4D327-4E3F-4975-BE0B-85C8A6616FD1}"/>
                    </a:ext>
                  </a:extLst>
                </p:cNvPr>
                <p:cNvSpPr txBox="1">
                  <a:spLocks noRot="1" noChangeAspect="1" noMove="1" noResize="1" noEditPoints="1" noAdjustHandles="1" noChangeArrowheads="1" noChangeShapeType="1" noTextEdit="1"/>
                </p:cNvSpPr>
                <p:nvPr/>
              </p:nvSpPr>
              <p:spPr>
                <a:xfrm>
                  <a:off x="2954817" y="4643795"/>
                  <a:ext cx="1047930" cy="1024768"/>
                </a:xfrm>
                <a:prstGeom prst="rect">
                  <a:avLst/>
                </a:prstGeom>
                <a:blipFill>
                  <a:blip r:embed="rId14"/>
                  <a:stretch>
                    <a:fillRect/>
                  </a:stretch>
                </a:blipFill>
              </p:spPr>
              <p:txBody>
                <a:bodyPr/>
                <a:lstStyle/>
                <a:p>
                  <a:r>
                    <a:rPr lang="en-CA">
                      <a:noFill/>
                    </a:rPr>
                    <a:t> </a:t>
                  </a:r>
                </a:p>
              </p:txBody>
            </p:sp>
          </mc:Fallback>
        </mc:AlternateContent>
      </p:gr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E8A4851-5765-473F-9C46-34AD1B5A8990}"/>
                  </a:ext>
                </a:extLst>
              </p:cNvPr>
              <p:cNvSpPr txBox="1"/>
              <p:nvPr/>
            </p:nvSpPr>
            <p:spPr>
              <a:xfrm rot="18936279">
                <a:off x="3519081" y="3357281"/>
                <a:ext cx="1437894" cy="707886"/>
              </a:xfrm>
              <a:prstGeom prst="rect">
                <a:avLst/>
              </a:prstGeom>
              <a:noFill/>
              <a:effectLst/>
            </p:spPr>
            <p:txBody>
              <a:bodyPr wrap="none" rtlCol="0">
                <a:spAutoFit/>
              </a:bodyPr>
              <a:lstStyle/>
              <a:p>
                <a:pPr/>
                <a14:m>
                  <m:oMathPara xmlns:m="http://schemas.openxmlformats.org/officeDocument/2006/math">
                    <m:oMathParaPr>
                      <m:jc m:val="centerGroup"/>
                    </m:oMathParaPr>
                    <m:oMath xmlns:m="http://schemas.openxmlformats.org/officeDocument/2006/math">
                      <m:r>
                        <a:rPr lang="en-US" sz="4000" b="0" i="1" smtClean="0">
                          <a:solidFill>
                            <a:schemeClr val="accent4">
                              <a:lumMod val="75000"/>
                            </a:schemeClr>
                          </a:solidFill>
                          <a:latin typeface="Cambria Math" panose="02040503050406030204" pitchFamily="18" charset="0"/>
                        </a:rPr>
                        <m:t>𝑙𝑖𝑔h𝑡</m:t>
                      </m:r>
                    </m:oMath>
                  </m:oMathPara>
                </a14:m>
                <a:endParaRPr lang="en-CA" sz="4000" dirty="0">
                  <a:solidFill>
                    <a:schemeClr val="accent4">
                      <a:lumMod val="75000"/>
                    </a:schemeClr>
                  </a:solidFill>
                </a:endParaRPr>
              </a:p>
            </p:txBody>
          </p:sp>
        </mc:Choice>
        <mc:Fallback xmlns="">
          <p:sp>
            <p:nvSpPr>
              <p:cNvPr id="7" name="TextBox 6">
                <a:extLst>
                  <a:ext uri="{FF2B5EF4-FFF2-40B4-BE49-F238E27FC236}">
                    <a16:creationId xmlns:a16="http://schemas.microsoft.com/office/drawing/2014/main" id="{DE8A4851-5765-473F-9C46-34AD1B5A8990}"/>
                  </a:ext>
                </a:extLst>
              </p:cNvPr>
              <p:cNvSpPr txBox="1">
                <a:spLocks noRot="1" noChangeAspect="1" noMove="1" noResize="1" noEditPoints="1" noAdjustHandles="1" noChangeArrowheads="1" noChangeShapeType="1" noTextEdit="1"/>
              </p:cNvSpPr>
              <p:nvPr/>
            </p:nvSpPr>
            <p:spPr>
              <a:xfrm rot="18936279">
                <a:off x="3519081" y="3357281"/>
                <a:ext cx="1437894" cy="707886"/>
              </a:xfrm>
              <a:prstGeom prst="rect">
                <a:avLst/>
              </a:prstGeom>
              <a:blipFill>
                <a:blip r:embed="rId15"/>
                <a:stretch>
                  <a:fillRect/>
                </a:stretch>
              </a:blipFill>
              <a:effectLst/>
            </p:spPr>
            <p:txBody>
              <a:bodyPr/>
              <a:lstStyle/>
              <a:p>
                <a:r>
                  <a:rPr lang="en-CA">
                    <a:noFill/>
                  </a:rPr>
                  <a:t> </a:t>
                </a:r>
              </a:p>
            </p:txBody>
          </p:sp>
        </mc:Fallback>
      </mc:AlternateContent>
      <mc:AlternateContent xmlns:mc="http://schemas.openxmlformats.org/markup-compatibility/2006" xmlns:p14="http://schemas.microsoft.com/office/powerpoint/2010/main" xmlns:iact="http://schemas.microsoft.com/office/powerpoint/2014/inkAction">
        <mc:Choice Requires="p14 iact">
          <p:contentPart p14:bwMode="auto" r:id="rId16">
            <p14:nvContentPartPr>
              <p14:cNvPr id="12" name="Ink 11">
                <a:extLst>
                  <a:ext uri="{FF2B5EF4-FFF2-40B4-BE49-F238E27FC236}">
                    <a16:creationId xmlns:a16="http://schemas.microsoft.com/office/drawing/2014/main" id="{4FC23803-3C3D-4CB3-ABE7-287B8AA0E37B}"/>
                  </a:ext>
                </a:extLst>
              </p14:cNvPr>
              <p14:cNvContentPartPr/>
              <p14:nvPr>
                <p:extLst>
                  <p:ext uri="{42D2F446-02D8-4167-A562-619A0277C38B}">
                    <p15:isNarration xmlns:p15="http://schemas.microsoft.com/office/powerpoint/2012/main" val="1"/>
                  </p:ext>
                </p:extLst>
              </p14:nvPr>
            </p14:nvContentPartPr>
            <p14:xfrm>
              <a:off x="7259400" y="3295080"/>
              <a:ext cx="3837960" cy="3435840"/>
            </p14:xfrm>
          </p:contentPart>
        </mc:Choice>
        <mc:Fallback xmlns="">
          <p:pic>
            <p:nvPicPr>
              <p:cNvPr id="12" name="Ink 11">
                <a:extLst>
                  <a:ext uri="{FF2B5EF4-FFF2-40B4-BE49-F238E27FC236}">
                    <a16:creationId xmlns:a16="http://schemas.microsoft.com/office/drawing/2014/main" id="{4FC23803-3C3D-4CB3-ABE7-287B8AA0E37B}"/>
                  </a:ext>
                </a:extLst>
              </p:cNvPr>
              <p:cNvPicPr>
                <a:picLocks noGrp="1" noRot="1" noChangeAspect="1" noMove="1" noResize="1" noEditPoints="1" noAdjustHandles="1" noChangeArrowheads="1" noChangeShapeType="1"/>
              </p:cNvPicPr>
              <p:nvPr/>
            </p:nvPicPr>
            <p:blipFill>
              <a:blip r:embed="rId17"/>
              <a:stretch>
                <a:fillRect/>
              </a:stretch>
            </p:blipFill>
            <p:spPr>
              <a:xfrm>
                <a:off x="7250040" y="3285720"/>
                <a:ext cx="3856680" cy="3454560"/>
              </a:xfrm>
              <a:prstGeom prst="rect">
                <a:avLst/>
              </a:prstGeom>
            </p:spPr>
          </p:pic>
        </mc:Fallback>
      </mc:AlternateContent>
    </p:spTree>
    <p:custDataLst>
      <p:tags r:id="rId1"/>
    </p:custDataLst>
    <p:extLst>
      <p:ext uri="{BB962C8B-B14F-4D97-AF65-F5344CB8AC3E}">
        <p14:creationId xmlns:p14="http://schemas.microsoft.com/office/powerpoint/2010/main" val="4227595759"/>
      </p:ext>
    </p:extLst>
  </p:cSld>
  <p:clrMapOvr>
    <a:masterClrMapping/>
  </p:clrMapOvr>
  <mc:AlternateContent xmlns:mc="http://schemas.openxmlformats.org/markup-compatibility/2006" xmlns:p14="http://schemas.microsoft.com/office/powerpoint/2010/main">
    <mc:Choice Requires="p14">
      <p:transition spd="med" p14:dur="700" advTm="26038">
        <p:fade/>
      </p:transition>
    </mc:Choice>
    <mc:Fallback xmlns="">
      <p:transition spd="med" advTm="2603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cmd type="call" cmd="playFrom(0.0)">
                                      <p:cBhvr>
                                        <p:cTn id="7" dur="1" fill="hold"/>
                                        <p:tgtEl>
                                          <p:spTgt spid="12"/>
                                        </p:tgtEl>
                                      </p:cBhvr>
                                    </p:cmd>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anim calcmode="lin" valueType="num">
                                      <p:cBhvr>
                                        <p:cTn id="13" dur="1000" fill="hold"/>
                                        <p:tgtEl>
                                          <p:spTgt spid="9"/>
                                        </p:tgtEl>
                                        <p:attrNameLst>
                                          <p:attrName>ppt_x</p:attrName>
                                        </p:attrNameLst>
                                      </p:cBhvr>
                                      <p:tavLst>
                                        <p:tav tm="0">
                                          <p:val>
                                            <p:strVal val="#ppt_x"/>
                                          </p:val>
                                        </p:tav>
                                        <p:tav tm="100000">
                                          <p:val>
                                            <p:strVal val="#ppt_x"/>
                                          </p:val>
                                        </p:tav>
                                      </p:tavLst>
                                    </p:anim>
                                    <p:anim calcmode="lin" valueType="num">
                                      <p:cBhvr>
                                        <p:cTn id="14"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bg/>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E23DFB3-8479-4094-98C0-5B241B30D0F4}"/>
                  </a:ext>
                </a:extLst>
              </p:cNvPr>
              <p:cNvSpPr txBox="1"/>
              <p:nvPr/>
            </p:nvSpPr>
            <p:spPr>
              <a:xfrm>
                <a:off x="98321" y="655940"/>
                <a:ext cx="11946194" cy="2368341"/>
              </a:xfrm>
              <a:prstGeom prst="rect">
                <a:avLst/>
              </a:prstGeom>
              <a:noFill/>
              <a:effectLst>
                <a:softEdge rad="127000"/>
              </a:effectLst>
            </p:spPr>
            <p:txBody>
              <a:bodyPr wrap="square" rtlCol="0">
                <a:spAutoFit/>
              </a:bodyPr>
              <a:lstStyle/>
              <a:p>
                <a14:m>
                  <m:oMath xmlns:m="http://schemas.openxmlformats.org/officeDocument/2006/math">
                    <m:acc>
                      <m:accPr>
                        <m:chr m:val="⃗"/>
                        <m:ctrlPr>
                          <a:rPr lang="en-US" sz="6000" i="1" smtClean="0">
                            <a:solidFill>
                              <a:srgbClr val="7030A0"/>
                            </a:solidFill>
                            <a:latin typeface="Cambria Math" panose="02040503050406030204" pitchFamily="18" charset="0"/>
                          </a:rPr>
                        </m:ctrlPr>
                      </m:accPr>
                      <m:e>
                        <m:r>
                          <a:rPr lang="en-US" sz="6000" i="1">
                            <a:solidFill>
                              <a:srgbClr val="7030A0"/>
                            </a:solidFill>
                            <a:latin typeface="Cambria Math" panose="02040503050406030204" pitchFamily="18" charset="0"/>
                          </a:rPr>
                          <m:t>𝑈</m:t>
                        </m:r>
                      </m:e>
                    </m:acc>
                    <m:r>
                      <a:rPr lang="en-US" sz="6000" b="0" i="1" smtClean="0">
                        <a:solidFill>
                          <a:srgbClr val="7030A0"/>
                        </a:solidFill>
                        <a:latin typeface="Cambria Math" panose="02040503050406030204" pitchFamily="18" charset="0"/>
                      </a:rPr>
                      <m:t>  </m:t>
                    </m:r>
                    <m:r>
                      <a:rPr lang="en-US" sz="6000" i="1">
                        <a:latin typeface="Cambria Math" panose="02040503050406030204" pitchFamily="18" charset="0"/>
                      </a:rPr>
                      <m:t>=</m:t>
                    </m:r>
                    <m:sSup>
                      <m:sSupPr>
                        <m:ctrlPr>
                          <a:rPr lang="en-US" sz="6000" b="0" i="1" smtClean="0">
                            <a:solidFill>
                              <a:srgbClr val="0070C0"/>
                            </a:solidFill>
                            <a:latin typeface="Cambria Math" panose="02040503050406030204" pitchFamily="18" charset="0"/>
                          </a:rPr>
                        </m:ctrlPr>
                      </m:sSupPr>
                      <m:e>
                        <m:r>
                          <a:rPr lang="en-US" sz="6000" b="0" i="1" smtClean="0">
                            <a:solidFill>
                              <a:srgbClr val="0070C0"/>
                            </a:solidFill>
                            <a:latin typeface="Cambria Math" panose="02040503050406030204" pitchFamily="18" charset="0"/>
                          </a:rPr>
                          <m:t>𝑈</m:t>
                        </m:r>
                      </m:e>
                      <m:sup>
                        <m:r>
                          <a:rPr lang="en-US" sz="6000" b="0" i="1" smtClean="0">
                            <a:solidFill>
                              <a:srgbClr val="0070C0"/>
                            </a:solidFill>
                            <a:latin typeface="Cambria Math" panose="02040503050406030204" pitchFamily="18" charset="0"/>
                          </a:rPr>
                          <m:t>𝑡</m:t>
                        </m:r>
                      </m:sup>
                    </m:sSup>
                    <m:acc>
                      <m:accPr>
                        <m:chr m:val="⃗"/>
                        <m:ctrlPr>
                          <a:rPr lang="en-US" sz="6000" i="1">
                            <a:solidFill>
                              <a:srgbClr val="002060"/>
                            </a:solidFill>
                            <a:latin typeface="Cambria Math" panose="02040503050406030204" pitchFamily="18" charset="0"/>
                          </a:rPr>
                        </m:ctrlPr>
                      </m:accPr>
                      <m:e>
                        <m:sSub>
                          <m:sSubPr>
                            <m:ctrlPr>
                              <a:rPr lang="en-US" sz="6000" i="1">
                                <a:solidFill>
                                  <a:srgbClr val="002060"/>
                                </a:solidFill>
                                <a:latin typeface="Cambria Math" panose="02040503050406030204" pitchFamily="18" charset="0"/>
                              </a:rPr>
                            </m:ctrlPr>
                          </m:sSubPr>
                          <m:e>
                            <m:r>
                              <a:rPr lang="en-US" sz="6000" i="1">
                                <a:solidFill>
                                  <a:srgbClr val="002060"/>
                                </a:solidFill>
                                <a:latin typeface="Cambria Math" panose="02040503050406030204" pitchFamily="18" charset="0"/>
                              </a:rPr>
                              <m:t>𝑒</m:t>
                            </m:r>
                          </m:e>
                          <m:sub>
                            <m:r>
                              <a:rPr lang="en-US" sz="6000" i="1">
                                <a:solidFill>
                                  <a:srgbClr val="002060"/>
                                </a:solidFill>
                                <a:latin typeface="Cambria Math" panose="02040503050406030204" pitchFamily="18" charset="0"/>
                              </a:rPr>
                              <m:t>𝑡</m:t>
                            </m:r>
                          </m:sub>
                        </m:sSub>
                      </m:e>
                    </m:acc>
                    <m:r>
                      <a:rPr lang="en-US" sz="6000" i="1">
                        <a:latin typeface="Cambria Math" panose="02040503050406030204" pitchFamily="18" charset="0"/>
                      </a:rPr>
                      <m:t>+</m:t>
                    </m:r>
                    <m:sSup>
                      <m:sSupPr>
                        <m:ctrlPr>
                          <a:rPr lang="en-US" sz="6000" b="0" i="1" smtClean="0">
                            <a:solidFill>
                              <a:srgbClr val="0070C0"/>
                            </a:solidFill>
                            <a:latin typeface="Cambria Math" panose="02040503050406030204" pitchFamily="18" charset="0"/>
                          </a:rPr>
                        </m:ctrlPr>
                      </m:sSupPr>
                      <m:e>
                        <m:r>
                          <a:rPr lang="en-US" sz="6000" b="0" i="1" smtClean="0">
                            <a:solidFill>
                              <a:srgbClr val="0070C0"/>
                            </a:solidFill>
                            <a:latin typeface="Cambria Math" panose="02040503050406030204" pitchFamily="18" charset="0"/>
                          </a:rPr>
                          <m:t>𝑈</m:t>
                        </m:r>
                      </m:e>
                      <m:sup>
                        <m:r>
                          <a:rPr lang="en-US" sz="6000" b="0" i="1" smtClean="0">
                            <a:solidFill>
                              <a:srgbClr val="0070C0"/>
                            </a:solidFill>
                            <a:latin typeface="Cambria Math" panose="02040503050406030204" pitchFamily="18" charset="0"/>
                          </a:rPr>
                          <m:t>𝑥</m:t>
                        </m:r>
                      </m:sup>
                    </m:sSup>
                    <m:acc>
                      <m:accPr>
                        <m:chr m:val="⃗"/>
                        <m:ctrlPr>
                          <a:rPr lang="en-US" sz="6000" i="1">
                            <a:solidFill>
                              <a:srgbClr val="002060"/>
                            </a:solidFill>
                            <a:latin typeface="Cambria Math" panose="02040503050406030204" pitchFamily="18" charset="0"/>
                          </a:rPr>
                        </m:ctrlPr>
                      </m:accPr>
                      <m:e>
                        <m:sSub>
                          <m:sSubPr>
                            <m:ctrlPr>
                              <a:rPr lang="en-US" sz="6000" i="1">
                                <a:solidFill>
                                  <a:srgbClr val="002060"/>
                                </a:solidFill>
                                <a:latin typeface="Cambria Math" panose="02040503050406030204" pitchFamily="18" charset="0"/>
                              </a:rPr>
                            </m:ctrlPr>
                          </m:sSubPr>
                          <m:e>
                            <m:r>
                              <a:rPr lang="en-US" sz="6000" i="1">
                                <a:solidFill>
                                  <a:srgbClr val="002060"/>
                                </a:solidFill>
                                <a:latin typeface="Cambria Math" panose="02040503050406030204" pitchFamily="18" charset="0"/>
                              </a:rPr>
                              <m:t>𝑒</m:t>
                            </m:r>
                          </m:e>
                          <m:sub>
                            <m:r>
                              <a:rPr lang="en-US" sz="6000" i="1">
                                <a:solidFill>
                                  <a:srgbClr val="002060"/>
                                </a:solidFill>
                                <a:latin typeface="Cambria Math" panose="02040503050406030204" pitchFamily="18" charset="0"/>
                              </a:rPr>
                              <m:t>𝑥</m:t>
                            </m:r>
                          </m:sub>
                        </m:sSub>
                      </m:e>
                    </m:acc>
                    <m:r>
                      <a:rPr lang="en-US" sz="6000" b="0" i="1" smtClean="0">
                        <a:solidFill>
                          <a:srgbClr val="002060"/>
                        </a:solidFill>
                        <a:latin typeface="Cambria Math" panose="02040503050406030204" pitchFamily="18" charset="0"/>
                      </a:rPr>
                      <m:t>  </m:t>
                    </m:r>
                    <m:r>
                      <a:rPr lang="en-US" sz="6000" i="1">
                        <a:latin typeface="Cambria Math" panose="02040503050406030204" pitchFamily="18" charset="0"/>
                      </a:rPr>
                      <m:t>=</m:t>
                    </m:r>
                    <m:acc>
                      <m:accPr>
                        <m:chr m:val="̃"/>
                        <m:ctrlPr>
                          <a:rPr lang="en-US" sz="6000" b="0" i="1" smtClean="0">
                            <a:solidFill>
                              <a:srgbClr val="FF0000"/>
                            </a:solidFill>
                            <a:latin typeface="Cambria Math" panose="02040503050406030204" pitchFamily="18" charset="0"/>
                          </a:rPr>
                        </m:ctrlPr>
                      </m:accPr>
                      <m:e>
                        <m:sSup>
                          <m:sSupPr>
                            <m:ctrlPr>
                              <a:rPr lang="en-US" sz="6000" b="0" i="1" smtClean="0">
                                <a:solidFill>
                                  <a:srgbClr val="FF0000"/>
                                </a:solidFill>
                                <a:latin typeface="Cambria Math" panose="02040503050406030204" pitchFamily="18" charset="0"/>
                              </a:rPr>
                            </m:ctrlPr>
                          </m:sSupPr>
                          <m:e>
                            <m:r>
                              <a:rPr lang="en-US" sz="6000" b="0" i="1" smtClean="0">
                                <a:solidFill>
                                  <a:srgbClr val="FF0000"/>
                                </a:solidFill>
                                <a:latin typeface="Cambria Math" panose="02040503050406030204" pitchFamily="18" charset="0"/>
                              </a:rPr>
                              <m:t>𝑈</m:t>
                            </m:r>
                          </m:e>
                          <m:sup>
                            <m:r>
                              <a:rPr lang="en-US" sz="6000" b="0" i="1" smtClean="0">
                                <a:solidFill>
                                  <a:srgbClr val="FF0000"/>
                                </a:solidFill>
                                <a:latin typeface="Cambria Math" panose="02040503050406030204" pitchFamily="18" charset="0"/>
                              </a:rPr>
                              <m:t>𝑡</m:t>
                            </m:r>
                          </m:sup>
                        </m:sSup>
                      </m:e>
                    </m:acc>
                    <m:r>
                      <a:rPr lang="en-US" sz="6000" b="0" i="1" smtClean="0">
                        <a:solidFill>
                          <a:srgbClr val="FF0000"/>
                        </a:solidFill>
                        <a:latin typeface="Cambria Math" panose="02040503050406030204" pitchFamily="18" charset="0"/>
                      </a:rPr>
                      <m:t> </m:t>
                    </m:r>
                    <m:acc>
                      <m:accPr>
                        <m:chr m:val="̃"/>
                        <m:ctrlPr>
                          <a:rPr lang="en-US" sz="6000" i="1">
                            <a:solidFill>
                              <a:srgbClr val="C00000"/>
                            </a:solidFill>
                            <a:latin typeface="Cambria Math" panose="02040503050406030204" pitchFamily="18" charset="0"/>
                          </a:rPr>
                        </m:ctrlPr>
                      </m:accPr>
                      <m:e>
                        <m:acc>
                          <m:accPr>
                            <m:chr m:val="⃗"/>
                            <m:ctrlPr>
                              <a:rPr lang="en-US" sz="6000" i="1">
                                <a:solidFill>
                                  <a:srgbClr val="C00000"/>
                                </a:solidFill>
                                <a:latin typeface="Cambria Math" panose="02040503050406030204" pitchFamily="18" charset="0"/>
                              </a:rPr>
                            </m:ctrlPr>
                          </m:accPr>
                          <m:e>
                            <m:sSub>
                              <m:sSubPr>
                                <m:ctrlPr>
                                  <a:rPr lang="en-US" sz="6000" i="1">
                                    <a:solidFill>
                                      <a:srgbClr val="C00000"/>
                                    </a:solidFill>
                                    <a:latin typeface="Cambria Math" panose="02040503050406030204" pitchFamily="18" charset="0"/>
                                  </a:rPr>
                                </m:ctrlPr>
                              </m:sSubPr>
                              <m:e>
                                <m:r>
                                  <a:rPr lang="en-US" sz="6000" i="1">
                                    <a:solidFill>
                                      <a:srgbClr val="C00000"/>
                                    </a:solidFill>
                                    <a:latin typeface="Cambria Math" panose="02040503050406030204" pitchFamily="18" charset="0"/>
                                  </a:rPr>
                                  <m:t>𝑒</m:t>
                                </m:r>
                              </m:e>
                              <m:sub>
                                <m:r>
                                  <a:rPr lang="en-US" sz="6000" i="1">
                                    <a:solidFill>
                                      <a:srgbClr val="C00000"/>
                                    </a:solidFill>
                                    <a:latin typeface="Cambria Math" panose="02040503050406030204" pitchFamily="18" charset="0"/>
                                  </a:rPr>
                                  <m:t>𝑡</m:t>
                                </m:r>
                              </m:sub>
                            </m:sSub>
                          </m:e>
                        </m:acc>
                      </m:e>
                    </m:acc>
                    <m:r>
                      <a:rPr lang="en-US" sz="6000" i="1">
                        <a:latin typeface="Cambria Math" panose="02040503050406030204" pitchFamily="18" charset="0"/>
                      </a:rPr>
                      <m:t>+</m:t>
                    </m:r>
                    <m:acc>
                      <m:accPr>
                        <m:chr m:val="̃"/>
                        <m:ctrlPr>
                          <a:rPr lang="en-US" sz="6000" b="0" i="1" smtClean="0">
                            <a:solidFill>
                              <a:srgbClr val="FF0000"/>
                            </a:solidFill>
                            <a:latin typeface="Cambria Math" panose="02040503050406030204" pitchFamily="18" charset="0"/>
                          </a:rPr>
                        </m:ctrlPr>
                      </m:accPr>
                      <m:e>
                        <m:sSup>
                          <m:sSupPr>
                            <m:ctrlPr>
                              <a:rPr lang="en-US" sz="6000" b="0" i="1" smtClean="0">
                                <a:solidFill>
                                  <a:srgbClr val="FF0000"/>
                                </a:solidFill>
                                <a:latin typeface="Cambria Math" panose="02040503050406030204" pitchFamily="18" charset="0"/>
                              </a:rPr>
                            </m:ctrlPr>
                          </m:sSupPr>
                          <m:e>
                            <m:r>
                              <a:rPr lang="en-US" sz="6000" b="0" i="1" smtClean="0">
                                <a:solidFill>
                                  <a:srgbClr val="FF0000"/>
                                </a:solidFill>
                                <a:latin typeface="Cambria Math" panose="02040503050406030204" pitchFamily="18" charset="0"/>
                              </a:rPr>
                              <m:t>𝑈</m:t>
                            </m:r>
                          </m:e>
                          <m:sup>
                            <m:r>
                              <a:rPr lang="en-US" sz="6000" b="0" i="1" smtClean="0">
                                <a:solidFill>
                                  <a:srgbClr val="FF0000"/>
                                </a:solidFill>
                                <a:latin typeface="Cambria Math" panose="02040503050406030204" pitchFamily="18" charset="0"/>
                              </a:rPr>
                              <m:t>𝑥</m:t>
                            </m:r>
                          </m:sup>
                        </m:sSup>
                      </m:e>
                    </m:acc>
                    <m:r>
                      <a:rPr lang="en-US" sz="6000" b="0" i="1" smtClean="0">
                        <a:solidFill>
                          <a:srgbClr val="7030A0"/>
                        </a:solidFill>
                        <a:latin typeface="Cambria Math" panose="02040503050406030204" pitchFamily="18" charset="0"/>
                      </a:rPr>
                      <m:t> </m:t>
                    </m:r>
                    <m:acc>
                      <m:accPr>
                        <m:chr m:val="̃"/>
                        <m:ctrlPr>
                          <a:rPr lang="en-US" sz="6000" i="1">
                            <a:solidFill>
                              <a:srgbClr val="C00000"/>
                            </a:solidFill>
                            <a:latin typeface="Cambria Math" panose="02040503050406030204" pitchFamily="18" charset="0"/>
                          </a:rPr>
                        </m:ctrlPr>
                      </m:accPr>
                      <m:e>
                        <m:acc>
                          <m:accPr>
                            <m:chr m:val="⃗"/>
                            <m:ctrlPr>
                              <a:rPr lang="en-US" sz="6000" i="1">
                                <a:solidFill>
                                  <a:srgbClr val="C00000"/>
                                </a:solidFill>
                                <a:latin typeface="Cambria Math" panose="02040503050406030204" pitchFamily="18" charset="0"/>
                              </a:rPr>
                            </m:ctrlPr>
                          </m:accPr>
                          <m:e>
                            <m:sSub>
                              <m:sSubPr>
                                <m:ctrlPr>
                                  <a:rPr lang="en-US" sz="6000" i="1">
                                    <a:solidFill>
                                      <a:srgbClr val="C00000"/>
                                    </a:solidFill>
                                    <a:latin typeface="Cambria Math" panose="02040503050406030204" pitchFamily="18" charset="0"/>
                                  </a:rPr>
                                </m:ctrlPr>
                              </m:sSubPr>
                              <m:e>
                                <m:r>
                                  <a:rPr lang="en-US" sz="6000" i="1">
                                    <a:solidFill>
                                      <a:srgbClr val="C00000"/>
                                    </a:solidFill>
                                    <a:latin typeface="Cambria Math" panose="02040503050406030204" pitchFamily="18" charset="0"/>
                                  </a:rPr>
                                  <m:t>𝑒</m:t>
                                </m:r>
                              </m:e>
                              <m:sub>
                                <m:r>
                                  <a:rPr lang="en-US" sz="6000" i="1">
                                    <a:solidFill>
                                      <a:srgbClr val="C00000"/>
                                    </a:solidFill>
                                    <a:latin typeface="Cambria Math" panose="02040503050406030204" pitchFamily="18" charset="0"/>
                                  </a:rPr>
                                  <m:t>𝑥</m:t>
                                </m:r>
                              </m:sub>
                            </m:sSub>
                          </m:e>
                        </m:acc>
                      </m:e>
                    </m:acc>
                  </m:oMath>
                </a14:m>
                <a:r>
                  <a:rPr lang="en-CA" sz="6000" dirty="0">
                    <a:solidFill>
                      <a:srgbClr val="7030A0"/>
                    </a:solidFill>
                  </a:rPr>
                  <a:t> </a:t>
                </a:r>
              </a:p>
              <a:p>
                <a14:m>
                  <m:oMath xmlns:m="http://schemas.openxmlformats.org/officeDocument/2006/math">
                    <m:acc>
                      <m:accPr>
                        <m:chr m:val="⃗"/>
                        <m:ctrlPr>
                          <a:rPr lang="en-US" sz="5400" i="1" smtClean="0">
                            <a:solidFill>
                              <a:schemeClr val="bg1"/>
                            </a:solidFill>
                            <a:latin typeface="Cambria Math" panose="02040503050406030204" pitchFamily="18" charset="0"/>
                          </a:rPr>
                        </m:ctrlPr>
                      </m:accPr>
                      <m:e>
                        <m:r>
                          <a:rPr lang="en-US" sz="5400" i="1">
                            <a:solidFill>
                              <a:schemeClr val="bg1"/>
                            </a:solidFill>
                            <a:latin typeface="Cambria Math" panose="02040503050406030204" pitchFamily="18" charset="0"/>
                          </a:rPr>
                          <m:t>𝑈</m:t>
                        </m:r>
                      </m:e>
                    </m:acc>
                    <m:r>
                      <a:rPr lang="en-US" sz="5400" b="0" i="1" smtClean="0">
                        <a:solidFill>
                          <a:schemeClr val="bg1"/>
                        </a:solidFill>
                        <a:latin typeface="Cambria Math" panose="02040503050406030204" pitchFamily="18" charset="0"/>
                      </a:rPr>
                      <m:t>  </m:t>
                    </m:r>
                    <m:r>
                      <a:rPr lang="en-US" sz="5400" i="1">
                        <a:latin typeface="Cambria Math" panose="02040503050406030204" pitchFamily="18" charset="0"/>
                      </a:rPr>
                      <m:t>=</m:t>
                    </m:r>
                    <m:f>
                      <m:fPr>
                        <m:ctrlPr>
                          <a:rPr lang="en-US" sz="5400" i="1">
                            <a:latin typeface="Cambria Math" panose="02040503050406030204" pitchFamily="18" charset="0"/>
                          </a:rPr>
                        </m:ctrlPr>
                      </m:fPr>
                      <m:num>
                        <m:r>
                          <a:rPr lang="en-US" sz="5400" i="1">
                            <a:latin typeface="Cambria Math" panose="02040503050406030204" pitchFamily="18" charset="0"/>
                          </a:rPr>
                          <m:t>2</m:t>
                        </m:r>
                      </m:num>
                      <m:den>
                        <m:rad>
                          <m:radPr>
                            <m:degHide m:val="on"/>
                            <m:ctrlPr>
                              <a:rPr lang="en-US" sz="5400" i="1">
                                <a:latin typeface="Cambria Math" panose="02040503050406030204" pitchFamily="18" charset="0"/>
                              </a:rPr>
                            </m:ctrlPr>
                          </m:radPr>
                          <m:deg/>
                          <m:e>
                            <m:r>
                              <a:rPr lang="en-US" sz="5400" i="1">
                                <a:latin typeface="Cambria Math" panose="02040503050406030204" pitchFamily="18" charset="0"/>
                              </a:rPr>
                              <m:t>3</m:t>
                            </m:r>
                          </m:e>
                        </m:rad>
                      </m:den>
                    </m:f>
                    <m:r>
                      <a:rPr lang="en-US" sz="5400" i="1">
                        <a:latin typeface="Cambria Math" panose="02040503050406030204" pitchFamily="18" charset="0"/>
                      </a:rPr>
                      <m:t>𝑐</m:t>
                    </m:r>
                    <m:acc>
                      <m:accPr>
                        <m:chr m:val="⃗"/>
                        <m:ctrlPr>
                          <a:rPr lang="en-US" sz="5400" i="1">
                            <a:solidFill>
                              <a:srgbClr val="002060"/>
                            </a:solidFill>
                            <a:latin typeface="Cambria Math" panose="02040503050406030204" pitchFamily="18" charset="0"/>
                          </a:rPr>
                        </m:ctrlPr>
                      </m:accPr>
                      <m:e>
                        <m:sSub>
                          <m:sSubPr>
                            <m:ctrlPr>
                              <a:rPr lang="en-US" sz="5400" i="1">
                                <a:solidFill>
                                  <a:srgbClr val="002060"/>
                                </a:solidFill>
                                <a:latin typeface="Cambria Math" panose="02040503050406030204" pitchFamily="18" charset="0"/>
                              </a:rPr>
                            </m:ctrlPr>
                          </m:sSubPr>
                          <m:e>
                            <m:r>
                              <a:rPr lang="en-US" sz="5400" i="1">
                                <a:solidFill>
                                  <a:srgbClr val="002060"/>
                                </a:solidFill>
                                <a:latin typeface="Cambria Math" panose="02040503050406030204" pitchFamily="18" charset="0"/>
                              </a:rPr>
                              <m:t>𝑒</m:t>
                            </m:r>
                          </m:e>
                          <m:sub>
                            <m:r>
                              <a:rPr lang="en-US" sz="5400" i="1">
                                <a:solidFill>
                                  <a:srgbClr val="002060"/>
                                </a:solidFill>
                                <a:latin typeface="Cambria Math" panose="02040503050406030204" pitchFamily="18" charset="0"/>
                              </a:rPr>
                              <m:t>𝑡</m:t>
                            </m:r>
                          </m:sub>
                        </m:sSub>
                      </m:e>
                    </m:acc>
                    <m:r>
                      <a:rPr lang="en-US" sz="5400" i="1">
                        <a:latin typeface="Cambria Math" panose="02040503050406030204" pitchFamily="18" charset="0"/>
                      </a:rPr>
                      <m:t>+</m:t>
                    </m:r>
                    <m:f>
                      <m:fPr>
                        <m:ctrlPr>
                          <a:rPr lang="en-US" sz="5400" i="1">
                            <a:latin typeface="Cambria Math" panose="02040503050406030204" pitchFamily="18" charset="0"/>
                          </a:rPr>
                        </m:ctrlPr>
                      </m:fPr>
                      <m:num>
                        <m:r>
                          <a:rPr lang="en-US" sz="5400" i="1">
                            <a:latin typeface="Cambria Math" panose="02040503050406030204" pitchFamily="18" charset="0"/>
                          </a:rPr>
                          <m:t>1</m:t>
                        </m:r>
                      </m:num>
                      <m:den>
                        <m:rad>
                          <m:radPr>
                            <m:degHide m:val="on"/>
                            <m:ctrlPr>
                              <a:rPr lang="en-US" sz="5400" i="1">
                                <a:latin typeface="Cambria Math" panose="02040503050406030204" pitchFamily="18" charset="0"/>
                              </a:rPr>
                            </m:ctrlPr>
                          </m:radPr>
                          <m:deg/>
                          <m:e>
                            <m:r>
                              <a:rPr lang="en-US" sz="5400" i="1">
                                <a:latin typeface="Cambria Math" panose="02040503050406030204" pitchFamily="18" charset="0"/>
                              </a:rPr>
                              <m:t>3</m:t>
                            </m:r>
                          </m:e>
                        </m:rad>
                      </m:den>
                    </m:f>
                    <m:r>
                      <a:rPr lang="en-US" sz="5400" i="1">
                        <a:latin typeface="Cambria Math" panose="02040503050406030204" pitchFamily="18" charset="0"/>
                      </a:rPr>
                      <m:t>𝑐</m:t>
                    </m:r>
                    <m:acc>
                      <m:accPr>
                        <m:chr m:val="⃗"/>
                        <m:ctrlPr>
                          <a:rPr lang="en-US" sz="5400" i="1">
                            <a:solidFill>
                              <a:srgbClr val="002060"/>
                            </a:solidFill>
                            <a:latin typeface="Cambria Math" panose="02040503050406030204" pitchFamily="18" charset="0"/>
                          </a:rPr>
                        </m:ctrlPr>
                      </m:accPr>
                      <m:e>
                        <m:sSub>
                          <m:sSubPr>
                            <m:ctrlPr>
                              <a:rPr lang="en-US" sz="5400" i="1">
                                <a:solidFill>
                                  <a:srgbClr val="002060"/>
                                </a:solidFill>
                                <a:latin typeface="Cambria Math" panose="02040503050406030204" pitchFamily="18" charset="0"/>
                              </a:rPr>
                            </m:ctrlPr>
                          </m:sSubPr>
                          <m:e>
                            <m:r>
                              <a:rPr lang="en-US" sz="5400" i="1">
                                <a:solidFill>
                                  <a:srgbClr val="002060"/>
                                </a:solidFill>
                                <a:latin typeface="Cambria Math" panose="02040503050406030204" pitchFamily="18" charset="0"/>
                              </a:rPr>
                              <m:t>𝑒</m:t>
                            </m:r>
                          </m:e>
                          <m:sub>
                            <m:r>
                              <a:rPr lang="en-US" sz="5400" i="1">
                                <a:solidFill>
                                  <a:srgbClr val="002060"/>
                                </a:solidFill>
                                <a:latin typeface="Cambria Math" panose="02040503050406030204" pitchFamily="18" charset="0"/>
                              </a:rPr>
                              <m:t>𝑥</m:t>
                            </m:r>
                          </m:sub>
                        </m:sSub>
                      </m:e>
                    </m:acc>
                    <m:r>
                      <a:rPr lang="en-US" sz="5400" i="1">
                        <a:solidFill>
                          <a:srgbClr val="002060"/>
                        </a:solidFill>
                        <a:latin typeface="Cambria Math" panose="02040503050406030204" pitchFamily="18" charset="0"/>
                      </a:rPr>
                      <m:t>  </m:t>
                    </m:r>
                    <m:r>
                      <a:rPr lang="en-US" sz="5400" i="1">
                        <a:latin typeface="Cambria Math" panose="02040503050406030204" pitchFamily="18" charset="0"/>
                      </a:rPr>
                      <m:t>= </m:t>
                    </m:r>
                    <m:r>
                      <a:rPr lang="en-US" sz="5400" i="1">
                        <a:latin typeface="Cambria Math" panose="02040503050406030204" pitchFamily="18" charset="0"/>
                      </a:rPr>
                      <m:t>𝑐</m:t>
                    </m:r>
                    <m:r>
                      <a:rPr lang="en-US" sz="5400" i="1">
                        <a:latin typeface="Cambria Math" panose="02040503050406030204" pitchFamily="18" charset="0"/>
                      </a:rPr>
                      <m:t>  </m:t>
                    </m:r>
                    <m:acc>
                      <m:accPr>
                        <m:chr m:val="̃"/>
                        <m:ctrlPr>
                          <a:rPr lang="en-US" sz="5400" i="1">
                            <a:solidFill>
                              <a:srgbClr val="C00000"/>
                            </a:solidFill>
                            <a:latin typeface="Cambria Math" panose="02040503050406030204" pitchFamily="18" charset="0"/>
                          </a:rPr>
                        </m:ctrlPr>
                      </m:accPr>
                      <m:e>
                        <m:acc>
                          <m:accPr>
                            <m:chr m:val="⃗"/>
                            <m:ctrlPr>
                              <a:rPr lang="en-US" sz="5400" i="1">
                                <a:solidFill>
                                  <a:srgbClr val="C00000"/>
                                </a:solidFill>
                                <a:latin typeface="Cambria Math" panose="02040503050406030204" pitchFamily="18" charset="0"/>
                              </a:rPr>
                            </m:ctrlPr>
                          </m:accPr>
                          <m:e>
                            <m:sSub>
                              <m:sSubPr>
                                <m:ctrlPr>
                                  <a:rPr lang="en-US" sz="5400" i="1">
                                    <a:solidFill>
                                      <a:srgbClr val="C00000"/>
                                    </a:solidFill>
                                    <a:latin typeface="Cambria Math" panose="02040503050406030204" pitchFamily="18" charset="0"/>
                                  </a:rPr>
                                </m:ctrlPr>
                              </m:sSubPr>
                              <m:e>
                                <m:r>
                                  <a:rPr lang="en-US" sz="5400" i="1">
                                    <a:solidFill>
                                      <a:srgbClr val="C00000"/>
                                    </a:solidFill>
                                    <a:latin typeface="Cambria Math" panose="02040503050406030204" pitchFamily="18" charset="0"/>
                                  </a:rPr>
                                  <m:t>𝑒</m:t>
                                </m:r>
                              </m:e>
                              <m:sub>
                                <m:r>
                                  <a:rPr lang="en-US" sz="5400" i="1">
                                    <a:solidFill>
                                      <a:srgbClr val="C00000"/>
                                    </a:solidFill>
                                    <a:latin typeface="Cambria Math" panose="02040503050406030204" pitchFamily="18" charset="0"/>
                                  </a:rPr>
                                  <m:t>𝑡</m:t>
                                </m:r>
                              </m:sub>
                            </m:sSub>
                          </m:e>
                        </m:acc>
                      </m:e>
                    </m:acc>
                    <m:r>
                      <a:rPr lang="en-US" sz="5400" b="0" i="1" smtClean="0">
                        <a:solidFill>
                          <a:srgbClr val="C00000"/>
                        </a:solidFill>
                        <a:latin typeface="Cambria Math" panose="02040503050406030204" pitchFamily="18" charset="0"/>
                      </a:rPr>
                      <m:t> </m:t>
                    </m:r>
                    <m:r>
                      <a:rPr lang="en-US" sz="5400" i="1">
                        <a:latin typeface="Cambria Math" panose="02040503050406030204" pitchFamily="18" charset="0"/>
                      </a:rPr>
                      <m:t>+</m:t>
                    </m:r>
                    <m:r>
                      <a:rPr lang="en-US" sz="5400" b="0" i="1" smtClean="0">
                        <a:latin typeface="Cambria Math" panose="02040503050406030204" pitchFamily="18" charset="0"/>
                      </a:rPr>
                      <m:t> </m:t>
                    </m:r>
                    <m:r>
                      <a:rPr lang="en-US" sz="5400" i="1">
                        <a:latin typeface="Cambria Math" panose="02040503050406030204" pitchFamily="18" charset="0"/>
                      </a:rPr>
                      <m:t>0</m:t>
                    </m:r>
                    <m:r>
                      <a:rPr lang="en-US" sz="5400" b="0" i="1" smtClean="0">
                        <a:latin typeface="Cambria Math" panose="02040503050406030204" pitchFamily="18" charset="0"/>
                      </a:rPr>
                      <m:t> </m:t>
                    </m:r>
                    <m:r>
                      <a:rPr lang="en-US" sz="5400" i="1">
                        <a:solidFill>
                          <a:srgbClr val="FF0000"/>
                        </a:solidFill>
                        <a:latin typeface="Cambria Math" panose="02040503050406030204" pitchFamily="18" charset="0"/>
                      </a:rPr>
                      <m:t> </m:t>
                    </m:r>
                    <m:acc>
                      <m:accPr>
                        <m:chr m:val="̃"/>
                        <m:ctrlPr>
                          <a:rPr lang="en-US" sz="5400" i="1">
                            <a:solidFill>
                              <a:srgbClr val="C00000"/>
                            </a:solidFill>
                            <a:latin typeface="Cambria Math" panose="02040503050406030204" pitchFamily="18" charset="0"/>
                          </a:rPr>
                        </m:ctrlPr>
                      </m:accPr>
                      <m:e>
                        <m:acc>
                          <m:accPr>
                            <m:chr m:val="⃗"/>
                            <m:ctrlPr>
                              <a:rPr lang="en-US" sz="5400" i="1">
                                <a:solidFill>
                                  <a:srgbClr val="C00000"/>
                                </a:solidFill>
                                <a:latin typeface="Cambria Math" panose="02040503050406030204" pitchFamily="18" charset="0"/>
                              </a:rPr>
                            </m:ctrlPr>
                          </m:accPr>
                          <m:e>
                            <m:sSub>
                              <m:sSubPr>
                                <m:ctrlPr>
                                  <a:rPr lang="en-US" sz="5400" i="1">
                                    <a:solidFill>
                                      <a:srgbClr val="C00000"/>
                                    </a:solidFill>
                                    <a:latin typeface="Cambria Math" panose="02040503050406030204" pitchFamily="18" charset="0"/>
                                  </a:rPr>
                                </m:ctrlPr>
                              </m:sSubPr>
                              <m:e>
                                <m:r>
                                  <a:rPr lang="en-US" sz="5400" i="1">
                                    <a:solidFill>
                                      <a:srgbClr val="C00000"/>
                                    </a:solidFill>
                                    <a:latin typeface="Cambria Math" panose="02040503050406030204" pitchFamily="18" charset="0"/>
                                  </a:rPr>
                                  <m:t>𝑒</m:t>
                                </m:r>
                              </m:e>
                              <m:sub>
                                <m:r>
                                  <a:rPr lang="en-US" sz="5400" i="1">
                                    <a:solidFill>
                                      <a:srgbClr val="C00000"/>
                                    </a:solidFill>
                                    <a:latin typeface="Cambria Math" panose="02040503050406030204" pitchFamily="18" charset="0"/>
                                  </a:rPr>
                                  <m:t>𝑥</m:t>
                                </m:r>
                              </m:sub>
                            </m:sSub>
                          </m:e>
                        </m:acc>
                      </m:e>
                    </m:acc>
                  </m:oMath>
                </a14:m>
                <a:r>
                  <a:rPr lang="en-CA" sz="6000" dirty="0">
                    <a:solidFill>
                      <a:srgbClr val="7030A0"/>
                    </a:solidFill>
                  </a:rPr>
                  <a:t> </a:t>
                </a:r>
              </a:p>
            </p:txBody>
          </p:sp>
        </mc:Choice>
        <mc:Fallback xmlns="">
          <p:sp>
            <p:nvSpPr>
              <p:cNvPr id="7" name="TextBox 6">
                <a:extLst>
                  <a:ext uri="{FF2B5EF4-FFF2-40B4-BE49-F238E27FC236}">
                    <a16:creationId xmlns:a16="http://schemas.microsoft.com/office/drawing/2014/main" id="{3E23DFB3-8479-4094-98C0-5B241B30D0F4}"/>
                  </a:ext>
                </a:extLst>
              </p:cNvPr>
              <p:cNvSpPr txBox="1">
                <a:spLocks noRot="1" noChangeAspect="1" noMove="1" noResize="1" noEditPoints="1" noAdjustHandles="1" noChangeArrowheads="1" noChangeShapeType="1" noTextEdit="1"/>
              </p:cNvSpPr>
              <p:nvPr/>
            </p:nvSpPr>
            <p:spPr>
              <a:xfrm>
                <a:off x="98321" y="655940"/>
                <a:ext cx="11946194" cy="2368341"/>
              </a:xfrm>
              <a:prstGeom prst="rect">
                <a:avLst/>
              </a:prstGeom>
              <a:blipFill>
                <a:blip r:embed="rId4"/>
                <a:stretch>
                  <a:fillRect/>
                </a:stretch>
              </a:blipFill>
              <a:effectLst>
                <a:softEdge rad="127000"/>
              </a:effectLst>
            </p:spPr>
            <p:txBody>
              <a:bodyPr/>
              <a:lstStyle/>
              <a:p>
                <a:r>
                  <a:rPr lang="en-CA">
                    <a:noFill/>
                  </a:rPr>
                  <a:t> </a:t>
                </a:r>
              </a:p>
            </p:txBody>
          </p:sp>
        </mc:Fallback>
      </mc:AlternateContent>
      <p:cxnSp>
        <p:nvCxnSpPr>
          <p:cNvPr id="12" name="Straight Connector 11">
            <a:extLst>
              <a:ext uri="{FF2B5EF4-FFF2-40B4-BE49-F238E27FC236}">
                <a16:creationId xmlns:a16="http://schemas.microsoft.com/office/drawing/2014/main" id="{2966F085-C00E-4B83-81CD-F41A6AA85BCF}"/>
              </a:ext>
            </a:extLst>
          </p:cNvPr>
          <p:cNvCxnSpPr>
            <a:cxnSpLocks/>
          </p:cNvCxnSpPr>
          <p:nvPr/>
        </p:nvCxnSpPr>
        <p:spPr>
          <a:xfrm>
            <a:off x="0" y="3126111"/>
            <a:ext cx="12192000" cy="0"/>
          </a:xfrm>
          <a:prstGeom prst="line">
            <a:avLst/>
          </a:prstGeom>
          <a:ln w="571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C5C282BD-925D-45C8-8F26-5DBA842E406E}"/>
              </a:ext>
            </a:extLst>
          </p:cNvPr>
          <p:cNvSpPr txBox="1"/>
          <p:nvPr/>
        </p:nvSpPr>
        <p:spPr>
          <a:xfrm>
            <a:off x="0" y="0"/>
            <a:ext cx="3234812" cy="923330"/>
          </a:xfrm>
          <a:prstGeom prst="rect">
            <a:avLst/>
          </a:prstGeom>
          <a:noFill/>
          <a:effectLst>
            <a:softEdge rad="127000"/>
          </a:effectLst>
        </p:spPr>
        <p:txBody>
          <a:bodyPr wrap="square" rtlCol="0">
            <a:spAutoFit/>
          </a:bodyPr>
          <a:lstStyle/>
          <a:p>
            <a:pPr algn="r"/>
            <a:r>
              <a:rPr lang="en-US" sz="5400" dirty="0">
                <a:solidFill>
                  <a:schemeClr val="accent4">
                    <a:lumMod val="75000"/>
                  </a:schemeClr>
                </a:solidFill>
              </a:rPr>
              <a:t>Invariance</a:t>
            </a:r>
            <a:endParaRPr lang="en-CA" sz="5400" dirty="0">
              <a:solidFill>
                <a:schemeClr val="accent4">
                  <a:lumMod val="75000"/>
                </a:schemeClr>
              </a:solidFill>
            </a:endParaRPr>
          </a:p>
        </p:txBody>
      </p:sp>
      <mc:AlternateContent xmlns:mc="http://schemas.openxmlformats.org/markup-compatibility/2006" xmlns:a14="http://schemas.microsoft.com/office/drawing/2010/main">
        <mc:Choice Requires="a14">
          <p:sp>
            <p:nvSpPr>
              <p:cNvPr id="37" name="Rectangle 36">
                <a:extLst>
                  <a:ext uri="{FF2B5EF4-FFF2-40B4-BE49-F238E27FC236}">
                    <a16:creationId xmlns:a16="http://schemas.microsoft.com/office/drawing/2014/main" id="{E584DFD5-E94E-4750-A143-6C711107B158}"/>
                  </a:ext>
                </a:extLst>
              </p:cNvPr>
              <p:cNvSpPr/>
              <p:nvPr/>
            </p:nvSpPr>
            <p:spPr>
              <a:xfrm>
                <a:off x="169332" y="3389912"/>
                <a:ext cx="5350935" cy="1292726"/>
              </a:xfrm>
              <a:prstGeom prst="rect">
                <a:avLst/>
              </a:prstGeom>
            </p:spPr>
            <p:txBody>
              <a:bodyPr wrap="square">
                <a:spAutoFit/>
              </a:bodyPr>
              <a:lstStyle/>
              <a:p>
                <a:pPr>
                  <a:spcAft>
                    <a:spcPts val="1200"/>
                  </a:spcAft>
                </a:pPr>
                <a14:m>
                  <m:oMath xmlns:m="http://schemas.openxmlformats.org/officeDocument/2006/math">
                    <m:d>
                      <m:dPr>
                        <m:begChr m:val="["/>
                        <m:endChr m:val="]"/>
                        <m:ctrlPr>
                          <a:rPr lang="en-US" sz="4000" i="1" smtClean="0">
                            <a:latin typeface="Cambria Math" panose="02040503050406030204" pitchFamily="18" charset="0"/>
                            <a:ea typeface="Cambria Math" panose="02040503050406030204" pitchFamily="18" charset="0"/>
                          </a:rPr>
                        </m:ctrlPr>
                      </m:dPr>
                      <m:e>
                        <m:eqArr>
                          <m:eqArrPr>
                            <m:ctrlPr>
                              <a:rPr lang="en-US" sz="4000" i="1">
                                <a:solidFill>
                                  <a:srgbClr val="0070C0"/>
                                </a:solidFill>
                                <a:latin typeface="Cambria Math" panose="02040503050406030204" pitchFamily="18" charset="0"/>
                                <a:ea typeface="Cambria Math" panose="02040503050406030204" pitchFamily="18" charset="0"/>
                              </a:rPr>
                            </m:ctrlPr>
                          </m:eqArrPr>
                          <m:e>
                            <m:r>
                              <a:rPr lang="en-US" sz="4000" i="1">
                                <a:latin typeface="Cambria Math" panose="02040503050406030204" pitchFamily="18" charset="0"/>
                                <a:ea typeface="Cambria Math" panose="02040503050406030204" pitchFamily="18" charset="0"/>
                              </a:rPr>
                              <m:t>𝑐</m:t>
                            </m:r>
                            <m:acc>
                              <m:accPr>
                                <m:chr m:val="̃"/>
                                <m:ctrlPr>
                                  <a:rPr lang="en-US" sz="4000" b="0" i="1" smtClean="0">
                                    <a:solidFill>
                                      <a:srgbClr val="FF0000"/>
                                    </a:solidFill>
                                    <a:latin typeface="Cambria Math" panose="02040503050406030204" pitchFamily="18" charset="0"/>
                                    <a:ea typeface="Cambria Math" panose="02040503050406030204" pitchFamily="18" charset="0"/>
                                  </a:rPr>
                                </m:ctrlPr>
                              </m:accPr>
                              <m:e>
                                <m:r>
                                  <a:rPr lang="en-US" sz="4000" i="1">
                                    <a:solidFill>
                                      <a:srgbClr val="FF0000"/>
                                    </a:solidFill>
                                    <a:latin typeface="Cambria Math" panose="02040503050406030204" pitchFamily="18" charset="0"/>
                                  </a:rPr>
                                  <m:t>𝑡</m:t>
                                </m:r>
                              </m:e>
                            </m:acc>
                          </m:e>
                          <m:e>
                            <m:acc>
                              <m:accPr>
                                <m:chr m:val="̃"/>
                                <m:ctrlPr>
                                  <a:rPr lang="en-US" sz="4000" b="0" i="1" smtClean="0">
                                    <a:solidFill>
                                      <a:srgbClr val="FF0000"/>
                                    </a:solidFill>
                                    <a:latin typeface="Cambria Math" panose="02040503050406030204" pitchFamily="18" charset="0"/>
                                  </a:rPr>
                                </m:ctrlPr>
                              </m:accPr>
                              <m:e>
                                <m:r>
                                  <a:rPr lang="en-US" sz="4000" i="1">
                                    <a:solidFill>
                                      <a:srgbClr val="FF0000"/>
                                    </a:solidFill>
                                    <a:latin typeface="Cambria Math" panose="02040503050406030204" pitchFamily="18" charset="0"/>
                                  </a:rPr>
                                  <m:t>𝑥</m:t>
                                </m:r>
                              </m:e>
                            </m:acc>
                          </m:e>
                        </m:eqArr>
                      </m:e>
                    </m:d>
                    <m:r>
                      <a:rPr lang="en-US" sz="4000" i="1">
                        <a:latin typeface="Cambria Math" panose="02040503050406030204" pitchFamily="18" charset="0"/>
                      </a:rPr>
                      <m:t>=</m:t>
                    </m:r>
                    <m:r>
                      <a:rPr lang="en-US" sz="4000" i="1" smtClean="0">
                        <a:latin typeface="Cambria Math" panose="02040503050406030204" pitchFamily="18" charset="0"/>
                      </a:rPr>
                      <m:t>𝛾</m:t>
                    </m:r>
                    <m:d>
                      <m:dPr>
                        <m:begChr m:val="["/>
                        <m:endChr m:val="]"/>
                        <m:ctrlPr>
                          <a:rPr lang="en-US" sz="4000" b="0" i="1" smtClean="0">
                            <a:solidFill>
                              <a:schemeClr val="tx1"/>
                            </a:solidFill>
                            <a:latin typeface="Cambria Math" panose="02040503050406030204" pitchFamily="18" charset="0"/>
                          </a:rPr>
                        </m:ctrlPr>
                      </m:dPr>
                      <m:e>
                        <m:m>
                          <m:mPr>
                            <m:mcs>
                              <m:mc>
                                <m:mcPr>
                                  <m:count m:val="2"/>
                                  <m:mcJc m:val="center"/>
                                </m:mcPr>
                              </m:mc>
                            </m:mcs>
                            <m:ctrlPr>
                              <a:rPr lang="en-US" sz="4000" b="0" i="1" smtClean="0">
                                <a:solidFill>
                                  <a:schemeClr val="tx1"/>
                                </a:solidFill>
                                <a:latin typeface="Cambria Math" panose="02040503050406030204" pitchFamily="18" charset="0"/>
                              </a:rPr>
                            </m:ctrlPr>
                          </m:mPr>
                          <m:mr>
                            <m:e>
                              <m:r>
                                <m:rPr>
                                  <m:brk m:alnAt="7"/>
                                </m:rPr>
                                <a:rPr lang="en-US" sz="4000" b="0" i="1" smtClean="0">
                                  <a:solidFill>
                                    <a:schemeClr val="tx1"/>
                                  </a:solidFill>
                                  <a:latin typeface="Cambria Math" panose="02040503050406030204" pitchFamily="18" charset="0"/>
                                </a:rPr>
                                <m:t>1</m:t>
                              </m:r>
                            </m:e>
                            <m:e>
                              <m:r>
                                <a:rPr lang="en-US" sz="4000" b="0" i="1" smtClean="0">
                                  <a:solidFill>
                                    <a:schemeClr val="tx1"/>
                                  </a:solidFill>
                                  <a:latin typeface="Cambria Math" panose="02040503050406030204" pitchFamily="18" charset="0"/>
                                </a:rPr>
                                <m:t>−</m:t>
                              </m:r>
                              <m:r>
                                <a:rPr lang="en-US" sz="4000" i="1">
                                  <a:solidFill>
                                    <a:srgbClr val="7030A0"/>
                                  </a:solidFill>
                                  <a:latin typeface="Cambria Math" panose="02040503050406030204" pitchFamily="18" charset="0"/>
                                </a:rPr>
                                <m:t>𝛽</m:t>
                              </m:r>
                            </m:e>
                          </m:mr>
                          <m:mr>
                            <m:e>
                              <m:r>
                                <a:rPr lang="en-US" sz="4000" b="0" i="1" smtClean="0">
                                  <a:solidFill>
                                    <a:schemeClr val="tx1"/>
                                  </a:solidFill>
                                  <a:latin typeface="Cambria Math" panose="02040503050406030204" pitchFamily="18" charset="0"/>
                                </a:rPr>
                                <m:t>−</m:t>
                              </m:r>
                              <m:r>
                                <a:rPr lang="en-US" sz="4000" i="1">
                                  <a:solidFill>
                                    <a:srgbClr val="7030A0"/>
                                  </a:solidFill>
                                  <a:latin typeface="Cambria Math" panose="02040503050406030204" pitchFamily="18" charset="0"/>
                                </a:rPr>
                                <m:t>𝛽</m:t>
                              </m:r>
                            </m:e>
                            <m:e>
                              <m:r>
                                <a:rPr lang="en-US" sz="4000" b="0" i="1" smtClean="0">
                                  <a:solidFill>
                                    <a:schemeClr val="tx1"/>
                                  </a:solidFill>
                                  <a:latin typeface="Cambria Math" panose="02040503050406030204" pitchFamily="18" charset="0"/>
                                </a:rPr>
                                <m:t>1</m:t>
                              </m:r>
                            </m:e>
                          </m:mr>
                        </m:m>
                      </m:e>
                    </m:d>
                    <m:d>
                      <m:dPr>
                        <m:begChr m:val="["/>
                        <m:endChr m:val="]"/>
                        <m:ctrlPr>
                          <a:rPr lang="en-US" sz="4000" i="1" smtClean="0">
                            <a:latin typeface="Cambria Math" panose="02040503050406030204" pitchFamily="18" charset="0"/>
                            <a:ea typeface="Cambria Math" panose="02040503050406030204" pitchFamily="18" charset="0"/>
                          </a:rPr>
                        </m:ctrlPr>
                      </m:dPr>
                      <m:e>
                        <m:eqArr>
                          <m:eqArrPr>
                            <m:ctrlPr>
                              <a:rPr lang="en-US" sz="4000" i="1">
                                <a:solidFill>
                                  <a:srgbClr val="0070C0"/>
                                </a:solidFill>
                                <a:latin typeface="Cambria Math" panose="02040503050406030204" pitchFamily="18" charset="0"/>
                                <a:ea typeface="Cambria Math" panose="02040503050406030204" pitchFamily="18" charset="0"/>
                              </a:rPr>
                            </m:ctrlPr>
                          </m:eqArrPr>
                          <m:e>
                            <m:r>
                              <a:rPr lang="en-US" sz="4000" b="0" i="1" smtClean="0">
                                <a:solidFill>
                                  <a:schemeClr val="tx1"/>
                                </a:solidFill>
                                <a:latin typeface="Cambria Math" panose="02040503050406030204" pitchFamily="18" charset="0"/>
                                <a:ea typeface="Cambria Math" panose="02040503050406030204" pitchFamily="18" charset="0"/>
                              </a:rPr>
                              <m:t>𝑐</m:t>
                            </m:r>
                            <m:r>
                              <a:rPr lang="en-US" sz="4000" b="0" i="1" smtClean="0">
                                <a:solidFill>
                                  <a:srgbClr val="0070C0"/>
                                </a:solidFill>
                                <a:latin typeface="Cambria Math" panose="02040503050406030204" pitchFamily="18" charset="0"/>
                              </a:rPr>
                              <m:t>𝑡</m:t>
                            </m:r>
                          </m:e>
                          <m:e>
                            <m:r>
                              <a:rPr lang="en-US" sz="4000" b="0" i="1" smtClean="0">
                                <a:solidFill>
                                  <a:srgbClr val="0070C0"/>
                                </a:solidFill>
                                <a:latin typeface="Cambria Math" panose="02040503050406030204" pitchFamily="18" charset="0"/>
                              </a:rPr>
                              <m:t>𝑥</m:t>
                            </m:r>
                          </m:e>
                        </m:eqArr>
                      </m:e>
                    </m:d>
                  </m:oMath>
                </a14:m>
                <a:r>
                  <a:rPr lang="en-CA" sz="4000" dirty="0"/>
                  <a:t> </a:t>
                </a:r>
                <a:endParaRPr lang="en-CA" sz="4800" dirty="0"/>
              </a:p>
            </p:txBody>
          </p:sp>
        </mc:Choice>
        <mc:Fallback xmlns="">
          <p:sp>
            <p:nvSpPr>
              <p:cNvPr id="37" name="Rectangle 36">
                <a:extLst>
                  <a:ext uri="{FF2B5EF4-FFF2-40B4-BE49-F238E27FC236}">
                    <a16:creationId xmlns:a16="http://schemas.microsoft.com/office/drawing/2014/main" id="{E584DFD5-E94E-4750-A143-6C711107B158}"/>
                  </a:ext>
                </a:extLst>
              </p:cNvPr>
              <p:cNvSpPr>
                <a:spLocks noRot="1" noChangeAspect="1" noMove="1" noResize="1" noEditPoints="1" noAdjustHandles="1" noChangeArrowheads="1" noChangeShapeType="1" noTextEdit="1"/>
              </p:cNvSpPr>
              <p:nvPr/>
            </p:nvSpPr>
            <p:spPr>
              <a:xfrm>
                <a:off x="169332" y="3389912"/>
                <a:ext cx="5350935" cy="1292726"/>
              </a:xfrm>
              <a:prstGeom prst="rect">
                <a:avLst/>
              </a:prstGeom>
              <a:blipFill>
                <a:blip r:embed="rId5"/>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38" name="Rectangle 37">
                <a:extLst>
                  <a:ext uri="{FF2B5EF4-FFF2-40B4-BE49-F238E27FC236}">
                    <a16:creationId xmlns:a16="http://schemas.microsoft.com/office/drawing/2014/main" id="{41B54D8D-7A0D-478D-9F55-2EB57D65AD33}"/>
                  </a:ext>
                </a:extLst>
              </p:cNvPr>
              <p:cNvSpPr/>
              <p:nvPr/>
            </p:nvSpPr>
            <p:spPr>
              <a:xfrm>
                <a:off x="475039" y="5371112"/>
                <a:ext cx="4538136" cy="1323439"/>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r>
                        <a:rPr lang="en-US" sz="4000" i="1" smtClean="0">
                          <a:latin typeface="Cambria Math" panose="02040503050406030204" pitchFamily="18" charset="0"/>
                          <a:ea typeface="Cambria Math" panose="02040503050406030204" pitchFamily="18" charset="0"/>
                        </a:rPr>
                        <m:t>𝑐</m:t>
                      </m:r>
                      <m:acc>
                        <m:accPr>
                          <m:chr m:val="̃"/>
                          <m:ctrlPr>
                            <a:rPr lang="en-US" sz="4000" i="1">
                              <a:solidFill>
                                <a:srgbClr val="FF0000"/>
                              </a:solidFill>
                              <a:latin typeface="Cambria Math" panose="02040503050406030204" pitchFamily="18" charset="0"/>
                              <a:ea typeface="Cambria Math" panose="02040503050406030204" pitchFamily="18" charset="0"/>
                            </a:rPr>
                          </m:ctrlPr>
                        </m:accPr>
                        <m:e>
                          <m:r>
                            <a:rPr lang="en-US" sz="4000" i="1">
                              <a:solidFill>
                                <a:srgbClr val="FF0000"/>
                              </a:solidFill>
                              <a:latin typeface="Cambria Math" panose="02040503050406030204" pitchFamily="18" charset="0"/>
                            </a:rPr>
                            <m:t>𝑡</m:t>
                          </m:r>
                        </m:e>
                      </m:acc>
                      <m:r>
                        <a:rPr lang="en-US" sz="4000" i="1">
                          <a:latin typeface="Cambria Math" panose="02040503050406030204" pitchFamily="18" charset="0"/>
                        </a:rPr>
                        <m:t>=</m:t>
                      </m:r>
                      <m:r>
                        <a:rPr lang="en-US" sz="4000" i="1" smtClean="0">
                          <a:latin typeface="Cambria Math" panose="02040503050406030204" pitchFamily="18" charset="0"/>
                        </a:rPr>
                        <m:t>𝛾</m:t>
                      </m:r>
                      <m:d>
                        <m:dPr>
                          <m:ctrlPr>
                            <a:rPr lang="en-US" sz="4000" b="0" i="1" smtClean="0">
                              <a:latin typeface="Cambria Math" panose="02040503050406030204" pitchFamily="18" charset="0"/>
                            </a:rPr>
                          </m:ctrlPr>
                        </m:dPr>
                        <m:e>
                          <m:r>
                            <a:rPr lang="en-US" sz="4000" b="0" i="1" smtClean="0">
                              <a:latin typeface="Cambria Math" panose="02040503050406030204" pitchFamily="18" charset="0"/>
                            </a:rPr>
                            <m:t>       </m:t>
                          </m:r>
                          <m:r>
                            <a:rPr lang="en-US" sz="4000" i="1">
                              <a:latin typeface="Cambria Math" panose="02040503050406030204" pitchFamily="18" charset="0"/>
                              <a:ea typeface="Cambria Math" panose="02040503050406030204" pitchFamily="18" charset="0"/>
                            </a:rPr>
                            <m:t>𝑐</m:t>
                          </m:r>
                          <m:r>
                            <a:rPr lang="en-US" sz="4000" i="1">
                              <a:solidFill>
                                <a:srgbClr val="0070C0"/>
                              </a:solidFill>
                              <a:latin typeface="Cambria Math" panose="02040503050406030204" pitchFamily="18" charset="0"/>
                            </a:rPr>
                            <m:t>𝑡</m:t>
                          </m:r>
                          <m:r>
                            <a:rPr lang="en-US" sz="4000" b="0" i="1" smtClean="0">
                              <a:latin typeface="Cambria Math" panose="02040503050406030204" pitchFamily="18" charset="0"/>
                            </a:rPr>
                            <m:t>−</m:t>
                          </m:r>
                          <m:r>
                            <a:rPr lang="en-US" sz="4000" i="1">
                              <a:solidFill>
                                <a:srgbClr val="7030A0"/>
                              </a:solidFill>
                              <a:latin typeface="Cambria Math" panose="02040503050406030204" pitchFamily="18" charset="0"/>
                            </a:rPr>
                            <m:t>𝛽</m:t>
                          </m:r>
                          <m:r>
                            <a:rPr lang="en-US" sz="4000" i="1">
                              <a:solidFill>
                                <a:srgbClr val="0070C0"/>
                              </a:solidFill>
                              <a:latin typeface="Cambria Math" panose="02040503050406030204" pitchFamily="18" charset="0"/>
                            </a:rPr>
                            <m:t>𝑥</m:t>
                          </m:r>
                        </m:e>
                      </m:d>
                    </m:oMath>
                  </m:oMathPara>
                </a14:m>
                <a:endParaRPr lang="en-US" sz="4000" b="0" i="1" dirty="0">
                  <a:latin typeface="Cambria Math" panose="02040503050406030204" pitchFamily="18" charset="0"/>
                </a:endParaRPr>
              </a:p>
              <a:p>
                <a:r>
                  <a:rPr lang="en-US" sz="4000" dirty="0">
                    <a:solidFill>
                      <a:srgbClr val="FF0000"/>
                    </a:solidFill>
                    <a:ea typeface="Cambria Math" panose="02040503050406030204" pitchFamily="18" charset="0"/>
                  </a:rPr>
                  <a:t>  </a:t>
                </a:r>
                <a14:m>
                  <m:oMath xmlns:m="http://schemas.openxmlformats.org/officeDocument/2006/math">
                    <m:acc>
                      <m:accPr>
                        <m:chr m:val="̃"/>
                        <m:ctrlPr>
                          <a:rPr lang="en-US" sz="4000" i="1">
                            <a:solidFill>
                              <a:srgbClr val="FF0000"/>
                            </a:solidFill>
                            <a:latin typeface="Cambria Math" panose="02040503050406030204" pitchFamily="18" charset="0"/>
                            <a:ea typeface="Cambria Math" panose="02040503050406030204" pitchFamily="18" charset="0"/>
                          </a:rPr>
                        </m:ctrlPr>
                      </m:accPr>
                      <m:e>
                        <m:r>
                          <a:rPr lang="en-US" sz="4000" b="0" i="1" smtClean="0">
                            <a:solidFill>
                              <a:srgbClr val="FF0000"/>
                            </a:solidFill>
                            <a:latin typeface="Cambria Math" panose="02040503050406030204" pitchFamily="18" charset="0"/>
                          </a:rPr>
                          <m:t>𝑥</m:t>
                        </m:r>
                      </m:e>
                    </m:acc>
                    <m:r>
                      <a:rPr lang="en-US" sz="4000" i="1">
                        <a:latin typeface="Cambria Math" panose="02040503050406030204" pitchFamily="18" charset="0"/>
                      </a:rPr>
                      <m:t>=</m:t>
                    </m:r>
                    <m:r>
                      <a:rPr lang="en-US" sz="4000" i="1">
                        <a:latin typeface="Cambria Math" panose="02040503050406030204" pitchFamily="18" charset="0"/>
                      </a:rPr>
                      <m:t>𝛾</m:t>
                    </m:r>
                    <m:d>
                      <m:dPr>
                        <m:ctrlPr>
                          <a:rPr lang="en-US" sz="4000" i="1">
                            <a:latin typeface="Cambria Math" panose="02040503050406030204" pitchFamily="18" charset="0"/>
                          </a:rPr>
                        </m:ctrlPr>
                      </m:dPr>
                      <m:e>
                        <m:r>
                          <a:rPr lang="en-US" sz="4000" i="1">
                            <a:latin typeface="Cambria Math" panose="02040503050406030204" pitchFamily="18" charset="0"/>
                          </a:rPr>
                          <m:t>−</m:t>
                        </m:r>
                        <m:r>
                          <a:rPr lang="en-US" sz="4000" i="1">
                            <a:solidFill>
                              <a:srgbClr val="7030A0"/>
                            </a:solidFill>
                            <a:latin typeface="Cambria Math" panose="02040503050406030204" pitchFamily="18" charset="0"/>
                          </a:rPr>
                          <m:t>𝛽</m:t>
                        </m:r>
                        <m:r>
                          <a:rPr lang="en-US" sz="4000" i="1">
                            <a:latin typeface="Cambria Math" panose="02040503050406030204" pitchFamily="18" charset="0"/>
                            <a:ea typeface="Cambria Math" panose="02040503050406030204" pitchFamily="18" charset="0"/>
                          </a:rPr>
                          <m:t>𝑐</m:t>
                        </m:r>
                        <m:r>
                          <a:rPr lang="en-US" sz="4000" i="1">
                            <a:solidFill>
                              <a:srgbClr val="0070C0"/>
                            </a:solidFill>
                            <a:latin typeface="Cambria Math" panose="02040503050406030204" pitchFamily="18" charset="0"/>
                          </a:rPr>
                          <m:t>𝑡</m:t>
                        </m:r>
                        <m:r>
                          <a:rPr lang="en-US" sz="4000" b="0" i="1" smtClean="0">
                            <a:solidFill>
                              <a:schemeClr val="tx1"/>
                            </a:solidFill>
                            <a:latin typeface="Cambria Math" panose="02040503050406030204" pitchFamily="18" charset="0"/>
                          </a:rPr>
                          <m:t>+   </m:t>
                        </m:r>
                        <m:r>
                          <a:rPr lang="en-US" sz="4000" i="1">
                            <a:solidFill>
                              <a:srgbClr val="0070C0"/>
                            </a:solidFill>
                            <a:latin typeface="Cambria Math" panose="02040503050406030204" pitchFamily="18" charset="0"/>
                          </a:rPr>
                          <m:t>𝑥</m:t>
                        </m:r>
                      </m:e>
                    </m:d>
                  </m:oMath>
                </a14:m>
                <a:endParaRPr lang="en-CA" sz="4000" dirty="0"/>
              </a:p>
            </p:txBody>
          </p:sp>
        </mc:Choice>
        <mc:Fallback xmlns="">
          <p:sp>
            <p:nvSpPr>
              <p:cNvPr id="38" name="Rectangle 37">
                <a:extLst>
                  <a:ext uri="{FF2B5EF4-FFF2-40B4-BE49-F238E27FC236}">
                    <a16:creationId xmlns:a16="http://schemas.microsoft.com/office/drawing/2014/main" id="{41B54D8D-7A0D-478D-9F55-2EB57D65AD33}"/>
                  </a:ext>
                </a:extLst>
              </p:cNvPr>
              <p:cNvSpPr>
                <a:spLocks noRot="1" noChangeAspect="1" noMove="1" noResize="1" noEditPoints="1" noAdjustHandles="1" noChangeArrowheads="1" noChangeShapeType="1" noTextEdit="1"/>
              </p:cNvSpPr>
              <p:nvPr/>
            </p:nvSpPr>
            <p:spPr>
              <a:xfrm>
                <a:off x="475039" y="5371112"/>
                <a:ext cx="4538136" cy="1323439"/>
              </a:xfrm>
              <a:prstGeom prst="rect">
                <a:avLst/>
              </a:prstGeom>
              <a:blipFill>
                <a:blip r:embed="rId6"/>
                <a:stretch>
                  <a:fillRect/>
                </a:stretch>
              </a:blipFill>
            </p:spPr>
            <p:txBody>
              <a:bodyPr/>
              <a:lstStyle/>
              <a:p>
                <a:r>
                  <a:rPr lang="en-CA">
                    <a:noFill/>
                  </a:rPr>
                  <a:t> </a:t>
                </a:r>
              </a:p>
            </p:txBody>
          </p:sp>
        </mc:Fallback>
      </mc:AlternateContent>
      <p:sp>
        <p:nvSpPr>
          <p:cNvPr id="17" name="Arrow: Down 16">
            <a:extLst>
              <a:ext uri="{FF2B5EF4-FFF2-40B4-BE49-F238E27FC236}">
                <a16:creationId xmlns:a16="http://schemas.microsoft.com/office/drawing/2014/main" id="{F32CDDE9-4AC6-49C4-B3A6-DCEBCE87BF93}"/>
              </a:ext>
            </a:extLst>
          </p:cNvPr>
          <p:cNvSpPr/>
          <p:nvPr/>
        </p:nvSpPr>
        <p:spPr>
          <a:xfrm>
            <a:off x="2167466" y="4826000"/>
            <a:ext cx="1219200" cy="491067"/>
          </a:xfrm>
          <a:prstGeom prst="downArrow">
            <a:avLst>
              <a:gd name="adj1" fmla="val 70313"/>
              <a:gd name="adj2" fmla="val 50000"/>
            </a:avLst>
          </a:prstGeom>
          <a:solidFill>
            <a:schemeClr val="accent6">
              <a:lumMod val="40000"/>
              <a:lumOff val="60000"/>
            </a:schemeClr>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mc:AlternateContent xmlns:mc="http://schemas.openxmlformats.org/markup-compatibility/2006" xmlns:a14="http://schemas.microsoft.com/office/drawing/2010/main">
        <mc:Choice Requires="a14">
          <p:sp>
            <p:nvSpPr>
              <p:cNvPr id="45" name="Rectangle 44">
                <a:extLst>
                  <a:ext uri="{FF2B5EF4-FFF2-40B4-BE49-F238E27FC236}">
                    <a16:creationId xmlns:a16="http://schemas.microsoft.com/office/drawing/2014/main" id="{A84DAB33-1D45-4112-B5D2-6C4705436D19}"/>
                  </a:ext>
                </a:extLst>
              </p:cNvPr>
              <p:cNvSpPr/>
              <p:nvPr/>
            </p:nvSpPr>
            <p:spPr>
              <a:xfrm>
                <a:off x="6402915" y="3381036"/>
                <a:ext cx="5655735" cy="1271054"/>
              </a:xfrm>
              <a:prstGeom prst="rect">
                <a:avLst/>
              </a:prstGeom>
            </p:spPr>
            <p:txBody>
              <a:bodyPr wrap="square">
                <a:spAutoFit/>
              </a:bodyPr>
              <a:lstStyle/>
              <a:p>
                <a:pPr>
                  <a:spcAft>
                    <a:spcPts val="1200"/>
                  </a:spcAft>
                </a:pPr>
                <a14:m>
                  <m:oMath xmlns:m="http://schemas.openxmlformats.org/officeDocument/2006/math">
                    <m:d>
                      <m:dPr>
                        <m:begChr m:val="["/>
                        <m:endChr m:val="]"/>
                        <m:ctrlPr>
                          <a:rPr lang="en-US" sz="4000" i="1">
                            <a:latin typeface="Cambria Math" panose="02040503050406030204" pitchFamily="18" charset="0"/>
                            <a:ea typeface="Cambria Math" panose="02040503050406030204" pitchFamily="18" charset="0"/>
                          </a:rPr>
                        </m:ctrlPr>
                      </m:dPr>
                      <m:e>
                        <m:eqArr>
                          <m:eqArrPr>
                            <m:ctrlPr>
                              <a:rPr lang="en-US" sz="4000" i="1">
                                <a:solidFill>
                                  <a:srgbClr val="0070C0"/>
                                </a:solidFill>
                                <a:latin typeface="Cambria Math" panose="02040503050406030204" pitchFamily="18" charset="0"/>
                                <a:ea typeface="Cambria Math" panose="02040503050406030204" pitchFamily="18" charset="0"/>
                              </a:rPr>
                            </m:ctrlPr>
                          </m:eqArrPr>
                          <m:e>
                            <m:acc>
                              <m:accPr>
                                <m:chr m:val="̃"/>
                                <m:ctrlPr>
                                  <a:rPr lang="en-US" sz="4000" i="1">
                                    <a:solidFill>
                                      <a:srgbClr val="FF0000"/>
                                    </a:solidFill>
                                    <a:latin typeface="Cambria Math" panose="02040503050406030204" pitchFamily="18" charset="0"/>
                                  </a:rPr>
                                </m:ctrlPr>
                              </m:accPr>
                              <m:e>
                                <m:sSup>
                                  <m:sSupPr>
                                    <m:ctrlPr>
                                      <a:rPr lang="en-US" sz="4000" i="1">
                                        <a:solidFill>
                                          <a:srgbClr val="FF0000"/>
                                        </a:solidFill>
                                        <a:latin typeface="Cambria Math" panose="02040503050406030204" pitchFamily="18" charset="0"/>
                                      </a:rPr>
                                    </m:ctrlPr>
                                  </m:sSupPr>
                                  <m:e>
                                    <m:r>
                                      <a:rPr lang="en-US" sz="4000" i="1">
                                        <a:solidFill>
                                          <a:srgbClr val="FF0000"/>
                                        </a:solidFill>
                                        <a:latin typeface="Cambria Math" panose="02040503050406030204" pitchFamily="18" charset="0"/>
                                      </a:rPr>
                                      <m:t>𝑈</m:t>
                                    </m:r>
                                  </m:e>
                                  <m:sup>
                                    <m:r>
                                      <a:rPr lang="en-US" sz="4000" i="1">
                                        <a:solidFill>
                                          <a:srgbClr val="FF0000"/>
                                        </a:solidFill>
                                        <a:latin typeface="Cambria Math" panose="02040503050406030204" pitchFamily="18" charset="0"/>
                                      </a:rPr>
                                      <m:t>𝑡</m:t>
                                    </m:r>
                                  </m:sup>
                                </m:sSup>
                              </m:e>
                            </m:acc>
                          </m:e>
                          <m:e>
                            <m:acc>
                              <m:accPr>
                                <m:chr m:val="̃"/>
                                <m:ctrlPr>
                                  <a:rPr lang="en-US" sz="4000" i="1">
                                    <a:solidFill>
                                      <a:srgbClr val="FF0000"/>
                                    </a:solidFill>
                                    <a:latin typeface="Cambria Math" panose="02040503050406030204" pitchFamily="18" charset="0"/>
                                  </a:rPr>
                                </m:ctrlPr>
                              </m:accPr>
                              <m:e>
                                <m:sSup>
                                  <m:sSupPr>
                                    <m:ctrlPr>
                                      <a:rPr lang="en-US" sz="4000" i="1">
                                        <a:solidFill>
                                          <a:srgbClr val="FF0000"/>
                                        </a:solidFill>
                                        <a:latin typeface="Cambria Math" panose="02040503050406030204" pitchFamily="18" charset="0"/>
                                      </a:rPr>
                                    </m:ctrlPr>
                                  </m:sSupPr>
                                  <m:e>
                                    <m:r>
                                      <a:rPr lang="en-US" sz="4000" i="1">
                                        <a:solidFill>
                                          <a:srgbClr val="FF0000"/>
                                        </a:solidFill>
                                        <a:latin typeface="Cambria Math" panose="02040503050406030204" pitchFamily="18" charset="0"/>
                                      </a:rPr>
                                      <m:t>𝑈</m:t>
                                    </m:r>
                                  </m:e>
                                  <m:sup>
                                    <m:r>
                                      <a:rPr lang="en-US" sz="4000" i="1">
                                        <a:solidFill>
                                          <a:srgbClr val="FF0000"/>
                                        </a:solidFill>
                                        <a:latin typeface="Cambria Math" panose="02040503050406030204" pitchFamily="18" charset="0"/>
                                      </a:rPr>
                                      <m:t>𝑥</m:t>
                                    </m:r>
                                  </m:sup>
                                </m:sSup>
                              </m:e>
                            </m:acc>
                          </m:e>
                        </m:eqArr>
                      </m:e>
                    </m:d>
                    <m:r>
                      <a:rPr lang="en-US" sz="4000" i="1">
                        <a:latin typeface="Cambria Math" panose="02040503050406030204" pitchFamily="18" charset="0"/>
                      </a:rPr>
                      <m:t>=</m:t>
                    </m:r>
                    <m:r>
                      <a:rPr lang="en-US" sz="4000" i="1">
                        <a:latin typeface="Cambria Math" panose="02040503050406030204" pitchFamily="18" charset="0"/>
                      </a:rPr>
                      <m:t>𝛾</m:t>
                    </m:r>
                    <m:d>
                      <m:dPr>
                        <m:begChr m:val="["/>
                        <m:endChr m:val="]"/>
                        <m:ctrlPr>
                          <a:rPr lang="en-US" sz="4000" i="1">
                            <a:latin typeface="Cambria Math" panose="02040503050406030204" pitchFamily="18" charset="0"/>
                          </a:rPr>
                        </m:ctrlPr>
                      </m:dPr>
                      <m:e>
                        <m:m>
                          <m:mPr>
                            <m:mcs>
                              <m:mc>
                                <m:mcPr>
                                  <m:count m:val="2"/>
                                  <m:mcJc m:val="center"/>
                                </m:mcPr>
                              </m:mc>
                            </m:mcs>
                            <m:ctrlPr>
                              <a:rPr lang="en-US" sz="4000" i="1">
                                <a:latin typeface="Cambria Math" panose="02040503050406030204" pitchFamily="18" charset="0"/>
                              </a:rPr>
                            </m:ctrlPr>
                          </m:mPr>
                          <m:mr>
                            <m:e>
                              <m:r>
                                <m:rPr>
                                  <m:brk m:alnAt="7"/>
                                </m:rPr>
                                <a:rPr lang="en-US" sz="4000" i="1">
                                  <a:latin typeface="Cambria Math" panose="02040503050406030204" pitchFamily="18" charset="0"/>
                                </a:rPr>
                                <m:t>1</m:t>
                              </m:r>
                            </m:e>
                            <m:e>
                              <m:r>
                                <a:rPr lang="en-US" sz="4000" i="1">
                                  <a:latin typeface="Cambria Math" panose="02040503050406030204" pitchFamily="18" charset="0"/>
                                </a:rPr>
                                <m:t>−</m:t>
                              </m:r>
                              <m:r>
                                <a:rPr lang="en-US" sz="4000" i="1">
                                  <a:solidFill>
                                    <a:srgbClr val="7030A0"/>
                                  </a:solidFill>
                                  <a:latin typeface="Cambria Math" panose="02040503050406030204" pitchFamily="18" charset="0"/>
                                </a:rPr>
                                <m:t>𝛽</m:t>
                              </m:r>
                            </m:e>
                          </m:mr>
                          <m:mr>
                            <m:e>
                              <m:r>
                                <a:rPr lang="en-US" sz="4000" i="1">
                                  <a:latin typeface="Cambria Math" panose="02040503050406030204" pitchFamily="18" charset="0"/>
                                </a:rPr>
                                <m:t>−</m:t>
                              </m:r>
                              <m:r>
                                <a:rPr lang="en-US" sz="4000" i="1">
                                  <a:solidFill>
                                    <a:srgbClr val="7030A0"/>
                                  </a:solidFill>
                                  <a:latin typeface="Cambria Math" panose="02040503050406030204" pitchFamily="18" charset="0"/>
                                </a:rPr>
                                <m:t>𝛽</m:t>
                              </m:r>
                            </m:e>
                            <m:e>
                              <m:r>
                                <a:rPr lang="en-US" sz="4000" i="1">
                                  <a:latin typeface="Cambria Math" panose="02040503050406030204" pitchFamily="18" charset="0"/>
                                </a:rPr>
                                <m:t>1</m:t>
                              </m:r>
                            </m:e>
                          </m:mr>
                        </m:m>
                      </m:e>
                    </m:d>
                    <m:d>
                      <m:dPr>
                        <m:begChr m:val="["/>
                        <m:endChr m:val="]"/>
                        <m:ctrlPr>
                          <a:rPr lang="en-US" sz="4000" i="1">
                            <a:latin typeface="Cambria Math" panose="02040503050406030204" pitchFamily="18" charset="0"/>
                            <a:ea typeface="Cambria Math" panose="02040503050406030204" pitchFamily="18" charset="0"/>
                          </a:rPr>
                        </m:ctrlPr>
                      </m:dPr>
                      <m:e>
                        <m:eqArr>
                          <m:eqArrPr>
                            <m:ctrlPr>
                              <a:rPr lang="en-US" sz="4000" i="1">
                                <a:solidFill>
                                  <a:srgbClr val="0070C0"/>
                                </a:solidFill>
                                <a:latin typeface="Cambria Math" panose="02040503050406030204" pitchFamily="18" charset="0"/>
                                <a:ea typeface="Cambria Math" panose="02040503050406030204" pitchFamily="18" charset="0"/>
                              </a:rPr>
                            </m:ctrlPr>
                          </m:eqArrPr>
                          <m:e>
                            <m:sSup>
                              <m:sSupPr>
                                <m:ctrlPr>
                                  <a:rPr lang="en-US" sz="4000" i="1">
                                    <a:solidFill>
                                      <a:srgbClr val="0070C0"/>
                                    </a:solidFill>
                                    <a:latin typeface="Cambria Math" panose="02040503050406030204" pitchFamily="18" charset="0"/>
                                  </a:rPr>
                                </m:ctrlPr>
                              </m:sSupPr>
                              <m:e>
                                <m:r>
                                  <a:rPr lang="en-US" sz="4000" i="1">
                                    <a:solidFill>
                                      <a:srgbClr val="0070C0"/>
                                    </a:solidFill>
                                    <a:latin typeface="Cambria Math" panose="02040503050406030204" pitchFamily="18" charset="0"/>
                                  </a:rPr>
                                  <m:t>𝑈</m:t>
                                </m:r>
                              </m:e>
                              <m:sup>
                                <m:r>
                                  <a:rPr lang="en-US" sz="4000" i="1">
                                    <a:solidFill>
                                      <a:srgbClr val="0070C0"/>
                                    </a:solidFill>
                                    <a:latin typeface="Cambria Math" panose="02040503050406030204" pitchFamily="18" charset="0"/>
                                  </a:rPr>
                                  <m:t>𝑡</m:t>
                                </m:r>
                              </m:sup>
                            </m:sSup>
                          </m:e>
                          <m:e>
                            <m:sSup>
                              <m:sSupPr>
                                <m:ctrlPr>
                                  <a:rPr lang="en-US" sz="4000" i="1">
                                    <a:solidFill>
                                      <a:srgbClr val="0070C0"/>
                                    </a:solidFill>
                                    <a:latin typeface="Cambria Math" panose="02040503050406030204" pitchFamily="18" charset="0"/>
                                  </a:rPr>
                                </m:ctrlPr>
                              </m:sSupPr>
                              <m:e>
                                <m:r>
                                  <a:rPr lang="en-US" sz="4000" i="1">
                                    <a:solidFill>
                                      <a:srgbClr val="0070C0"/>
                                    </a:solidFill>
                                    <a:latin typeface="Cambria Math" panose="02040503050406030204" pitchFamily="18" charset="0"/>
                                  </a:rPr>
                                  <m:t>𝑈</m:t>
                                </m:r>
                              </m:e>
                              <m:sup>
                                <m:r>
                                  <a:rPr lang="en-US" sz="4000" i="1">
                                    <a:solidFill>
                                      <a:srgbClr val="0070C0"/>
                                    </a:solidFill>
                                    <a:latin typeface="Cambria Math" panose="02040503050406030204" pitchFamily="18" charset="0"/>
                                  </a:rPr>
                                  <m:t>𝑥</m:t>
                                </m:r>
                              </m:sup>
                            </m:sSup>
                          </m:e>
                        </m:eqArr>
                      </m:e>
                    </m:d>
                  </m:oMath>
                </a14:m>
                <a:r>
                  <a:rPr lang="en-CA" sz="4000" dirty="0"/>
                  <a:t> </a:t>
                </a:r>
                <a:endParaRPr lang="en-CA" sz="4800" dirty="0"/>
              </a:p>
            </p:txBody>
          </p:sp>
        </mc:Choice>
        <mc:Fallback xmlns="">
          <p:sp>
            <p:nvSpPr>
              <p:cNvPr id="45" name="Rectangle 44">
                <a:extLst>
                  <a:ext uri="{FF2B5EF4-FFF2-40B4-BE49-F238E27FC236}">
                    <a16:creationId xmlns:a16="http://schemas.microsoft.com/office/drawing/2014/main" id="{A84DAB33-1D45-4112-B5D2-6C4705436D19}"/>
                  </a:ext>
                </a:extLst>
              </p:cNvPr>
              <p:cNvSpPr>
                <a:spLocks noRot="1" noChangeAspect="1" noMove="1" noResize="1" noEditPoints="1" noAdjustHandles="1" noChangeArrowheads="1" noChangeShapeType="1" noTextEdit="1"/>
              </p:cNvSpPr>
              <p:nvPr/>
            </p:nvSpPr>
            <p:spPr>
              <a:xfrm>
                <a:off x="6402915" y="3381036"/>
                <a:ext cx="5655735" cy="1271054"/>
              </a:xfrm>
              <a:prstGeom prst="rect">
                <a:avLst/>
              </a:prstGeom>
              <a:blipFill>
                <a:blip r:embed="rId7"/>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46" name="Rectangle 45">
                <a:extLst>
                  <a:ext uri="{FF2B5EF4-FFF2-40B4-BE49-F238E27FC236}">
                    <a16:creationId xmlns:a16="http://schemas.microsoft.com/office/drawing/2014/main" id="{25BC4193-FB54-4EB4-9C58-9C925F942EF6}"/>
                  </a:ext>
                </a:extLst>
              </p:cNvPr>
              <p:cNvSpPr/>
              <p:nvPr/>
            </p:nvSpPr>
            <p:spPr>
              <a:xfrm>
                <a:off x="6639680" y="5332739"/>
                <a:ext cx="5406546" cy="1402050"/>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acc>
                        <m:accPr>
                          <m:chr m:val="̃"/>
                          <m:ctrlPr>
                            <a:rPr lang="en-US" sz="4000" i="1" smtClean="0">
                              <a:solidFill>
                                <a:srgbClr val="FF0000"/>
                              </a:solidFill>
                              <a:latin typeface="Cambria Math" panose="02040503050406030204" pitchFamily="18" charset="0"/>
                            </a:rPr>
                          </m:ctrlPr>
                        </m:accPr>
                        <m:e>
                          <m:sSup>
                            <m:sSupPr>
                              <m:ctrlPr>
                                <a:rPr lang="en-US" sz="4000" i="1">
                                  <a:solidFill>
                                    <a:srgbClr val="FF0000"/>
                                  </a:solidFill>
                                  <a:latin typeface="Cambria Math" panose="02040503050406030204" pitchFamily="18" charset="0"/>
                                </a:rPr>
                              </m:ctrlPr>
                            </m:sSupPr>
                            <m:e>
                              <m:r>
                                <a:rPr lang="en-US" sz="4000" i="1">
                                  <a:solidFill>
                                    <a:srgbClr val="FF0000"/>
                                  </a:solidFill>
                                  <a:latin typeface="Cambria Math" panose="02040503050406030204" pitchFamily="18" charset="0"/>
                                </a:rPr>
                                <m:t>𝑈</m:t>
                              </m:r>
                            </m:e>
                            <m:sup>
                              <m:r>
                                <a:rPr lang="en-US" sz="4000" i="1">
                                  <a:solidFill>
                                    <a:srgbClr val="FF0000"/>
                                  </a:solidFill>
                                  <a:latin typeface="Cambria Math" panose="02040503050406030204" pitchFamily="18" charset="0"/>
                                </a:rPr>
                                <m:t>𝑡</m:t>
                              </m:r>
                            </m:sup>
                          </m:sSup>
                        </m:e>
                      </m:acc>
                      <m:r>
                        <a:rPr lang="en-US" sz="4000" i="1">
                          <a:latin typeface="Cambria Math" panose="02040503050406030204" pitchFamily="18" charset="0"/>
                        </a:rPr>
                        <m:t>=</m:t>
                      </m:r>
                      <m:r>
                        <a:rPr lang="en-US" sz="4000" i="1">
                          <a:latin typeface="Cambria Math" panose="02040503050406030204" pitchFamily="18" charset="0"/>
                        </a:rPr>
                        <m:t>𝛾</m:t>
                      </m:r>
                      <m:d>
                        <m:dPr>
                          <m:ctrlPr>
                            <a:rPr lang="en-US" sz="4000" i="1">
                              <a:latin typeface="Cambria Math" panose="02040503050406030204" pitchFamily="18" charset="0"/>
                            </a:rPr>
                          </m:ctrlPr>
                        </m:dPr>
                        <m:e>
                          <m:r>
                            <a:rPr lang="en-US" sz="4000" b="0" i="1" smtClean="0">
                              <a:latin typeface="Cambria Math" panose="02040503050406030204" pitchFamily="18" charset="0"/>
                            </a:rPr>
                            <m:t>       </m:t>
                          </m:r>
                          <m:sSup>
                            <m:sSupPr>
                              <m:ctrlPr>
                                <a:rPr lang="en-US" sz="4000" i="1">
                                  <a:solidFill>
                                    <a:srgbClr val="0070C0"/>
                                  </a:solidFill>
                                  <a:latin typeface="Cambria Math" panose="02040503050406030204" pitchFamily="18" charset="0"/>
                                </a:rPr>
                              </m:ctrlPr>
                            </m:sSupPr>
                            <m:e>
                              <m:r>
                                <a:rPr lang="en-US" sz="4000" i="1">
                                  <a:solidFill>
                                    <a:srgbClr val="0070C0"/>
                                  </a:solidFill>
                                  <a:latin typeface="Cambria Math" panose="02040503050406030204" pitchFamily="18" charset="0"/>
                                </a:rPr>
                                <m:t>𝑈</m:t>
                              </m:r>
                            </m:e>
                            <m:sup>
                              <m:r>
                                <a:rPr lang="en-US" sz="4000" i="1">
                                  <a:solidFill>
                                    <a:srgbClr val="0070C0"/>
                                  </a:solidFill>
                                  <a:latin typeface="Cambria Math" panose="02040503050406030204" pitchFamily="18" charset="0"/>
                                </a:rPr>
                                <m:t>𝑡</m:t>
                              </m:r>
                            </m:sup>
                          </m:sSup>
                          <m:r>
                            <a:rPr lang="en-US" sz="4000" i="1">
                              <a:latin typeface="Cambria Math" panose="02040503050406030204" pitchFamily="18" charset="0"/>
                            </a:rPr>
                            <m:t>−</m:t>
                          </m:r>
                          <m:r>
                            <a:rPr lang="en-US" sz="4000" i="1">
                              <a:solidFill>
                                <a:srgbClr val="7030A0"/>
                              </a:solidFill>
                              <a:latin typeface="Cambria Math" panose="02040503050406030204" pitchFamily="18" charset="0"/>
                            </a:rPr>
                            <m:t>𝛽</m:t>
                          </m:r>
                          <m:sSup>
                            <m:sSupPr>
                              <m:ctrlPr>
                                <a:rPr lang="en-US" sz="4000" i="1">
                                  <a:solidFill>
                                    <a:srgbClr val="0070C0"/>
                                  </a:solidFill>
                                  <a:latin typeface="Cambria Math" panose="02040503050406030204" pitchFamily="18" charset="0"/>
                                </a:rPr>
                              </m:ctrlPr>
                            </m:sSupPr>
                            <m:e>
                              <m:r>
                                <a:rPr lang="en-US" sz="4000" i="1">
                                  <a:solidFill>
                                    <a:srgbClr val="0070C0"/>
                                  </a:solidFill>
                                  <a:latin typeface="Cambria Math" panose="02040503050406030204" pitchFamily="18" charset="0"/>
                                </a:rPr>
                                <m:t>𝑈</m:t>
                              </m:r>
                            </m:e>
                            <m:sup>
                              <m:r>
                                <a:rPr lang="en-US" sz="4000" i="1">
                                  <a:solidFill>
                                    <a:srgbClr val="0070C0"/>
                                  </a:solidFill>
                                  <a:latin typeface="Cambria Math" panose="02040503050406030204" pitchFamily="18" charset="0"/>
                                </a:rPr>
                                <m:t>𝑥</m:t>
                              </m:r>
                            </m:sup>
                          </m:sSup>
                        </m:e>
                      </m:d>
                    </m:oMath>
                  </m:oMathPara>
                </a14:m>
                <a:endParaRPr lang="en-US" sz="400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acc>
                        <m:accPr>
                          <m:chr m:val="̃"/>
                          <m:ctrlPr>
                            <a:rPr lang="en-US" sz="4000" i="1">
                              <a:solidFill>
                                <a:srgbClr val="FF0000"/>
                              </a:solidFill>
                              <a:latin typeface="Cambria Math" panose="02040503050406030204" pitchFamily="18" charset="0"/>
                            </a:rPr>
                          </m:ctrlPr>
                        </m:accPr>
                        <m:e>
                          <m:sSup>
                            <m:sSupPr>
                              <m:ctrlPr>
                                <a:rPr lang="en-US" sz="4000" i="1">
                                  <a:solidFill>
                                    <a:srgbClr val="FF0000"/>
                                  </a:solidFill>
                                  <a:latin typeface="Cambria Math" panose="02040503050406030204" pitchFamily="18" charset="0"/>
                                </a:rPr>
                              </m:ctrlPr>
                            </m:sSupPr>
                            <m:e>
                              <m:r>
                                <a:rPr lang="en-US" sz="4000" i="1">
                                  <a:solidFill>
                                    <a:srgbClr val="FF0000"/>
                                  </a:solidFill>
                                  <a:latin typeface="Cambria Math" panose="02040503050406030204" pitchFamily="18" charset="0"/>
                                </a:rPr>
                                <m:t>𝑈</m:t>
                              </m:r>
                            </m:e>
                            <m:sup>
                              <m:r>
                                <a:rPr lang="en-US" sz="4000" i="1">
                                  <a:solidFill>
                                    <a:srgbClr val="FF0000"/>
                                  </a:solidFill>
                                  <a:latin typeface="Cambria Math" panose="02040503050406030204" pitchFamily="18" charset="0"/>
                                </a:rPr>
                                <m:t>𝑥</m:t>
                              </m:r>
                            </m:sup>
                          </m:sSup>
                        </m:e>
                      </m:acc>
                      <m:r>
                        <a:rPr lang="en-US" sz="4000" i="1">
                          <a:latin typeface="Cambria Math" panose="02040503050406030204" pitchFamily="18" charset="0"/>
                        </a:rPr>
                        <m:t>=</m:t>
                      </m:r>
                      <m:r>
                        <a:rPr lang="en-US" sz="4000" i="1">
                          <a:latin typeface="Cambria Math" panose="02040503050406030204" pitchFamily="18" charset="0"/>
                        </a:rPr>
                        <m:t>𝛾</m:t>
                      </m:r>
                      <m:d>
                        <m:dPr>
                          <m:ctrlPr>
                            <a:rPr lang="en-US" sz="4000" i="1">
                              <a:latin typeface="Cambria Math" panose="02040503050406030204" pitchFamily="18" charset="0"/>
                            </a:rPr>
                          </m:ctrlPr>
                        </m:dPr>
                        <m:e>
                          <m:r>
                            <a:rPr lang="en-US" sz="4000" i="1">
                              <a:latin typeface="Cambria Math" panose="02040503050406030204" pitchFamily="18" charset="0"/>
                            </a:rPr>
                            <m:t>−</m:t>
                          </m:r>
                          <m:r>
                            <a:rPr lang="en-US" sz="4000" i="1">
                              <a:solidFill>
                                <a:srgbClr val="7030A0"/>
                              </a:solidFill>
                              <a:latin typeface="Cambria Math" panose="02040503050406030204" pitchFamily="18" charset="0"/>
                            </a:rPr>
                            <m:t>𝛽</m:t>
                          </m:r>
                          <m:sSup>
                            <m:sSupPr>
                              <m:ctrlPr>
                                <a:rPr lang="en-US" sz="4000" i="1">
                                  <a:solidFill>
                                    <a:srgbClr val="0070C0"/>
                                  </a:solidFill>
                                  <a:latin typeface="Cambria Math" panose="02040503050406030204" pitchFamily="18" charset="0"/>
                                </a:rPr>
                              </m:ctrlPr>
                            </m:sSupPr>
                            <m:e>
                              <m:r>
                                <a:rPr lang="en-US" sz="4000" i="1">
                                  <a:solidFill>
                                    <a:srgbClr val="0070C0"/>
                                  </a:solidFill>
                                  <a:latin typeface="Cambria Math" panose="02040503050406030204" pitchFamily="18" charset="0"/>
                                </a:rPr>
                                <m:t>𝑈</m:t>
                              </m:r>
                            </m:e>
                            <m:sup>
                              <m:r>
                                <a:rPr lang="en-US" sz="4000" i="1">
                                  <a:solidFill>
                                    <a:srgbClr val="0070C0"/>
                                  </a:solidFill>
                                  <a:latin typeface="Cambria Math" panose="02040503050406030204" pitchFamily="18" charset="0"/>
                                </a:rPr>
                                <m:t>𝑡</m:t>
                              </m:r>
                            </m:sup>
                          </m:sSup>
                          <m:r>
                            <a:rPr lang="en-US" sz="4000" i="1">
                              <a:latin typeface="Cambria Math" panose="02040503050406030204" pitchFamily="18" charset="0"/>
                            </a:rPr>
                            <m:t>+</m:t>
                          </m:r>
                          <m:r>
                            <a:rPr lang="en-US" sz="4000" b="0" i="1" smtClean="0">
                              <a:latin typeface="Cambria Math" panose="02040503050406030204" pitchFamily="18" charset="0"/>
                            </a:rPr>
                            <m:t>   </m:t>
                          </m:r>
                          <m:sSup>
                            <m:sSupPr>
                              <m:ctrlPr>
                                <a:rPr lang="en-US" sz="4000" i="1">
                                  <a:solidFill>
                                    <a:srgbClr val="0070C0"/>
                                  </a:solidFill>
                                  <a:latin typeface="Cambria Math" panose="02040503050406030204" pitchFamily="18" charset="0"/>
                                </a:rPr>
                              </m:ctrlPr>
                            </m:sSupPr>
                            <m:e>
                              <m:r>
                                <a:rPr lang="en-US" sz="4000" i="1">
                                  <a:solidFill>
                                    <a:srgbClr val="0070C0"/>
                                  </a:solidFill>
                                  <a:latin typeface="Cambria Math" panose="02040503050406030204" pitchFamily="18" charset="0"/>
                                </a:rPr>
                                <m:t>𝑈</m:t>
                              </m:r>
                            </m:e>
                            <m:sup>
                              <m:r>
                                <a:rPr lang="en-US" sz="4000" i="1">
                                  <a:solidFill>
                                    <a:srgbClr val="0070C0"/>
                                  </a:solidFill>
                                  <a:latin typeface="Cambria Math" panose="02040503050406030204" pitchFamily="18" charset="0"/>
                                </a:rPr>
                                <m:t>𝑥</m:t>
                              </m:r>
                            </m:sup>
                          </m:sSup>
                        </m:e>
                      </m:d>
                    </m:oMath>
                  </m:oMathPara>
                </a14:m>
                <a:endParaRPr lang="en-CA" sz="4000" dirty="0"/>
              </a:p>
            </p:txBody>
          </p:sp>
        </mc:Choice>
        <mc:Fallback xmlns="">
          <p:sp>
            <p:nvSpPr>
              <p:cNvPr id="46" name="Rectangle 45">
                <a:extLst>
                  <a:ext uri="{FF2B5EF4-FFF2-40B4-BE49-F238E27FC236}">
                    <a16:creationId xmlns:a16="http://schemas.microsoft.com/office/drawing/2014/main" id="{25BC4193-FB54-4EB4-9C58-9C925F942EF6}"/>
                  </a:ext>
                </a:extLst>
              </p:cNvPr>
              <p:cNvSpPr>
                <a:spLocks noRot="1" noChangeAspect="1" noMove="1" noResize="1" noEditPoints="1" noAdjustHandles="1" noChangeArrowheads="1" noChangeShapeType="1" noTextEdit="1"/>
              </p:cNvSpPr>
              <p:nvPr/>
            </p:nvSpPr>
            <p:spPr>
              <a:xfrm>
                <a:off x="6639680" y="5332739"/>
                <a:ext cx="5406546" cy="1402050"/>
              </a:xfrm>
              <a:prstGeom prst="rect">
                <a:avLst/>
              </a:prstGeom>
              <a:blipFill>
                <a:blip r:embed="rId8"/>
                <a:stretch>
                  <a:fillRect/>
                </a:stretch>
              </a:blipFill>
            </p:spPr>
            <p:txBody>
              <a:bodyPr/>
              <a:lstStyle/>
              <a:p>
                <a:r>
                  <a:rPr lang="en-CA">
                    <a:noFill/>
                  </a:rPr>
                  <a:t> </a:t>
                </a:r>
              </a:p>
            </p:txBody>
          </p:sp>
        </mc:Fallback>
      </mc:AlternateContent>
      <p:sp>
        <p:nvSpPr>
          <p:cNvPr id="47" name="Arrow: Down 46">
            <a:extLst>
              <a:ext uri="{FF2B5EF4-FFF2-40B4-BE49-F238E27FC236}">
                <a16:creationId xmlns:a16="http://schemas.microsoft.com/office/drawing/2014/main" id="{EBB16057-9ED0-4A3E-BF24-E7ED9C7AD44D}"/>
              </a:ext>
            </a:extLst>
          </p:cNvPr>
          <p:cNvSpPr/>
          <p:nvPr/>
        </p:nvSpPr>
        <p:spPr>
          <a:xfrm>
            <a:off x="8401049" y="4846621"/>
            <a:ext cx="1219200" cy="491067"/>
          </a:xfrm>
          <a:prstGeom prst="downArrow">
            <a:avLst>
              <a:gd name="adj1" fmla="val 70313"/>
              <a:gd name="adj2" fmla="val 50000"/>
            </a:avLst>
          </a:prstGeom>
          <a:solidFill>
            <a:schemeClr val="accent6">
              <a:lumMod val="40000"/>
              <a:lumOff val="60000"/>
            </a:schemeClr>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mc:AlternateContent xmlns:mc="http://schemas.openxmlformats.org/markup-compatibility/2006" xmlns:p14="http://schemas.microsoft.com/office/powerpoint/2010/main" xmlns:iact="http://schemas.microsoft.com/office/powerpoint/2014/inkAction">
        <mc:Choice Requires="p14 iact">
          <p:contentPart p14:bwMode="auto" r:id="rId9">
            <p14:nvContentPartPr>
              <p14:cNvPr id="3" name="Ink 2">
                <a:extLst>
                  <a:ext uri="{FF2B5EF4-FFF2-40B4-BE49-F238E27FC236}">
                    <a16:creationId xmlns:a16="http://schemas.microsoft.com/office/drawing/2014/main" id="{1AE471EE-96CC-45FF-826A-C47864F8D190}"/>
                  </a:ext>
                </a:extLst>
              </p14:cNvPr>
              <p14:cNvContentPartPr/>
              <p14:nvPr>
                <p:extLst>
                  <p:ext uri="{42D2F446-02D8-4167-A562-619A0277C38B}">
                    <p15:isNarration xmlns:p15="http://schemas.microsoft.com/office/powerpoint/2012/main" val="1"/>
                  </p:ext>
                </p:extLst>
              </p14:nvPr>
            </p14:nvContentPartPr>
            <p14:xfrm>
              <a:off x="7189560" y="149400"/>
              <a:ext cx="3942720" cy="2689560"/>
            </p14:xfrm>
          </p:contentPart>
        </mc:Choice>
        <mc:Fallback xmlns="">
          <p:pic>
            <p:nvPicPr>
              <p:cNvPr id="3" name="Ink 2">
                <a:extLst>
                  <a:ext uri="{FF2B5EF4-FFF2-40B4-BE49-F238E27FC236}">
                    <a16:creationId xmlns:a16="http://schemas.microsoft.com/office/drawing/2014/main" id="{1AE471EE-96CC-45FF-826A-C47864F8D190}"/>
                  </a:ext>
                </a:extLst>
              </p:cNvPr>
              <p:cNvPicPr>
                <a:picLocks noGrp="1" noRot="1" noChangeAspect="1" noMove="1" noResize="1" noEditPoints="1" noAdjustHandles="1" noChangeArrowheads="1" noChangeShapeType="1"/>
              </p:cNvPicPr>
              <p:nvPr/>
            </p:nvPicPr>
            <p:blipFill>
              <a:blip r:embed="rId10"/>
              <a:stretch>
                <a:fillRect/>
              </a:stretch>
            </p:blipFill>
            <p:spPr>
              <a:xfrm>
                <a:off x="7180200" y="140040"/>
                <a:ext cx="3961440" cy="2708280"/>
              </a:xfrm>
              <a:prstGeom prst="rect">
                <a:avLst/>
              </a:prstGeom>
            </p:spPr>
          </p:pic>
        </mc:Fallback>
      </mc:AlternateContent>
    </p:spTree>
    <p:custDataLst>
      <p:tags r:id="rId1"/>
    </p:custDataLst>
    <p:extLst>
      <p:ext uri="{BB962C8B-B14F-4D97-AF65-F5344CB8AC3E}">
        <p14:creationId xmlns:p14="http://schemas.microsoft.com/office/powerpoint/2010/main" val="2439600108"/>
      </p:ext>
    </p:extLst>
  </p:cSld>
  <p:clrMapOvr>
    <a:masterClrMapping/>
  </p:clrMapOvr>
  <mc:AlternateContent xmlns:mc="http://schemas.openxmlformats.org/markup-compatibility/2006" xmlns:p14="http://schemas.microsoft.com/office/powerpoint/2010/main">
    <mc:Choice Requires="p14">
      <p:transition p14:dur="0" advTm="51077"/>
    </mc:Choice>
    <mc:Fallback xmlns="">
      <p:transition advTm="5107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cmd type="call" cmd="playFrom(0.0)">
                                      <p:cBhvr>
                                        <p:cTn id="7" dur="1" fill="hold"/>
                                        <p:tgtEl>
                                          <p:spTgt spid="3"/>
                                        </p:tgtEl>
                                      </p:cBhvr>
                                    </p:cmd>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12"/>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37">
                                            <p:txEl>
                                              <p:pRg st="0" end="0"/>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7"/>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38">
                                            <p:txEl>
                                              <p:pRg st="0" end="0"/>
                                            </p:txEl>
                                          </p:spTgt>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38">
                                            <p:txEl>
                                              <p:pRg st="1" end="1"/>
                                            </p:txEl>
                                          </p:spTgt>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45"/>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47"/>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P spid="37" grpId="0" uiExpand="1" build="p"/>
      <p:bldP spid="38" grpId="0" uiExpand="1" build="p"/>
      <p:bldP spid="17" grpId="0" animBg="1"/>
      <p:bldP spid="45" grpId="0"/>
      <p:bldP spid="46" grpId="0"/>
      <p:bldP spid="47"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D5AC0939-D46D-4031-9487-45F3F60DE8E7}"/>
                  </a:ext>
                </a:extLst>
              </p:cNvPr>
              <p:cNvSpPr/>
              <p:nvPr/>
            </p:nvSpPr>
            <p:spPr>
              <a:xfrm>
                <a:off x="609600" y="274178"/>
                <a:ext cx="11913704" cy="6076728"/>
              </a:xfrm>
              <a:prstGeom prst="rect">
                <a:avLst/>
              </a:prstGeom>
            </p:spPr>
            <p:txBody>
              <a:bodyPr wrap="square">
                <a:spAutoFit/>
              </a:bodyPr>
              <a:lstStyle/>
              <a:p>
                <a:pPr>
                  <a:spcAft>
                    <a:spcPts val="1200"/>
                  </a:spcAft>
                </a:pPr>
                <a14:m>
                  <m:oMathPara xmlns:m="http://schemas.openxmlformats.org/officeDocument/2006/math">
                    <m:oMathParaPr>
                      <m:jc m:val="left"/>
                    </m:oMathParaPr>
                    <m:oMath xmlns:m="http://schemas.openxmlformats.org/officeDocument/2006/math">
                      <m:acc>
                        <m:accPr>
                          <m:chr m:val="⃗"/>
                          <m:ctrlPr>
                            <a:rPr lang="en-US" sz="4800" i="1" smtClean="0">
                              <a:solidFill>
                                <a:srgbClr val="7030A0"/>
                              </a:solidFill>
                              <a:latin typeface="Cambria Math" panose="02040503050406030204" pitchFamily="18" charset="0"/>
                            </a:rPr>
                          </m:ctrlPr>
                        </m:accPr>
                        <m:e>
                          <m:r>
                            <a:rPr lang="en-US" sz="4800" b="0" i="1" smtClean="0">
                              <a:solidFill>
                                <a:srgbClr val="7030A0"/>
                              </a:solidFill>
                              <a:latin typeface="Cambria Math" panose="02040503050406030204" pitchFamily="18" charset="0"/>
                            </a:rPr>
                            <m:t>𝑈</m:t>
                          </m:r>
                        </m:e>
                      </m:acc>
                      <m:r>
                        <a:rPr lang="en-US" sz="4800" i="1">
                          <a:solidFill>
                            <a:srgbClr val="7030A0"/>
                          </a:solidFill>
                          <a:latin typeface="Cambria Math" panose="02040503050406030204" pitchFamily="18" charset="0"/>
                        </a:rPr>
                        <m:t> </m:t>
                      </m:r>
                      <m:r>
                        <a:rPr lang="en-US" sz="4800" i="1">
                          <a:latin typeface="Cambria Math" panose="02040503050406030204" pitchFamily="18" charset="0"/>
                        </a:rPr>
                        <m:t>=</m:t>
                      </m:r>
                      <m:sSup>
                        <m:sSupPr>
                          <m:ctrlPr>
                            <a:rPr lang="en-US" sz="4800" i="1">
                              <a:solidFill>
                                <a:srgbClr val="0070C0"/>
                              </a:solidFill>
                              <a:latin typeface="Cambria Math" panose="02040503050406030204" pitchFamily="18" charset="0"/>
                            </a:rPr>
                          </m:ctrlPr>
                        </m:sSupPr>
                        <m:e>
                          <m:r>
                            <a:rPr lang="en-US" sz="4800" i="1">
                              <a:solidFill>
                                <a:srgbClr val="0070C0"/>
                              </a:solidFill>
                              <a:latin typeface="Cambria Math" panose="02040503050406030204" pitchFamily="18" charset="0"/>
                            </a:rPr>
                            <m:t>𝑈</m:t>
                          </m:r>
                        </m:e>
                        <m:sup>
                          <m:r>
                            <a:rPr lang="en-US" sz="4800" i="1">
                              <a:solidFill>
                                <a:srgbClr val="0070C0"/>
                              </a:solidFill>
                              <a:latin typeface="Cambria Math" panose="02040503050406030204" pitchFamily="18" charset="0"/>
                            </a:rPr>
                            <m:t>𝑡</m:t>
                          </m:r>
                        </m:sup>
                      </m:sSup>
                      <m:acc>
                        <m:accPr>
                          <m:chr m:val="⃗"/>
                          <m:ctrlPr>
                            <a:rPr lang="en-US" sz="4800" i="1">
                              <a:solidFill>
                                <a:srgbClr val="002060"/>
                              </a:solidFill>
                              <a:latin typeface="Cambria Math" panose="02040503050406030204" pitchFamily="18" charset="0"/>
                            </a:rPr>
                          </m:ctrlPr>
                        </m:accPr>
                        <m:e>
                          <m:sSub>
                            <m:sSubPr>
                              <m:ctrlPr>
                                <a:rPr lang="en-US" sz="4800" i="1">
                                  <a:solidFill>
                                    <a:srgbClr val="002060"/>
                                  </a:solidFill>
                                  <a:latin typeface="Cambria Math" panose="02040503050406030204" pitchFamily="18" charset="0"/>
                                </a:rPr>
                              </m:ctrlPr>
                            </m:sSubPr>
                            <m:e>
                              <m:r>
                                <a:rPr lang="en-US" sz="4800" i="1">
                                  <a:solidFill>
                                    <a:srgbClr val="002060"/>
                                  </a:solidFill>
                                  <a:latin typeface="Cambria Math" panose="02040503050406030204" pitchFamily="18" charset="0"/>
                                </a:rPr>
                                <m:t>𝑒</m:t>
                              </m:r>
                            </m:e>
                            <m:sub>
                              <m:r>
                                <a:rPr lang="en-US" sz="4800" i="1">
                                  <a:solidFill>
                                    <a:srgbClr val="002060"/>
                                  </a:solidFill>
                                  <a:latin typeface="Cambria Math" panose="02040503050406030204" pitchFamily="18" charset="0"/>
                                </a:rPr>
                                <m:t>𝑡</m:t>
                              </m:r>
                            </m:sub>
                          </m:sSub>
                        </m:e>
                      </m:acc>
                      <m:r>
                        <a:rPr lang="en-US" sz="4800" i="1">
                          <a:latin typeface="Cambria Math" panose="02040503050406030204" pitchFamily="18" charset="0"/>
                        </a:rPr>
                        <m:t>+</m:t>
                      </m:r>
                      <m:sSup>
                        <m:sSupPr>
                          <m:ctrlPr>
                            <a:rPr lang="en-US" sz="4800" i="1">
                              <a:solidFill>
                                <a:srgbClr val="0070C0"/>
                              </a:solidFill>
                              <a:latin typeface="Cambria Math" panose="02040503050406030204" pitchFamily="18" charset="0"/>
                            </a:rPr>
                          </m:ctrlPr>
                        </m:sSupPr>
                        <m:e>
                          <m:r>
                            <a:rPr lang="en-US" sz="4800" i="1">
                              <a:solidFill>
                                <a:srgbClr val="0070C0"/>
                              </a:solidFill>
                              <a:latin typeface="Cambria Math" panose="02040503050406030204" pitchFamily="18" charset="0"/>
                            </a:rPr>
                            <m:t>𝑈</m:t>
                          </m:r>
                        </m:e>
                        <m:sup>
                          <m:r>
                            <a:rPr lang="en-US" sz="4800" i="1">
                              <a:solidFill>
                                <a:srgbClr val="0070C0"/>
                              </a:solidFill>
                              <a:latin typeface="Cambria Math" panose="02040503050406030204" pitchFamily="18" charset="0"/>
                            </a:rPr>
                            <m:t>𝑥</m:t>
                          </m:r>
                        </m:sup>
                      </m:sSup>
                      <m:acc>
                        <m:accPr>
                          <m:chr m:val="⃗"/>
                          <m:ctrlPr>
                            <a:rPr lang="en-US" sz="4800" i="1">
                              <a:solidFill>
                                <a:srgbClr val="002060"/>
                              </a:solidFill>
                              <a:latin typeface="Cambria Math" panose="02040503050406030204" pitchFamily="18" charset="0"/>
                            </a:rPr>
                          </m:ctrlPr>
                        </m:accPr>
                        <m:e>
                          <m:sSub>
                            <m:sSubPr>
                              <m:ctrlPr>
                                <a:rPr lang="en-US" sz="4800" i="1">
                                  <a:solidFill>
                                    <a:srgbClr val="002060"/>
                                  </a:solidFill>
                                  <a:latin typeface="Cambria Math" panose="02040503050406030204" pitchFamily="18" charset="0"/>
                                </a:rPr>
                              </m:ctrlPr>
                            </m:sSubPr>
                            <m:e>
                              <m:r>
                                <a:rPr lang="en-US" sz="4800" i="1">
                                  <a:solidFill>
                                    <a:srgbClr val="002060"/>
                                  </a:solidFill>
                                  <a:latin typeface="Cambria Math" panose="02040503050406030204" pitchFamily="18" charset="0"/>
                                </a:rPr>
                                <m:t>𝑒</m:t>
                              </m:r>
                            </m:e>
                            <m:sub>
                              <m:r>
                                <a:rPr lang="en-US" sz="4800" i="1">
                                  <a:solidFill>
                                    <a:srgbClr val="002060"/>
                                  </a:solidFill>
                                  <a:latin typeface="Cambria Math" panose="02040503050406030204" pitchFamily="18" charset="0"/>
                                </a:rPr>
                                <m:t>𝑥</m:t>
                              </m:r>
                            </m:sub>
                          </m:sSub>
                        </m:e>
                      </m:acc>
                      <m:r>
                        <a:rPr lang="en-US" sz="4800" b="0" i="1" smtClean="0">
                          <a:solidFill>
                            <a:schemeClr val="tx1"/>
                          </a:solidFill>
                          <a:latin typeface="Cambria Math" panose="02040503050406030204" pitchFamily="18" charset="0"/>
                        </a:rPr>
                        <m:t>=   </m:t>
                      </m:r>
                      <m:d>
                        <m:dPr>
                          <m:begChr m:val="["/>
                          <m:endChr m:val="]"/>
                          <m:ctrlPr>
                            <a:rPr lang="en-US" sz="4800" i="1">
                              <a:latin typeface="Cambria Math" panose="02040503050406030204" pitchFamily="18" charset="0"/>
                              <a:ea typeface="Cambria Math" panose="02040503050406030204" pitchFamily="18" charset="0"/>
                            </a:rPr>
                          </m:ctrlPr>
                        </m:dPr>
                        <m:e>
                          <m:acc>
                            <m:accPr>
                              <m:chr m:val="⃗"/>
                              <m:ctrlPr>
                                <a:rPr lang="en-US" sz="4800" i="1">
                                  <a:solidFill>
                                    <a:srgbClr val="002060"/>
                                  </a:solidFill>
                                  <a:latin typeface="Cambria Math" panose="02040503050406030204" pitchFamily="18" charset="0"/>
                                  <a:ea typeface="Cambria Math" panose="02040503050406030204" pitchFamily="18" charset="0"/>
                                </a:rPr>
                              </m:ctrlPr>
                            </m:accPr>
                            <m:e>
                              <m:sSub>
                                <m:sSubPr>
                                  <m:ctrlPr>
                                    <a:rPr lang="en-US" sz="4800" i="1">
                                      <a:solidFill>
                                        <a:srgbClr val="002060"/>
                                      </a:solidFill>
                                      <a:latin typeface="Cambria Math" panose="02040503050406030204" pitchFamily="18" charset="0"/>
                                      <a:ea typeface="Cambria Math" panose="02040503050406030204" pitchFamily="18" charset="0"/>
                                    </a:rPr>
                                  </m:ctrlPr>
                                </m:sSubPr>
                                <m:e>
                                  <m:r>
                                    <a:rPr lang="en-US" sz="4800" i="1">
                                      <a:solidFill>
                                        <a:srgbClr val="002060"/>
                                      </a:solidFill>
                                      <a:latin typeface="Cambria Math" panose="02040503050406030204" pitchFamily="18" charset="0"/>
                                      <a:ea typeface="Cambria Math" panose="02040503050406030204" pitchFamily="18" charset="0"/>
                                    </a:rPr>
                                    <m:t>𝑒</m:t>
                                  </m:r>
                                </m:e>
                                <m:sub>
                                  <m:r>
                                    <a:rPr lang="en-US" sz="4800" i="1">
                                      <a:solidFill>
                                        <a:srgbClr val="002060"/>
                                      </a:solidFill>
                                      <a:latin typeface="Cambria Math" panose="02040503050406030204" pitchFamily="18" charset="0"/>
                                      <a:ea typeface="Cambria Math" panose="02040503050406030204" pitchFamily="18" charset="0"/>
                                    </a:rPr>
                                    <m:t>𝑡</m:t>
                                  </m:r>
                                </m:sub>
                              </m:sSub>
                            </m:e>
                          </m:acc>
                          <m:r>
                            <a:rPr lang="en-US" sz="4800" i="1">
                              <a:solidFill>
                                <a:srgbClr val="002060"/>
                              </a:solidFill>
                              <a:latin typeface="Cambria Math" panose="02040503050406030204" pitchFamily="18" charset="0"/>
                              <a:ea typeface="Cambria Math" panose="02040503050406030204" pitchFamily="18" charset="0"/>
                            </a:rPr>
                            <m:t>   </m:t>
                          </m:r>
                          <m:acc>
                            <m:accPr>
                              <m:chr m:val="⃗"/>
                              <m:ctrlPr>
                                <a:rPr lang="en-US" sz="4800" i="1">
                                  <a:solidFill>
                                    <a:srgbClr val="002060"/>
                                  </a:solidFill>
                                  <a:latin typeface="Cambria Math" panose="02040503050406030204" pitchFamily="18" charset="0"/>
                                  <a:ea typeface="Cambria Math" panose="02040503050406030204" pitchFamily="18" charset="0"/>
                                </a:rPr>
                              </m:ctrlPr>
                            </m:accPr>
                            <m:e>
                              <m:sSub>
                                <m:sSubPr>
                                  <m:ctrlPr>
                                    <a:rPr lang="en-US" sz="4800" i="1">
                                      <a:solidFill>
                                        <a:srgbClr val="002060"/>
                                      </a:solidFill>
                                      <a:latin typeface="Cambria Math" panose="02040503050406030204" pitchFamily="18" charset="0"/>
                                      <a:ea typeface="Cambria Math" panose="02040503050406030204" pitchFamily="18" charset="0"/>
                                    </a:rPr>
                                  </m:ctrlPr>
                                </m:sSubPr>
                                <m:e>
                                  <m:r>
                                    <a:rPr lang="en-US" sz="4800" i="1">
                                      <a:solidFill>
                                        <a:srgbClr val="002060"/>
                                      </a:solidFill>
                                      <a:latin typeface="Cambria Math" panose="02040503050406030204" pitchFamily="18" charset="0"/>
                                      <a:ea typeface="Cambria Math" panose="02040503050406030204" pitchFamily="18" charset="0"/>
                                    </a:rPr>
                                    <m:t>𝑒</m:t>
                                  </m:r>
                                </m:e>
                                <m:sub>
                                  <m:r>
                                    <a:rPr lang="en-US" sz="4800" i="1">
                                      <a:solidFill>
                                        <a:srgbClr val="002060"/>
                                      </a:solidFill>
                                      <a:latin typeface="Cambria Math" panose="02040503050406030204" pitchFamily="18" charset="0"/>
                                      <a:ea typeface="Cambria Math" panose="02040503050406030204" pitchFamily="18" charset="0"/>
                                    </a:rPr>
                                    <m:t>𝑥</m:t>
                                  </m:r>
                                </m:sub>
                              </m:sSub>
                            </m:e>
                          </m:acc>
                        </m:e>
                      </m:d>
                      <m:d>
                        <m:dPr>
                          <m:begChr m:val="["/>
                          <m:endChr m:val="]"/>
                          <m:ctrlPr>
                            <a:rPr lang="en-US" sz="4800" i="1">
                              <a:latin typeface="Cambria Math" panose="02040503050406030204" pitchFamily="18" charset="0"/>
                              <a:ea typeface="Cambria Math" panose="02040503050406030204" pitchFamily="18" charset="0"/>
                            </a:rPr>
                          </m:ctrlPr>
                        </m:dPr>
                        <m:e>
                          <m:eqArr>
                            <m:eqArrPr>
                              <m:ctrlPr>
                                <a:rPr lang="en-US" sz="4800" i="1">
                                  <a:solidFill>
                                    <a:srgbClr val="0070C0"/>
                                  </a:solidFill>
                                  <a:latin typeface="Cambria Math" panose="02040503050406030204" pitchFamily="18" charset="0"/>
                                  <a:ea typeface="Cambria Math" panose="02040503050406030204" pitchFamily="18" charset="0"/>
                                </a:rPr>
                              </m:ctrlPr>
                            </m:eqArrPr>
                            <m:e>
                              <m:sSup>
                                <m:sSupPr>
                                  <m:ctrlPr>
                                    <a:rPr lang="en-US" sz="4800" i="1">
                                      <a:solidFill>
                                        <a:srgbClr val="0070C0"/>
                                      </a:solidFill>
                                      <a:latin typeface="Cambria Math" panose="02040503050406030204" pitchFamily="18" charset="0"/>
                                    </a:rPr>
                                  </m:ctrlPr>
                                </m:sSupPr>
                                <m:e>
                                  <m:r>
                                    <a:rPr lang="en-US" sz="4800" i="1">
                                      <a:solidFill>
                                        <a:srgbClr val="0070C0"/>
                                      </a:solidFill>
                                      <a:latin typeface="Cambria Math" panose="02040503050406030204" pitchFamily="18" charset="0"/>
                                    </a:rPr>
                                    <m:t>𝑈</m:t>
                                  </m:r>
                                </m:e>
                                <m:sup>
                                  <m:r>
                                    <a:rPr lang="en-US" sz="4800" i="1">
                                      <a:solidFill>
                                        <a:srgbClr val="0070C0"/>
                                      </a:solidFill>
                                      <a:latin typeface="Cambria Math" panose="02040503050406030204" pitchFamily="18" charset="0"/>
                                    </a:rPr>
                                    <m:t>𝑡</m:t>
                                  </m:r>
                                </m:sup>
                              </m:sSup>
                            </m:e>
                            <m:e>
                              <m:sSup>
                                <m:sSupPr>
                                  <m:ctrlPr>
                                    <a:rPr lang="en-US" sz="4800" i="1">
                                      <a:solidFill>
                                        <a:srgbClr val="0070C0"/>
                                      </a:solidFill>
                                      <a:latin typeface="Cambria Math" panose="02040503050406030204" pitchFamily="18" charset="0"/>
                                    </a:rPr>
                                  </m:ctrlPr>
                                </m:sSupPr>
                                <m:e>
                                  <m:r>
                                    <a:rPr lang="en-US" sz="4800" i="1">
                                      <a:solidFill>
                                        <a:srgbClr val="0070C0"/>
                                      </a:solidFill>
                                      <a:latin typeface="Cambria Math" panose="02040503050406030204" pitchFamily="18" charset="0"/>
                                    </a:rPr>
                                    <m:t>𝑈</m:t>
                                  </m:r>
                                </m:e>
                                <m:sup>
                                  <m:r>
                                    <a:rPr lang="en-US" sz="4800" i="1">
                                      <a:solidFill>
                                        <a:srgbClr val="0070C0"/>
                                      </a:solidFill>
                                      <a:latin typeface="Cambria Math" panose="02040503050406030204" pitchFamily="18" charset="0"/>
                                    </a:rPr>
                                    <m:t>𝑥</m:t>
                                  </m:r>
                                </m:sup>
                              </m:sSup>
                            </m:e>
                          </m:eqArr>
                        </m:e>
                      </m:d>
                    </m:oMath>
                  </m:oMathPara>
                </a14:m>
                <a:endParaRPr lang="en-CA" sz="4800" dirty="0"/>
              </a:p>
              <a:p>
                <a:pPr>
                  <a:spcAft>
                    <a:spcPts val="1200"/>
                  </a:spcAft>
                </a:pPr>
                <a:r>
                  <a:rPr lang="en-US" sz="4800" dirty="0"/>
                  <a:t>                             </a:t>
                </a:r>
                <a14:m>
                  <m:oMath xmlns:m="http://schemas.openxmlformats.org/officeDocument/2006/math">
                    <m:r>
                      <a:rPr lang="en-US" sz="4800" i="1">
                        <a:latin typeface="Cambria Math" panose="02040503050406030204" pitchFamily="18" charset="0"/>
                      </a:rPr>
                      <m:t>=</m:t>
                    </m:r>
                    <m:d>
                      <m:dPr>
                        <m:begChr m:val="["/>
                        <m:endChr m:val="]"/>
                        <m:ctrlPr>
                          <a:rPr lang="en-US" sz="4800" i="1">
                            <a:latin typeface="Cambria Math" panose="02040503050406030204" pitchFamily="18" charset="0"/>
                            <a:ea typeface="Cambria Math" panose="02040503050406030204" pitchFamily="18" charset="0"/>
                          </a:rPr>
                        </m:ctrlPr>
                      </m:dPr>
                      <m:e>
                        <m:acc>
                          <m:accPr>
                            <m:chr m:val="⃗"/>
                            <m:ctrlPr>
                              <a:rPr lang="en-US" sz="4800" i="1">
                                <a:solidFill>
                                  <a:srgbClr val="002060"/>
                                </a:solidFill>
                                <a:latin typeface="Cambria Math" panose="02040503050406030204" pitchFamily="18" charset="0"/>
                                <a:ea typeface="Cambria Math" panose="02040503050406030204" pitchFamily="18" charset="0"/>
                              </a:rPr>
                            </m:ctrlPr>
                          </m:accPr>
                          <m:e>
                            <m:sSub>
                              <m:sSubPr>
                                <m:ctrlPr>
                                  <a:rPr lang="en-US" sz="4800" i="1">
                                    <a:solidFill>
                                      <a:srgbClr val="002060"/>
                                    </a:solidFill>
                                    <a:latin typeface="Cambria Math" panose="02040503050406030204" pitchFamily="18" charset="0"/>
                                    <a:ea typeface="Cambria Math" panose="02040503050406030204" pitchFamily="18" charset="0"/>
                                  </a:rPr>
                                </m:ctrlPr>
                              </m:sSubPr>
                              <m:e>
                                <m:r>
                                  <a:rPr lang="en-US" sz="4800" i="1">
                                    <a:solidFill>
                                      <a:srgbClr val="002060"/>
                                    </a:solidFill>
                                    <a:latin typeface="Cambria Math" panose="02040503050406030204" pitchFamily="18" charset="0"/>
                                    <a:ea typeface="Cambria Math" panose="02040503050406030204" pitchFamily="18" charset="0"/>
                                  </a:rPr>
                                  <m:t>𝑒</m:t>
                                </m:r>
                              </m:e>
                              <m:sub>
                                <m:r>
                                  <a:rPr lang="en-US" sz="4800" i="1">
                                    <a:solidFill>
                                      <a:srgbClr val="002060"/>
                                    </a:solidFill>
                                    <a:latin typeface="Cambria Math" panose="02040503050406030204" pitchFamily="18" charset="0"/>
                                    <a:ea typeface="Cambria Math" panose="02040503050406030204" pitchFamily="18" charset="0"/>
                                  </a:rPr>
                                  <m:t>𝑡</m:t>
                                </m:r>
                              </m:sub>
                            </m:sSub>
                          </m:e>
                        </m:acc>
                        <m:r>
                          <a:rPr lang="en-US" sz="4800" i="1">
                            <a:solidFill>
                              <a:srgbClr val="002060"/>
                            </a:solidFill>
                            <a:latin typeface="Cambria Math" panose="02040503050406030204" pitchFamily="18" charset="0"/>
                            <a:ea typeface="Cambria Math" panose="02040503050406030204" pitchFamily="18" charset="0"/>
                          </a:rPr>
                          <m:t>   </m:t>
                        </m:r>
                        <m:acc>
                          <m:accPr>
                            <m:chr m:val="⃗"/>
                            <m:ctrlPr>
                              <a:rPr lang="en-US" sz="4800" i="1">
                                <a:solidFill>
                                  <a:srgbClr val="002060"/>
                                </a:solidFill>
                                <a:latin typeface="Cambria Math" panose="02040503050406030204" pitchFamily="18" charset="0"/>
                                <a:ea typeface="Cambria Math" panose="02040503050406030204" pitchFamily="18" charset="0"/>
                              </a:rPr>
                            </m:ctrlPr>
                          </m:accPr>
                          <m:e>
                            <m:sSub>
                              <m:sSubPr>
                                <m:ctrlPr>
                                  <a:rPr lang="en-US" sz="4800" i="1">
                                    <a:solidFill>
                                      <a:srgbClr val="002060"/>
                                    </a:solidFill>
                                    <a:latin typeface="Cambria Math" panose="02040503050406030204" pitchFamily="18" charset="0"/>
                                    <a:ea typeface="Cambria Math" panose="02040503050406030204" pitchFamily="18" charset="0"/>
                                  </a:rPr>
                                </m:ctrlPr>
                              </m:sSubPr>
                              <m:e>
                                <m:r>
                                  <a:rPr lang="en-US" sz="4800" i="1">
                                    <a:solidFill>
                                      <a:srgbClr val="002060"/>
                                    </a:solidFill>
                                    <a:latin typeface="Cambria Math" panose="02040503050406030204" pitchFamily="18" charset="0"/>
                                    <a:ea typeface="Cambria Math" panose="02040503050406030204" pitchFamily="18" charset="0"/>
                                  </a:rPr>
                                  <m:t>𝑒</m:t>
                                </m:r>
                              </m:e>
                              <m:sub>
                                <m:r>
                                  <a:rPr lang="en-US" sz="4800" i="1">
                                    <a:solidFill>
                                      <a:srgbClr val="002060"/>
                                    </a:solidFill>
                                    <a:latin typeface="Cambria Math" panose="02040503050406030204" pitchFamily="18" charset="0"/>
                                    <a:ea typeface="Cambria Math" panose="02040503050406030204" pitchFamily="18" charset="0"/>
                                  </a:rPr>
                                  <m:t>𝑥</m:t>
                                </m:r>
                              </m:sub>
                            </m:sSub>
                          </m:e>
                        </m:acc>
                      </m:e>
                    </m:d>
                    <m:d>
                      <m:dPr>
                        <m:begChr m:val="["/>
                        <m:endChr m:val="]"/>
                        <m:ctrlPr>
                          <a:rPr lang="en-US" sz="4800" b="0" i="1" smtClean="0">
                            <a:solidFill>
                              <a:schemeClr val="tx1"/>
                            </a:solidFill>
                            <a:latin typeface="Cambria Math" panose="02040503050406030204" pitchFamily="18" charset="0"/>
                            <a:ea typeface="Cambria Math" panose="02040503050406030204" pitchFamily="18" charset="0"/>
                          </a:rPr>
                        </m:ctrlPr>
                      </m:dPr>
                      <m:e>
                        <m:m>
                          <m:mPr>
                            <m:mcs>
                              <m:mc>
                                <m:mcPr>
                                  <m:count m:val="2"/>
                                  <m:mcJc m:val="center"/>
                                </m:mcPr>
                              </m:mc>
                            </m:mcs>
                            <m:ctrlPr>
                              <a:rPr lang="en-US" sz="4800" i="1">
                                <a:solidFill>
                                  <a:schemeClr val="tx1"/>
                                </a:solidFill>
                                <a:latin typeface="Cambria Math" panose="02040503050406030204" pitchFamily="18" charset="0"/>
                                <a:ea typeface="Cambria Math" panose="02040503050406030204" pitchFamily="18" charset="0"/>
                              </a:rPr>
                            </m:ctrlPr>
                          </m:mPr>
                          <m:mr>
                            <m:e>
                              <m:r>
                                <m:rPr>
                                  <m:brk m:alnAt="7"/>
                                </m:rPr>
                                <a:rPr lang="en-US" sz="4800" b="0" i="1" smtClean="0">
                                  <a:solidFill>
                                    <a:schemeClr val="tx1"/>
                                  </a:solidFill>
                                  <a:latin typeface="Cambria Math" panose="02040503050406030204" pitchFamily="18" charset="0"/>
                                  <a:ea typeface="Cambria Math" panose="02040503050406030204" pitchFamily="18" charset="0"/>
                                </a:rPr>
                                <m:t>1</m:t>
                              </m:r>
                            </m:e>
                            <m:e>
                              <m:r>
                                <a:rPr lang="en-US" sz="4800" b="0" i="1" smtClean="0">
                                  <a:solidFill>
                                    <a:schemeClr val="tx1"/>
                                  </a:solidFill>
                                  <a:latin typeface="Cambria Math" panose="02040503050406030204" pitchFamily="18" charset="0"/>
                                  <a:ea typeface="Cambria Math" panose="02040503050406030204" pitchFamily="18" charset="0"/>
                                </a:rPr>
                                <m:t>0</m:t>
                              </m:r>
                            </m:e>
                          </m:mr>
                          <m:mr>
                            <m:e>
                              <m:r>
                                <a:rPr lang="en-US" sz="4800" b="0" i="1" smtClean="0">
                                  <a:solidFill>
                                    <a:schemeClr val="tx1"/>
                                  </a:solidFill>
                                  <a:latin typeface="Cambria Math" panose="02040503050406030204" pitchFamily="18" charset="0"/>
                                  <a:ea typeface="Cambria Math" panose="02040503050406030204" pitchFamily="18" charset="0"/>
                                </a:rPr>
                                <m:t>0</m:t>
                              </m:r>
                            </m:e>
                            <m:e>
                              <m:r>
                                <a:rPr lang="en-US" sz="4800" b="0" i="1" smtClean="0">
                                  <a:solidFill>
                                    <a:schemeClr val="tx1"/>
                                  </a:solidFill>
                                  <a:latin typeface="Cambria Math" panose="02040503050406030204" pitchFamily="18" charset="0"/>
                                  <a:ea typeface="Cambria Math" panose="02040503050406030204" pitchFamily="18" charset="0"/>
                                </a:rPr>
                                <m:t>1</m:t>
                              </m:r>
                            </m:e>
                          </m:mr>
                        </m:m>
                      </m:e>
                    </m:d>
                    <m:d>
                      <m:dPr>
                        <m:begChr m:val="["/>
                        <m:endChr m:val="]"/>
                        <m:ctrlPr>
                          <a:rPr lang="en-US" sz="4800" i="1">
                            <a:latin typeface="Cambria Math" panose="02040503050406030204" pitchFamily="18" charset="0"/>
                            <a:ea typeface="Cambria Math" panose="02040503050406030204" pitchFamily="18" charset="0"/>
                          </a:rPr>
                        </m:ctrlPr>
                      </m:dPr>
                      <m:e>
                        <m:eqArr>
                          <m:eqArrPr>
                            <m:ctrlPr>
                              <a:rPr lang="en-US" sz="4800" i="1">
                                <a:solidFill>
                                  <a:srgbClr val="0070C0"/>
                                </a:solidFill>
                                <a:latin typeface="Cambria Math" panose="02040503050406030204" pitchFamily="18" charset="0"/>
                                <a:ea typeface="Cambria Math" panose="02040503050406030204" pitchFamily="18" charset="0"/>
                              </a:rPr>
                            </m:ctrlPr>
                          </m:eqArrPr>
                          <m:e>
                            <m:sSup>
                              <m:sSupPr>
                                <m:ctrlPr>
                                  <a:rPr lang="en-US" sz="4800" i="1">
                                    <a:solidFill>
                                      <a:srgbClr val="0070C0"/>
                                    </a:solidFill>
                                    <a:latin typeface="Cambria Math" panose="02040503050406030204" pitchFamily="18" charset="0"/>
                                  </a:rPr>
                                </m:ctrlPr>
                              </m:sSupPr>
                              <m:e>
                                <m:r>
                                  <a:rPr lang="en-US" sz="4800" i="1">
                                    <a:solidFill>
                                      <a:srgbClr val="0070C0"/>
                                    </a:solidFill>
                                    <a:latin typeface="Cambria Math" panose="02040503050406030204" pitchFamily="18" charset="0"/>
                                  </a:rPr>
                                  <m:t>𝑈</m:t>
                                </m:r>
                              </m:e>
                              <m:sup>
                                <m:r>
                                  <a:rPr lang="en-US" sz="4800" i="1">
                                    <a:solidFill>
                                      <a:srgbClr val="0070C0"/>
                                    </a:solidFill>
                                    <a:latin typeface="Cambria Math" panose="02040503050406030204" pitchFamily="18" charset="0"/>
                                  </a:rPr>
                                  <m:t>𝑡</m:t>
                                </m:r>
                              </m:sup>
                            </m:sSup>
                          </m:e>
                          <m:e>
                            <m:sSup>
                              <m:sSupPr>
                                <m:ctrlPr>
                                  <a:rPr lang="en-US" sz="4800" i="1">
                                    <a:solidFill>
                                      <a:srgbClr val="0070C0"/>
                                    </a:solidFill>
                                    <a:latin typeface="Cambria Math" panose="02040503050406030204" pitchFamily="18" charset="0"/>
                                  </a:rPr>
                                </m:ctrlPr>
                              </m:sSupPr>
                              <m:e>
                                <m:r>
                                  <a:rPr lang="en-US" sz="4800" i="1">
                                    <a:solidFill>
                                      <a:srgbClr val="0070C0"/>
                                    </a:solidFill>
                                    <a:latin typeface="Cambria Math" panose="02040503050406030204" pitchFamily="18" charset="0"/>
                                  </a:rPr>
                                  <m:t>𝑈</m:t>
                                </m:r>
                              </m:e>
                              <m:sup>
                                <m:r>
                                  <a:rPr lang="en-US" sz="4800" i="1">
                                    <a:solidFill>
                                      <a:srgbClr val="0070C0"/>
                                    </a:solidFill>
                                    <a:latin typeface="Cambria Math" panose="02040503050406030204" pitchFamily="18" charset="0"/>
                                  </a:rPr>
                                  <m:t>𝑥</m:t>
                                </m:r>
                              </m:sup>
                            </m:sSup>
                          </m:e>
                        </m:eqArr>
                      </m:e>
                    </m:d>
                  </m:oMath>
                </a14:m>
                <a:endParaRPr lang="en-CA" sz="4800" dirty="0"/>
              </a:p>
              <a:p>
                <a:pPr>
                  <a:spcAft>
                    <a:spcPts val="1200"/>
                  </a:spcAft>
                </a:pPr>
                <a:r>
                  <a:rPr lang="en-US" sz="4800" dirty="0"/>
                  <a:t>              </a:t>
                </a:r>
                <a14:m>
                  <m:oMath xmlns:m="http://schemas.openxmlformats.org/officeDocument/2006/math">
                    <m:r>
                      <a:rPr lang="en-US" sz="4800" i="1">
                        <a:latin typeface="Cambria Math" panose="02040503050406030204" pitchFamily="18" charset="0"/>
                      </a:rPr>
                      <m:t>=</m:t>
                    </m:r>
                    <m:d>
                      <m:dPr>
                        <m:begChr m:val="["/>
                        <m:endChr m:val="]"/>
                        <m:ctrlPr>
                          <a:rPr lang="en-US" sz="4800" i="1">
                            <a:latin typeface="Cambria Math" panose="02040503050406030204" pitchFamily="18" charset="0"/>
                            <a:ea typeface="Cambria Math" panose="02040503050406030204" pitchFamily="18" charset="0"/>
                          </a:rPr>
                        </m:ctrlPr>
                      </m:dPr>
                      <m:e>
                        <m:acc>
                          <m:accPr>
                            <m:chr m:val="⃗"/>
                            <m:ctrlPr>
                              <a:rPr lang="en-US" sz="4800" i="1">
                                <a:solidFill>
                                  <a:srgbClr val="002060"/>
                                </a:solidFill>
                                <a:latin typeface="Cambria Math" panose="02040503050406030204" pitchFamily="18" charset="0"/>
                                <a:ea typeface="Cambria Math" panose="02040503050406030204" pitchFamily="18" charset="0"/>
                              </a:rPr>
                            </m:ctrlPr>
                          </m:accPr>
                          <m:e>
                            <m:sSub>
                              <m:sSubPr>
                                <m:ctrlPr>
                                  <a:rPr lang="en-US" sz="4800" i="1">
                                    <a:solidFill>
                                      <a:srgbClr val="002060"/>
                                    </a:solidFill>
                                    <a:latin typeface="Cambria Math" panose="02040503050406030204" pitchFamily="18" charset="0"/>
                                    <a:ea typeface="Cambria Math" panose="02040503050406030204" pitchFamily="18" charset="0"/>
                                  </a:rPr>
                                </m:ctrlPr>
                              </m:sSubPr>
                              <m:e>
                                <m:r>
                                  <a:rPr lang="en-US" sz="4800" i="1">
                                    <a:solidFill>
                                      <a:srgbClr val="002060"/>
                                    </a:solidFill>
                                    <a:latin typeface="Cambria Math" panose="02040503050406030204" pitchFamily="18" charset="0"/>
                                    <a:ea typeface="Cambria Math" panose="02040503050406030204" pitchFamily="18" charset="0"/>
                                  </a:rPr>
                                  <m:t>𝑒</m:t>
                                </m:r>
                              </m:e>
                              <m:sub>
                                <m:r>
                                  <a:rPr lang="en-US" sz="4800" i="1">
                                    <a:solidFill>
                                      <a:srgbClr val="002060"/>
                                    </a:solidFill>
                                    <a:latin typeface="Cambria Math" panose="02040503050406030204" pitchFamily="18" charset="0"/>
                                    <a:ea typeface="Cambria Math" panose="02040503050406030204" pitchFamily="18" charset="0"/>
                                  </a:rPr>
                                  <m:t>𝑡</m:t>
                                </m:r>
                              </m:sub>
                            </m:sSub>
                          </m:e>
                        </m:acc>
                        <m:r>
                          <a:rPr lang="en-US" sz="4800" i="1">
                            <a:solidFill>
                              <a:srgbClr val="002060"/>
                            </a:solidFill>
                            <a:latin typeface="Cambria Math" panose="02040503050406030204" pitchFamily="18" charset="0"/>
                            <a:ea typeface="Cambria Math" panose="02040503050406030204" pitchFamily="18" charset="0"/>
                          </a:rPr>
                          <m:t>   </m:t>
                        </m:r>
                        <m:acc>
                          <m:accPr>
                            <m:chr m:val="⃗"/>
                            <m:ctrlPr>
                              <a:rPr lang="en-US" sz="4800" i="1">
                                <a:solidFill>
                                  <a:srgbClr val="002060"/>
                                </a:solidFill>
                                <a:latin typeface="Cambria Math" panose="02040503050406030204" pitchFamily="18" charset="0"/>
                                <a:ea typeface="Cambria Math" panose="02040503050406030204" pitchFamily="18" charset="0"/>
                              </a:rPr>
                            </m:ctrlPr>
                          </m:accPr>
                          <m:e>
                            <m:sSub>
                              <m:sSubPr>
                                <m:ctrlPr>
                                  <a:rPr lang="en-US" sz="4800" i="1">
                                    <a:solidFill>
                                      <a:srgbClr val="002060"/>
                                    </a:solidFill>
                                    <a:latin typeface="Cambria Math" panose="02040503050406030204" pitchFamily="18" charset="0"/>
                                    <a:ea typeface="Cambria Math" panose="02040503050406030204" pitchFamily="18" charset="0"/>
                                  </a:rPr>
                                </m:ctrlPr>
                              </m:sSubPr>
                              <m:e>
                                <m:r>
                                  <a:rPr lang="en-US" sz="4800" i="1">
                                    <a:solidFill>
                                      <a:srgbClr val="002060"/>
                                    </a:solidFill>
                                    <a:latin typeface="Cambria Math" panose="02040503050406030204" pitchFamily="18" charset="0"/>
                                    <a:ea typeface="Cambria Math" panose="02040503050406030204" pitchFamily="18" charset="0"/>
                                  </a:rPr>
                                  <m:t>𝑒</m:t>
                                </m:r>
                              </m:e>
                              <m:sub>
                                <m:r>
                                  <a:rPr lang="en-US" sz="4800" i="1">
                                    <a:solidFill>
                                      <a:srgbClr val="002060"/>
                                    </a:solidFill>
                                    <a:latin typeface="Cambria Math" panose="02040503050406030204" pitchFamily="18" charset="0"/>
                                    <a:ea typeface="Cambria Math" panose="02040503050406030204" pitchFamily="18" charset="0"/>
                                  </a:rPr>
                                  <m:t>𝑥</m:t>
                                </m:r>
                              </m:sub>
                            </m:sSub>
                          </m:e>
                        </m:acc>
                      </m:e>
                    </m:d>
                    <m:r>
                      <a:rPr lang="en-US" sz="4800" i="1" smtClean="0">
                        <a:latin typeface="Cambria Math" panose="02040503050406030204" pitchFamily="18" charset="0"/>
                      </a:rPr>
                      <m:t>𝛾</m:t>
                    </m:r>
                    <m:d>
                      <m:dPr>
                        <m:begChr m:val="["/>
                        <m:endChr m:val="]"/>
                        <m:ctrlPr>
                          <a:rPr lang="en-US" sz="4800" b="0" i="1" smtClean="0">
                            <a:solidFill>
                              <a:schemeClr val="tx1"/>
                            </a:solidFill>
                            <a:latin typeface="Cambria Math" panose="02040503050406030204" pitchFamily="18" charset="0"/>
                          </a:rPr>
                        </m:ctrlPr>
                      </m:dPr>
                      <m:e>
                        <m:m>
                          <m:mPr>
                            <m:mcs>
                              <m:mc>
                                <m:mcPr>
                                  <m:count m:val="2"/>
                                  <m:mcJc m:val="center"/>
                                </m:mcPr>
                              </m:mc>
                            </m:mcs>
                            <m:ctrlPr>
                              <a:rPr lang="en-US" sz="4800" b="0" i="1" smtClean="0">
                                <a:solidFill>
                                  <a:schemeClr val="tx1"/>
                                </a:solidFill>
                                <a:latin typeface="Cambria Math" panose="02040503050406030204" pitchFamily="18" charset="0"/>
                              </a:rPr>
                            </m:ctrlPr>
                          </m:mPr>
                          <m:mr>
                            <m:e>
                              <m:r>
                                <m:rPr>
                                  <m:brk m:alnAt="7"/>
                                </m:rPr>
                                <a:rPr lang="en-US" sz="4800" b="0" i="1" smtClean="0">
                                  <a:solidFill>
                                    <a:schemeClr val="tx1"/>
                                  </a:solidFill>
                                  <a:latin typeface="Cambria Math" panose="02040503050406030204" pitchFamily="18" charset="0"/>
                                </a:rPr>
                                <m:t>1</m:t>
                              </m:r>
                            </m:e>
                            <m:e>
                              <m:r>
                                <a:rPr lang="en-US" sz="4800" i="1">
                                  <a:solidFill>
                                    <a:srgbClr val="7030A0"/>
                                  </a:solidFill>
                                  <a:latin typeface="Cambria Math" panose="02040503050406030204" pitchFamily="18" charset="0"/>
                                </a:rPr>
                                <m:t>𝛽</m:t>
                              </m:r>
                            </m:e>
                          </m:mr>
                          <m:mr>
                            <m:e>
                              <m:r>
                                <a:rPr lang="en-US" sz="4800" i="1">
                                  <a:solidFill>
                                    <a:srgbClr val="7030A0"/>
                                  </a:solidFill>
                                  <a:latin typeface="Cambria Math" panose="02040503050406030204" pitchFamily="18" charset="0"/>
                                </a:rPr>
                                <m:t>𝛽</m:t>
                              </m:r>
                            </m:e>
                            <m:e>
                              <m:r>
                                <a:rPr lang="en-US" sz="4800" b="0" i="1" smtClean="0">
                                  <a:solidFill>
                                    <a:schemeClr val="tx1"/>
                                  </a:solidFill>
                                  <a:latin typeface="Cambria Math" panose="02040503050406030204" pitchFamily="18" charset="0"/>
                                </a:rPr>
                                <m:t>1</m:t>
                              </m:r>
                            </m:e>
                          </m:mr>
                        </m:m>
                      </m:e>
                    </m:d>
                    <m:r>
                      <a:rPr lang="en-US" sz="4800" i="1" smtClean="0">
                        <a:latin typeface="Cambria Math" panose="02040503050406030204" pitchFamily="18" charset="0"/>
                      </a:rPr>
                      <m:t>𝛾</m:t>
                    </m:r>
                    <m:d>
                      <m:dPr>
                        <m:begChr m:val="["/>
                        <m:endChr m:val="]"/>
                        <m:ctrlPr>
                          <a:rPr lang="en-US" sz="4800" b="0" i="1" smtClean="0">
                            <a:solidFill>
                              <a:schemeClr val="tx1"/>
                            </a:solidFill>
                            <a:latin typeface="Cambria Math" panose="02040503050406030204" pitchFamily="18" charset="0"/>
                          </a:rPr>
                        </m:ctrlPr>
                      </m:dPr>
                      <m:e>
                        <m:m>
                          <m:mPr>
                            <m:mcs>
                              <m:mc>
                                <m:mcPr>
                                  <m:count m:val="2"/>
                                  <m:mcJc m:val="center"/>
                                </m:mcPr>
                              </m:mc>
                            </m:mcs>
                            <m:ctrlPr>
                              <a:rPr lang="en-US" sz="4800" b="0" i="1" smtClean="0">
                                <a:solidFill>
                                  <a:schemeClr val="tx1"/>
                                </a:solidFill>
                                <a:latin typeface="Cambria Math" panose="02040503050406030204" pitchFamily="18" charset="0"/>
                              </a:rPr>
                            </m:ctrlPr>
                          </m:mPr>
                          <m:mr>
                            <m:e>
                              <m:r>
                                <m:rPr>
                                  <m:brk m:alnAt="7"/>
                                </m:rPr>
                                <a:rPr lang="en-US" sz="4800" b="0" i="1" smtClean="0">
                                  <a:solidFill>
                                    <a:schemeClr val="tx1"/>
                                  </a:solidFill>
                                  <a:latin typeface="Cambria Math" panose="02040503050406030204" pitchFamily="18" charset="0"/>
                                </a:rPr>
                                <m:t>1</m:t>
                              </m:r>
                            </m:e>
                            <m:e>
                              <m:r>
                                <a:rPr lang="en-US" sz="4800" b="0" i="1" smtClean="0">
                                  <a:solidFill>
                                    <a:schemeClr val="tx1"/>
                                  </a:solidFill>
                                  <a:latin typeface="Cambria Math" panose="02040503050406030204" pitchFamily="18" charset="0"/>
                                </a:rPr>
                                <m:t>−</m:t>
                              </m:r>
                              <m:r>
                                <a:rPr lang="en-US" sz="4800" i="1">
                                  <a:solidFill>
                                    <a:srgbClr val="7030A0"/>
                                  </a:solidFill>
                                  <a:latin typeface="Cambria Math" panose="02040503050406030204" pitchFamily="18" charset="0"/>
                                </a:rPr>
                                <m:t>𝛽</m:t>
                              </m:r>
                            </m:e>
                          </m:mr>
                          <m:mr>
                            <m:e>
                              <m:r>
                                <a:rPr lang="en-US" sz="4800" b="0" i="1" smtClean="0">
                                  <a:solidFill>
                                    <a:schemeClr val="tx1"/>
                                  </a:solidFill>
                                  <a:latin typeface="Cambria Math" panose="02040503050406030204" pitchFamily="18" charset="0"/>
                                </a:rPr>
                                <m:t>−</m:t>
                              </m:r>
                              <m:r>
                                <a:rPr lang="en-US" sz="4800" i="1">
                                  <a:solidFill>
                                    <a:srgbClr val="7030A0"/>
                                  </a:solidFill>
                                  <a:latin typeface="Cambria Math" panose="02040503050406030204" pitchFamily="18" charset="0"/>
                                </a:rPr>
                                <m:t>𝛽</m:t>
                              </m:r>
                            </m:e>
                            <m:e>
                              <m:r>
                                <a:rPr lang="en-US" sz="4800" b="0" i="1" smtClean="0">
                                  <a:solidFill>
                                    <a:schemeClr val="tx1"/>
                                  </a:solidFill>
                                  <a:latin typeface="Cambria Math" panose="02040503050406030204" pitchFamily="18" charset="0"/>
                                </a:rPr>
                                <m:t>1</m:t>
                              </m:r>
                            </m:e>
                          </m:mr>
                        </m:m>
                      </m:e>
                    </m:d>
                    <m:d>
                      <m:dPr>
                        <m:begChr m:val="["/>
                        <m:endChr m:val="]"/>
                        <m:ctrlPr>
                          <a:rPr lang="en-US" sz="4800" i="1" smtClean="0">
                            <a:latin typeface="Cambria Math" panose="02040503050406030204" pitchFamily="18" charset="0"/>
                            <a:ea typeface="Cambria Math" panose="02040503050406030204" pitchFamily="18" charset="0"/>
                          </a:rPr>
                        </m:ctrlPr>
                      </m:dPr>
                      <m:e>
                        <m:eqArr>
                          <m:eqArrPr>
                            <m:ctrlPr>
                              <a:rPr lang="en-US" sz="4800" i="1">
                                <a:solidFill>
                                  <a:srgbClr val="0070C0"/>
                                </a:solidFill>
                                <a:latin typeface="Cambria Math" panose="02040503050406030204" pitchFamily="18" charset="0"/>
                                <a:ea typeface="Cambria Math" panose="02040503050406030204" pitchFamily="18" charset="0"/>
                              </a:rPr>
                            </m:ctrlPr>
                          </m:eqArrPr>
                          <m:e>
                            <m:sSup>
                              <m:sSupPr>
                                <m:ctrlPr>
                                  <a:rPr lang="en-US" sz="4800" i="1">
                                    <a:solidFill>
                                      <a:srgbClr val="0070C0"/>
                                    </a:solidFill>
                                    <a:latin typeface="Cambria Math" panose="02040503050406030204" pitchFamily="18" charset="0"/>
                                  </a:rPr>
                                </m:ctrlPr>
                              </m:sSupPr>
                              <m:e>
                                <m:r>
                                  <a:rPr lang="en-US" sz="4800" i="1">
                                    <a:solidFill>
                                      <a:srgbClr val="0070C0"/>
                                    </a:solidFill>
                                    <a:latin typeface="Cambria Math" panose="02040503050406030204" pitchFamily="18" charset="0"/>
                                  </a:rPr>
                                  <m:t>𝑈</m:t>
                                </m:r>
                              </m:e>
                              <m:sup>
                                <m:r>
                                  <a:rPr lang="en-US" sz="4800" i="1">
                                    <a:solidFill>
                                      <a:srgbClr val="0070C0"/>
                                    </a:solidFill>
                                    <a:latin typeface="Cambria Math" panose="02040503050406030204" pitchFamily="18" charset="0"/>
                                  </a:rPr>
                                  <m:t>𝑡</m:t>
                                </m:r>
                              </m:sup>
                            </m:sSup>
                          </m:e>
                          <m:e>
                            <m:sSup>
                              <m:sSupPr>
                                <m:ctrlPr>
                                  <a:rPr lang="en-US" sz="4800" i="1">
                                    <a:solidFill>
                                      <a:srgbClr val="0070C0"/>
                                    </a:solidFill>
                                    <a:latin typeface="Cambria Math" panose="02040503050406030204" pitchFamily="18" charset="0"/>
                                  </a:rPr>
                                </m:ctrlPr>
                              </m:sSupPr>
                              <m:e>
                                <m:r>
                                  <a:rPr lang="en-US" sz="4800" i="1">
                                    <a:solidFill>
                                      <a:srgbClr val="0070C0"/>
                                    </a:solidFill>
                                    <a:latin typeface="Cambria Math" panose="02040503050406030204" pitchFamily="18" charset="0"/>
                                  </a:rPr>
                                  <m:t>𝑈</m:t>
                                </m:r>
                              </m:e>
                              <m:sup>
                                <m:r>
                                  <a:rPr lang="en-US" sz="4800" i="1">
                                    <a:solidFill>
                                      <a:srgbClr val="0070C0"/>
                                    </a:solidFill>
                                    <a:latin typeface="Cambria Math" panose="02040503050406030204" pitchFamily="18" charset="0"/>
                                  </a:rPr>
                                  <m:t>𝑥</m:t>
                                </m:r>
                              </m:sup>
                            </m:sSup>
                          </m:e>
                        </m:eqArr>
                      </m:e>
                    </m:d>
                  </m:oMath>
                </a14:m>
                <a:endParaRPr lang="en-CA" sz="4800" dirty="0"/>
              </a:p>
              <a:p>
                <a:pPr>
                  <a:spcAft>
                    <a:spcPts val="1200"/>
                  </a:spcAft>
                </a:pPr>
                <a14:m>
                  <m:oMath xmlns:m="http://schemas.openxmlformats.org/officeDocument/2006/math">
                    <m:r>
                      <a:rPr lang="en-US" sz="4400" i="1">
                        <a:latin typeface="Cambria Math" panose="02040503050406030204" pitchFamily="18" charset="0"/>
                      </a:rPr>
                      <m:t>=</m:t>
                    </m:r>
                    <m:acc>
                      <m:accPr>
                        <m:chr m:val="̃"/>
                        <m:ctrlPr>
                          <a:rPr lang="en-US" sz="4400" i="1">
                            <a:solidFill>
                              <a:srgbClr val="FF0000"/>
                            </a:solidFill>
                            <a:latin typeface="Cambria Math" panose="02040503050406030204" pitchFamily="18" charset="0"/>
                          </a:rPr>
                        </m:ctrlPr>
                      </m:accPr>
                      <m:e>
                        <m:sSup>
                          <m:sSupPr>
                            <m:ctrlPr>
                              <a:rPr lang="en-US" sz="4400" i="1">
                                <a:solidFill>
                                  <a:srgbClr val="FF0000"/>
                                </a:solidFill>
                                <a:latin typeface="Cambria Math" panose="02040503050406030204" pitchFamily="18" charset="0"/>
                              </a:rPr>
                            </m:ctrlPr>
                          </m:sSupPr>
                          <m:e>
                            <m:r>
                              <a:rPr lang="en-US" sz="4400" i="1">
                                <a:solidFill>
                                  <a:srgbClr val="FF0000"/>
                                </a:solidFill>
                                <a:latin typeface="Cambria Math" panose="02040503050406030204" pitchFamily="18" charset="0"/>
                              </a:rPr>
                              <m:t>𝑈</m:t>
                            </m:r>
                          </m:e>
                          <m:sup>
                            <m:r>
                              <a:rPr lang="en-US" sz="4400" i="1">
                                <a:solidFill>
                                  <a:srgbClr val="FF0000"/>
                                </a:solidFill>
                                <a:latin typeface="Cambria Math" panose="02040503050406030204" pitchFamily="18" charset="0"/>
                              </a:rPr>
                              <m:t>𝑡</m:t>
                            </m:r>
                          </m:sup>
                        </m:sSup>
                      </m:e>
                    </m:acc>
                    <m:r>
                      <a:rPr lang="en-US" sz="4400" i="1">
                        <a:solidFill>
                          <a:srgbClr val="FF0000"/>
                        </a:solidFill>
                        <a:latin typeface="Cambria Math" panose="02040503050406030204" pitchFamily="18" charset="0"/>
                      </a:rPr>
                      <m:t> </m:t>
                    </m:r>
                    <m:acc>
                      <m:accPr>
                        <m:chr m:val="̃"/>
                        <m:ctrlPr>
                          <a:rPr lang="en-US" sz="4400" i="1">
                            <a:solidFill>
                              <a:srgbClr val="C00000"/>
                            </a:solidFill>
                            <a:latin typeface="Cambria Math" panose="02040503050406030204" pitchFamily="18" charset="0"/>
                          </a:rPr>
                        </m:ctrlPr>
                      </m:accPr>
                      <m:e>
                        <m:acc>
                          <m:accPr>
                            <m:chr m:val="⃗"/>
                            <m:ctrlPr>
                              <a:rPr lang="en-US" sz="4400" i="1">
                                <a:solidFill>
                                  <a:srgbClr val="C00000"/>
                                </a:solidFill>
                                <a:latin typeface="Cambria Math" panose="02040503050406030204" pitchFamily="18" charset="0"/>
                              </a:rPr>
                            </m:ctrlPr>
                          </m:accPr>
                          <m:e>
                            <m:sSub>
                              <m:sSubPr>
                                <m:ctrlPr>
                                  <a:rPr lang="en-US" sz="4400" i="1">
                                    <a:solidFill>
                                      <a:srgbClr val="C00000"/>
                                    </a:solidFill>
                                    <a:latin typeface="Cambria Math" panose="02040503050406030204" pitchFamily="18" charset="0"/>
                                  </a:rPr>
                                </m:ctrlPr>
                              </m:sSubPr>
                              <m:e>
                                <m:r>
                                  <a:rPr lang="en-US" sz="4400" i="1">
                                    <a:solidFill>
                                      <a:srgbClr val="C00000"/>
                                    </a:solidFill>
                                    <a:latin typeface="Cambria Math" panose="02040503050406030204" pitchFamily="18" charset="0"/>
                                  </a:rPr>
                                  <m:t>𝑒</m:t>
                                </m:r>
                              </m:e>
                              <m:sub>
                                <m:r>
                                  <a:rPr lang="en-US" sz="4400" i="1">
                                    <a:solidFill>
                                      <a:srgbClr val="C00000"/>
                                    </a:solidFill>
                                    <a:latin typeface="Cambria Math" panose="02040503050406030204" pitchFamily="18" charset="0"/>
                                  </a:rPr>
                                  <m:t>𝑡</m:t>
                                </m:r>
                              </m:sub>
                            </m:sSub>
                          </m:e>
                        </m:acc>
                      </m:e>
                    </m:acc>
                    <m:r>
                      <a:rPr lang="en-US" sz="4400" i="1">
                        <a:latin typeface="Cambria Math" panose="02040503050406030204" pitchFamily="18" charset="0"/>
                      </a:rPr>
                      <m:t>+</m:t>
                    </m:r>
                    <m:acc>
                      <m:accPr>
                        <m:chr m:val="̃"/>
                        <m:ctrlPr>
                          <a:rPr lang="en-US" sz="4400" i="1">
                            <a:solidFill>
                              <a:srgbClr val="FF0000"/>
                            </a:solidFill>
                            <a:latin typeface="Cambria Math" panose="02040503050406030204" pitchFamily="18" charset="0"/>
                          </a:rPr>
                        </m:ctrlPr>
                      </m:accPr>
                      <m:e>
                        <m:sSup>
                          <m:sSupPr>
                            <m:ctrlPr>
                              <a:rPr lang="en-US" sz="4400" i="1">
                                <a:solidFill>
                                  <a:srgbClr val="FF0000"/>
                                </a:solidFill>
                                <a:latin typeface="Cambria Math" panose="02040503050406030204" pitchFamily="18" charset="0"/>
                              </a:rPr>
                            </m:ctrlPr>
                          </m:sSupPr>
                          <m:e>
                            <m:r>
                              <a:rPr lang="en-US" sz="4400" i="1">
                                <a:solidFill>
                                  <a:srgbClr val="FF0000"/>
                                </a:solidFill>
                                <a:latin typeface="Cambria Math" panose="02040503050406030204" pitchFamily="18" charset="0"/>
                              </a:rPr>
                              <m:t>𝑈</m:t>
                            </m:r>
                          </m:e>
                          <m:sup>
                            <m:r>
                              <a:rPr lang="en-US" sz="4400" i="1">
                                <a:solidFill>
                                  <a:srgbClr val="FF0000"/>
                                </a:solidFill>
                                <a:latin typeface="Cambria Math" panose="02040503050406030204" pitchFamily="18" charset="0"/>
                              </a:rPr>
                              <m:t>𝑥</m:t>
                            </m:r>
                          </m:sup>
                        </m:sSup>
                      </m:e>
                    </m:acc>
                    <m:r>
                      <a:rPr lang="en-US" sz="4400" i="1">
                        <a:solidFill>
                          <a:srgbClr val="7030A0"/>
                        </a:solidFill>
                        <a:latin typeface="Cambria Math" panose="02040503050406030204" pitchFamily="18" charset="0"/>
                      </a:rPr>
                      <m:t> </m:t>
                    </m:r>
                    <m:acc>
                      <m:accPr>
                        <m:chr m:val="̃"/>
                        <m:ctrlPr>
                          <a:rPr lang="en-US" sz="4400" i="1">
                            <a:solidFill>
                              <a:srgbClr val="C00000"/>
                            </a:solidFill>
                            <a:latin typeface="Cambria Math" panose="02040503050406030204" pitchFamily="18" charset="0"/>
                          </a:rPr>
                        </m:ctrlPr>
                      </m:accPr>
                      <m:e>
                        <m:acc>
                          <m:accPr>
                            <m:chr m:val="⃗"/>
                            <m:ctrlPr>
                              <a:rPr lang="en-US" sz="4400" i="1">
                                <a:solidFill>
                                  <a:srgbClr val="C00000"/>
                                </a:solidFill>
                                <a:latin typeface="Cambria Math" panose="02040503050406030204" pitchFamily="18" charset="0"/>
                              </a:rPr>
                            </m:ctrlPr>
                          </m:accPr>
                          <m:e>
                            <m:sSub>
                              <m:sSubPr>
                                <m:ctrlPr>
                                  <a:rPr lang="en-US" sz="4400" i="1">
                                    <a:solidFill>
                                      <a:srgbClr val="C00000"/>
                                    </a:solidFill>
                                    <a:latin typeface="Cambria Math" panose="02040503050406030204" pitchFamily="18" charset="0"/>
                                  </a:rPr>
                                </m:ctrlPr>
                              </m:sSubPr>
                              <m:e>
                                <m:r>
                                  <a:rPr lang="en-US" sz="4400" i="1">
                                    <a:solidFill>
                                      <a:srgbClr val="C00000"/>
                                    </a:solidFill>
                                    <a:latin typeface="Cambria Math" panose="02040503050406030204" pitchFamily="18" charset="0"/>
                                  </a:rPr>
                                  <m:t>𝑒</m:t>
                                </m:r>
                              </m:e>
                              <m:sub>
                                <m:r>
                                  <a:rPr lang="en-US" sz="4400" i="1">
                                    <a:solidFill>
                                      <a:srgbClr val="C00000"/>
                                    </a:solidFill>
                                    <a:latin typeface="Cambria Math" panose="02040503050406030204" pitchFamily="18" charset="0"/>
                                  </a:rPr>
                                  <m:t>𝑥</m:t>
                                </m:r>
                              </m:sub>
                            </m:sSub>
                          </m:e>
                        </m:acc>
                      </m:e>
                    </m:acc>
                  </m:oMath>
                </a14:m>
                <a:r>
                  <a:rPr lang="en-US" sz="4800" b="0" i="0" dirty="0">
                    <a:solidFill>
                      <a:srgbClr val="C00000"/>
                    </a:solidFill>
                    <a:latin typeface="+mj-lt"/>
                  </a:rPr>
                  <a:t> </a:t>
                </a:r>
                <a14:m>
                  <m:oMath xmlns:m="http://schemas.openxmlformats.org/officeDocument/2006/math">
                    <m:r>
                      <a:rPr lang="en-US" sz="4800" i="1">
                        <a:latin typeface="Cambria Math" panose="02040503050406030204" pitchFamily="18" charset="0"/>
                      </a:rPr>
                      <m:t>=</m:t>
                    </m:r>
                    <m:d>
                      <m:dPr>
                        <m:begChr m:val="["/>
                        <m:endChr m:val="]"/>
                        <m:ctrlPr>
                          <a:rPr lang="en-US" sz="4800" i="1">
                            <a:latin typeface="Cambria Math" panose="02040503050406030204" pitchFamily="18" charset="0"/>
                            <a:ea typeface="Cambria Math" panose="02040503050406030204" pitchFamily="18" charset="0"/>
                          </a:rPr>
                        </m:ctrlPr>
                      </m:dPr>
                      <m:e>
                        <m:acc>
                          <m:accPr>
                            <m:chr m:val="̃"/>
                            <m:ctrlPr>
                              <a:rPr lang="en-US" sz="4800" i="1">
                                <a:solidFill>
                                  <a:srgbClr val="C00000"/>
                                </a:solidFill>
                                <a:latin typeface="Cambria Math" panose="02040503050406030204" pitchFamily="18" charset="0"/>
                                <a:ea typeface="Cambria Math" panose="02040503050406030204" pitchFamily="18" charset="0"/>
                              </a:rPr>
                            </m:ctrlPr>
                          </m:accPr>
                          <m:e>
                            <m:acc>
                              <m:accPr>
                                <m:chr m:val="⃗"/>
                                <m:ctrlPr>
                                  <a:rPr lang="en-US" sz="4800" i="1">
                                    <a:solidFill>
                                      <a:srgbClr val="C00000"/>
                                    </a:solidFill>
                                    <a:latin typeface="Cambria Math" panose="02040503050406030204" pitchFamily="18" charset="0"/>
                                    <a:ea typeface="Cambria Math" panose="02040503050406030204" pitchFamily="18" charset="0"/>
                                  </a:rPr>
                                </m:ctrlPr>
                              </m:accPr>
                              <m:e>
                                <m:sSub>
                                  <m:sSubPr>
                                    <m:ctrlPr>
                                      <a:rPr lang="en-US" sz="4800" i="1">
                                        <a:solidFill>
                                          <a:srgbClr val="C00000"/>
                                        </a:solidFill>
                                        <a:latin typeface="Cambria Math" panose="02040503050406030204" pitchFamily="18" charset="0"/>
                                        <a:ea typeface="Cambria Math" panose="02040503050406030204" pitchFamily="18" charset="0"/>
                                      </a:rPr>
                                    </m:ctrlPr>
                                  </m:sSubPr>
                                  <m:e>
                                    <m:r>
                                      <a:rPr lang="en-US" sz="4800" i="1">
                                        <a:solidFill>
                                          <a:srgbClr val="C00000"/>
                                        </a:solidFill>
                                        <a:latin typeface="Cambria Math" panose="02040503050406030204" pitchFamily="18" charset="0"/>
                                        <a:ea typeface="Cambria Math" panose="02040503050406030204" pitchFamily="18" charset="0"/>
                                      </a:rPr>
                                      <m:t>𝑒</m:t>
                                    </m:r>
                                  </m:e>
                                  <m:sub>
                                    <m:r>
                                      <a:rPr lang="en-US" sz="4800" i="1">
                                        <a:solidFill>
                                          <a:srgbClr val="C00000"/>
                                        </a:solidFill>
                                        <a:latin typeface="Cambria Math" panose="02040503050406030204" pitchFamily="18" charset="0"/>
                                        <a:ea typeface="Cambria Math" panose="02040503050406030204" pitchFamily="18" charset="0"/>
                                      </a:rPr>
                                      <m:t>𝑡</m:t>
                                    </m:r>
                                  </m:sub>
                                </m:sSub>
                              </m:e>
                            </m:acc>
                          </m:e>
                        </m:acc>
                        <m:r>
                          <a:rPr lang="en-US" sz="4800" i="1">
                            <a:solidFill>
                              <a:srgbClr val="C00000"/>
                            </a:solidFill>
                            <a:latin typeface="Cambria Math" panose="02040503050406030204" pitchFamily="18" charset="0"/>
                            <a:ea typeface="Cambria Math" panose="02040503050406030204" pitchFamily="18" charset="0"/>
                          </a:rPr>
                          <m:t>   </m:t>
                        </m:r>
                        <m:acc>
                          <m:accPr>
                            <m:chr m:val="̃"/>
                            <m:ctrlPr>
                              <a:rPr lang="en-US" sz="4800" i="1">
                                <a:solidFill>
                                  <a:srgbClr val="C00000"/>
                                </a:solidFill>
                                <a:latin typeface="Cambria Math" panose="02040503050406030204" pitchFamily="18" charset="0"/>
                                <a:ea typeface="Cambria Math" panose="02040503050406030204" pitchFamily="18" charset="0"/>
                              </a:rPr>
                            </m:ctrlPr>
                          </m:accPr>
                          <m:e>
                            <m:acc>
                              <m:accPr>
                                <m:chr m:val="⃗"/>
                                <m:ctrlPr>
                                  <a:rPr lang="en-US" sz="4800" i="1">
                                    <a:solidFill>
                                      <a:srgbClr val="C00000"/>
                                    </a:solidFill>
                                    <a:latin typeface="Cambria Math" panose="02040503050406030204" pitchFamily="18" charset="0"/>
                                    <a:ea typeface="Cambria Math" panose="02040503050406030204" pitchFamily="18" charset="0"/>
                                  </a:rPr>
                                </m:ctrlPr>
                              </m:accPr>
                              <m:e>
                                <m:sSub>
                                  <m:sSubPr>
                                    <m:ctrlPr>
                                      <a:rPr lang="en-US" sz="4800" i="1">
                                        <a:solidFill>
                                          <a:srgbClr val="C00000"/>
                                        </a:solidFill>
                                        <a:latin typeface="Cambria Math" panose="02040503050406030204" pitchFamily="18" charset="0"/>
                                        <a:ea typeface="Cambria Math" panose="02040503050406030204" pitchFamily="18" charset="0"/>
                                      </a:rPr>
                                    </m:ctrlPr>
                                  </m:sSubPr>
                                  <m:e>
                                    <m:r>
                                      <a:rPr lang="en-US" sz="4800" i="1">
                                        <a:solidFill>
                                          <a:srgbClr val="C00000"/>
                                        </a:solidFill>
                                        <a:latin typeface="Cambria Math" panose="02040503050406030204" pitchFamily="18" charset="0"/>
                                        <a:ea typeface="Cambria Math" panose="02040503050406030204" pitchFamily="18" charset="0"/>
                                      </a:rPr>
                                      <m:t>𝑒</m:t>
                                    </m:r>
                                  </m:e>
                                  <m:sub>
                                    <m:r>
                                      <a:rPr lang="en-US" sz="4800" i="1">
                                        <a:solidFill>
                                          <a:srgbClr val="C00000"/>
                                        </a:solidFill>
                                        <a:latin typeface="Cambria Math" panose="02040503050406030204" pitchFamily="18" charset="0"/>
                                        <a:ea typeface="Cambria Math" panose="02040503050406030204" pitchFamily="18" charset="0"/>
                                      </a:rPr>
                                      <m:t>𝑥</m:t>
                                    </m:r>
                                  </m:sub>
                                </m:sSub>
                              </m:e>
                            </m:acc>
                          </m:e>
                        </m:acc>
                      </m:e>
                    </m:d>
                    <m:r>
                      <a:rPr lang="en-US" sz="4800" b="0" i="1" smtClean="0">
                        <a:solidFill>
                          <a:srgbClr val="C00000"/>
                        </a:solidFill>
                        <a:latin typeface="Cambria Math" panose="02040503050406030204" pitchFamily="18" charset="0"/>
                        <a:ea typeface="Cambria Math" panose="02040503050406030204" pitchFamily="18" charset="0"/>
                      </a:rPr>
                      <m:t>                    </m:t>
                    </m:r>
                    <m:d>
                      <m:dPr>
                        <m:begChr m:val="["/>
                        <m:endChr m:val="]"/>
                        <m:ctrlPr>
                          <a:rPr lang="en-US" sz="4800" i="1">
                            <a:latin typeface="Cambria Math" panose="02040503050406030204" pitchFamily="18" charset="0"/>
                            <a:ea typeface="Cambria Math" panose="02040503050406030204" pitchFamily="18" charset="0"/>
                          </a:rPr>
                        </m:ctrlPr>
                      </m:dPr>
                      <m:e>
                        <m:eqArr>
                          <m:eqArrPr>
                            <m:ctrlPr>
                              <a:rPr lang="en-US" sz="4800" i="1">
                                <a:solidFill>
                                  <a:srgbClr val="0070C0"/>
                                </a:solidFill>
                                <a:latin typeface="Cambria Math" panose="02040503050406030204" pitchFamily="18" charset="0"/>
                                <a:ea typeface="Cambria Math" panose="02040503050406030204" pitchFamily="18" charset="0"/>
                              </a:rPr>
                            </m:ctrlPr>
                          </m:eqArrPr>
                          <m:e>
                            <m:acc>
                              <m:accPr>
                                <m:chr m:val="̃"/>
                                <m:ctrlPr>
                                  <a:rPr lang="en-US" sz="4800" i="1">
                                    <a:solidFill>
                                      <a:srgbClr val="FF0000"/>
                                    </a:solidFill>
                                    <a:latin typeface="Cambria Math" panose="02040503050406030204" pitchFamily="18" charset="0"/>
                                  </a:rPr>
                                </m:ctrlPr>
                              </m:accPr>
                              <m:e>
                                <m:sSup>
                                  <m:sSupPr>
                                    <m:ctrlPr>
                                      <a:rPr lang="en-US" sz="4800" i="1">
                                        <a:solidFill>
                                          <a:srgbClr val="FF0000"/>
                                        </a:solidFill>
                                        <a:latin typeface="Cambria Math" panose="02040503050406030204" pitchFamily="18" charset="0"/>
                                      </a:rPr>
                                    </m:ctrlPr>
                                  </m:sSupPr>
                                  <m:e>
                                    <m:r>
                                      <a:rPr lang="en-US" sz="4800" i="1">
                                        <a:solidFill>
                                          <a:srgbClr val="FF0000"/>
                                        </a:solidFill>
                                        <a:latin typeface="Cambria Math" panose="02040503050406030204" pitchFamily="18" charset="0"/>
                                      </a:rPr>
                                      <m:t>𝑈</m:t>
                                    </m:r>
                                  </m:e>
                                  <m:sup>
                                    <m:r>
                                      <a:rPr lang="en-US" sz="4800" i="1">
                                        <a:solidFill>
                                          <a:srgbClr val="FF0000"/>
                                        </a:solidFill>
                                        <a:latin typeface="Cambria Math" panose="02040503050406030204" pitchFamily="18" charset="0"/>
                                      </a:rPr>
                                      <m:t>𝑡</m:t>
                                    </m:r>
                                  </m:sup>
                                </m:sSup>
                              </m:e>
                            </m:acc>
                          </m:e>
                          <m:e>
                            <m:acc>
                              <m:accPr>
                                <m:chr m:val="̃"/>
                                <m:ctrlPr>
                                  <a:rPr lang="en-US" sz="4800" i="1">
                                    <a:solidFill>
                                      <a:srgbClr val="FF0000"/>
                                    </a:solidFill>
                                    <a:latin typeface="Cambria Math" panose="02040503050406030204" pitchFamily="18" charset="0"/>
                                  </a:rPr>
                                </m:ctrlPr>
                              </m:accPr>
                              <m:e>
                                <m:sSup>
                                  <m:sSupPr>
                                    <m:ctrlPr>
                                      <a:rPr lang="en-US" sz="4800" i="1">
                                        <a:solidFill>
                                          <a:srgbClr val="FF0000"/>
                                        </a:solidFill>
                                        <a:latin typeface="Cambria Math" panose="02040503050406030204" pitchFamily="18" charset="0"/>
                                      </a:rPr>
                                    </m:ctrlPr>
                                  </m:sSupPr>
                                  <m:e>
                                    <m:r>
                                      <a:rPr lang="en-US" sz="4800" i="1">
                                        <a:solidFill>
                                          <a:srgbClr val="FF0000"/>
                                        </a:solidFill>
                                        <a:latin typeface="Cambria Math" panose="02040503050406030204" pitchFamily="18" charset="0"/>
                                      </a:rPr>
                                      <m:t>𝑈</m:t>
                                    </m:r>
                                  </m:e>
                                  <m:sup>
                                    <m:r>
                                      <a:rPr lang="en-US" sz="4800" i="1">
                                        <a:solidFill>
                                          <a:srgbClr val="FF0000"/>
                                        </a:solidFill>
                                        <a:latin typeface="Cambria Math" panose="02040503050406030204" pitchFamily="18" charset="0"/>
                                      </a:rPr>
                                      <m:t>𝑥</m:t>
                                    </m:r>
                                  </m:sup>
                                </m:sSup>
                              </m:e>
                            </m:acc>
                          </m:e>
                        </m:eqArr>
                      </m:e>
                    </m:d>
                  </m:oMath>
                </a14:m>
                <a:endParaRPr lang="en-CA" sz="4800" dirty="0"/>
              </a:p>
            </p:txBody>
          </p:sp>
        </mc:Choice>
        <mc:Fallback xmlns="">
          <p:sp>
            <p:nvSpPr>
              <p:cNvPr id="5" name="Rectangle 4">
                <a:extLst>
                  <a:ext uri="{FF2B5EF4-FFF2-40B4-BE49-F238E27FC236}">
                    <a16:creationId xmlns:a16="http://schemas.microsoft.com/office/drawing/2014/main" id="{D5AC0939-D46D-4031-9487-45F3F60DE8E7}"/>
                  </a:ext>
                </a:extLst>
              </p:cNvPr>
              <p:cNvSpPr>
                <a:spLocks noRot="1" noChangeAspect="1" noMove="1" noResize="1" noEditPoints="1" noAdjustHandles="1" noChangeArrowheads="1" noChangeShapeType="1" noTextEdit="1"/>
              </p:cNvSpPr>
              <p:nvPr/>
            </p:nvSpPr>
            <p:spPr>
              <a:xfrm>
                <a:off x="609600" y="274178"/>
                <a:ext cx="11913704" cy="6076728"/>
              </a:xfrm>
              <a:prstGeom prst="rect">
                <a:avLst/>
              </a:prstGeom>
              <a:blipFill>
                <a:blip r:embed="rId3"/>
                <a:stretch>
                  <a:fillRect/>
                </a:stretch>
              </a:blipFill>
            </p:spPr>
            <p:txBody>
              <a:bodyPr/>
              <a:lstStyle/>
              <a:p>
                <a:r>
                  <a:rPr lang="en-CA">
                    <a:noFill/>
                  </a:rPr>
                  <a:t> </a:t>
                </a:r>
              </a:p>
            </p:txBody>
          </p:sp>
        </mc:Fallback>
      </mc:AlternateContent>
      <p:sp>
        <p:nvSpPr>
          <p:cNvPr id="6" name="Rectangle 5">
            <a:extLst>
              <a:ext uri="{FF2B5EF4-FFF2-40B4-BE49-F238E27FC236}">
                <a16:creationId xmlns:a16="http://schemas.microsoft.com/office/drawing/2014/main" id="{8E9D7A0D-A6F6-49B8-A0D0-2FF920E152B9}"/>
              </a:ext>
            </a:extLst>
          </p:cNvPr>
          <p:cNvSpPr/>
          <p:nvPr/>
        </p:nvSpPr>
        <p:spPr>
          <a:xfrm>
            <a:off x="222801" y="4779065"/>
            <a:ext cx="4430183" cy="1047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 name="TextBox 6">
            <a:extLst>
              <a:ext uri="{FF2B5EF4-FFF2-40B4-BE49-F238E27FC236}">
                <a16:creationId xmlns:a16="http://schemas.microsoft.com/office/drawing/2014/main" id="{7CA9C5F9-44D3-4104-99F1-DC9BCA4AA94A}"/>
              </a:ext>
            </a:extLst>
          </p:cNvPr>
          <p:cNvSpPr txBox="1"/>
          <p:nvPr/>
        </p:nvSpPr>
        <p:spPr>
          <a:xfrm>
            <a:off x="0" y="0"/>
            <a:ext cx="3285067" cy="584775"/>
          </a:xfrm>
          <a:prstGeom prst="rect">
            <a:avLst/>
          </a:prstGeom>
          <a:noFill/>
        </p:spPr>
        <p:txBody>
          <a:bodyPr wrap="square">
            <a:spAutoFit/>
          </a:bodyPr>
          <a:lstStyle/>
          <a:p>
            <a:r>
              <a:rPr lang="en-US" sz="3200" dirty="0">
                <a:solidFill>
                  <a:srgbClr val="7030A0"/>
                </a:solidFill>
              </a:rPr>
              <a:t>Lorentz Transform</a:t>
            </a:r>
          </a:p>
        </p:txBody>
      </p:sp>
      <mc:AlternateContent xmlns:mc="http://schemas.openxmlformats.org/markup-compatibility/2006" xmlns:p14="http://schemas.microsoft.com/office/powerpoint/2010/main" xmlns:iact="http://schemas.microsoft.com/office/powerpoint/2014/inkAction">
        <mc:Choice Requires="p14 iact">
          <p:contentPart p14:bwMode="auto" r:id="rId4">
            <p14:nvContentPartPr>
              <p14:cNvPr id="2" name="Ink 1">
                <a:extLst>
                  <a:ext uri="{FF2B5EF4-FFF2-40B4-BE49-F238E27FC236}">
                    <a16:creationId xmlns:a16="http://schemas.microsoft.com/office/drawing/2014/main" id="{AE9D480C-63C8-4FB8-A38D-D8ED7FF8EC65}"/>
                  </a:ext>
                </a:extLst>
              </p14:cNvPr>
              <p14:cNvContentPartPr/>
              <p14:nvPr>
                <p:extLst>
                  <p:ext uri="{42D2F446-02D8-4167-A562-619A0277C38B}">
                    <p15:isNarration xmlns:p15="http://schemas.microsoft.com/office/powerpoint/2012/main" val="1"/>
                  </p:ext>
                </p:extLst>
              </p14:nvPr>
            </p14:nvContentPartPr>
            <p14:xfrm>
              <a:off x="3349800" y="4575171"/>
              <a:ext cx="8669160" cy="256320"/>
            </p14:xfrm>
          </p:contentPart>
        </mc:Choice>
        <mc:Fallback xmlns="">
          <p:pic>
            <p:nvPicPr>
              <p:cNvPr id="2" name="Ink 1">
                <a:extLst>
                  <a:ext uri="{FF2B5EF4-FFF2-40B4-BE49-F238E27FC236}">
                    <a16:creationId xmlns:a16="http://schemas.microsoft.com/office/drawing/2014/main" id="{AE9D480C-63C8-4FB8-A38D-D8ED7FF8EC65}"/>
                  </a:ext>
                </a:extLst>
              </p:cNvPr>
              <p:cNvPicPr>
                <a:picLocks noGrp="1" noRot="1" noChangeAspect="1" noMove="1" noResize="1" noEditPoints="1" noAdjustHandles="1" noChangeArrowheads="1" noChangeShapeType="1"/>
              </p:cNvPicPr>
              <p:nvPr/>
            </p:nvPicPr>
            <p:blipFill>
              <a:blip r:embed="rId5"/>
              <a:stretch>
                <a:fillRect/>
              </a:stretch>
            </p:blipFill>
            <p:spPr>
              <a:xfrm>
                <a:off x="3340440" y="4565811"/>
                <a:ext cx="8687880" cy="275040"/>
              </a:xfrm>
              <a:prstGeom prst="rect">
                <a:avLst/>
              </a:prstGeom>
            </p:spPr>
          </p:pic>
        </mc:Fallback>
      </mc:AlternateContent>
    </p:spTree>
    <p:custDataLst>
      <p:tags r:id="rId1"/>
    </p:custDataLst>
    <p:extLst>
      <p:ext uri="{BB962C8B-B14F-4D97-AF65-F5344CB8AC3E}">
        <p14:creationId xmlns:p14="http://schemas.microsoft.com/office/powerpoint/2010/main" val="2541214107"/>
      </p:ext>
    </p:extLst>
  </p:cSld>
  <p:clrMapOvr>
    <a:masterClrMapping/>
  </p:clrMapOvr>
  <mc:AlternateContent xmlns:mc="http://schemas.openxmlformats.org/markup-compatibility/2006" xmlns:p14="http://schemas.microsoft.com/office/powerpoint/2010/main">
    <mc:Choice Requires="p14">
      <p:transition spd="slow" p14:dur="2000" advTm="18190"/>
    </mc:Choice>
    <mc:Fallback xmlns="">
      <p:transition spd="slow" advTm="181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cmd type="call" cmd="playFrom(0.0)">
                                      <p:cBhvr>
                                        <p:cTn id="7" dur="1" fill="hold"/>
                                        <p:tgtEl>
                                          <p:spTgt spid="2"/>
                                        </p:tgtEl>
                                      </p:cBhvr>
                                    </p:cmd>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xit" presetSubtype="0" fill="hold" grpId="0" nodeType="clickEffect">
                                  <p:stCondLst>
                                    <p:cond delay="0"/>
                                  </p:stCondLst>
                                  <p:childTnLst>
                                    <p:set>
                                      <p:cBhvr>
                                        <p:cTn id="27"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6"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E23DFB3-8479-4094-98C0-5B241B30D0F4}"/>
                  </a:ext>
                </a:extLst>
              </p:cNvPr>
              <p:cNvSpPr txBox="1"/>
              <p:nvPr/>
            </p:nvSpPr>
            <p:spPr>
              <a:xfrm>
                <a:off x="98321" y="655940"/>
                <a:ext cx="11946194" cy="2364302"/>
              </a:xfrm>
              <a:prstGeom prst="rect">
                <a:avLst/>
              </a:prstGeom>
              <a:noFill/>
              <a:effectLst>
                <a:softEdge rad="127000"/>
              </a:effectLst>
            </p:spPr>
            <p:txBody>
              <a:bodyPr wrap="square" rtlCol="0">
                <a:spAutoFit/>
              </a:bodyPr>
              <a:lstStyle/>
              <a:p>
                <a14:m>
                  <m:oMath xmlns:m="http://schemas.openxmlformats.org/officeDocument/2006/math">
                    <m:acc>
                      <m:accPr>
                        <m:chr m:val="⃗"/>
                        <m:ctrlPr>
                          <a:rPr lang="en-US" sz="6000" i="1">
                            <a:solidFill>
                              <a:srgbClr val="7030A0"/>
                            </a:solidFill>
                            <a:latin typeface="Cambria Math" panose="02040503050406030204" pitchFamily="18" charset="0"/>
                          </a:rPr>
                        </m:ctrlPr>
                      </m:accPr>
                      <m:e>
                        <m:r>
                          <a:rPr lang="en-US" sz="6000" i="1">
                            <a:solidFill>
                              <a:srgbClr val="7030A0"/>
                            </a:solidFill>
                            <a:latin typeface="Cambria Math" panose="02040503050406030204" pitchFamily="18" charset="0"/>
                          </a:rPr>
                          <m:t>𝑈</m:t>
                        </m:r>
                      </m:e>
                    </m:acc>
                    <m:r>
                      <a:rPr lang="en-US" sz="6000" i="1">
                        <a:solidFill>
                          <a:srgbClr val="7030A0"/>
                        </a:solidFill>
                        <a:latin typeface="Cambria Math" panose="02040503050406030204" pitchFamily="18" charset="0"/>
                      </a:rPr>
                      <m:t>  </m:t>
                    </m:r>
                    <m:r>
                      <a:rPr lang="en-US" sz="6000" i="1">
                        <a:latin typeface="Cambria Math" panose="02040503050406030204" pitchFamily="18" charset="0"/>
                      </a:rPr>
                      <m:t>=</m:t>
                    </m:r>
                    <m:sSup>
                      <m:sSupPr>
                        <m:ctrlPr>
                          <a:rPr lang="en-US" sz="6000" i="1">
                            <a:solidFill>
                              <a:srgbClr val="0070C0"/>
                            </a:solidFill>
                            <a:latin typeface="Cambria Math" panose="02040503050406030204" pitchFamily="18" charset="0"/>
                          </a:rPr>
                        </m:ctrlPr>
                      </m:sSupPr>
                      <m:e>
                        <m:r>
                          <a:rPr lang="en-US" sz="6000" i="1">
                            <a:solidFill>
                              <a:srgbClr val="0070C0"/>
                            </a:solidFill>
                            <a:latin typeface="Cambria Math" panose="02040503050406030204" pitchFamily="18" charset="0"/>
                          </a:rPr>
                          <m:t>𝑈</m:t>
                        </m:r>
                      </m:e>
                      <m:sup>
                        <m:r>
                          <a:rPr lang="en-US" sz="6000" i="1">
                            <a:solidFill>
                              <a:srgbClr val="0070C0"/>
                            </a:solidFill>
                            <a:latin typeface="Cambria Math" panose="02040503050406030204" pitchFamily="18" charset="0"/>
                          </a:rPr>
                          <m:t>𝑡</m:t>
                        </m:r>
                      </m:sup>
                    </m:sSup>
                    <m:acc>
                      <m:accPr>
                        <m:chr m:val="⃗"/>
                        <m:ctrlPr>
                          <a:rPr lang="en-US" sz="6000" i="1">
                            <a:solidFill>
                              <a:srgbClr val="002060"/>
                            </a:solidFill>
                            <a:latin typeface="Cambria Math" panose="02040503050406030204" pitchFamily="18" charset="0"/>
                          </a:rPr>
                        </m:ctrlPr>
                      </m:accPr>
                      <m:e>
                        <m:sSub>
                          <m:sSubPr>
                            <m:ctrlPr>
                              <a:rPr lang="en-US" sz="6000" i="1">
                                <a:solidFill>
                                  <a:srgbClr val="002060"/>
                                </a:solidFill>
                                <a:latin typeface="Cambria Math" panose="02040503050406030204" pitchFamily="18" charset="0"/>
                              </a:rPr>
                            </m:ctrlPr>
                          </m:sSubPr>
                          <m:e>
                            <m:r>
                              <a:rPr lang="en-US" sz="6000" i="1">
                                <a:solidFill>
                                  <a:srgbClr val="002060"/>
                                </a:solidFill>
                                <a:latin typeface="Cambria Math" panose="02040503050406030204" pitchFamily="18" charset="0"/>
                              </a:rPr>
                              <m:t>𝑒</m:t>
                            </m:r>
                          </m:e>
                          <m:sub>
                            <m:r>
                              <a:rPr lang="en-US" sz="6000" i="1">
                                <a:solidFill>
                                  <a:srgbClr val="002060"/>
                                </a:solidFill>
                                <a:latin typeface="Cambria Math" panose="02040503050406030204" pitchFamily="18" charset="0"/>
                              </a:rPr>
                              <m:t>𝑡</m:t>
                            </m:r>
                          </m:sub>
                        </m:sSub>
                      </m:e>
                    </m:acc>
                    <m:r>
                      <a:rPr lang="en-US" sz="6000" i="1">
                        <a:latin typeface="Cambria Math" panose="02040503050406030204" pitchFamily="18" charset="0"/>
                      </a:rPr>
                      <m:t>+</m:t>
                    </m:r>
                    <m:sSup>
                      <m:sSupPr>
                        <m:ctrlPr>
                          <a:rPr lang="en-US" sz="6000" i="1">
                            <a:solidFill>
                              <a:srgbClr val="0070C0"/>
                            </a:solidFill>
                            <a:latin typeface="Cambria Math" panose="02040503050406030204" pitchFamily="18" charset="0"/>
                          </a:rPr>
                        </m:ctrlPr>
                      </m:sSupPr>
                      <m:e>
                        <m:r>
                          <a:rPr lang="en-US" sz="6000" i="1">
                            <a:solidFill>
                              <a:srgbClr val="0070C0"/>
                            </a:solidFill>
                            <a:latin typeface="Cambria Math" panose="02040503050406030204" pitchFamily="18" charset="0"/>
                          </a:rPr>
                          <m:t>𝑈</m:t>
                        </m:r>
                      </m:e>
                      <m:sup>
                        <m:r>
                          <a:rPr lang="en-US" sz="6000" i="1">
                            <a:solidFill>
                              <a:srgbClr val="0070C0"/>
                            </a:solidFill>
                            <a:latin typeface="Cambria Math" panose="02040503050406030204" pitchFamily="18" charset="0"/>
                          </a:rPr>
                          <m:t>𝑥</m:t>
                        </m:r>
                      </m:sup>
                    </m:sSup>
                    <m:acc>
                      <m:accPr>
                        <m:chr m:val="⃗"/>
                        <m:ctrlPr>
                          <a:rPr lang="en-US" sz="6000" i="1">
                            <a:solidFill>
                              <a:srgbClr val="002060"/>
                            </a:solidFill>
                            <a:latin typeface="Cambria Math" panose="02040503050406030204" pitchFamily="18" charset="0"/>
                          </a:rPr>
                        </m:ctrlPr>
                      </m:accPr>
                      <m:e>
                        <m:sSub>
                          <m:sSubPr>
                            <m:ctrlPr>
                              <a:rPr lang="en-US" sz="6000" i="1">
                                <a:solidFill>
                                  <a:srgbClr val="002060"/>
                                </a:solidFill>
                                <a:latin typeface="Cambria Math" panose="02040503050406030204" pitchFamily="18" charset="0"/>
                              </a:rPr>
                            </m:ctrlPr>
                          </m:sSubPr>
                          <m:e>
                            <m:r>
                              <a:rPr lang="en-US" sz="6000" i="1">
                                <a:solidFill>
                                  <a:srgbClr val="002060"/>
                                </a:solidFill>
                                <a:latin typeface="Cambria Math" panose="02040503050406030204" pitchFamily="18" charset="0"/>
                              </a:rPr>
                              <m:t>𝑒</m:t>
                            </m:r>
                          </m:e>
                          <m:sub>
                            <m:r>
                              <a:rPr lang="en-US" sz="6000" i="1">
                                <a:solidFill>
                                  <a:srgbClr val="002060"/>
                                </a:solidFill>
                                <a:latin typeface="Cambria Math" panose="02040503050406030204" pitchFamily="18" charset="0"/>
                              </a:rPr>
                              <m:t>𝑥</m:t>
                            </m:r>
                          </m:sub>
                        </m:sSub>
                      </m:e>
                    </m:acc>
                    <m:r>
                      <a:rPr lang="en-US" sz="6000" i="1">
                        <a:solidFill>
                          <a:srgbClr val="002060"/>
                        </a:solidFill>
                        <a:latin typeface="Cambria Math" panose="02040503050406030204" pitchFamily="18" charset="0"/>
                      </a:rPr>
                      <m:t>  </m:t>
                    </m:r>
                    <m:r>
                      <a:rPr lang="en-US" sz="6000" i="1">
                        <a:latin typeface="Cambria Math" panose="02040503050406030204" pitchFamily="18" charset="0"/>
                      </a:rPr>
                      <m:t>=</m:t>
                    </m:r>
                    <m:acc>
                      <m:accPr>
                        <m:chr m:val="̃"/>
                        <m:ctrlPr>
                          <a:rPr lang="en-US" sz="6000" i="1">
                            <a:solidFill>
                              <a:srgbClr val="FF0000"/>
                            </a:solidFill>
                            <a:latin typeface="Cambria Math" panose="02040503050406030204" pitchFamily="18" charset="0"/>
                          </a:rPr>
                        </m:ctrlPr>
                      </m:accPr>
                      <m:e>
                        <m:sSup>
                          <m:sSupPr>
                            <m:ctrlPr>
                              <a:rPr lang="en-US" sz="6000" i="1">
                                <a:solidFill>
                                  <a:srgbClr val="FF0000"/>
                                </a:solidFill>
                                <a:latin typeface="Cambria Math" panose="02040503050406030204" pitchFamily="18" charset="0"/>
                              </a:rPr>
                            </m:ctrlPr>
                          </m:sSupPr>
                          <m:e>
                            <m:r>
                              <a:rPr lang="en-US" sz="6000" i="1">
                                <a:solidFill>
                                  <a:srgbClr val="FF0000"/>
                                </a:solidFill>
                                <a:latin typeface="Cambria Math" panose="02040503050406030204" pitchFamily="18" charset="0"/>
                              </a:rPr>
                              <m:t>𝑈</m:t>
                            </m:r>
                          </m:e>
                          <m:sup>
                            <m:r>
                              <a:rPr lang="en-US" sz="6000" i="1">
                                <a:solidFill>
                                  <a:srgbClr val="FF0000"/>
                                </a:solidFill>
                                <a:latin typeface="Cambria Math" panose="02040503050406030204" pitchFamily="18" charset="0"/>
                              </a:rPr>
                              <m:t>𝑡</m:t>
                            </m:r>
                          </m:sup>
                        </m:sSup>
                      </m:e>
                    </m:acc>
                    <m:r>
                      <a:rPr lang="en-US" sz="6000" i="1">
                        <a:solidFill>
                          <a:srgbClr val="FF0000"/>
                        </a:solidFill>
                        <a:latin typeface="Cambria Math" panose="02040503050406030204" pitchFamily="18" charset="0"/>
                      </a:rPr>
                      <m:t> </m:t>
                    </m:r>
                    <m:acc>
                      <m:accPr>
                        <m:chr m:val="̃"/>
                        <m:ctrlPr>
                          <a:rPr lang="en-US" sz="6000" i="1">
                            <a:solidFill>
                              <a:srgbClr val="C00000"/>
                            </a:solidFill>
                            <a:latin typeface="Cambria Math" panose="02040503050406030204" pitchFamily="18" charset="0"/>
                          </a:rPr>
                        </m:ctrlPr>
                      </m:accPr>
                      <m:e>
                        <m:acc>
                          <m:accPr>
                            <m:chr m:val="⃗"/>
                            <m:ctrlPr>
                              <a:rPr lang="en-US" sz="6000" i="1">
                                <a:solidFill>
                                  <a:srgbClr val="C00000"/>
                                </a:solidFill>
                                <a:latin typeface="Cambria Math" panose="02040503050406030204" pitchFamily="18" charset="0"/>
                              </a:rPr>
                            </m:ctrlPr>
                          </m:accPr>
                          <m:e>
                            <m:sSub>
                              <m:sSubPr>
                                <m:ctrlPr>
                                  <a:rPr lang="en-US" sz="6000" i="1">
                                    <a:solidFill>
                                      <a:srgbClr val="C00000"/>
                                    </a:solidFill>
                                    <a:latin typeface="Cambria Math" panose="02040503050406030204" pitchFamily="18" charset="0"/>
                                  </a:rPr>
                                </m:ctrlPr>
                              </m:sSubPr>
                              <m:e>
                                <m:r>
                                  <a:rPr lang="en-US" sz="6000" i="1">
                                    <a:solidFill>
                                      <a:srgbClr val="C00000"/>
                                    </a:solidFill>
                                    <a:latin typeface="Cambria Math" panose="02040503050406030204" pitchFamily="18" charset="0"/>
                                  </a:rPr>
                                  <m:t>𝑒</m:t>
                                </m:r>
                              </m:e>
                              <m:sub>
                                <m:r>
                                  <a:rPr lang="en-US" sz="6000" i="1">
                                    <a:solidFill>
                                      <a:srgbClr val="C00000"/>
                                    </a:solidFill>
                                    <a:latin typeface="Cambria Math" panose="02040503050406030204" pitchFamily="18" charset="0"/>
                                  </a:rPr>
                                  <m:t>𝑡</m:t>
                                </m:r>
                              </m:sub>
                            </m:sSub>
                          </m:e>
                        </m:acc>
                      </m:e>
                    </m:acc>
                    <m:r>
                      <a:rPr lang="en-US" sz="6000" i="1">
                        <a:latin typeface="Cambria Math" panose="02040503050406030204" pitchFamily="18" charset="0"/>
                      </a:rPr>
                      <m:t>+</m:t>
                    </m:r>
                    <m:acc>
                      <m:accPr>
                        <m:chr m:val="̃"/>
                        <m:ctrlPr>
                          <a:rPr lang="en-US" sz="6000" i="1">
                            <a:solidFill>
                              <a:srgbClr val="FF0000"/>
                            </a:solidFill>
                            <a:latin typeface="Cambria Math" panose="02040503050406030204" pitchFamily="18" charset="0"/>
                          </a:rPr>
                        </m:ctrlPr>
                      </m:accPr>
                      <m:e>
                        <m:sSup>
                          <m:sSupPr>
                            <m:ctrlPr>
                              <a:rPr lang="en-US" sz="6000" i="1">
                                <a:solidFill>
                                  <a:srgbClr val="FF0000"/>
                                </a:solidFill>
                                <a:latin typeface="Cambria Math" panose="02040503050406030204" pitchFamily="18" charset="0"/>
                              </a:rPr>
                            </m:ctrlPr>
                          </m:sSupPr>
                          <m:e>
                            <m:r>
                              <a:rPr lang="en-US" sz="6000" i="1">
                                <a:solidFill>
                                  <a:srgbClr val="FF0000"/>
                                </a:solidFill>
                                <a:latin typeface="Cambria Math" panose="02040503050406030204" pitchFamily="18" charset="0"/>
                              </a:rPr>
                              <m:t>𝑈</m:t>
                            </m:r>
                          </m:e>
                          <m:sup>
                            <m:r>
                              <a:rPr lang="en-US" sz="6000" i="1">
                                <a:solidFill>
                                  <a:srgbClr val="FF0000"/>
                                </a:solidFill>
                                <a:latin typeface="Cambria Math" panose="02040503050406030204" pitchFamily="18" charset="0"/>
                              </a:rPr>
                              <m:t>𝑥</m:t>
                            </m:r>
                          </m:sup>
                        </m:sSup>
                      </m:e>
                    </m:acc>
                    <m:r>
                      <a:rPr lang="en-US" sz="6000" i="1">
                        <a:solidFill>
                          <a:srgbClr val="7030A0"/>
                        </a:solidFill>
                        <a:latin typeface="Cambria Math" panose="02040503050406030204" pitchFamily="18" charset="0"/>
                      </a:rPr>
                      <m:t> </m:t>
                    </m:r>
                    <m:acc>
                      <m:accPr>
                        <m:chr m:val="̃"/>
                        <m:ctrlPr>
                          <a:rPr lang="en-US" sz="6000" i="1">
                            <a:solidFill>
                              <a:srgbClr val="C00000"/>
                            </a:solidFill>
                            <a:latin typeface="Cambria Math" panose="02040503050406030204" pitchFamily="18" charset="0"/>
                          </a:rPr>
                        </m:ctrlPr>
                      </m:accPr>
                      <m:e>
                        <m:acc>
                          <m:accPr>
                            <m:chr m:val="⃗"/>
                            <m:ctrlPr>
                              <a:rPr lang="en-US" sz="6000" i="1">
                                <a:solidFill>
                                  <a:srgbClr val="C00000"/>
                                </a:solidFill>
                                <a:latin typeface="Cambria Math" panose="02040503050406030204" pitchFamily="18" charset="0"/>
                              </a:rPr>
                            </m:ctrlPr>
                          </m:accPr>
                          <m:e>
                            <m:sSub>
                              <m:sSubPr>
                                <m:ctrlPr>
                                  <a:rPr lang="en-US" sz="6000" i="1">
                                    <a:solidFill>
                                      <a:srgbClr val="C00000"/>
                                    </a:solidFill>
                                    <a:latin typeface="Cambria Math" panose="02040503050406030204" pitchFamily="18" charset="0"/>
                                  </a:rPr>
                                </m:ctrlPr>
                              </m:sSubPr>
                              <m:e>
                                <m:r>
                                  <a:rPr lang="en-US" sz="6000" i="1">
                                    <a:solidFill>
                                      <a:srgbClr val="C00000"/>
                                    </a:solidFill>
                                    <a:latin typeface="Cambria Math" panose="02040503050406030204" pitchFamily="18" charset="0"/>
                                  </a:rPr>
                                  <m:t>𝑒</m:t>
                                </m:r>
                              </m:e>
                              <m:sub>
                                <m:r>
                                  <a:rPr lang="en-US" sz="6000" i="1">
                                    <a:solidFill>
                                      <a:srgbClr val="C00000"/>
                                    </a:solidFill>
                                    <a:latin typeface="Cambria Math" panose="02040503050406030204" pitchFamily="18" charset="0"/>
                                  </a:rPr>
                                  <m:t>𝑥</m:t>
                                </m:r>
                              </m:sub>
                            </m:sSub>
                          </m:e>
                        </m:acc>
                      </m:e>
                    </m:acc>
                  </m:oMath>
                </a14:m>
                <a:r>
                  <a:rPr lang="en-CA" sz="6000" dirty="0">
                    <a:solidFill>
                      <a:srgbClr val="7030A0"/>
                    </a:solidFill>
                  </a:rPr>
                  <a:t> </a:t>
                </a:r>
              </a:p>
              <a:p>
                <a14:m>
                  <m:oMath xmlns:m="http://schemas.openxmlformats.org/officeDocument/2006/math">
                    <m:acc>
                      <m:accPr>
                        <m:chr m:val="⃗"/>
                        <m:ctrlPr>
                          <a:rPr lang="en-US" sz="5400" i="1">
                            <a:solidFill>
                              <a:schemeClr val="bg1"/>
                            </a:solidFill>
                            <a:latin typeface="Cambria Math" panose="02040503050406030204" pitchFamily="18" charset="0"/>
                          </a:rPr>
                        </m:ctrlPr>
                      </m:accPr>
                      <m:e>
                        <m:r>
                          <a:rPr lang="en-US" sz="5400" i="1">
                            <a:solidFill>
                              <a:schemeClr val="bg1"/>
                            </a:solidFill>
                            <a:latin typeface="Cambria Math" panose="02040503050406030204" pitchFamily="18" charset="0"/>
                          </a:rPr>
                          <m:t>𝑈</m:t>
                        </m:r>
                      </m:e>
                    </m:acc>
                    <m:r>
                      <a:rPr lang="en-US" sz="5400" i="1">
                        <a:solidFill>
                          <a:schemeClr val="bg1"/>
                        </a:solidFill>
                        <a:latin typeface="Cambria Math" panose="02040503050406030204" pitchFamily="18" charset="0"/>
                      </a:rPr>
                      <m:t>  </m:t>
                    </m:r>
                    <m:r>
                      <a:rPr lang="en-US" sz="5400" i="1">
                        <a:latin typeface="Cambria Math" panose="02040503050406030204" pitchFamily="18" charset="0"/>
                      </a:rPr>
                      <m:t>=</m:t>
                    </m:r>
                    <m:f>
                      <m:fPr>
                        <m:ctrlPr>
                          <a:rPr lang="en-US" sz="5400" i="1">
                            <a:latin typeface="Cambria Math" panose="02040503050406030204" pitchFamily="18" charset="0"/>
                          </a:rPr>
                        </m:ctrlPr>
                      </m:fPr>
                      <m:num>
                        <m:r>
                          <a:rPr lang="en-US" sz="5400" i="1">
                            <a:latin typeface="Cambria Math" panose="02040503050406030204" pitchFamily="18" charset="0"/>
                          </a:rPr>
                          <m:t>2</m:t>
                        </m:r>
                      </m:num>
                      <m:den>
                        <m:rad>
                          <m:radPr>
                            <m:degHide m:val="on"/>
                            <m:ctrlPr>
                              <a:rPr lang="en-US" sz="5400" i="1">
                                <a:latin typeface="Cambria Math" panose="02040503050406030204" pitchFamily="18" charset="0"/>
                              </a:rPr>
                            </m:ctrlPr>
                          </m:radPr>
                          <m:deg/>
                          <m:e>
                            <m:r>
                              <a:rPr lang="en-US" sz="5400" i="1">
                                <a:latin typeface="Cambria Math" panose="02040503050406030204" pitchFamily="18" charset="0"/>
                              </a:rPr>
                              <m:t>3</m:t>
                            </m:r>
                          </m:e>
                        </m:rad>
                      </m:den>
                    </m:f>
                    <m:r>
                      <a:rPr lang="en-US" sz="5400" i="1">
                        <a:latin typeface="Cambria Math" panose="02040503050406030204" pitchFamily="18" charset="0"/>
                      </a:rPr>
                      <m:t>𝑐</m:t>
                    </m:r>
                    <m:acc>
                      <m:accPr>
                        <m:chr m:val="⃗"/>
                        <m:ctrlPr>
                          <a:rPr lang="en-US" sz="5400" i="1">
                            <a:solidFill>
                              <a:srgbClr val="002060"/>
                            </a:solidFill>
                            <a:latin typeface="Cambria Math" panose="02040503050406030204" pitchFamily="18" charset="0"/>
                          </a:rPr>
                        </m:ctrlPr>
                      </m:accPr>
                      <m:e>
                        <m:sSub>
                          <m:sSubPr>
                            <m:ctrlPr>
                              <a:rPr lang="en-US" sz="5400" i="1">
                                <a:solidFill>
                                  <a:srgbClr val="002060"/>
                                </a:solidFill>
                                <a:latin typeface="Cambria Math" panose="02040503050406030204" pitchFamily="18" charset="0"/>
                              </a:rPr>
                            </m:ctrlPr>
                          </m:sSubPr>
                          <m:e>
                            <m:r>
                              <a:rPr lang="en-US" sz="5400" i="1">
                                <a:solidFill>
                                  <a:srgbClr val="002060"/>
                                </a:solidFill>
                                <a:latin typeface="Cambria Math" panose="02040503050406030204" pitchFamily="18" charset="0"/>
                              </a:rPr>
                              <m:t>𝑒</m:t>
                            </m:r>
                          </m:e>
                          <m:sub>
                            <m:r>
                              <a:rPr lang="en-US" sz="5400" i="1">
                                <a:solidFill>
                                  <a:srgbClr val="002060"/>
                                </a:solidFill>
                                <a:latin typeface="Cambria Math" panose="02040503050406030204" pitchFamily="18" charset="0"/>
                              </a:rPr>
                              <m:t>𝑡</m:t>
                            </m:r>
                          </m:sub>
                        </m:sSub>
                      </m:e>
                    </m:acc>
                    <m:r>
                      <a:rPr lang="en-US" sz="5400" i="1">
                        <a:latin typeface="Cambria Math" panose="02040503050406030204" pitchFamily="18" charset="0"/>
                      </a:rPr>
                      <m:t>+</m:t>
                    </m:r>
                    <m:f>
                      <m:fPr>
                        <m:ctrlPr>
                          <a:rPr lang="en-US" sz="5400" i="1">
                            <a:latin typeface="Cambria Math" panose="02040503050406030204" pitchFamily="18" charset="0"/>
                          </a:rPr>
                        </m:ctrlPr>
                      </m:fPr>
                      <m:num>
                        <m:r>
                          <a:rPr lang="en-US" sz="5400" i="1">
                            <a:latin typeface="Cambria Math" panose="02040503050406030204" pitchFamily="18" charset="0"/>
                          </a:rPr>
                          <m:t>1</m:t>
                        </m:r>
                      </m:num>
                      <m:den>
                        <m:rad>
                          <m:radPr>
                            <m:degHide m:val="on"/>
                            <m:ctrlPr>
                              <a:rPr lang="en-US" sz="5400" i="1">
                                <a:latin typeface="Cambria Math" panose="02040503050406030204" pitchFamily="18" charset="0"/>
                              </a:rPr>
                            </m:ctrlPr>
                          </m:radPr>
                          <m:deg/>
                          <m:e>
                            <m:r>
                              <a:rPr lang="en-US" sz="5400" i="1">
                                <a:latin typeface="Cambria Math" panose="02040503050406030204" pitchFamily="18" charset="0"/>
                              </a:rPr>
                              <m:t>3</m:t>
                            </m:r>
                          </m:e>
                        </m:rad>
                      </m:den>
                    </m:f>
                    <m:r>
                      <a:rPr lang="en-US" sz="5400" i="1">
                        <a:latin typeface="Cambria Math" panose="02040503050406030204" pitchFamily="18" charset="0"/>
                      </a:rPr>
                      <m:t>𝑐</m:t>
                    </m:r>
                    <m:acc>
                      <m:accPr>
                        <m:chr m:val="⃗"/>
                        <m:ctrlPr>
                          <a:rPr lang="en-US" sz="5400" i="1">
                            <a:solidFill>
                              <a:srgbClr val="002060"/>
                            </a:solidFill>
                            <a:latin typeface="Cambria Math" panose="02040503050406030204" pitchFamily="18" charset="0"/>
                          </a:rPr>
                        </m:ctrlPr>
                      </m:accPr>
                      <m:e>
                        <m:sSub>
                          <m:sSubPr>
                            <m:ctrlPr>
                              <a:rPr lang="en-US" sz="5400" i="1">
                                <a:solidFill>
                                  <a:srgbClr val="002060"/>
                                </a:solidFill>
                                <a:latin typeface="Cambria Math" panose="02040503050406030204" pitchFamily="18" charset="0"/>
                              </a:rPr>
                            </m:ctrlPr>
                          </m:sSubPr>
                          <m:e>
                            <m:r>
                              <a:rPr lang="en-US" sz="5400" i="1">
                                <a:solidFill>
                                  <a:srgbClr val="002060"/>
                                </a:solidFill>
                                <a:latin typeface="Cambria Math" panose="02040503050406030204" pitchFamily="18" charset="0"/>
                              </a:rPr>
                              <m:t>𝑒</m:t>
                            </m:r>
                          </m:e>
                          <m:sub>
                            <m:r>
                              <a:rPr lang="en-US" sz="5400" i="1">
                                <a:solidFill>
                                  <a:srgbClr val="002060"/>
                                </a:solidFill>
                                <a:latin typeface="Cambria Math" panose="02040503050406030204" pitchFamily="18" charset="0"/>
                              </a:rPr>
                              <m:t>𝑥</m:t>
                            </m:r>
                          </m:sub>
                        </m:sSub>
                      </m:e>
                    </m:acc>
                    <m:r>
                      <a:rPr lang="en-US" sz="5400" i="1">
                        <a:solidFill>
                          <a:srgbClr val="002060"/>
                        </a:solidFill>
                        <a:latin typeface="Cambria Math" panose="02040503050406030204" pitchFamily="18" charset="0"/>
                      </a:rPr>
                      <m:t>  </m:t>
                    </m:r>
                    <m:r>
                      <a:rPr lang="en-US" sz="5400" i="1">
                        <a:latin typeface="Cambria Math" panose="02040503050406030204" pitchFamily="18" charset="0"/>
                      </a:rPr>
                      <m:t>= </m:t>
                    </m:r>
                    <m:r>
                      <a:rPr lang="en-US" sz="5400" i="1">
                        <a:latin typeface="Cambria Math" panose="02040503050406030204" pitchFamily="18" charset="0"/>
                      </a:rPr>
                      <m:t>𝑐</m:t>
                    </m:r>
                    <m:r>
                      <a:rPr lang="en-US" sz="5400" i="1">
                        <a:latin typeface="Cambria Math" panose="02040503050406030204" pitchFamily="18" charset="0"/>
                      </a:rPr>
                      <m:t>  </m:t>
                    </m:r>
                    <m:acc>
                      <m:accPr>
                        <m:chr m:val="̃"/>
                        <m:ctrlPr>
                          <a:rPr lang="en-US" sz="5400" i="1">
                            <a:solidFill>
                              <a:srgbClr val="C00000"/>
                            </a:solidFill>
                            <a:latin typeface="Cambria Math" panose="02040503050406030204" pitchFamily="18" charset="0"/>
                          </a:rPr>
                        </m:ctrlPr>
                      </m:accPr>
                      <m:e>
                        <m:acc>
                          <m:accPr>
                            <m:chr m:val="⃗"/>
                            <m:ctrlPr>
                              <a:rPr lang="en-US" sz="5400" i="1">
                                <a:solidFill>
                                  <a:srgbClr val="C00000"/>
                                </a:solidFill>
                                <a:latin typeface="Cambria Math" panose="02040503050406030204" pitchFamily="18" charset="0"/>
                              </a:rPr>
                            </m:ctrlPr>
                          </m:accPr>
                          <m:e>
                            <m:sSub>
                              <m:sSubPr>
                                <m:ctrlPr>
                                  <a:rPr lang="en-US" sz="5400" i="1">
                                    <a:solidFill>
                                      <a:srgbClr val="C00000"/>
                                    </a:solidFill>
                                    <a:latin typeface="Cambria Math" panose="02040503050406030204" pitchFamily="18" charset="0"/>
                                  </a:rPr>
                                </m:ctrlPr>
                              </m:sSubPr>
                              <m:e>
                                <m:r>
                                  <a:rPr lang="en-US" sz="5400" i="1">
                                    <a:solidFill>
                                      <a:srgbClr val="C00000"/>
                                    </a:solidFill>
                                    <a:latin typeface="Cambria Math" panose="02040503050406030204" pitchFamily="18" charset="0"/>
                                  </a:rPr>
                                  <m:t>𝑒</m:t>
                                </m:r>
                              </m:e>
                              <m:sub>
                                <m:r>
                                  <a:rPr lang="en-US" sz="5400" i="1">
                                    <a:solidFill>
                                      <a:srgbClr val="C00000"/>
                                    </a:solidFill>
                                    <a:latin typeface="Cambria Math" panose="02040503050406030204" pitchFamily="18" charset="0"/>
                                  </a:rPr>
                                  <m:t>𝑡</m:t>
                                </m:r>
                              </m:sub>
                            </m:sSub>
                          </m:e>
                        </m:acc>
                      </m:e>
                    </m:acc>
                    <m:r>
                      <a:rPr lang="en-US" sz="5400" i="1">
                        <a:solidFill>
                          <a:srgbClr val="C00000"/>
                        </a:solidFill>
                        <a:latin typeface="Cambria Math" panose="02040503050406030204" pitchFamily="18" charset="0"/>
                      </a:rPr>
                      <m:t> </m:t>
                    </m:r>
                    <m:r>
                      <a:rPr lang="en-US" sz="5400" i="1">
                        <a:latin typeface="Cambria Math" panose="02040503050406030204" pitchFamily="18" charset="0"/>
                      </a:rPr>
                      <m:t>+ 0 </m:t>
                    </m:r>
                    <m:r>
                      <a:rPr lang="en-US" sz="5400" i="1">
                        <a:solidFill>
                          <a:srgbClr val="FF0000"/>
                        </a:solidFill>
                        <a:latin typeface="Cambria Math" panose="02040503050406030204" pitchFamily="18" charset="0"/>
                      </a:rPr>
                      <m:t> </m:t>
                    </m:r>
                    <m:acc>
                      <m:accPr>
                        <m:chr m:val="̃"/>
                        <m:ctrlPr>
                          <a:rPr lang="en-US" sz="5400" i="1">
                            <a:solidFill>
                              <a:srgbClr val="C00000"/>
                            </a:solidFill>
                            <a:latin typeface="Cambria Math" panose="02040503050406030204" pitchFamily="18" charset="0"/>
                          </a:rPr>
                        </m:ctrlPr>
                      </m:accPr>
                      <m:e>
                        <m:acc>
                          <m:accPr>
                            <m:chr m:val="⃗"/>
                            <m:ctrlPr>
                              <a:rPr lang="en-US" sz="5400" i="1">
                                <a:solidFill>
                                  <a:srgbClr val="C00000"/>
                                </a:solidFill>
                                <a:latin typeface="Cambria Math" panose="02040503050406030204" pitchFamily="18" charset="0"/>
                              </a:rPr>
                            </m:ctrlPr>
                          </m:accPr>
                          <m:e>
                            <m:sSub>
                              <m:sSubPr>
                                <m:ctrlPr>
                                  <a:rPr lang="en-US" sz="5400" i="1">
                                    <a:solidFill>
                                      <a:srgbClr val="C00000"/>
                                    </a:solidFill>
                                    <a:latin typeface="Cambria Math" panose="02040503050406030204" pitchFamily="18" charset="0"/>
                                  </a:rPr>
                                </m:ctrlPr>
                              </m:sSubPr>
                              <m:e>
                                <m:r>
                                  <a:rPr lang="en-US" sz="5400" i="1">
                                    <a:solidFill>
                                      <a:srgbClr val="C00000"/>
                                    </a:solidFill>
                                    <a:latin typeface="Cambria Math" panose="02040503050406030204" pitchFamily="18" charset="0"/>
                                  </a:rPr>
                                  <m:t>𝑒</m:t>
                                </m:r>
                              </m:e>
                              <m:sub>
                                <m:r>
                                  <a:rPr lang="en-US" sz="5400" i="1">
                                    <a:solidFill>
                                      <a:srgbClr val="C00000"/>
                                    </a:solidFill>
                                    <a:latin typeface="Cambria Math" panose="02040503050406030204" pitchFamily="18" charset="0"/>
                                  </a:rPr>
                                  <m:t>𝑥</m:t>
                                </m:r>
                              </m:sub>
                            </m:sSub>
                          </m:e>
                        </m:acc>
                      </m:e>
                    </m:acc>
                  </m:oMath>
                </a14:m>
                <a:r>
                  <a:rPr lang="en-CA" sz="6000" dirty="0">
                    <a:solidFill>
                      <a:srgbClr val="7030A0"/>
                    </a:solidFill>
                  </a:rPr>
                  <a:t> </a:t>
                </a:r>
              </a:p>
            </p:txBody>
          </p:sp>
        </mc:Choice>
        <mc:Fallback xmlns="">
          <p:sp>
            <p:nvSpPr>
              <p:cNvPr id="7" name="TextBox 6">
                <a:extLst>
                  <a:ext uri="{FF2B5EF4-FFF2-40B4-BE49-F238E27FC236}">
                    <a16:creationId xmlns:a16="http://schemas.microsoft.com/office/drawing/2014/main" id="{3E23DFB3-8479-4094-98C0-5B241B30D0F4}"/>
                  </a:ext>
                </a:extLst>
              </p:cNvPr>
              <p:cNvSpPr txBox="1">
                <a:spLocks noRot="1" noChangeAspect="1" noMove="1" noResize="1" noEditPoints="1" noAdjustHandles="1" noChangeArrowheads="1" noChangeShapeType="1" noTextEdit="1"/>
              </p:cNvSpPr>
              <p:nvPr/>
            </p:nvSpPr>
            <p:spPr>
              <a:xfrm>
                <a:off x="98321" y="655940"/>
                <a:ext cx="11946194" cy="2364302"/>
              </a:xfrm>
              <a:prstGeom prst="rect">
                <a:avLst/>
              </a:prstGeom>
              <a:blipFill>
                <a:blip r:embed="rId4"/>
                <a:stretch>
                  <a:fillRect/>
                </a:stretch>
              </a:blipFill>
              <a:effectLst>
                <a:softEdge rad="127000"/>
              </a:effectLst>
            </p:spPr>
            <p:txBody>
              <a:bodyPr/>
              <a:lstStyle/>
              <a:p>
                <a:r>
                  <a:rPr lang="en-CA">
                    <a:noFill/>
                  </a:rPr>
                  <a:t> </a:t>
                </a:r>
              </a:p>
            </p:txBody>
          </p:sp>
        </mc:Fallback>
      </mc:AlternateContent>
      <p:cxnSp>
        <p:nvCxnSpPr>
          <p:cNvPr id="12" name="Straight Connector 11">
            <a:extLst>
              <a:ext uri="{FF2B5EF4-FFF2-40B4-BE49-F238E27FC236}">
                <a16:creationId xmlns:a16="http://schemas.microsoft.com/office/drawing/2014/main" id="{2966F085-C00E-4B83-81CD-F41A6AA85BCF}"/>
              </a:ext>
            </a:extLst>
          </p:cNvPr>
          <p:cNvCxnSpPr>
            <a:cxnSpLocks/>
          </p:cNvCxnSpPr>
          <p:nvPr/>
        </p:nvCxnSpPr>
        <p:spPr>
          <a:xfrm>
            <a:off x="0" y="3126111"/>
            <a:ext cx="12192000" cy="0"/>
          </a:xfrm>
          <a:prstGeom prst="line">
            <a:avLst/>
          </a:prstGeom>
          <a:ln w="571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C5C282BD-925D-45C8-8F26-5DBA842E406E}"/>
              </a:ext>
            </a:extLst>
          </p:cNvPr>
          <p:cNvSpPr txBox="1"/>
          <p:nvPr/>
        </p:nvSpPr>
        <p:spPr>
          <a:xfrm>
            <a:off x="0" y="0"/>
            <a:ext cx="3234812" cy="923330"/>
          </a:xfrm>
          <a:prstGeom prst="rect">
            <a:avLst/>
          </a:prstGeom>
          <a:noFill/>
          <a:effectLst>
            <a:softEdge rad="127000"/>
          </a:effectLst>
        </p:spPr>
        <p:txBody>
          <a:bodyPr wrap="square" rtlCol="0">
            <a:spAutoFit/>
          </a:bodyPr>
          <a:lstStyle/>
          <a:p>
            <a:pPr algn="r"/>
            <a:r>
              <a:rPr lang="en-US" sz="5400" dirty="0">
                <a:solidFill>
                  <a:schemeClr val="accent4">
                    <a:lumMod val="75000"/>
                  </a:schemeClr>
                </a:solidFill>
              </a:rPr>
              <a:t>Invariance</a:t>
            </a:r>
            <a:endParaRPr lang="en-CA" sz="5400" dirty="0">
              <a:solidFill>
                <a:schemeClr val="accent4">
                  <a:lumMod val="75000"/>
                </a:schemeClr>
              </a:solidFill>
            </a:endParaRPr>
          </a:p>
        </p:txBody>
      </p:sp>
      <mc:AlternateContent xmlns:mc="http://schemas.openxmlformats.org/markup-compatibility/2006" xmlns:a14="http://schemas.microsoft.com/office/drawing/2010/main">
        <mc:Choice Requires="a14">
          <p:sp>
            <p:nvSpPr>
              <p:cNvPr id="46" name="Rectangle 45">
                <a:extLst>
                  <a:ext uri="{FF2B5EF4-FFF2-40B4-BE49-F238E27FC236}">
                    <a16:creationId xmlns:a16="http://schemas.microsoft.com/office/drawing/2014/main" id="{25BC4193-FB54-4EB4-9C58-9C925F942EF6}"/>
                  </a:ext>
                </a:extLst>
              </p:cNvPr>
              <p:cNvSpPr/>
              <p:nvPr/>
            </p:nvSpPr>
            <p:spPr>
              <a:xfrm>
                <a:off x="257930" y="3197295"/>
                <a:ext cx="5151442" cy="1402050"/>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acc>
                        <m:accPr>
                          <m:chr m:val="̃"/>
                          <m:ctrlPr>
                            <a:rPr lang="en-US" sz="4000" i="1">
                              <a:solidFill>
                                <a:srgbClr val="FF0000"/>
                              </a:solidFill>
                              <a:latin typeface="Cambria Math" panose="02040503050406030204" pitchFamily="18" charset="0"/>
                            </a:rPr>
                          </m:ctrlPr>
                        </m:accPr>
                        <m:e>
                          <m:sSup>
                            <m:sSupPr>
                              <m:ctrlPr>
                                <a:rPr lang="en-US" sz="4000" i="1">
                                  <a:solidFill>
                                    <a:srgbClr val="FF0000"/>
                                  </a:solidFill>
                                  <a:latin typeface="Cambria Math" panose="02040503050406030204" pitchFamily="18" charset="0"/>
                                </a:rPr>
                              </m:ctrlPr>
                            </m:sSupPr>
                            <m:e>
                              <m:r>
                                <a:rPr lang="en-US" sz="4000" i="1">
                                  <a:solidFill>
                                    <a:srgbClr val="FF0000"/>
                                  </a:solidFill>
                                  <a:latin typeface="Cambria Math" panose="02040503050406030204" pitchFamily="18" charset="0"/>
                                </a:rPr>
                                <m:t>𝑈</m:t>
                              </m:r>
                            </m:e>
                            <m:sup>
                              <m:r>
                                <a:rPr lang="en-US" sz="4000" i="1">
                                  <a:solidFill>
                                    <a:srgbClr val="FF0000"/>
                                  </a:solidFill>
                                  <a:latin typeface="Cambria Math" panose="02040503050406030204" pitchFamily="18" charset="0"/>
                                </a:rPr>
                                <m:t>𝑡</m:t>
                              </m:r>
                            </m:sup>
                          </m:sSup>
                        </m:e>
                      </m:acc>
                      <m:r>
                        <a:rPr lang="en-US" sz="4000" i="1">
                          <a:latin typeface="Cambria Math" panose="02040503050406030204" pitchFamily="18" charset="0"/>
                        </a:rPr>
                        <m:t>=</m:t>
                      </m:r>
                      <m:r>
                        <a:rPr lang="en-US" sz="4000" i="1">
                          <a:latin typeface="Cambria Math" panose="02040503050406030204" pitchFamily="18" charset="0"/>
                        </a:rPr>
                        <m:t>𝛾</m:t>
                      </m:r>
                      <m:d>
                        <m:dPr>
                          <m:ctrlPr>
                            <a:rPr lang="en-US" sz="4000" i="1">
                              <a:latin typeface="Cambria Math" panose="02040503050406030204" pitchFamily="18" charset="0"/>
                            </a:rPr>
                          </m:ctrlPr>
                        </m:dPr>
                        <m:e>
                          <m:r>
                            <a:rPr lang="en-US" sz="4000" i="1">
                              <a:latin typeface="Cambria Math" panose="02040503050406030204" pitchFamily="18" charset="0"/>
                            </a:rPr>
                            <m:t>       </m:t>
                          </m:r>
                          <m:sSup>
                            <m:sSupPr>
                              <m:ctrlPr>
                                <a:rPr lang="en-US" sz="4000" i="1">
                                  <a:solidFill>
                                    <a:srgbClr val="0070C0"/>
                                  </a:solidFill>
                                  <a:latin typeface="Cambria Math" panose="02040503050406030204" pitchFamily="18" charset="0"/>
                                </a:rPr>
                              </m:ctrlPr>
                            </m:sSupPr>
                            <m:e>
                              <m:r>
                                <a:rPr lang="en-US" sz="4000" i="1">
                                  <a:solidFill>
                                    <a:srgbClr val="0070C0"/>
                                  </a:solidFill>
                                  <a:latin typeface="Cambria Math" panose="02040503050406030204" pitchFamily="18" charset="0"/>
                                </a:rPr>
                                <m:t>𝑈</m:t>
                              </m:r>
                            </m:e>
                            <m:sup>
                              <m:r>
                                <a:rPr lang="en-US" sz="4000" i="1">
                                  <a:solidFill>
                                    <a:srgbClr val="0070C0"/>
                                  </a:solidFill>
                                  <a:latin typeface="Cambria Math" panose="02040503050406030204" pitchFamily="18" charset="0"/>
                                </a:rPr>
                                <m:t>𝑡</m:t>
                              </m:r>
                            </m:sup>
                          </m:sSup>
                          <m:r>
                            <a:rPr lang="en-US" sz="4000" i="1">
                              <a:latin typeface="Cambria Math" panose="02040503050406030204" pitchFamily="18" charset="0"/>
                            </a:rPr>
                            <m:t>−</m:t>
                          </m:r>
                          <m:r>
                            <a:rPr lang="en-US" sz="4000" i="1">
                              <a:solidFill>
                                <a:srgbClr val="7030A0"/>
                              </a:solidFill>
                              <a:latin typeface="Cambria Math" panose="02040503050406030204" pitchFamily="18" charset="0"/>
                            </a:rPr>
                            <m:t>𝛽</m:t>
                          </m:r>
                          <m:sSup>
                            <m:sSupPr>
                              <m:ctrlPr>
                                <a:rPr lang="en-US" sz="4000" i="1">
                                  <a:solidFill>
                                    <a:srgbClr val="0070C0"/>
                                  </a:solidFill>
                                  <a:latin typeface="Cambria Math" panose="02040503050406030204" pitchFamily="18" charset="0"/>
                                </a:rPr>
                              </m:ctrlPr>
                            </m:sSupPr>
                            <m:e>
                              <m:r>
                                <a:rPr lang="en-US" sz="4000" i="1">
                                  <a:solidFill>
                                    <a:srgbClr val="0070C0"/>
                                  </a:solidFill>
                                  <a:latin typeface="Cambria Math" panose="02040503050406030204" pitchFamily="18" charset="0"/>
                                </a:rPr>
                                <m:t>𝑈</m:t>
                              </m:r>
                            </m:e>
                            <m:sup>
                              <m:r>
                                <a:rPr lang="en-US" sz="4000" i="1">
                                  <a:solidFill>
                                    <a:srgbClr val="0070C0"/>
                                  </a:solidFill>
                                  <a:latin typeface="Cambria Math" panose="02040503050406030204" pitchFamily="18" charset="0"/>
                                </a:rPr>
                                <m:t>𝑥</m:t>
                              </m:r>
                            </m:sup>
                          </m:sSup>
                        </m:e>
                      </m:d>
                    </m:oMath>
                  </m:oMathPara>
                </a14:m>
                <a:endParaRPr lang="en-US" sz="400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acc>
                        <m:accPr>
                          <m:chr m:val="̃"/>
                          <m:ctrlPr>
                            <a:rPr lang="en-US" sz="4000" i="1">
                              <a:solidFill>
                                <a:srgbClr val="FF0000"/>
                              </a:solidFill>
                              <a:latin typeface="Cambria Math" panose="02040503050406030204" pitchFamily="18" charset="0"/>
                            </a:rPr>
                          </m:ctrlPr>
                        </m:accPr>
                        <m:e>
                          <m:sSup>
                            <m:sSupPr>
                              <m:ctrlPr>
                                <a:rPr lang="en-US" sz="4000" i="1">
                                  <a:solidFill>
                                    <a:srgbClr val="FF0000"/>
                                  </a:solidFill>
                                  <a:latin typeface="Cambria Math" panose="02040503050406030204" pitchFamily="18" charset="0"/>
                                </a:rPr>
                              </m:ctrlPr>
                            </m:sSupPr>
                            <m:e>
                              <m:r>
                                <a:rPr lang="en-US" sz="4000" i="1">
                                  <a:solidFill>
                                    <a:srgbClr val="FF0000"/>
                                  </a:solidFill>
                                  <a:latin typeface="Cambria Math" panose="02040503050406030204" pitchFamily="18" charset="0"/>
                                </a:rPr>
                                <m:t>𝑈</m:t>
                              </m:r>
                            </m:e>
                            <m:sup>
                              <m:r>
                                <a:rPr lang="en-US" sz="4000" i="1">
                                  <a:solidFill>
                                    <a:srgbClr val="FF0000"/>
                                  </a:solidFill>
                                  <a:latin typeface="Cambria Math" panose="02040503050406030204" pitchFamily="18" charset="0"/>
                                </a:rPr>
                                <m:t>𝑥</m:t>
                              </m:r>
                            </m:sup>
                          </m:sSup>
                        </m:e>
                      </m:acc>
                      <m:r>
                        <a:rPr lang="en-US" sz="4000" i="1">
                          <a:latin typeface="Cambria Math" panose="02040503050406030204" pitchFamily="18" charset="0"/>
                        </a:rPr>
                        <m:t>=</m:t>
                      </m:r>
                      <m:r>
                        <a:rPr lang="en-US" sz="4000" i="1">
                          <a:latin typeface="Cambria Math" panose="02040503050406030204" pitchFamily="18" charset="0"/>
                        </a:rPr>
                        <m:t>𝛾</m:t>
                      </m:r>
                      <m:d>
                        <m:dPr>
                          <m:ctrlPr>
                            <a:rPr lang="en-US" sz="4000" i="1">
                              <a:latin typeface="Cambria Math" panose="02040503050406030204" pitchFamily="18" charset="0"/>
                            </a:rPr>
                          </m:ctrlPr>
                        </m:dPr>
                        <m:e>
                          <m:r>
                            <a:rPr lang="en-US" sz="4000" i="1">
                              <a:latin typeface="Cambria Math" panose="02040503050406030204" pitchFamily="18" charset="0"/>
                            </a:rPr>
                            <m:t>−</m:t>
                          </m:r>
                          <m:r>
                            <a:rPr lang="en-US" sz="4000" i="1">
                              <a:solidFill>
                                <a:srgbClr val="7030A0"/>
                              </a:solidFill>
                              <a:latin typeface="Cambria Math" panose="02040503050406030204" pitchFamily="18" charset="0"/>
                            </a:rPr>
                            <m:t>𝛽</m:t>
                          </m:r>
                          <m:sSup>
                            <m:sSupPr>
                              <m:ctrlPr>
                                <a:rPr lang="en-US" sz="4000" i="1">
                                  <a:solidFill>
                                    <a:srgbClr val="0070C0"/>
                                  </a:solidFill>
                                  <a:latin typeface="Cambria Math" panose="02040503050406030204" pitchFamily="18" charset="0"/>
                                </a:rPr>
                              </m:ctrlPr>
                            </m:sSupPr>
                            <m:e>
                              <m:r>
                                <a:rPr lang="en-US" sz="4000" i="1">
                                  <a:solidFill>
                                    <a:srgbClr val="0070C0"/>
                                  </a:solidFill>
                                  <a:latin typeface="Cambria Math" panose="02040503050406030204" pitchFamily="18" charset="0"/>
                                </a:rPr>
                                <m:t>𝑈</m:t>
                              </m:r>
                            </m:e>
                            <m:sup>
                              <m:r>
                                <a:rPr lang="en-US" sz="4000" i="1">
                                  <a:solidFill>
                                    <a:srgbClr val="0070C0"/>
                                  </a:solidFill>
                                  <a:latin typeface="Cambria Math" panose="02040503050406030204" pitchFamily="18" charset="0"/>
                                </a:rPr>
                                <m:t>𝑡</m:t>
                              </m:r>
                            </m:sup>
                          </m:sSup>
                          <m:r>
                            <a:rPr lang="en-US" sz="4000" i="1">
                              <a:latin typeface="Cambria Math" panose="02040503050406030204" pitchFamily="18" charset="0"/>
                            </a:rPr>
                            <m:t>+   </m:t>
                          </m:r>
                          <m:sSup>
                            <m:sSupPr>
                              <m:ctrlPr>
                                <a:rPr lang="en-US" sz="4000" i="1">
                                  <a:solidFill>
                                    <a:srgbClr val="0070C0"/>
                                  </a:solidFill>
                                  <a:latin typeface="Cambria Math" panose="02040503050406030204" pitchFamily="18" charset="0"/>
                                </a:rPr>
                              </m:ctrlPr>
                            </m:sSupPr>
                            <m:e>
                              <m:r>
                                <a:rPr lang="en-US" sz="4000" i="1">
                                  <a:solidFill>
                                    <a:srgbClr val="0070C0"/>
                                  </a:solidFill>
                                  <a:latin typeface="Cambria Math" panose="02040503050406030204" pitchFamily="18" charset="0"/>
                                </a:rPr>
                                <m:t>𝑈</m:t>
                              </m:r>
                            </m:e>
                            <m:sup>
                              <m:r>
                                <a:rPr lang="en-US" sz="4000" i="1">
                                  <a:solidFill>
                                    <a:srgbClr val="0070C0"/>
                                  </a:solidFill>
                                  <a:latin typeface="Cambria Math" panose="02040503050406030204" pitchFamily="18" charset="0"/>
                                </a:rPr>
                                <m:t>𝑥</m:t>
                              </m:r>
                            </m:sup>
                          </m:sSup>
                        </m:e>
                      </m:d>
                    </m:oMath>
                  </m:oMathPara>
                </a14:m>
                <a:endParaRPr lang="en-CA" sz="4000" dirty="0"/>
              </a:p>
            </p:txBody>
          </p:sp>
        </mc:Choice>
        <mc:Fallback xmlns="">
          <p:sp>
            <p:nvSpPr>
              <p:cNvPr id="46" name="Rectangle 45">
                <a:extLst>
                  <a:ext uri="{FF2B5EF4-FFF2-40B4-BE49-F238E27FC236}">
                    <a16:creationId xmlns:a16="http://schemas.microsoft.com/office/drawing/2014/main" id="{25BC4193-FB54-4EB4-9C58-9C925F942EF6}"/>
                  </a:ext>
                </a:extLst>
              </p:cNvPr>
              <p:cNvSpPr>
                <a:spLocks noRot="1" noChangeAspect="1" noMove="1" noResize="1" noEditPoints="1" noAdjustHandles="1" noChangeArrowheads="1" noChangeShapeType="1" noTextEdit="1"/>
              </p:cNvSpPr>
              <p:nvPr/>
            </p:nvSpPr>
            <p:spPr>
              <a:xfrm>
                <a:off x="257930" y="3197295"/>
                <a:ext cx="5151442" cy="1402050"/>
              </a:xfrm>
              <a:prstGeom prst="rect">
                <a:avLst/>
              </a:prstGeom>
              <a:blipFill>
                <a:blip r:embed="rId5"/>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CF7E40AD-99D6-4371-A9A2-D79DBA342ABD}"/>
                  </a:ext>
                </a:extLst>
              </p:cNvPr>
              <p:cNvSpPr/>
              <p:nvPr/>
            </p:nvSpPr>
            <p:spPr>
              <a:xfrm>
                <a:off x="228600" y="4882331"/>
                <a:ext cx="5476120" cy="1975669"/>
              </a:xfrm>
              <a:prstGeom prst="rect">
                <a:avLst/>
              </a:prstGeom>
            </p:spPr>
            <p:txBody>
              <a:bodyPr wrap="square">
                <a:spAutoFit/>
              </a:bodyPr>
              <a:lstStyle/>
              <a:p>
                <a14:m>
                  <m:oMath xmlns:m="http://schemas.openxmlformats.org/officeDocument/2006/math">
                    <m:acc>
                      <m:accPr>
                        <m:chr m:val="̃"/>
                        <m:ctrlPr>
                          <a:rPr lang="en-US" sz="4000" i="1" smtClean="0">
                            <a:solidFill>
                              <a:srgbClr val="FF0000"/>
                            </a:solidFill>
                            <a:latin typeface="Cambria Math" panose="02040503050406030204" pitchFamily="18" charset="0"/>
                          </a:rPr>
                        </m:ctrlPr>
                      </m:accPr>
                      <m:e>
                        <m:sSup>
                          <m:sSupPr>
                            <m:ctrlPr>
                              <a:rPr lang="en-US" sz="4000" i="1">
                                <a:solidFill>
                                  <a:srgbClr val="FF0000"/>
                                </a:solidFill>
                                <a:latin typeface="Cambria Math" panose="02040503050406030204" pitchFamily="18" charset="0"/>
                              </a:rPr>
                            </m:ctrlPr>
                          </m:sSupPr>
                          <m:e>
                            <m:r>
                              <a:rPr lang="en-US" sz="4000" i="1">
                                <a:solidFill>
                                  <a:srgbClr val="FF0000"/>
                                </a:solidFill>
                                <a:latin typeface="Cambria Math" panose="02040503050406030204" pitchFamily="18" charset="0"/>
                              </a:rPr>
                              <m:t>𝑈</m:t>
                            </m:r>
                          </m:e>
                          <m:sup>
                            <m:r>
                              <a:rPr lang="en-US" sz="4000" i="1">
                                <a:solidFill>
                                  <a:srgbClr val="FF0000"/>
                                </a:solidFill>
                                <a:latin typeface="Cambria Math" panose="02040503050406030204" pitchFamily="18" charset="0"/>
                              </a:rPr>
                              <m:t>𝑡</m:t>
                            </m:r>
                          </m:sup>
                        </m:sSup>
                      </m:e>
                    </m:acc>
                    <m:r>
                      <a:rPr lang="en-US" sz="4000" i="1">
                        <a:latin typeface="Cambria Math" panose="02040503050406030204" pitchFamily="18" charset="0"/>
                      </a:rPr>
                      <m:t>=</m:t>
                    </m:r>
                    <m:f>
                      <m:fPr>
                        <m:ctrlPr>
                          <a:rPr lang="en-US" sz="4000" b="0" i="1" smtClean="0">
                            <a:latin typeface="Cambria Math" panose="02040503050406030204" pitchFamily="18" charset="0"/>
                          </a:rPr>
                        </m:ctrlPr>
                      </m:fPr>
                      <m:num>
                        <m:r>
                          <a:rPr lang="en-US" sz="4000" b="0" i="1" smtClean="0">
                            <a:latin typeface="Cambria Math" panose="02040503050406030204" pitchFamily="18" charset="0"/>
                          </a:rPr>
                          <m:t>2</m:t>
                        </m:r>
                      </m:num>
                      <m:den>
                        <m:rad>
                          <m:radPr>
                            <m:degHide m:val="on"/>
                            <m:ctrlPr>
                              <a:rPr lang="en-US" sz="4000" b="0" i="1" smtClean="0">
                                <a:latin typeface="Cambria Math" panose="02040503050406030204" pitchFamily="18" charset="0"/>
                              </a:rPr>
                            </m:ctrlPr>
                          </m:radPr>
                          <m:deg/>
                          <m:e>
                            <m:r>
                              <a:rPr lang="en-US" sz="4000" b="0" i="1" smtClean="0">
                                <a:latin typeface="Cambria Math" panose="02040503050406030204" pitchFamily="18" charset="0"/>
                              </a:rPr>
                              <m:t>3</m:t>
                            </m:r>
                          </m:e>
                        </m:rad>
                      </m:den>
                    </m:f>
                    <m:d>
                      <m:dPr>
                        <m:ctrlPr>
                          <a:rPr lang="en-US" sz="4000" i="1" smtClean="0">
                            <a:latin typeface="Cambria Math" panose="02040503050406030204" pitchFamily="18" charset="0"/>
                          </a:rPr>
                        </m:ctrlPr>
                      </m:dPr>
                      <m:e>
                        <m:r>
                          <a:rPr lang="en-US" sz="4000" b="0" i="1" smtClean="0">
                            <a:latin typeface="Cambria Math" panose="02040503050406030204" pitchFamily="18" charset="0"/>
                          </a:rPr>
                          <m:t>       </m:t>
                        </m:r>
                        <m:sSup>
                          <m:sSupPr>
                            <m:ctrlPr>
                              <a:rPr lang="en-US" sz="4000" i="1">
                                <a:solidFill>
                                  <a:srgbClr val="0070C0"/>
                                </a:solidFill>
                                <a:latin typeface="Cambria Math" panose="02040503050406030204" pitchFamily="18" charset="0"/>
                              </a:rPr>
                            </m:ctrlPr>
                          </m:sSupPr>
                          <m:e>
                            <m:r>
                              <a:rPr lang="en-US" sz="4000" i="1">
                                <a:solidFill>
                                  <a:srgbClr val="0070C0"/>
                                </a:solidFill>
                                <a:latin typeface="Cambria Math" panose="02040503050406030204" pitchFamily="18" charset="0"/>
                              </a:rPr>
                              <m:t>𝑈</m:t>
                            </m:r>
                          </m:e>
                          <m:sup>
                            <m:r>
                              <a:rPr lang="en-US" sz="4000" i="1">
                                <a:solidFill>
                                  <a:srgbClr val="0070C0"/>
                                </a:solidFill>
                                <a:latin typeface="Cambria Math" panose="02040503050406030204" pitchFamily="18" charset="0"/>
                              </a:rPr>
                              <m:t>𝑡</m:t>
                            </m:r>
                          </m:sup>
                        </m:sSup>
                        <m:r>
                          <a:rPr lang="en-US" sz="4000" i="1">
                            <a:latin typeface="Cambria Math" panose="02040503050406030204" pitchFamily="18" charset="0"/>
                          </a:rPr>
                          <m:t>−</m:t>
                        </m:r>
                        <m:f>
                          <m:fPr>
                            <m:ctrlPr>
                              <a:rPr lang="en-US" sz="4000" b="0" i="1" smtClean="0">
                                <a:solidFill>
                                  <a:srgbClr val="7030A0"/>
                                </a:solidFill>
                                <a:latin typeface="Cambria Math" panose="02040503050406030204" pitchFamily="18" charset="0"/>
                              </a:rPr>
                            </m:ctrlPr>
                          </m:fPr>
                          <m:num>
                            <m:r>
                              <a:rPr lang="en-US" sz="4000" b="0" i="1" smtClean="0">
                                <a:solidFill>
                                  <a:srgbClr val="7030A0"/>
                                </a:solidFill>
                                <a:latin typeface="Cambria Math" panose="02040503050406030204" pitchFamily="18" charset="0"/>
                              </a:rPr>
                              <m:t>1</m:t>
                            </m:r>
                          </m:num>
                          <m:den>
                            <m:r>
                              <a:rPr lang="en-US" sz="4000" b="0" i="1" smtClean="0">
                                <a:solidFill>
                                  <a:srgbClr val="7030A0"/>
                                </a:solidFill>
                                <a:latin typeface="Cambria Math" panose="02040503050406030204" pitchFamily="18" charset="0"/>
                              </a:rPr>
                              <m:t>2</m:t>
                            </m:r>
                          </m:den>
                        </m:f>
                        <m:sSup>
                          <m:sSupPr>
                            <m:ctrlPr>
                              <a:rPr lang="en-US" sz="4000" i="1">
                                <a:solidFill>
                                  <a:srgbClr val="0070C0"/>
                                </a:solidFill>
                                <a:latin typeface="Cambria Math" panose="02040503050406030204" pitchFamily="18" charset="0"/>
                              </a:rPr>
                            </m:ctrlPr>
                          </m:sSupPr>
                          <m:e>
                            <m:r>
                              <a:rPr lang="en-US" sz="4000" i="1">
                                <a:solidFill>
                                  <a:srgbClr val="0070C0"/>
                                </a:solidFill>
                                <a:latin typeface="Cambria Math" panose="02040503050406030204" pitchFamily="18" charset="0"/>
                              </a:rPr>
                              <m:t>𝑈</m:t>
                            </m:r>
                          </m:e>
                          <m:sup>
                            <m:r>
                              <a:rPr lang="en-US" sz="4000" i="1">
                                <a:solidFill>
                                  <a:srgbClr val="0070C0"/>
                                </a:solidFill>
                                <a:latin typeface="Cambria Math" panose="02040503050406030204" pitchFamily="18" charset="0"/>
                              </a:rPr>
                              <m:t>𝑥</m:t>
                            </m:r>
                          </m:sup>
                        </m:sSup>
                      </m:e>
                    </m:d>
                  </m:oMath>
                </a14:m>
                <a:r>
                  <a:rPr lang="en-US" sz="4000" i="1" dirty="0">
                    <a:latin typeface="Cambria Math" panose="02040503050406030204" pitchFamily="18" charset="0"/>
                  </a:rPr>
                  <a:t> </a:t>
                </a:r>
              </a:p>
              <a:p>
                <a14:m>
                  <m:oMath xmlns:m="http://schemas.openxmlformats.org/officeDocument/2006/math">
                    <m:acc>
                      <m:accPr>
                        <m:chr m:val="̃"/>
                        <m:ctrlPr>
                          <a:rPr lang="en-US" sz="4000" i="1">
                            <a:solidFill>
                              <a:srgbClr val="FF0000"/>
                            </a:solidFill>
                            <a:latin typeface="Cambria Math" panose="02040503050406030204" pitchFamily="18" charset="0"/>
                          </a:rPr>
                        </m:ctrlPr>
                      </m:accPr>
                      <m:e>
                        <m:sSup>
                          <m:sSupPr>
                            <m:ctrlPr>
                              <a:rPr lang="en-US" sz="4000" i="1">
                                <a:solidFill>
                                  <a:srgbClr val="FF0000"/>
                                </a:solidFill>
                                <a:latin typeface="Cambria Math" panose="02040503050406030204" pitchFamily="18" charset="0"/>
                              </a:rPr>
                            </m:ctrlPr>
                          </m:sSupPr>
                          <m:e>
                            <m:r>
                              <a:rPr lang="en-US" sz="4000" i="1">
                                <a:solidFill>
                                  <a:srgbClr val="FF0000"/>
                                </a:solidFill>
                                <a:latin typeface="Cambria Math" panose="02040503050406030204" pitchFamily="18" charset="0"/>
                              </a:rPr>
                              <m:t>𝑈</m:t>
                            </m:r>
                          </m:e>
                          <m:sup>
                            <m:r>
                              <a:rPr lang="en-US" sz="4000" i="1">
                                <a:solidFill>
                                  <a:srgbClr val="FF0000"/>
                                </a:solidFill>
                                <a:latin typeface="Cambria Math" panose="02040503050406030204" pitchFamily="18" charset="0"/>
                              </a:rPr>
                              <m:t>𝑥</m:t>
                            </m:r>
                          </m:sup>
                        </m:sSup>
                      </m:e>
                    </m:acc>
                    <m:r>
                      <a:rPr lang="en-US" sz="4000" i="1">
                        <a:latin typeface="Cambria Math" panose="02040503050406030204" pitchFamily="18" charset="0"/>
                      </a:rPr>
                      <m:t>=</m:t>
                    </m:r>
                    <m:f>
                      <m:fPr>
                        <m:ctrlPr>
                          <a:rPr lang="en-US" sz="4000" i="1">
                            <a:latin typeface="Cambria Math" panose="02040503050406030204" pitchFamily="18" charset="0"/>
                          </a:rPr>
                        </m:ctrlPr>
                      </m:fPr>
                      <m:num>
                        <m:r>
                          <a:rPr lang="en-US" sz="4000" i="1">
                            <a:latin typeface="Cambria Math" panose="02040503050406030204" pitchFamily="18" charset="0"/>
                          </a:rPr>
                          <m:t>2</m:t>
                        </m:r>
                      </m:num>
                      <m:den>
                        <m:rad>
                          <m:radPr>
                            <m:degHide m:val="on"/>
                            <m:ctrlPr>
                              <a:rPr lang="en-US" sz="4000" i="1">
                                <a:latin typeface="Cambria Math" panose="02040503050406030204" pitchFamily="18" charset="0"/>
                              </a:rPr>
                            </m:ctrlPr>
                          </m:radPr>
                          <m:deg/>
                          <m:e>
                            <m:r>
                              <a:rPr lang="en-US" sz="4000" i="1">
                                <a:latin typeface="Cambria Math" panose="02040503050406030204" pitchFamily="18" charset="0"/>
                              </a:rPr>
                              <m:t>3</m:t>
                            </m:r>
                          </m:e>
                        </m:rad>
                      </m:den>
                    </m:f>
                    <m:d>
                      <m:dPr>
                        <m:ctrlPr>
                          <a:rPr lang="en-US" sz="4000" i="1">
                            <a:latin typeface="Cambria Math" panose="02040503050406030204" pitchFamily="18" charset="0"/>
                          </a:rPr>
                        </m:ctrlPr>
                      </m:dPr>
                      <m:e>
                        <m:r>
                          <a:rPr lang="en-US" sz="4000" i="1">
                            <a:latin typeface="Cambria Math" panose="02040503050406030204" pitchFamily="18" charset="0"/>
                          </a:rPr>
                          <m:t>−</m:t>
                        </m:r>
                        <m:f>
                          <m:fPr>
                            <m:ctrlPr>
                              <a:rPr lang="en-US" sz="4000" b="0" i="1" smtClean="0">
                                <a:solidFill>
                                  <a:srgbClr val="7030A0"/>
                                </a:solidFill>
                                <a:latin typeface="Cambria Math" panose="02040503050406030204" pitchFamily="18" charset="0"/>
                              </a:rPr>
                            </m:ctrlPr>
                          </m:fPr>
                          <m:num>
                            <m:r>
                              <a:rPr lang="en-US" sz="4000" b="0" i="1" smtClean="0">
                                <a:solidFill>
                                  <a:srgbClr val="7030A0"/>
                                </a:solidFill>
                                <a:latin typeface="Cambria Math" panose="02040503050406030204" pitchFamily="18" charset="0"/>
                              </a:rPr>
                              <m:t>1</m:t>
                            </m:r>
                          </m:num>
                          <m:den>
                            <m:r>
                              <a:rPr lang="en-US" sz="4000" b="0" i="1" smtClean="0">
                                <a:solidFill>
                                  <a:srgbClr val="7030A0"/>
                                </a:solidFill>
                                <a:latin typeface="Cambria Math" panose="02040503050406030204" pitchFamily="18" charset="0"/>
                              </a:rPr>
                              <m:t>2</m:t>
                            </m:r>
                          </m:den>
                        </m:f>
                        <m:sSup>
                          <m:sSupPr>
                            <m:ctrlPr>
                              <a:rPr lang="en-US" sz="4000" i="1">
                                <a:solidFill>
                                  <a:srgbClr val="0070C0"/>
                                </a:solidFill>
                                <a:latin typeface="Cambria Math" panose="02040503050406030204" pitchFamily="18" charset="0"/>
                              </a:rPr>
                            </m:ctrlPr>
                          </m:sSupPr>
                          <m:e>
                            <m:r>
                              <a:rPr lang="en-US" sz="4000" i="1">
                                <a:solidFill>
                                  <a:srgbClr val="0070C0"/>
                                </a:solidFill>
                                <a:latin typeface="Cambria Math" panose="02040503050406030204" pitchFamily="18" charset="0"/>
                              </a:rPr>
                              <m:t>𝑈</m:t>
                            </m:r>
                          </m:e>
                          <m:sup>
                            <m:r>
                              <a:rPr lang="en-US" sz="4000" i="1">
                                <a:solidFill>
                                  <a:srgbClr val="0070C0"/>
                                </a:solidFill>
                                <a:latin typeface="Cambria Math" panose="02040503050406030204" pitchFamily="18" charset="0"/>
                              </a:rPr>
                              <m:t>𝑡</m:t>
                            </m:r>
                          </m:sup>
                        </m:sSup>
                        <m:r>
                          <a:rPr lang="en-US" sz="4000" i="1">
                            <a:latin typeface="Cambria Math" panose="02040503050406030204" pitchFamily="18" charset="0"/>
                          </a:rPr>
                          <m:t>+</m:t>
                        </m:r>
                        <m:r>
                          <a:rPr lang="en-US" sz="4000" b="0" i="1" smtClean="0">
                            <a:latin typeface="Cambria Math" panose="02040503050406030204" pitchFamily="18" charset="0"/>
                          </a:rPr>
                          <m:t>   </m:t>
                        </m:r>
                        <m:sSup>
                          <m:sSupPr>
                            <m:ctrlPr>
                              <a:rPr lang="en-US" sz="4000" i="1">
                                <a:solidFill>
                                  <a:srgbClr val="0070C0"/>
                                </a:solidFill>
                                <a:latin typeface="Cambria Math" panose="02040503050406030204" pitchFamily="18" charset="0"/>
                              </a:rPr>
                            </m:ctrlPr>
                          </m:sSupPr>
                          <m:e>
                            <m:r>
                              <a:rPr lang="en-US" sz="4000" i="1">
                                <a:solidFill>
                                  <a:srgbClr val="0070C0"/>
                                </a:solidFill>
                                <a:latin typeface="Cambria Math" panose="02040503050406030204" pitchFamily="18" charset="0"/>
                              </a:rPr>
                              <m:t>𝑈</m:t>
                            </m:r>
                          </m:e>
                          <m:sup>
                            <m:r>
                              <a:rPr lang="en-US" sz="4000" i="1">
                                <a:solidFill>
                                  <a:srgbClr val="0070C0"/>
                                </a:solidFill>
                                <a:latin typeface="Cambria Math" panose="02040503050406030204" pitchFamily="18" charset="0"/>
                              </a:rPr>
                              <m:t>𝑥</m:t>
                            </m:r>
                          </m:sup>
                        </m:sSup>
                      </m:e>
                    </m:d>
                  </m:oMath>
                </a14:m>
                <a:r>
                  <a:rPr lang="en-CA" sz="4000" dirty="0"/>
                  <a:t> </a:t>
                </a:r>
              </a:p>
            </p:txBody>
          </p:sp>
        </mc:Choice>
        <mc:Fallback xmlns="">
          <p:sp>
            <p:nvSpPr>
              <p:cNvPr id="3" name="Rectangle 2">
                <a:extLst>
                  <a:ext uri="{FF2B5EF4-FFF2-40B4-BE49-F238E27FC236}">
                    <a16:creationId xmlns:a16="http://schemas.microsoft.com/office/drawing/2014/main" id="{CF7E40AD-99D6-4371-A9A2-D79DBA342ABD}"/>
                  </a:ext>
                </a:extLst>
              </p:cNvPr>
              <p:cNvSpPr>
                <a:spLocks noRot="1" noChangeAspect="1" noMove="1" noResize="1" noEditPoints="1" noAdjustHandles="1" noChangeArrowheads="1" noChangeShapeType="1" noTextEdit="1"/>
              </p:cNvSpPr>
              <p:nvPr/>
            </p:nvSpPr>
            <p:spPr>
              <a:xfrm>
                <a:off x="228600" y="4882331"/>
                <a:ext cx="5476120" cy="1975669"/>
              </a:xfrm>
              <a:prstGeom prst="rect">
                <a:avLst/>
              </a:prstGeom>
              <a:blipFill>
                <a:blip r:embed="rId6"/>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B45D3639-341B-4F7E-B7C4-C0332B79911F}"/>
                  </a:ext>
                </a:extLst>
              </p:cNvPr>
              <p:cNvSpPr/>
              <p:nvPr/>
            </p:nvSpPr>
            <p:spPr>
              <a:xfrm>
                <a:off x="6734930" y="3082995"/>
                <a:ext cx="5457070" cy="1874616"/>
              </a:xfrm>
              <a:prstGeom prst="rect">
                <a:avLst/>
              </a:prstGeom>
            </p:spPr>
            <p:txBody>
              <a:bodyPr wrap="square">
                <a:spAutoFit/>
              </a:bodyPr>
              <a:lstStyle/>
              <a:p>
                <a14:m>
                  <m:oMath xmlns:m="http://schemas.openxmlformats.org/officeDocument/2006/math">
                    <m:acc>
                      <m:accPr>
                        <m:chr m:val="̃"/>
                        <m:ctrlPr>
                          <a:rPr lang="en-US" sz="3200" i="1">
                            <a:solidFill>
                              <a:srgbClr val="FF0000"/>
                            </a:solidFill>
                            <a:latin typeface="Cambria Math" panose="02040503050406030204" pitchFamily="18" charset="0"/>
                          </a:rPr>
                        </m:ctrlPr>
                      </m:accPr>
                      <m:e>
                        <m:sSup>
                          <m:sSupPr>
                            <m:ctrlPr>
                              <a:rPr lang="en-US" sz="3200" i="1">
                                <a:solidFill>
                                  <a:srgbClr val="FF0000"/>
                                </a:solidFill>
                                <a:latin typeface="Cambria Math" panose="02040503050406030204" pitchFamily="18" charset="0"/>
                              </a:rPr>
                            </m:ctrlPr>
                          </m:sSupPr>
                          <m:e>
                            <m:r>
                              <a:rPr lang="en-US" sz="3200" i="1">
                                <a:solidFill>
                                  <a:srgbClr val="FF0000"/>
                                </a:solidFill>
                                <a:latin typeface="Cambria Math" panose="02040503050406030204" pitchFamily="18" charset="0"/>
                              </a:rPr>
                              <m:t>𝑈</m:t>
                            </m:r>
                          </m:e>
                          <m:sup>
                            <m:r>
                              <a:rPr lang="en-US" sz="3200" i="1">
                                <a:solidFill>
                                  <a:srgbClr val="FF0000"/>
                                </a:solidFill>
                                <a:latin typeface="Cambria Math" panose="02040503050406030204" pitchFamily="18" charset="0"/>
                              </a:rPr>
                              <m:t>𝑡</m:t>
                            </m:r>
                          </m:sup>
                        </m:sSup>
                      </m:e>
                    </m:acc>
                    <m:r>
                      <a:rPr lang="en-US" sz="3200" i="1">
                        <a:latin typeface="Cambria Math" panose="02040503050406030204" pitchFamily="18" charset="0"/>
                      </a:rPr>
                      <m:t>=</m:t>
                    </m:r>
                    <m:f>
                      <m:fPr>
                        <m:ctrlPr>
                          <a:rPr lang="en-US" sz="3200" b="0" i="1" smtClean="0">
                            <a:latin typeface="Cambria Math" panose="02040503050406030204" pitchFamily="18" charset="0"/>
                          </a:rPr>
                        </m:ctrlPr>
                      </m:fPr>
                      <m:num>
                        <m:r>
                          <a:rPr lang="en-US" sz="3200" b="0" i="1" smtClean="0">
                            <a:latin typeface="Cambria Math" panose="02040503050406030204" pitchFamily="18" charset="0"/>
                          </a:rPr>
                          <m:t>2</m:t>
                        </m:r>
                      </m:num>
                      <m:den>
                        <m:rad>
                          <m:radPr>
                            <m:degHide m:val="on"/>
                            <m:ctrlPr>
                              <a:rPr lang="en-US" sz="3200" b="0" i="1" smtClean="0">
                                <a:latin typeface="Cambria Math" panose="02040503050406030204" pitchFamily="18" charset="0"/>
                              </a:rPr>
                            </m:ctrlPr>
                          </m:radPr>
                          <m:deg/>
                          <m:e>
                            <m:r>
                              <a:rPr lang="en-US" sz="3200" b="0" i="1" smtClean="0">
                                <a:latin typeface="Cambria Math" panose="02040503050406030204" pitchFamily="18" charset="0"/>
                              </a:rPr>
                              <m:t>3</m:t>
                            </m:r>
                          </m:e>
                        </m:rad>
                      </m:den>
                    </m:f>
                    <m:d>
                      <m:dPr>
                        <m:ctrlPr>
                          <a:rPr lang="en-US" sz="3200" i="1">
                            <a:latin typeface="Cambria Math" panose="02040503050406030204" pitchFamily="18" charset="0"/>
                          </a:rPr>
                        </m:ctrlPr>
                      </m:dPr>
                      <m:e>
                        <m:r>
                          <a:rPr lang="en-US" sz="3200" i="1" smtClean="0">
                            <a:latin typeface="Cambria Math" panose="02040503050406030204" pitchFamily="18" charset="0"/>
                          </a:rPr>
                          <m:t>       </m:t>
                        </m:r>
                        <m:d>
                          <m:dPr>
                            <m:ctrlPr>
                              <a:rPr lang="en-US" sz="3200" b="0" i="1" smtClean="0">
                                <a:solidFill>
                                  <a:srgbClr val="0070C0"/>
                                </a:solidFill>
                                <a:latin typeface="Cambria Math" panose="02040503050406030204" pitchFamily="18" charset="0"/>
                              </a:rPr>
                            </m:ctrlPr>
                          </m:dPr>
                          <m:e>
                            <m:f>
                              <m:fPr>
                                <m:ctrlPr>
                                  <a:rPr lang="en-US" sz="3200" i="1">
                                    <a:solidFill>
                                      <a:srgbClr val="0070C0"/>
                                    </a:solidFill>
                                    <a:latin typeface="Cambria Math" panose="02040503050406030204" pitchFamily="18" charset="0"/>
                                  </a:rPr>
                                </m:ctrlPr>
                              </m:fPr>
                              <m:num>
                                <m:r>
                                  <a:rPr lang="en-US" sz="3200" i="1">
                                    <a:solidFill>
                                      <a:srgbClr val="0070C0"/>
                                    </a:solidFill>
                                    <a:latin typeface="Cambria Math" panose="02040503050406030204" pitchFamily="18" charset="0"/>
                                  </a:rPr>
                                  <m:t>2</m:t>
                                </m:r>
                              </m:num>
                              <m:den>
                                <m:rad>
                                  <m:radPr>
                                    <m:degHide m:val="on"/>
                                    <m:ctrlPr>
                                      <a:rPr lang="en-US" sz="3200" i="1">
                                        <a:solidFill>
                                          <a:srgbClr val="0070C0"/>
                                        </a:solidFill>
                                        <a:latin typeface="Cambria Math" panose="02040503050406030204" pitchFamily="18" charset="0"/>
                                      </a:rPr>
                                    </m:ctrlPr>
                                  </m:radPr>
                                  <m:deg/>
                                  <m:e>
                                    <m:r>
                                      <a:rPr lang="en-US" sz="3200" i="1">
                                        <a:solidFill>
                                          <a:srgbClr val="0070C0"/>
                                        </a:solidFill>
                                        <a:latin typeface="Cambria Math" panose="02040503050406030204" pitchFamily="18" charset="0"/>
                                      </a:rPr>
                                      <m:t>3</m:t>
                                    </m:r>
                                  </m:e>
                                </m:rad>
                              </m:den>
                            </m:f>
                            <m:r>
                              <a:rPr lang="en-US" sz="3200" i="1">
                                <a:solidFill>
                                  <a:srgbClr val="0070C0"/>
                                </a:solidFill>
                                <a:latin typeface="Cambria Math" panose="02040503050406030204" pitchFamily="18" charset="0"/>
                              </a:rPr>
                              <m:t>𝑐</m:t>
                            </m:r>
                          </m:e>
                        </m:d>
                        <m:r>
                          <a:rPr lang="en-US" sz="3200" i="1">
                            <a:latin typeface="Cambria Math" panose="02040503050406030204" pitchFamily="18" charset="0"/>
                          </a:rPr>
                          <m:t>−</m:t>
                        </m:r>
                        <m:f>
                          <m:fPr>
                            <m:ctrlPr>
                              <a:rPr lang="en-US" sz="3200" b="0" i="1" smtClean="0">
                                <a:solidFill>
                                  <a:srgbClr val="7030A0"/>
                                </a:solidFill>
                                <a:latin typeface="Cambria Math" panose="02040503050406030204" pitchFamily="18" charset="0"/>
                              </a:rPr>
                            </m:ctrlPr>
                          </m:fPr>
                          <m:num>
                            <m:r>
                              <a:rPr lang="en-US" sz="3200" b="0" i="1" smtClean="0">
                                <a:solidFill>
                                  <a:srgbClr val="7030A0"/>
                                </a:solidFill>
                                <a:latin typeface="Cambria Math" panose="02040503050406030204" pitchFamily="18" charset="0"/>
                              </a:rPr>
                              <m:t>1</m:t>
                            </m:r>
                          </m:num>
                          <m:den>
                            <m:r>
                              <a:rPr lang="en-US" sz="3200" b="0" i="1" smtClean="0">
                                <a:solidFill>
                                  <a:srgbClr val="7030A0"/>
                                </a:solidFill>
                                <a:latin typeface="Cambria Math" panose="02040503050406030204" pitchFamily="18" charset="0"/>
                              </a:rPr>
                              <m:t>2</m:t>
                            </m:r>
                          </m:den>
                        </m:f>
                        <m:d>
                          <m:dPr>
                            <m:ctrlPr>
                              <a:rPr lang="en-US" sz="3200" i="1">
                                <a:solidFill>
                                  <a:srgbClr val="0070C0"/>
                                </a:solidFill>
                                <a:latin typeface="Cambria Math" panose="02040503050406030204" pitchFamily="18" charset="0"/>
                              </a:rPr>
                            </m:ctrlPr>
                          </m:dPr>
                          <m:e>
                            <m:f>
                              <m:fPr>
                                <m:ctrlPr>
                                  <a:rPr lang="en-US" sz="3200" i="1">
                                    <a:solidFill>
                                      <a:srgbClr val="0070C0"/>
                                    </a:solidFill>
                                    <a:latin typeface="Cambria Math" panose="02040503050406030204" pitchFamily="18" charset="0"/>
                                  </a:rPr>
                                </m:ctrlPr>
                              </m:fPr>
                              <m:num>
                                <m:r>
                                  <a:rPr lang="en-US" sz="3200" b="0" i="1" smtClean="0">
                                    <a:solidFill>
                                      <a:srgbClr val="0070C0"/>
                                    </a:solidFill>
                                    <a:latin typeface="Cambria Math" panose="02040503050406030204" pitchFamily="18" charset="0"/>
                                  </a:rPr>
                                  <m:t>1</m:t>
                                </m:r>
                              </m:num>
                              <m:den>
                                <m:rad>
                                  <m:radPr>
                                    <m:degHide m:val="on"/>
                                    <m:ctrlPr>
                                      <a:rPr lang="en-US" sz="3200" i="1">
                                        <a:solidFill>
                                          <a:srgbClr val="0070C0"/>
                                        </a:solidFill>
                                        <a:latin typeface="Cambria Math" panose="02040503050406030204" pitchFamily="18" charset="0"/>
                                      </a:rPr>
                                    </m:ctrlPr>
                                  </m:radPr>
                                  <m:deg/>
                                  <m:e>
                                    <m:r>
                                      <a:rPr lang="en-US" sz="3200" i="1">
                                        <a:solidFill>
                                          <a:srgbClr val="0070C0"/>
                                        </a:solidFill>
                                        <a:latin typeface="Cambria Math" panose="02040503050406030204" pitchFamily="18" charset="0"/>
                                      </a:rPr>
                                      <m:t>3</m:t>
                                    </m:r>
                                  </m:e>
                                </m:rad>
                              </m:den>
                            </m:f>
                            <m:r>
                              <a:rPr lang="en-US" sz="3200" i="1">
                                <a:solidFill>
                                  <a:srgbClr val="0070C0"/>
                                </a:solidFill>
                                <a:latin typeface="Cambria Math" panose="02040503050406030204" pitchFamily="18" charset="0"/>
                              </a:rPr>
                              <m:t>𝑐</m:t>
                            </m:r>
                          </m:e>
                        </m:d>
                      </m:e>
                    </m:d>
                  </m:oMath>
                </a14:m>
                <a:r>
                  <a:rPr lang="en-US" sz="3200" i="1" dirty="0">
                    <a:latin typeface="Cambria Math" panose="02040503050406030204" pitchFamily="18" charset="0"/>
                  </a:rPr>
                  <a:t>  </a:t>
                </a:r>
              </a:p>
              <a:p>
                <a14:m>
                  <m:oMath xmlns:m="http://schemas.openxmlformats.org/officeDocument/2006/math">
                    <m:acc>
                      <m:accPr>
                        <m:chr m:val="̃"/>
                        <m:ctrlPr>
                          <a:rPr lang="en-US" sz="3200" i="1">
                            <a:solidFill>
                              <a:srgbClr val="FF0000"/>
                            </a:solidFill>
                            <a:latin typeface="Cambria Math" panose="02040503050406030204" pitchFamily="18" charset="0"/>
                          </a:rPr>
                        </m:ctrlPr>
                      </m:accPr>
                      <m:e>
                        <m:sSup>
                          <m:sSupPr>
                            <m:ctrlPr>
                              <a:rPr lang="en-US" sz="3200" i="1">
                                <a:solidFill>
                                  <a:srgbClr val="FF0000"/>
                                </a:solidFill>
                                <a:latin typeface="Cambria Math" panose="02040503050406030204" pitchFamily="18" charset="0"/>
                              </a:rPr>
                            </m:ctrlPr>
                          </m:sSupPr>
                          <m:e>
                            <m:r>
                              <a:rPr lang="en-US" sz="3200" i="1">
                                <a:solidFill>
                                  <a:srgbClr val="FF0000"/>
                                </a:solidFill>
                                <a:latin typeface="Cambria Math" panose="02040503050406030204" pitchFamily="18" charset="0"/>
                              </a:rPr>
                              <m:t>𝑈</m:t>
                            </m:r>
                          </m:e>
                          <m:sup>
                            <m:r>
                              <a:rPr lang="en-US" sz="3200" i="1">
                                <a:solidFill>
                                  <a:srgbClr val="FF0000"/>
                                </a:solidFill>
                                <a:latin typeface="Cambria Math" panose="02040503050406030204" pitchFamily="18" charset="0"/>
                              </a:rPr>
                              <m:t>𝑥</m:t>
                            </m:r>
                          </m:sup>
                        </m:sSup>
                      </m:e>
                    </m:acc>
                    <m:r>
                      <a:rPr lang="en-US" sz="3200" i="1">
                        <a:latin typeface="Cambria Math" panose="02040503050406030204" pitchFamily="18" charset="0"/>
                      </a:rPr>
                      <m:t>=</m:t>
                    </m:r>
                    <m:f>
                      <m:fPr>
                        <m:ctrlPr>
                          <a:rPr lang="en-US" sz="3200" i="1">
                            <a:latin typeface="Cambria Math" panose="02040503050406030204" pitchFamily="18" charset="0"/>
                          </a:rPr>
                        </m:ctrlPr>
                      </m:fPr>
                      <m:num>
                        <m:r>
                          <a:rPr lang="en-US" sz="3200" i="1">
                            <a:latin typeface="Cambria Math" panose="02040503050406030204" pitchFamily="18" charset="0"/>
                          </a:rPr>
                          <m:t>2</m:t>
                        </m:r>
                      </m:num>
                      <m:den>
                        <m:rad>
                          <m:radPr>
                            <m:degHide m:val="on"/>
                            <m:ctrlPr>
                              <a:rPr lang="en-US" sz="3200" i="1">
                                <a:latin typeface="Cambria Math" panose="02040503050406030204" pitchFamily="18" charset="0"/>
                              </a:rPr>
                            </m:ctrlPr>
                          </m:radPr>
                          <m:deg/>
                          <m:e>
                            <m:r>
                              <a:rPr lang="en-US" sz="3200" i="1">
                                <a:latin typeface="Cambria Math" panose="02040503050406030204" pitchFamily="18" charset="0"/>
                              </a:rPr>
                              <m:t>3</m:t>
                            </m:r>
                          </m:e>
                        </m:rad>
                      </m:den>
                    </m:f>
                    <m:d>
                      <m:dPr>
                        <m:ctrlPr>
                          <a:rPr lang="en-US" sz="3200" i="1">
                            <a:latin typeface="Cambria Math" panose="02040503050406030204" pitchFamily="18" charset="0"/>
                          </a:rPr>
                        </m:ctrlPr>
                      </m:dPr>
                      <m:e>
                        <m:r>
                          <a:rPr lang="en-US" sz="3200" i="1">
                            <a:latin typeface="Cambria Math" panose="02040503050406030204" pitchFamily="18" charset="0"/>
                          </a:rPr>
                          <m:t>−</m:t>
                        </m:r>
                        <m:f>
                          <m:fPr>
                            <m:ctrlPr>
                              <a:rPr lang="en-US" sz="3200" b="0" i="1" smtClean="0">
                                <a:solidFill>
                                  <a:srgbClr val="7030A0"/>
                                </a:solidFill>
                                <a:latin typeface="Cambria Math" panose="02040503050406030204" pitchFamily="18" charset="0"/>
                              </a:rPr>
                            </m:ctrlPr>
                          </m:fPr>
                          <m:num>
                            <m:r>
                              <a:rPr lang="en-US" sz="3200" b="0" i="1" smtClean="0">
                                <a:solidFill>
                                  <a:srgbClr val="7030A0"/>
                                </a:solidFill>
                                <a:latin typeface="Cambria Math" panose="02040503050406030204" pitchFamily="18" charset="0"/>
                              </a:rPr>
                              <m:t>1</m:t>
                            </m:r>
                          </m:num>
                          <m:den>
                            <m:r>
                              <a:rPr lang="en-US" sz="3200" b="0" i="1" smtClean="0">
                                <a:solidFill>
                                  <a:srgbClr val="7030A0"/>
                                </a:solidFill>
                                <a:latin typeface="Cambria Math" panose="02040503050406030204" pitchFamily="18" charset="0"/>
                              </a:rPr>
                              <m:t>2</m:t>
                            </m:r>
                          </m:den>
                        </m:f>
                        <m:d>
                          <m:dPr>
                            <m:ctrlPr>
                              <a:rPr lang="en-US" sz="3200" i="1">
                                <a:solidFill>
                                  <a:srgbClr val="0070C0"/>
                                </a:solidFill>
                                <a:latin typeface="Cambria Math" panose="02040503050406030204" pitchFamily="18" charset="0"/>
                              </a:rPr>
                            </m:ctrlPr>
                          </m:dPr>
                          <m:e>
                            <m:f>
                              <m:fPr>
                                <m:ctrlPr>
                                  <a:rPr lang="en-US" sz="3200" i="1">
                                    <a:solidFill>
                                      <a:srgbClr val="0070C0"/>
                                    </a:solidFill>
                                    <a:latin typeface="Cambria Math" panose="02040503050406030204" pitchFamily="18" charset="0"/>
                                  </a:rPr>
                                </m:ctrlPr>
                              </m:fPr>
                              <m:num>
                                <m:r>
                                  <a:rPr lang="en-US" sz="3200" i="1">
                                    <a:solidFill>
                                      <a:srgbClr val="0070C0"/>
                                    </a:solidFill>
                                    <a:latin typeface="Cambria Math" panose="02040503050406030204" pitchFamily="18" charset="0"/>
                                  </a:rPr>
                                  <m:t>2</m:t>
                                </m:r>
                              </m:num>
                              <m:den>
                                <m:rad>
                                  <m:radPr>
                                    <m:degHide m:val="on"/>
                                    <m:ctrlPr>
                                      <a:rPr lang="en-US" sz="3200" i="1">
                                        <a:solidFill>
                                          <a:srgbClr val="0070C0"/>
                                        </a:solidFill>
                                        <a:latin typeface="Cambria Math" panose="02040503050406030204" pitchFamily="18" charset="0"/>
                                      </a:rPr>
                                    </m:ctrlPr>
                                  </m:radPr>
                                  <m:deg/>
                                  <m:e>
                                    <m:r>
                                      <a:rPr lang="en-US" sz="3200" i="1">
                                        <a:solidFill>
                                          <a:srgbClr val="0070C0"/>
                                        </a:solidFill>
                                        <a:latin typeface="Cambria Math" panose="02040503050406030204" pitchFamily="18" charset="0"/>
                                      </a:rPr>
                                      <m:t>3</m:t>
                                    </m:r>
                                  </m:e>
                                </m:rad>
                              </m:den>
                            </m:f>
                            <m:r>
                              <a:rPr lang="en-US" sz="3200" i="1">
                                <a:solidFill>
                                  <a:srgbClr val="0070C0"/>
                                </a:solidFill>
                                <a:latin typeface="Cambria Math" panose="02040503050406030204" pitchFamily="18" charset="0"/>
                              </a:rPr>
                              <m:t>𝑐</m:t>
                            </m:r>
                          </m:e>
                        </m:d>
                        <m:r>
                          <a:rPr lang="en-US" sz="3200" i="1">
                            <a:latin typeface="Cambria Math" panose="02040503050406030204" pitchFamily="18" charset="0"/>
                          </a:rPr>
                          <m:t>+</m:t>
                        </m:r>
                        <m:d>
                          <m:dPr>
                            <m:ctrlPr>
                              <a:rPr lang="en-US" sz="3200" i="1">
                                <a:solidFill>
                                  <a:srgbClr val="0070C0"/>
                                </a:solidFill>
                                <a:latin typeface="Cambria Math" panose="02040503050406030204" pitchFamily="18" charset="0"/>
                              </a:rPr>
                            </m:ctrlPr>
                          </m:dPr>
                          <m:e>
                            <m:f>
                              <m:fPr>
                                <m:ctrlPr>
                                  <a:rPr lang="en-US" sz="3200" i="1">
                                    <a:solidFill>
                                      <a:srgbClr val="0070C0"/>
                                    </a:solidFill>
                                    <a:latin typeface="Cambria Math" panose="02040503050406030204" pitchFamily="18" charset="0"/>
                                  </a:rPr>
                                </m:ctrlPr>
                              </m:fPr>
                              <m:num>
                                <m:r>
                                  <a:rPr lang="en-US" sz="3200" i="1">
                                    <a:solidFill>
                                      <a:srgbClr val="0070C0"/>
                                    </a:solidFill>
                                    <a:latin typeface="Cambria Math" panose="02040503050406030204" pitchFamily="18" charset="0"/>
                                  </a:rPr>
                                  <m:t>1</m:t>
                                </m:r>
                              </m:num>
                              <m:den>
                                <m:rad>
                                  <m:radPr>
                                    <m:degHide m:val="on"/>
                                    <m:ctrlPr>
                                      <a:rPr lang="en-US" sz="3200" i="1">
                                        <a:solidFill>
                                          <a:srgbClr val="0070C0"/>
                                        </a:solidFill>
                                        <a:latin typeface="Cambria Math" panose="02040503050406030204" pitchFamily="18" charset="0"/>
                                      </a:rPr>
                                    </m:ctrlPr>
                                  </m:radPr>
                                  <m:deg/>
                                  <m:e>
                                    <m:r>
                                      <a:rPr lang="en-US" sz="3200" i="1">
                                        <a:solidFill>
                                          <a:srgbClr val="0070C0"/>
                                        </a:solidFill>
                                        <a:latin typeface="Cambria Math" panose="02040503050406030204" pitchFamily="18" charset="0"/>
                                      </a:rPr>
                                      <m:t>3</m:t>
                                    </m:r>
                                  </m:e>
                                </m:rad>
                              </m:den>
                            </m:f>
                            <m:r>
                              <a:rPr lang="en-US" sz="3200" i="1">
                                <a:solidFill>
                                  <a:srgbClr val="0070C0"/>
                                </a:solidFill>
                                <a:latin typeface="Cambria Math" panose="02040503050406030204" pitchFamily="18" charset="0"/>
                              </a:rPr>
                              <m:t>𝑐</m:t>
                            </m:r>
                          </m:e>
                        </m:d>
                      </m:e>
                    </m:d>
                  </m:oMath>
                </a14:m>
                <a:r>
                  <a:rPr lang="en-CA" sz="3200" dirty="0"/>
                  <a:t>  </a:t>
                </a:r>
              </a:p>
            </p:txBody>
          </p:sp>
        </mc:Choice>
        <mc:Fallback xmlns="">
          <p:sp>
            <p:nvSpPr>
              <p:cNvPr id="4" name="Rectangle 3">
                <a:extLst>
                  <a:ext uri="{FF2B5EF4-FFF2-40B4-BE49-F238E27FC236}">
                    <a16:creationId xmlns:a16="http://schemas.microsoft.com/office/drawing/2014/main" id="{B45D3639-341B-4F7E-B7C4-C0332B79911F}"/>
                  </a:ext>
                </a:extLst>
              </p:cNvPr>
              <p:cNvSpPr>
                <a:spLocks noRot="1" noChangeAspect="1" noMove="1" noResize="1" noEditPoints="1" noAdjustHandles="1" noChangeArrowheads="1" noChangeShapeType="1" noTextEdit="1"/>
              </p:cNvSpPr>
              <p:nvPr/>
            </p:nvSpPr>
            <p:spPr>
              <a:xfrm>
                <a:off x="6734930" y="3082995"/>
                <a:ext cx="5457070" cy="1874616"/>
              </a:xfrm>
              <a:prstGeom prst="rect">
                <a:avLst/>
              </a:prstGeom>
              <a:blipFill>
                <a:blip r:embed="rId7"/>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AFA3C21C-0589-427E-956D-F4BD50C28FF3}"/>
                  </a:ext>
                </a:extLst>
              </p:cNvPr>
              <p:cNvSpPr/>
              <p:nvPr/>
            </p:nvSpPr>
            <p:spPr>
              <a:xfrm>
                <a:off x="7077830" y="5057904"/>
                <a:ext cx="4599820" cy="1838196"/>
              </a:xfrm>
              <a:prstGeom prst="rect">
                <a:avLst/>
              </a:prstGeom>
            </p:spPr>
            <p:txBody>
              <a:bodyPr wrap="square">
                <a:spAutoFit/>
              </a:bodyPr>
              <a:lstStyle/>
              <a:p>
                <a14:m>
                  <m:oMath xmlns:m="http://schemas.openxmlformats.org/officeDocument/2006/math">
                    <m:acc>
                      <m:accPr>
                        <m:chr m:val="̃"/>
                        <m:ctrlPr>
                          <a:rPr lang="en-US" sz="4000" i="1">
                            <a:solidFill>
                              <a:srgbClr val="FF0000"/>
                            </a:solidFill>
                            <a:latin typeface="Cambria Math" panose="02040503050406030204" pitchFamily="18" charset="0"/>
                          </a:rPr>
                        </m:ctrlPr>
                      </m:accPr>
                      <m:e>
                        <m:sSup>
                          <m:sSupPr>
                            <m:ctrlPr>
                              <a:rPr lang="en-US" sz="4000" i="1">
                                <a:solidFill>
                                  <a:srgbClr val="FF0000"/>
                                </a:solidFill>
                                <a:latin typeface="Cambria Math" panose="02040503050406030204" pitchFamily="18" charset="0"/>
                              </a:rPr>
                            </m:ctrlPr>
                          </m:sSupPr>
                          <m:e>
                            <m:r>
                              <a:rPr lang="en-US" sz="4000" i="1">
                                <a:solidFill>
                                  <a:srgbClr val="FF0000"/>
                                </a:solidFill>
                                <a:latin typeface="Cambria Math" panose="02040503050406030204" pitchFamily="18" charset="0"/>
                              </a:rPr>
                              <m:t>𝑈</m:t>
                            </m:r>
                          </m:e>
                          <m:sup>
                            <m:r>
                              <a:rPr lang="en-US" sz="4000" i="1">
                                <a:solidFill>
                                  <a:srgbClr val="FF0000"/>
                                </a:solidFill>
                                <a:latin typeface="Cambria Math" panose="02040503050406030204" pitchFamily="18" charset="0"/>
                              </a:rPr>
                              <m:t>𝑡</m:t>
                            </m:r>
                          </m:sup>
                        </m:sSup>
                      </m:e>
                    </m:acc>
                    <m:r>
                      <a:rPr lang="en-US" sz="4000" i="1">
                        <a:latin typeface="Cambria Math" panose="02040503050406030204" pitchFamily="18" charset="0"/>
                      </a:rPr>
                      <m:t>=</m:t>
                    </m:r>
                    <m:f>
                      <m:fPr>
                        <m:ctrlPr>
                          <a:rPr lang="en-US" sz="4000" i="1">
                            <a:latin typeface="Cambria Math" panose="02040503050406030204" pitchFamily="18" charset="0"/>
                          </a:rPr>
                        </m:ctrlPr>
                      </m:fPr>
                      <m:num>
                        <m:r>
                          <a:rPr lang="en-US" sz="4000" i="1">
                            <a:latin typeface="Cambria Math" panose="02040503050406030204" pitchFamily="18" charset="0"/>
                          </a:rPr>
                          <m:t>4</m:t>
                        </m:r>
                      </m:num>
                      <m:den>
                        <m:r>
                          <a:rPr lang="en-US" sz="4000" i="1">
                            <a:latin typeface="Cambria Math" panose="02040503050406030204" pitchFamily="18" charset="0"/>
                          </a:rPr>
                          <m:t>3</m:t>
                        </m:r>
                      </m:den>
                    </m:f>
                    <m:r>
                      <a:rPr lang="en-US" sz="4000" i="1">
                        <a:latin typeface="Cambria Math" panose="02040503050406030204" pitchFamily="18" charset="0"/>
                      </a:rPr>
                      <m:t>𝑐</m:t>
                    </m:r>
                    <m:r>
                      <a:rPr lang="en-US" sz="4000" i="1">
                        <a:latin typeface="Cambria Math" panose="02040503050406030204" pitchFamily="18" charset="0"/>
                      </a:rPr>
                      <m:t>−</m:t>
                    </m:r>
                    <m:f>
                      <m:fPr>
                        <m:ctrlPr>
                          <a:rPr lang="en-US" sz="4000" i="1">
                            <a:latin typeface="Cambria Math" panose="02040503050406030204" pitchFamily="18" charset="0"/>
                          </a:rPr>
                        </m:ctrlPr>
                      </m:fPr>
                      <m:num>
                        <m:r>
                          <a:rPr lang="en-US" sz="4000" i="1">
                            <a:latin typeface="Cambria Math" panose="02040503050406030204" pitchFamily="18" charset="0"/>
                          </a:rPr>
                          <m:t>1</m:t>
                        </m:r>
                      </m:num>
                      <m:den>
                        <m:r>
                          <a:rPr lang="en-US" sz="4000" i="1">
                            <a:latin typeface="Cambria Math" panose="02040503050406030204" pitchFamily="18" charset="0"/>
                          </a:rPr>
                          <m:t>3</m:t>
                        </m:r>
                      </m:den>
                    </m:f>
                    <m:r>
                      <a:rPr lang="en-US" sz="4000" i="1">
                        <a:latin typeface="Cambria Math" panose="02040503050406030204" pitchFamily="18" charset="0"/>
                      </a:rPr>
                      <m:t>𝑐</m:t>
                    </m:r>
                    <m:r>
                      <a:rPr lang="en-US" sz="4000" b="0" i="1" smtClean="0">
                        <a:solidFill>
                          <a:schemeClr val="tx1"/>
                        </a:solidFill>
                        <a:latin typeface="Cambria Math" panose="02040503050406030204" pitchFamily="18" charset="0"/>
                      </a:rPr>
                      <m:t>=</m:t>
                    </m:r>
                    <m:r>
                      <a:rPr lang="en-US" sz="4000" b="0" i="1" smtClean="0">
                        <a:solidFill>
                          <a:schemeClr val="tx1"/>
                        </a:solidFill>
                        <a:latin typeface="Cambria Math" panose="02040503050406030204" pitchFamily="18" charset="0"/>
                      </a:rPr>
                      <m:t>𝑐</m:t>
                    </m:r>
                  </m:oMath>
                </a14:m>
                <a:r>
                  <a:rPr lang="en-US" sz="4000" i="1" dirty="0">
                    <a:latin typeface="Cambria Math" panose="02040503050406030204" pitchFamily="18" charset="0"/>
                  </a:rPr>
                  <a:t>  </a:t>
                </a:r>
              </a:p>
              <a:p>
                <a14:m>
                  <m:oMath xmlns:m="http://schemas.openxmlformats.org/officeDocument/2006/math">
                    <m:acc>
                      <m:accPr>
                        <m:chr m:val="̃"/>
                        <m:ctrlPr>
                          <a:rPr lang="en-US" sz="4000" i="1">
                            <a:solidFill>
                              <a:srgbClr val="FF0000"/>
                            </a:solidFill>
                            <a:latin typeface="Cambria Math" panose="02040503050406030204" pitchFamily="18" charset="0"/>
                          </a:rPr>
                        </m:ctrlPr>
                      </m:accPr>
                      <m:e>
                        <m:sSup>
                          <m:sSupPr>
                            <m:ctrlPr>
                              <a:rPr lang="en-US" sz="4000" i="1">
                                <a:solidFill>
                                  <a:srgbClr val="FF0000"/>
                                </a:solidFill>
                                <a:latin typeface="Cambria Math" panose="02040503050406030204" pitchFamily="18" charset="0"/>
                              </a:rPr>
                            </m:ctrlPr>
                          </m:sSupPr>
                          <m:e>
                            <m:r>
                              <a:rPr lang="en-US" sz="4000" i="1">
                                <a:solidFill>
                                  <a:srgbClr val="FF0000"/>
                                </a:solidFill>
                                <a:latin typeface="Cambria Math" panose="02040503050406030204" pitchFamily="18" charset="0"/>
                              </a:rPr>
                              <m:t>𝑈</m:t>
                            </m:r>
                          </m:e>
                          <m:sup>
                            <m:r>
                              <a:rPr lang="en-US" sz="4000" i="1">
                                <a:solidFill>
                                  <a:srgbClr val="FF0000"/>
                                </a:solidFill>
                                <a:latin typeface="Cambria Math" panose="02040503050406030204" pitchFamily="18" charset="0"/>
                              </a:rPr>
                              <m:t>𝑥</m:t>
                            </m:r>
                          </m:sup>
                        </m:sSup>
                      </m:e>
                    </m:acc>
                    <m:r>
                      <a:rPr lang="en-US" sz="4000" i="1">
                        <a:latin typeface="Cambria Math" panose="02040503050406030204" pitchFamily="18" charset="0"/>
                      </a:rPr>
                      <m:t>=</m:t>
                    </m:r>
                    <m:r>
                      <a:rPr lang="en-US" sz="4000" i="1" smtClean="0">
                        <a:solidFill>
                          <a:schemeClr val="tx1"/>
                        </a:solidFill>
                        <a:latin typeface="Cambria Math" panose="02040503050406030204" pitchFamily="18" charset="0"/>
                      </a:rPr>
                      <m:t>−</m:t>
                    </m:r>
                    <m:f>
                      <m:fPr>
                        <m:ctrlPr>
                          <a:rPr lang="en-US" sz="4000" i="1">
                            <a:solidFill>
                              <a:schemeClr val="tx1"/>
                            </a:solidFill>
                            <a:latin typeface="Cambria Math" panose="02040503050406030204" pitchFamily="18" charset="0"/>
                          </a:rPr>
                        </m:ctrlPr>
                      </m:fPr>
                      <m:num>
                        <m:r>
                          <a:rPr lang="en-US" sz="4000" i="1">
                            <a:solidFill>
                              <a:schemeClr val="tx1"/>
                            </a:solidFill>
                            <a:latin typeface="Cambria Math" panose="02040503050406030204" pitchFamily="18" charset="0"/>
                          </a:rPr>
                          <m:t>2</m:t>
                        </m:r>
                      </m:num>
                      <m:den>
                        <m:r>
                          <a:rPr lang="en-US" sz="4000" i="1">
                            <a:solidFill>
                              <a:schemeClr val="tx1"/>
                            </a:solidFill>
                            <a:latin typeface="Cambria Math" panose="02040503050406030204" pitchFamily="18" charset="0"/>
                          </a:rPr>
                          <m:t>3</m:t>
                        </m:r>
                      </m:den>
                    </m:f>
                    <m:r>
                      <a:rPr lang="en-US" sz="4000" i="1">
                        <a:solidFill>
                          <a:schemeClr val="tx1"/>
                        </a:solidFill>
                        <a:latin typeface="Cambria Math" panose="02040503050406030204" pitchFamily="18" charset="0"/>
                      </a:rPr>
                      <m:t>𝑐</m:t>
                    </m:r>
                    <m:r>
                      <a:rPr lang="en-US" sz="4000" i="1">
                        <a:solidFill>
                          <a:schemeClr val="tx1"/>
                        </a:solidFill>
                        <a:latin typeface="Cambria Math" panose="02040503050406030204" pitchFamily="18" charset="0"/>
                      </a:rPr>
                      <m:t>+</m:t>
                    </m:r>
                    <m:f>
                      <m:fPr>
                        <m:ctrlPr>
                          <a:rPr lang="en-US" sz="4000" i="1">
                            <a:solidFill>
                              <a:schemeClr val="tx1"/>
                            </a:solidFill>
                            <a:latin typeface="Cambria Math" panose="02040503050406030204" pitchFamily="18" charset="0"/>
                          </a:rPr>
                        </m:ctrlPr>
                      </m:fPr>
                      <m:num>
                        <m:r>
                          <a:rPr lang="en-US" sz="4000" i="1">
                            <a:solidFill>
                              <a:schemeClr val="tx1"/>
                            </a:solidFill>
                            <a:latin typeface="Cambria Math" panose="02040503050406030204" pitchFamily="18" charset="0"/>
                          </a:rPr>
                          <m:t>2</m:t>
                        </m:r>
                      </m:num>
                      <m:den>
                        <m:r>
                          <a:rPr lang="en-US" sz="4000" i="1">
                            <a:solidFill>
                              <a:schemeClr val="tx1"/>
                            </a:solidFill>
                            <a:latin typeface="Cambria Math" panose="02040503050406030204" pitchFamily="18" charset="0"/>
                          </a:rPr>
                          <m:t>3</m:t>
                        </m:r>
                      </m:den>
                    </m:f>
                    <m:r>
                      <a:rPr lang="en-US" sz="4000" i="1">
                        <a:solidFill>
                          <a:schemeClr val="tx1"/>
                        </a:solidFill>
                        <a:latin typeface="Cambria Math" panose="02040503050406030204" pitchFamily="18" charset="0"/>
                      </a:rPr>
                      <m:t>𝑐</m:t>
                    </m:r>
                    <m:r>
                      <a:rPr lang="en-US" sz="4000" b="0" i="1" smtClean="0">
                        <a:solidFill>
                          <a:schemeClr val="tx1"/>
                        </a:solidFill>
                        <a:latin typeface="Cambria Math" panose="02040503050406030204" pitchFamily="18" charset="0"/>
                      </a:rPr>
                      <m:t>=0</m:t>
                    </m:r>
                  </m:oMath>
                </a14:m>
                <a:r>
                  <a:rPr lang="en-CA" sz="4000" dirty="0">
                    <a:solidFill>
                      <a:schemeClr val="tx1"/>
                    </a:solidFill>
                  </a:rPr>
                  <a:t>  </a:t>
                </a:r>
                <a:endParaRPr lang="en-CA" sz="4000" dirty="0"/>
              </a:p>
            </p:txBody>
          </p:sp>
        </mc:Choice>
        <mc:Fallback xmlns="">
          <p:sp>
            <p:nvSpPr>
              <p:cNvPr id="5" name="Rectangle 4">
                <a:extLst>
                  <a:ext uri="{FF2B5EF4-FFF2-40B4-BE49-F238E27FC236}">
                    <a16:creationId xmlns:a16="http://schemas.microsoft.com/office/drawing/2014/main" id="{AFA3C21C-0589-427E-956D-F4BD50C28FF3}"/>
                  </a:ext>
                </a:extLst>
              </p:cNvPr>
              <p:cNvSpPr>
                <a:spLocks noRot="1" noChangeAspect="1" noMove="1" noResize="1" noEditPoints="1" noAdjustHandles="1" noChangeArrowheads="1" noChangeShapeType="1" noTextEdit="1"/>
              </p:cNvSpPr>
              <p:nvPr/>
            </p:nvSpPr>
            <p:spPr>
              <a:xfrm>
                <a:off x="7077830" y="5057904"/>
                <a:ext cx="4599820" cy="1838196"/>
              </a:xfrm>
              <a:prstGeom prst="rect">
                <a:avLst/>
              </a:prstGeom>
              <a:blipFill>
                <a:blip r:embed="rId8"/>
                <a:stretch>
                  <a:fillRect/>
                </a:stretch>
              </a:blipFill>
            </p:spPr>
            <p:txBody>
              <a:bodyPr/>
              <a:lstStyle/>
              <a:p>
                <a:r>
                  <a:rPr lang="en-CA">
                    <a:noFill/>
                  </a:rPr>
                  <a:t> </a:t>
                </a:r>
              </a:p>
            </p:txBody>
          </p:sp>
        </mc:Fallback>
      </mc:AlternateContent>
      <mc:AlternateContent xmlns:mc="http://schemas.openxmlformats.org/markup-compatibility/2006" xmlns:p14="http://schemas.microsoft.com/office/powerpoint/2010/main" xmlns:iact="http://schemas.microsoft.com/office/powerpoint/2014/inkAction">
        <mc:Choice Requires="p14 iact">
          <p:contentPart p14:bwMode="auto" r:id="rId9">
            <p14:nvContentPartPr>
              <p14:cNvPr id="2" name="Ink 1">
                <a:extLst>
                  <a:ext uri="{FF2B5EF4-FFF2-40B4-BE49-F238E27FC236}">
                    <a16:creationId xmlns:a16="http://schemas.microsoft.com/office/drawing/2014/main" id="{F78D6CF0-499B-4731-8299-ADF1D376AF8E}"/>
                  </a:ext>
                </a:extLst>
              </p14:cNvPr>
              <p14:cNvContentPartPr/>
              <p14:nvPr>
                <p:extLst>
                  <p:ext uri="{42D2F446-02D8-4167-A562-619A0277C38B}">
                    <p15:isNarration xmlns:p15="http://schemas.microsoft.com/office/powerpoint/2012/main" val="1"/>
                  </p:ext>
                </p:extLst>
              </p14:nvPr>
            </p14:nvContentPartPr>
            <p14:xfrm>
              <a:off x="93960" y="1833480"/>
              <a:ext cx="11700360" cy="4991760"/>
            </p14:xfrm>
          </p:contentPart>
        </mc:Choice>
        <mc:Fallback xmlns="">
          <p:pic>
            <p:nvPicPr>
              <p:cNvPr id="2" name="Ink 1">
                <a:extLst>
                  <a:ext uri="{FF2B5EF4-FFF2-40B4-BE49-F238E27FC236}">
                    <a16:creationId xmlns:a16="http://schemas.microsoft.com/office/drawing/2014/main" id="{F78D6CF0-499B-4731-8299-ADF1D376AF8E}"/>
                  </a:ext>
                </a:extLst>
              </p:cNvPr>
              <p:cNvPicPr>
                <a:picLocks noGrp="1" noRot="1" noChangeAspect="1" noMove="1" noResize="1" noEditPoints="1" noAdjustHandles="1" noChangeArrowheads="1" noChangeShapeType="1"/>
              </p:cNvPicPr>
              <p:nvPr/>
            </p:nvPicPr>
            <p:blipFill>
              <a:blip r:embed="rId10"/>
              <a:stretch>
                <a:fillRect/>
              </a:stretch>
            </p:blipFill>
            <p:spPr>
              <a:xfrm>
                <a:off x="84600" y="1824120"/>
                <a:ext cx="11719080" cy="5010480"/>
              </a:xfrm>
              <a:prstGeom prst="rect">
                <a:avLst/>
              </a:prstGeom>
            </p:spPr>
          </p:pic>
        </mc:Fallback>
      </mc:AlternateContent>
    </p:spTree>
    <p:custDataLst>
      <p:tags r:id="rId1"/>
    </p:custDataLst>
    <p:extLst>
      <p:ext uri="{BB962C8B-B14F-4D97-AF65-F5344CB8AC3E}">
        <p14:creationId xmlns:p14="http://schemas.microsoft.com/office/powerpoint/2010/main" val="2480454358"/>
      </p:ext>
    </p:extLst>
  </p:cSld>
  <p:clrMapOvr>
    <a:masterClrMapping/>
  </p:clrMapOvr>
  <mc:AlternateContent xmlns:mc="http://schemas.openxmlformats.org/markup-compatibility/2006" xmlns:p14="http://schemas.microsoft.com/office/powerpoint/2010/main">
    <mc:Choice Requires="p14">
      <p:transition p14:dur="0" advTm="32739"/>
    </mc:Choice>
    <mc:Fallback xmlns="">
      <p:transition advTm="3273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cmd type="call" cmd="playFrom(0.0)">
                                      <p:cBhvr>
                                        <p:cTn id="7" dur="1" fill="hold"/>
                                        <p:tgtEl>
                                          <p:spTgt spid="2"/>
                                        </p:tgtEl>
                                      </p:cBhvr>
                                    </p:cmd>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46"/>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3"/>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4"/>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P spid="3" grpId="0"/>
      <p:bldP spid="4" grpId="0"/>
      <p:bldP spid="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2C3DA71-7805-4E49-8CC4-8B1F5B0268A6}"/>
              </a:ext>
            </a:extLst>
          </p:cNvPr>
          <p:cNvSpPr txBox="1">
            <a:spLocks/>
          </p:cNvSpPr>
          <p:nvPr/>
        </p:nvSpPr>
        <p:spPr>
          <a:xfrm>
            <a:off x="1818353" y="0"/>
            <a:ext cx="4781230" cy="165652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sz="5800" b="1" dirty="0">
              <a:solidFill>
                <a:srgbClr val="0070C0"/>
              </a:solidFill>
            </a:endParaRPr>
          </a:p>
        </p:txBody>
      </p:sp>
      <p:sp>
        <p:nvSpPr>
          <p:cNvPr id="5" name="Title 1">
            <a:extLst>
              <a:ext uri="{FF2B5EF4-FFF2-40B4-BE49-F238E27FC236}">
                <a16:creationId xmlns:a16="http://schemas.microsoft.com/office/drawing/2014/main" id="{F636DAA3-E871-4A1C-8A00-7F4B8F6ED12E}"/>
              </a:ext>
            </a:extLst>
          </p:cNvPr>
          <p:cNvSpPr txBox="1">
            <a:spLocks/>
          </p:cNvSpPr>
          <p:nvPr/>
        </p:nvSpPr>
        <p:spPr>
          <a:xfrm>
            <a:off x="7410770" y="0"/>
            <a:ext cx="4781230" cy="165652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sz="5800" b="1" dirty="0">
              <a:solidFill>
                <a:srgbClr val="0070C0"/>
              </a:solidFill>
            </a:endParaRPr>
          </a:p>
        </p:txBody>
      </p:sp>
      <mc:AlternateContent xmlns:mc="http://schemas.openxmlformats.org/markup-compatibility/2006" xmlns:a14="http://schemas.microsoft.com/office/drawing/2010/main">
        <mc:Choice Requires="a14">
          <p:graphicFrame>
            <p:nvGraphicFramePr>
              <p:cNvPr id="7" name="Table 7">
                <a:extLst>
                  <a:ext uri="{FF2B5EF4-FFF2-40B4-BE49-F238E27FC236}">
                    <a16:creationId xmlns:a16="http://schemas.microsoft.com/office/drawing/2014/main" id="{A88D92C2-26C8-40EE-91A1-A9573F706C1B}"/>
                  </a:ext>
                </a:extLst>
              </p:cNvPr>
              <p:cNvGraphicFramePr>
                <a:graphicFrameLocks noGrp="1"/>
              </p:cNvGraphicFramePr>
              <p:nvPr>
                <p:extLst>
                  <p:ext uri="{D42A27DB-BD31-4B8C-83A1-F6EECF244321}">
                    <p14:modId xmlns:p14="http://schemas.microsoft.com/office/powerpoint/2010/main" val="698223449"/>
                  </p:ext>
                </p:extLst>
              </p:nvPr>
            </p:nvGraphicFramePr>
            <p:xfrm>
              <a:off x="420915" y="371323"/>
              <a:ext cx="11466285" cy="6377655"/>
            </p:xfrm>
            <a:graphic>
              <a:graphicData uri="http://schemas.openxmlformats.org/drawingml/2006/table">
                <a:tbl>
                  <a:tblPr firstRow="1" bandRow="1">
                    <a:tableStyleId>{5C22544A-7EE6-4342-B048-85BDC9FD1C3A}</a:tableStyleId>
                  </a:tblPr>
                  <a:tblGrid>
                    <a:gridCol w="2017485">
                      <a:extLst>
                        <a:ext uri="{9D8B030D-6E8A-4147-A177-3AD203B41FA5}">
                          <a16:colId xmlns:a16="http://schemas.microsoft.com/office/drawing/2014/main" val="2216418112"/>
                        </a:ext>
                      </a:extLst>
                    </a:gridCol>
                    <a:gridCol w="4412343">
                      <a:extLst>
                        <a:ext uri="{9D8B030D-6E8A-4147-A177-3AD203B41FA5}">
                          <a16:colId xmlns:a16="http://schemas.microsoft.com/office/drawing/2014/main" val="1920645063"/>
                        </a:ext>
                      </a:extLst>
                    </a:gridCol>
                    <a:gridCol w="5036457">
                      <a:extLst>
                        <a:ext uri="{9D8B030D-6E8A-4147-A177-3AD203B41FA5}">
                          <a16:colId xmlns:a16="http://schemas.microsoft.com/office/drawing/2014/main" val="2799658435"/>
                        </a:ext>
                      </a:extLst>
                    </a:gridCol>
                  </a:tblGrid>
                  <a:tr h="1580801">
                    <a:tc>
                      <a:txBody>
                        <a:bodyPr/>
                        <a:lstStyle/>
                        <a:p>
                          <a:endParaRPr lang="en-CA"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000" b="1" dirty="0">
                              <a:solidFill>
                                <a:schemeClr val="tx1"/>
                              </a:solidFill>
                            </a:rPr>
                            <a:t>Euclidean Vectors</a:t>
                          </a:r>
                          <a:br>
                            <a:rPr lang="en-US" sz="4000" b="1" dirty="0">
                              <a:solidFill>
                                <a:schemeClr val="tx1"/>
                              </a:solidFill>
                            </a:rPr>
                          </a:br>
                          <a:r>
                            <a:rPr lang="en-US" sz="3500" b="1" dirty="0">
                              <a:solidFill>
                                <a:schemeClr val="tx1"/>
                              </a:solidFill>
                            </a:rPr>
                            <a:t>(3-Vectors, lower-case)</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000" b="1" dirty="0" err="1">
                              <a:solidFill>
                                <a:schemeClr val="bg1"/>
                              </a:solidFill>
                            </a:rPr>
                            <a:t>Minkowski</a:t>
                          </a:r>
                          <a:r>
                            <a:rPr lang="en-US" sz="4000" b="1" dirty="0">
                              <a:solidFill>
                                <a:schemeClr val="bg1"/>
                              </a:solidFill>
                            </a:rPr>
                            <a:t> Vectors</a:t>
                          </a:r>
                          <a:br>
                            <a:rPr lang="en-US" sz="4000" b="1" dirty="0">
                              <a:solidFill>
                                <a:schemeClr val="bg1"/>
                              </a:solidFill>
                            </a:rPr>
                          </a:br>
                          <a:r>
                            <a:rPr lang="en-US" sz="3500" b="1" dirty="0">
                              <a:solidFill>
                                <a:schemeClr val="bg1"/>
                              </a:solidFill>
                            </a:rPr>
                            <a:t>(4-Vectors, upper-case)</a:t>
                          </a:r>
                        </a:p>
                      </a:txBody>
                      <a:tcPr anchor="ctr">
                        <a:solidFill>
                          <a:schemeClr val="bg1"/>
                        </a:solidFill>
                      </a:tcPr>
                    </a:tc>
                    <a:extLst>
                      <a:ext uri="{0D108BD9-81ED-4DB2-BD59-A6C34878D82A}">
                        <a16:rowId xmlns:a16="http://schemas.microsoft.com/office/drawing/2014/main" val="2893770091"/>
                      </a:ext>
                    </a:extLst>
                  </a:tr>
                  <a:tr h="915861">
                    <a:tc>
                      <a:txBody>
                        <a:bodyPr/>
                        <a:lstStyle/>
                        <a:p>
                          <a:pPr algn="ctr"/>
                          <a:r>
                            <a:rPr lang="en-US" sz="2800" dirty="0"/>
                            <a:t>Position</a:t>
                          </a:r>
                          <a:endParaRPr lang="en-CA" sz="2800" dirty="0"/>
                        </a:p>
                      </a:txBody>
                      <a:tcPr anchor="ctr"/>
                    </a:tc>
                    <a:tc>
                      <a:txBody>
                        <a:bodyPr/>
                        <a:lstStyle/>
                        <a:p>
                          <a:pPr/>
                          <a14:m>
                            <m:oMathPara xmlns:m="http://schemas.openxmlformats.org/officeDocument/2006/math">
                              <m:oMathParaPr>
                                <m:jc m:val="centerGroup"/>
                              </m:oMathParaPr>
                              <m:oMath xmlns:m="http://schemas.openxmlformats.org/officeDocument/2006/math">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𝑟</m:t>
                                    </m:r>
                                  </m:e>
                                </m:acc>
                                <m:r>
                                  <a:rPr lang="en-US" sz="2800" b="0" i="1" smtClean="0">
                                    <a:latin typeface="Cambria Math" panose="02040503050406030204" pitchFamily="18" charset="0"/>
                                  </a:rPr>
                                  <m:t>=</m:t>
                                </m:r>
                                <m:r>
                                  <a:rPr lang="en-US" sz="2800" b="0" i="1" smtClean="0">
                                    <a:latin typeface="Cambria Math" panose="02040503050406030204" pitchFamily="18" charset="0"/>
                                  </a:rPr>
                                  <m:t>𝑥</m:t>
                                </m:r>
                                <m:acc>
                                  <m:accPr>
                                    <m:chr m:val="⃗"/>
                                    <m:ctrlPr>
                                      <a:rPr lang="en-US" sz="2800" b="0" i="1" smtClean="0">
                                        <a:solidFill>
                                          <a:srgbClr val="002060"/>
                                        </a:solidFill>
                                        <a:latin typeface="Cambria Math" panose="02040503050406030204" pitchFamily="18" charset="0"/>
                                      </a:rPr>
                                    </m:ctrlPr>
                                  </m:accPr>
                                  <m:e>
                                    <m:sSub>
                                      <m:sSubPr>
                                        <m:ctrlPr>
                                          <a:rPr lang="en-US" sz="2800" b="0" i="1" smtClean="0">
                                            <a:solidFill>
                                              <a:srgbClr val="002060"/>
                                            </a:solidFill>
                                            <a:latin typeface="Cambria Math" panose="02040503050406030204" pitchFamily="18" charset="0"/>
                                          </a:rPr>
                                        </m:ctrlPr>
                                      </m:sSubPr>
                                      <m:e>
                                        <m:r>
                                          <a:rPr lang="en-US" sz="2800" b="0" i="1" smtClean="0">
                                            <a:solidFill>
                                              <a:srgbClr val="002060"/>
                                            </a:solidFill>
                                            <a:latin typeface="Cambria Math" panose="02040503050406030204" pitchFamily="18" charset="0"/>
                                          </a:rPr>
                                          <m:t>𝑒</m:t>
                                        </m:r>
                                      </m:e>
                                      <m:sub>
                                        <m:r>
                                          <a:rPr lang="en-US" sz="2800" b="0" i="1" smtClean="0">
                                            <a:solidFill>
                                              <a:srgbClr val="002060"/>
                                            </a:solidFill>
                                            <a:latin typeface="Cambria Math" panose="02040503050406030204" pitchFamily="18" charset="0"/>
                                          </a:rPr>
                                          <m:t>𝑥</m:t>
                                        </m:r>
                                      </m:sub>
                                    </m:sSub>
                                  </m:e>
                                </m:acc>
                                <m:r>
                                  <a:rPr lang="en-US" sz="2800" b="0" i="1" smtClean="0">
                                    <a:latin typeface="Cambria Math" panose="02040503050406030204" pitchFamily="18" charset="0"/>
                                  </a:rPr>
                                  <m:t>+</m:t>
                                </m:r>
                                <m:r>
                                  <a:rPr lang="en-US" sz="2800" b="0" i="1" smtClean="0">
                                    <a:latin typeface="Cambria Math" panose="02040503050406030204" pitchFamily="18" charset="0"/>
                                  </a:rPr>
                                  <m:t>𝑦</m:t>
                                </m:r>
                                <m:acc>
                                  <m:accPr>
                                    <m:chr m:val="⃗"/>
                                    <m:ctrlPr>
                                      <a:rPr lang="en-US" sz="2800" b="0" i="1" smtClean="0">
                                        <a:solidFill>
                                          <a:srgbClr val="002060"/>
                                        </a:solidFill>
                                        <a:latin typeface="Cambria Math" panose="02040503050406030204" pitchFamily="18" charset="0"/>
                                      </a:rPr>
                                    </m:ctrlPr>
                                  </m:accPr>
                                  <m:e>
                                    <m:sSub>
                                      <m:sSubPr>
                                        <m:ctrlPr>
                                          <a:rPr lang="en-US" sz="2800" b="0" i="1" smtClean="0">
                                            <a:solidFill>
                                              <a:srgbClr val="002060"/>
                                            </a:solidFill>
                                            <a:latin typeface="Cambria Math" panose="02040503050406030204" pitchFamily="18" charset="0"/>
                                          </a:rPr>
                                        </m:ctrlPr>
                                      </m:sSubPr>
                                      <m:e>
                                        <m:r>
                                          <a:rPr lang="en-US" sz="2800" b="0" i="1" smtClean="0">
                                            <a:solidFill>
                                              <a:srgbClr val="002060"/>
                                            </a:solidFill>
                                            <a:latin typeface="Cambria Math" panose="02040503050406030204" pitchFamily="18" charset="0"/>
                                          </a:rPr>
                                          <m:t>𝑒</m:t>
                                        </m:r>
                                      </m:e>
                                      <m:sub>
                                        <m:r>
                                          <a:rPr lang="en-US" sz="2800" b="0" i="1" smtClean="0">
                                            <a:solidFill>
                                              <a:srgbClr val="002060"/>
                                            </a:solidFill>
                                            <a:latin typeface="Cambria Math" panose="02040503050406030204" pitchFamily="18" charset="0"/>
                                          </a:rPr>
                                          <m:t>𝑦</m:t>
                                        </m:r>
                                      </m:sub>
                                    </m:sSub>
                                  </m:e>
                                </m:acc>
                                <m:r>
                                  <a:rPr lang="en-US" sz="2800" b="0" i="1" smtClean="0">
                                    <a:latin typeface="Cambria Math" panose="02040503050406030204" pitchFamily="18" charset="0"/>
                                  </a:rPr>
                                  <m:t>+</m:t>
                                </m:r>
                                <m:r>
                                  <a:rPr lang="en-US" sz="2800" b="0" i="1" smtClean="0">
                                    <a:latin typeface="Cambria Math" panose="02040503050406030204" pitchFamily="18" charset="0"/>
                                  </a:rPr>
                                  <m:t>𝑧</m:t>
                                </m:r>
                                <m:acc>
                                  <m:accPr>
                                    <m:chr m:val="⃗"/>
                                    <m:ctrlPr>
                                      <a:rPr lang="en-US" sz="2800" b="0" i="1" smtClean="0">
                                        <a:solidFill>
                                          <a:srgbClr val="002060"/>
                                        </a:solidFill>
                                        <a:latin typeface="Cambria Math" panose="02040503050406030204" pitchFamily="18" charset="0"/>
                                      </a:rPr>
                                    </m:ctrlPr>
                                  </m:accPr>
                                  <m:e>
                                    <m:sSub>
                                      <m:sSubPr>
                                        <m:ctrlPr>
                                          <a:rPr lang="en-US" sz="2800" b="0" i="1" smtClean="0">
                                            <a:solidFill>
                                              <a:srgbClr val="002060"/>
                                            </a:solidFill>
                                            <a:latin typeface="Cambria Math" panose="02040503050406030204" pitchFamily="18" charset="0"/>
                                          </a:rPr>
                                        </m:ctrlPr>
                                      </m:sSubPr>
                                      <m:e>
                                        <m:r>
                                          <a:rPr lang="en-US" sz="2800" b="0" i="1" smtClean="0">
                                            <a:solidFill>
                                              <a:srgbClr val="002060"/>
                                            </a:solidFill>
                                            <a:latin typeface="Cambria Math" panose="02040503050406030204" pitchFamily="18" charset="0"/>
                                          </a:rPr>
                                          <m:t>𝑒</m:t>
                                        </m:r>
                                      </m:e>
                                      <m:sub>
                                        <m:r>
                                          <a:rPr lang="en-US" sz="2800" b="0" i="1" smtClean="0">
                                            <a:solidFill>
                                              <a:srgbClr val="002060"/>
                                            </a:solidFill>
                                            <a:latin typeface="Cambria Math" panose="02040503050406030204" pitchFamily="18" charset="0"/>
                                          </a:rPr>
                                          <m:t>𝑧</m:t>
                                        </m:r>
                                      </m:sub>
                                    </m:sSub>
                                  </m:e>
                                </m:acc>
                              </m:oMath>
                            </m:oMathPara>
                          </a14:m>
                          <a:endParaRPr lang="en-CA" sz="28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lang="en-US" sz="2700" b="0" i="1" smtClean="0">
                                        <a:solidFill>
                                          <a:schemeClr val="bg1"/>
                                        </a:solidFill>
                                        <a:latin typeface="Cambria Math" panose="02040503050406030204" pitchFamily="18" charset="0"/>
                                      </a:rPr>
                                    </m:ctrlPr>
                                  </m:accPr>
                                  <m:e>
                                    <m:r>
                                      <a:rPr lang="en-US" sz="2700" b="0" i="1" smtClean="0">
                                        <a:solidFill>
                                          <a:schemeClr val="bg1"/>
                                        </a:solidFill>
                                        <a:latin typeface="Cambria Math" panose="02040503050406030204" pitchFamily="18" charset="0"/>
                                      </a:rPr>
                                      <m:t>𝑅</m:t>
                                    </m:r>
                                  </m:e>
                                </m:acc>
                                <m:r>
                                  <a:rPr lang="en-US" sz="2700" b="0" i="1" smtClean="0">
                                    <a:solidFill>
                                      <a:schemeClr val="bg1"/>
                                    </a:solidFill>
                                    <a:latin typeface="Cambria Math" panose="02040503050406030204" pitchFamily="18" charset="0"/>
                                  </a:rPr>
                                  <m:t> </m:t>
                                </m:r>
                                <m:r>
                                  <a:rPr lang="en-US" sz="2700" b="0" i="1" smtClean="0">
                                    <a:solidFill>
                                      <a:schemeClr val="bg1"/>
                                    </a:solidFill>
                                    <a:latin typeface="Cambria Math" panose="02040503050406030204" pitchFamily="18" charset="0"/>
                                  </a:rPr>
                                  <m:t>𝑜𝑟</m:t>
                                </m:r>
                                <m:r>
                                  <a:rPr lang="en-US" sz="2700" b="0" i="1" smtClean="0">
                                    <a:solidFill>
                                      <a:schemeClr val="bg1"/>
                                    </a:solidFill>
                                    <a:latin typeface="Cambria Math" panose="02040503050406030204" pitchFamily="18" charset="0"/>
                                  </a:rPr>
                                  <m:t> </m:t>
                                </m:r>
                                <m:acc>
                                  <m:accPr>
                                    <m:chr m:val="⃗"/>
                                    <m:ctrlPr>
                                      <a:rPr lang="en-US" sz="2700" b="0" i="1" smtClean="0">
                                        <a:solidFill>
                                          <a:schemeClr val="bg1"/>
                                        </a:solidFill>
                                        <a:latin typeface="Cambria Math" panose="02040503050406030204" pitchFamily="18" charset="0"/>
                                      </a:rPr>
                                    </m:ctrlPr>
                                  </m:accPr>
                                  <m:e>
                                    <m:r>
                                      <a:rPr lang="en-US" sz="2700" b="0" i="1" smtClean="0">
                                        <a:solidFill>
                                          <a:schemeClr val="bg1"/>
                                        </a:solidFill>
                                        <a:latin typeface="Cambria Math" panose="02040503050406030204" pitchFamily="18" charset="0"/>
                                      </a:rPr>
                                      <m:t>𝑆</m:t>
                                    </m:r>
                                  </m:e>
                                </m:acc>
                                <m:r>
                                  <a:rPr lang="en-US" sz="2700" b="0" i="1" smtClean="0">
                                    <a:solidFill>
                                      <a:schemeClr val="bg1"/>
                                    </a:solidFill>
                                    <a:latin typeface="Cambria Math" panose="02040503050406030204" pitchFamily="18" charset="0"/>
                                  </a:rPr>
                                  <m:t>=</m:t>
                                </m:r>
                                <m:r>
                                  <a:rPr lang="en-US" sz="2700" b="0" i="1" smtClean="0">
                                    <a:solidFill>
                                      <a:schemeClr val="bg1"/>
                                    </a:solidFill>
                                    <a:latin typeface="Cambria Math" panose="02040503050406030204" pitchFamily="18" charset="0"/>
                                  </a:rPr>
                                  <m:t>𝑐𝑡</m:t>
                                </m:r>
                                <m:acc>
                                  <m:accPr>
                                    <m:chr m:val="⃗"/>
                                    <m:ctrlPr>
                                      <a:rPr lang="en-US" sz="2700" b="0" i="1" smtClean="0">
                                        <a:solidFill>
                                          <a:schemeClr val="bg1"/>
                                        </a:solidFill>
                                        <a:latin typeface="Cambria Math" panose="02040503050406030204" pitchFamily="18" charset="0"/>
                                      </a:rPr>
                                    </m:ctrlPr>
                                  </m:accPr>
                                  <m:e>
                                    <m:sSub>
                                      <m:sSubPr>
                                        <m:ctrlPr>
                                          <a:rPr lang="en-US" sz="2700" b="0" i="1" smtClean="0">
                                            <a:solidFill>
                                              <a:schemeClr val="bg1"/>
                                            </a:solidFill>
                                            <a:latin typeface="Cambria Math" panose="02040503050406030204" pitchFamily="18" charset="0"/>
                                          </a:rPr>
                                        </m:ctrlPr>
                                      </m:sSubPr>
                                      <m:e>
                                        <m:r>
                                          <a:rPr lang="en-US" sz="2700" b="0" i="1" smtClean="0">
                                            <a:solidFill>
                                              <a:schemeClr val="bg1"/>
                                            </a:solidFill>
                                            <a:latin typeface="Cambria Math" panose="02040503050406030204" pitchFamily="18" charset="0"/>
                                          </a:rPr>
                                          <m:t>𝑒</m:t>
                                        </m:r>
                                      </m:e>
                                      <m:sub>
                                        <m:r>
                                          <a:rPr lang="en-US" sz="2700" b="0" i="1" smtClean="0">
                                            <a:solidFill>
                                              <a:schemeClr val="bg1"/>
                                            </a:solidFill>
                                            <a:latin typeface="Cambria Math" panose="02040503050406030204" pitchFamily="18" charset="0"/>
                                          </a:rPr>
                                          <m:t>𝑡</m:t>
                                        </m:r>
                                      </m:sub>
                                    </m:sSub>
                                  </m:e>
                                </m:acc>
                                <m:r>
                                  <a:rPr lang="en-US" sz="2700" b="0" i="1" smtClean="0">
                                    <a:solidFill>
                                      <a:schemeClr val="bg1"/>
                                    </a:solidFill>
                                    <a:latin typeface="Cambria Math" panose="02040503050406030204" pitchFamily="18" charset="0"/>
                                  </a:rPr>
                                  <m:t>+</m:t>
                                </m:r>
                                <m:r>
                                  <a:rPr lang="en-US" sz="2700" b="0" i="1" smtClean="0">
                                    <a:solidFill>
                                      <a:schemeClr val="bg1"/>
                                    </a:solidFill>
                                    <a:latin typeface="Cambria Math" panose="02040503050406030204" pitchFamily="18" charset="0"/>
                                  </a:rPr>
                                  <m:t>𝑥</m:t>
                                </m:r>
                                <m:acc>
                                  <m:accPr>
                                    <m:chr m:val="⃗"/>
                                    <m:ctrlPr>
                                      <a:rPr lang="en-US" sz="2700" b="0" i="1" smtClean="0">
                                        <a:solidFill>
                                          <a:schemeClr val="bg1"/>
                                        </a:solidFill>
                                        <a:latin typeface="Cambria Math" panose="02040503050406030204" pitchFamily="18" charset="0"/>
                                      </a:rPr>
                                    </m:ctrlPr>
                                  </m:accPr>
                                  <m:e>
                                    <m:sSub>
                                      <m:sSubPr>
                                        <m:ctrlPr>
                                          <a:rPr lang="en-US" sz="2700" b="0" i="1" smtClean="0">
                                            <a:solidFill>
                                              <a:schemeClr val="bg1"/>
                                            </a:solidFill>
                                            <a:latin typeface="Cambria Math" panose="02040503050406030204" pitchFamily="18" charset="0"/>
                                          </a:rPr>
                                        </m:ctrlPr>
                                      </m:sSubPr>
                                      <m:e>
                                        <m:r>
                                          <a:rPr lang="en-US" sz="2700" b="0" i="1" smtClean="0">
                                            <a:solidFill>
                                              <a:schemeClr val="bg1"/>
                                            </a:solidFill>
                                            <a:latin typeface="Cambria Math" panose="02040503050406030204" pitchFamily="18" charset="0"/>
                                          </a:rPr>
                                          <m:t>𝑒</m:t>
                                        </m:r>
                                      </m:e>
                                      <m:sub>
                                        <m:r>
                                          <a:rPr lang="en-US" sz="2700" b="0" i="1" smtClean="0">
                                            <a:solidFill>
                                              <a:schemeClr val="bg1"/>
                                            </a:solidFill>
                                            <a:latin typeface="Cambria Math" panose="02040503050406030204" pitchFamily="18" charset="0"/>
                                          </a:rPr>
                                          <m:t>𝑥</m:t>
                                        </m:r>
                                      </m:sub>
                                    </m:sSub>
                                  </m:e>
                                </m:acc>
                                <m:r>
                                  <a:rPr lang="en-US" sz="2700" b="0" i="1" smtClean="0">
                                    <a:solidFill>
                                      <a:schemeClr val="bg1"/>
                                    </a:solidFill>
                                    <a:latin typeface="Cambria Math" panose="02040503050406030204" pitchFamily="18" charset="0"/>
                                  </a:rPr>
                                  <m:t>+</m:t>
                                </m:r>
                                <m:r>
                                  <a:rPr lang="en-US" sz="2700" b="0" i="1" smtClean="0">
                                    <a:solidFill>
                                      <a:schemeClr val="bg1"/>
                                    </a:solidFill>
                                    <a:latin typeface="Cambria Math" panose="02040503050406030204" pitchFamily="18" charset="0"/>
                                  </a:rPr>
                                  <m:t>𝑦</m:t>
                                </m:r>
                                <m:acc>
                                  <m:accPr>
                                    <m:chr m:val="⃗"/>
                                    <m:ctrlPr>
                                      <a:rPr lang="en-US" sz="2700" b="0" i="1" smtClean="0">
                                        <a:solidFill>
                                          <a:schemeClr val="bg1"/>
                                        </a:solidFill>
                                        <a:latin typeface="Cambria Math" panose="02040503050406030204" pitchFamily="18" charset="0"/>
                                      </a:rPr>
                                    </m:ctrlPr>
                                  </m:accPr>
                                  <m:e>
                                    <m:sSub>
                                      <m:sSubPr>
                                        <m:ctrlPr>
                                          <a:rPr lang="en-US" sz="2700" b="0" i="1" smtClean="0">
                                            <a:solidFill>
                                              <a:schemeClr val="bg1"/>
                                            </a:solidFill>
                                            <a:latin typeface="Cambria Math" panose="02040503050406030204" pitchFamily="18" charset="0"/>
                                          </a:rPr>
                                        </m:ctrlPr>
                                      </m:sSubPr>
                                      <m:e>
                                        <m:r>
                                          <a:rPr lang="en-US" sz="2700" b="0" i="1" smtClean="0">
                                            <a:solidFill>
                                              <a:schemeClr val="bg1"/>
                                            </a:solidFill>
                                            <a:latin typeface="Cambria Math" panose="02040503050406030204" pitchFamily="18" charset="0"/>
                                          </a:rPr>
                                          <m:t>𝑒</m:t>
                                        </m:r>
                                      </m:e>
                                      <m:sub>
                                        <m:r>
                                          <a:rPr lang="en-US" sz="2700" b="0" i="1" smtClean="0">
                                            <a:solidFill>
                                              <a:schemeClr val="bg1"/>
                                            </a:solidFill>
                                            <a:latin typeface="Cambria Math" panose="02040503050406030204" pitchFamily="18" charset="0"/>
                                          </a:rPr>
                                          <m:t>𝑦</m:t>
                                        </m:r>
                                      </m:sub>
                                    </m:sSub>
                                  </m:e>
                                </m:acc>
                                <m:r>
                                  <a:rPr lang="en-US" sz="2700" b="0" i="1" smtClean="0">
                                    <a:solidFill>
                                      <a:schemeClr val="bg1"/>
                                    </a:solidFill>
                                    <a:latin typeface="Cambria Math" panose="02040503050406030204" pitchFamily="18" charset="0"/>
                                  </a:rPr>
                                  <m:t>+</m:t>
                                </m:r>
                                <m:r>
                                  <a:rPr lang="en-US" sz="2700" b="0" i="1" smtClean="0">
                                    <a:solidFill>
                                      <a:schemeClr val="bg1"/>
                                    </a:solidFill>
                                    <a:latin typeface="Cambria Math" panose="02040503050406030204" pitchFamily="18" charset="0"/>
                                  </a:rPr>
                                  <m:t>𝑧</m:t>
                                </m:r>
                                <m:acc>
                                  <m:accPr>
                                    <m:chr m:val="⃗"/>
                                    <m:ctrlPr>
                                      <a:rPr lang="en-US" sz="2700" b="0" i="1" smtClean="0">
                                        <a:solidFill>
                                          <a:schemeClr val="bg1"/>
                                        </a:solidFill>
                                        <a:latin typeface="Cambria Math" panose="02040503050406030204" pitchFamily="18" charset="0"/>
                                      </a:rPr>
                                    </m:ctrlPr>
                                  </m:accPr>
                                  <m:e>
                                    <m:sSub>
                                      <m:sSubPr>
                                        <m:ctrlPr>
                                          <a:rPr lang="en-US" sz="2700" b="0" i="1" smtClean="0">
                                            <a:solidFill>
                                              <a:schemeClr val="bg1"/>
                                            </a:solidFill>
                                            <a:latin typeface="Cambria Math" panose="02040503050406030204" pitchFamily="18" charset="0"/>
                                          </a:rPr>
                                        </m:ctrlPr>
                                      </m:sSubPr>
                                      <m:e>
                                        <m:r>
                                          <a:rPr lang="en-US" sz="2700" b="0" i="1" smtClean="0">
                                            <a:solidFill>
                                              <a:schemeClr val="bg1"/>
                                            </a:solidFill>
                                            <a:latin typeface="Cambria Math" panose="02040503050406030204" pitchFamily="18" charset="0"/>
                                          </a:rPr>
                                          <m:t>𝑒</m:t>
                                        </m:r>
                                      </m:e>
                                      <m:sub>
                                        <m:r>
                                          <a:rPr lang="en-US" sz="2700" b="0" i="1" smtClean="0">
                                            <a:solidFill>
                                              <a:schemeClr val="bg1"/>
                                            </a:solidFill>
                                            <a:latin typeface="Cambria Math" panose="02040503050406030204" pitchFamily="18" charset="0"/>
                                          </a:rPr>
                                          <m:t>𝑧</m:t>
                                        </m:r>
                                      </m:sub>
                                    </m:sSub>
                                  </m:e>
                                </m:acc>
                              </m:oMath>
                            </m:oMathPara>
                          </a14:m>
                          <a:endParaRPr lang="en-CA" sz="2700" dirty="0">
                            <a:solidFill>
                              <a:schemeClr val="bg1"/>
                            </a:solidFill>
                          </a:endParaRPr>
                        </a:p>
                      </a:txBody>
                      <a:tcPr anchor="ctr">
                        <a:solidFill>
                          <a:schemeClr val="bg1"/>
                        </a:solidFill>
                      </a:tcPr>
                    </a:tc>
                    <a:extLst>
                      <a:ext uri="{0D108BD9-81ED-4DB2-BD59-A6C34878D82A}">
                        <a16:rowId xmlns:a16="http://schemas.microsoft.com/office/drawing/2014/main" val="1274572662"/>
                      </a:ext>
                    </a:extLst>
                  </a:tr>
                  <a:tr h="915861">
                    <a:tc>
                      <a:txBody>
                        <a:bodyPr/>
                        <a:lstStyle/>
                        <a:p>
                          <a:pPr algn="ctr"/>
                          <a:r>
                            <a:rPr lang="en-US" sz="2800" dirty="0"/>
                            <a:t>Velocity</a:t>
                          </a:r>
                          <a:endParaRPr lang="en-CA" sz="2800" dirty="0"/>
                        </a:p>
                      </a:txBody>
                      <a:tcPr anchor="ctr"/>
                    </a:tc>
                    <a:tc>
                      <a:txBody>
                        <a:bodyPr/>
                        <a:lstStyle/>
                        <a:p>
                          <a:pPr/>
                          <a14:m>
                            <m:oMathPara xmlns:m="http://schemas.openxmlformats.org/officeDocument/2006/math">
                              <m:oMathParaPr>
                                <m:jc m:val="centerGroup"/>
                              </m:oMathParaPr>
                              <m:oMath xmlns:m="http://schemas.openxmlformats.org/officeDocument/2006/math">
                                <m:acc>
                                  <m:accPr>
                                    <m:chr m:val="⃗"/>
                                    <m:ctrlPr>
                                      <a:rPr lang="en-US" sz="2700" b="0" i="1" smtClean="0">
                                        <a:latin typeface="Cambria Math" panose="02040503050406030204" pitchFamily="18" charset="0"/>
                                      </a:rPr>
                                    </m:ctrlPr>
                                  </m:accPr>
                                  <m:e>
                                    <m:r>
                                      <a:rPr lang="en-US" sz="2700" b="0" i="1" smtClean="0">
                                        <a:latin typeface="Cambria Math" panose="02040503050406030204" pitchFamily="18" charset="0"/>
                                      </a:rPr>
                                      <m:t>𝑢</m:t>
                                    </m:r>
                                  </m:e>
                                </m:acc>
                                <m:r>
                                  <a:rPr lang="en-US" sz="2700" b="0" i="1" smtClean="0">
                                    <a:latin typeface="Cambria Math" panose="02040503050406030204" pitchFamily="18" charset="0"/>
                                  </a:rPr>
                                  <m:t>=</m:t>
                                </m:r>
                                <m:f>
                                  <m:fPr>
                                    <m:ctrlPr>
                                      <a:rPr lang="en-US" sz="2700" b="0" i="1" smtClean="0">
                                        <a:latin typeface="Cambria Math" panose="02040503050406030204" pitchFamily="18" charset="0"/>
                                      </a:rPr>
                                    </m:ctrlPr>
                                  </m:fPr>
                                  <m:num>
                                    <m:r>
                                      <a:rPr lang="en-US" sz="2700" b="0" i="1" smtClean="0">
                                        <a:latin typeface="Cambria Math" panose="02040503050406030204" pitchFamily="18" charset="0"/>
                                      </a:rPr>
                                      <m:t>𝑑</m:t>
                                    </m:r>
                                    <m:acc>
                                      <m:accPr>
                                        <m:chr m:val="⃗"/>
                                        <m:ctrlPr>
                                          <a:rPr lang="en-US" sz="2700" b="0" i="1" smtClean="0">
                                            <a:latin typeface="Cambria Math" panose="02040503050406030204" pitchFamily="18" charset="0"/>
                                          </a:rPr>
                                        </m:ctrlPr>
                                      </m:accPr>
                                      <m:e>
                                        <m:r>
                                          <a:rPr lang="en-US" sz="2700" b="0" i="1" smtClean="0">
                                            <a:latin typeface="Cambria Math" panose="02040503050406030204" pitchFamily="18" charset="0"/>
                                          </a:rPr>
                                          <m:t>𝑟</m:t>
                                        </m:r>
                                      </m:e>
                                    </m:acc>
                                  </m:num>
                                  <m:den>
                                    <m:r>
                                      <a:rPr lang="en-US" sz="2700" b="0" i="1" smtClean="0">
                                        <a:latin typeface="Cambria Math" panose="02040503050406030204" pitchFamily="18" charset="0"/>
                                      </a:rPr>
                                      <m:t>𝑑</m:t>
                                    </m:r>
                                    <m:r>
                                      <a:rPr lang="en-US" sz="2700" b="0" i="1" smtClean="0">
                                        <a:solidFill>
                                          <a:srgbClr val="0070C0"/>
                                        </a:solidFill>
                                        <a:latin typeface="Cambria Math" panose="02040503050406030204" pitchFamily="18" charset="0"/>
                                      </a:rPr>
                                      <m:t>𝑡</m:t>
                                    </m:r>
                                  </m:den>
                                </m:f>
                              </m:oMath>
                            </m:oMathPara>
                          </a14:m>
                          <a:endParaRPr lang="en-CA" sz="27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lang="en-US" sz="2700" b="0" i="1" smtClean="0">
                                        <a:solidFill>
                                          <a:schemeClr val="bg1"/>
                                        </a:solidFill>
                                        <a:latin typeface="Cambria Math" panose="02040503050406030204" pitchFamily="18" charset="0"/>
                                      </a:rPr>
                                    </m:ctrlPr>
                                  </m:accPr>
                                  <m:e>
                                    <m:r>
                                      <a:rPr lang="en-US" sz="2700" b="0" i="1" smtClean="0">
                                        <a:solidFill>
                                          <a:schemeClr val="bg1"/>
                                        </a:solidFill>
                                        <a:latin typeface="Cambria Math" panose="02040503050406030204" pitchFamily="18" charset="0"/>
                                      </a:rPr>
                                      <m:t>𝑈</m:t>
                                    </m:r>
                                  </m:e>
                                </m:acc>
                                <m:r>
                                  <a:rPr lang="en-US" sz="2700" b="0" i="1" smtClean="0">
                                    <a:solidFill>
                                      <a:schemeClr val="bg1"/>
                                    </a:solidFill>
                                    <a:latin typeface="Cambria Math" panose="02040503050406030204" pitchFamily="18" charset="0"/>
                                  </a:rPr>
                                  <m:t>=</m:t>
                                </m:r>
                                <m:f>
                                  <m:fPr>
                                    <m:ctrlPr>
                                      <a:rPr lang="en-US" sz="2700" b="0" i="1" smtClean="0">
                                        <a:solidFill>
                                          <a:schemeClr val="bg1"/>
                                        </a:solidFill>
                                        <a:latin typeface="Cambria Math" panose="02040503050406030204" pitchFamily="18" charset="0"/>
                                      </a:rPr>
                                    </m:ctrlPr>
                                  </m:fPr>
                                  <m:num>
                                    <m:r>
                                      <a:rPr lang="en-US" sz="2700" b="0" i="1" smtClean="0">
                                        <a:solidFill>
                                          <a:schemeClr val="bg1"/>
                                        </a:solidFill>
                                        <a:latin typeface="Cambria Math" panose="02040503050406030204" pitchFamily="18" charset="0"/>
                                      </a:rPr>
                                      <m:t>𝑑</m:t>
                                    </m:r>
                                    <m:acc>
                                      <m:accPr>
                                        <m:chr m:val="⃗"/>
                                        <m:ctrlPr>
                                          <a:rPr lang="en-US" sz="2700" b="0" i="1" smtClean="0">
                                            <a:solidFill>
                                              <a:schemeClr val="bg1"/>
                                            </a:solidFill>
                                            <a:latin typeface="Cambria Math" panose="02040503050406030204" pitchFamily="18" charset="0"/>
                                          </a:rPr>
                                        </m:ctrlPr>
                                      </m:accPr>
                                      <m:e>
                                        <m:r>
                                          <a:rPr lang="en-US" sz="2700" b="0" i="1" smtClean="0">
                                            <a:solidFill>
                                              <a:schemeClr val="bg1"/>
                                            </a:solidFill>
                                            <a:latin typeface="Cambria Math" panose="02040503050406030204" pitchFamily="18" charset="0"/>
                                          </a:rPr>
                                          <m:t>𝑆</m:t>
                                        </m:r>
                                      </m:e>
                                    </m:acc>
                                  </m:num>
                                  <m:den>
                                    <m:r>
                                      <a:rPr lang="en-US" sz="2700" b="0" i="1" smtClean="0">
                                        <a:solidFill>
                                          <a:schemeClr val="bg1"/>
                                        </a:solidFill>
                                        <a:latin typeface="Cambria Math" panose="02040503050406030204" pitchFamily="18" charset="0"/>
                                      </a:rPr>
                                      <m:t>𝑑</m:t>
                                    </m:r>
                                    <m:r>
                                      <a:rPr lang="en-US" sz="2700" b="0" i="1" smtClean="0">
                                        <a:solidFill>
                                          <a:schemeClr val="bg1"/>
                                        </a:solidFill>
                                        <a:latin typeface="Cambria Math" panose="02040503050406030204" pitchFamily="18" charset="0"/>
                                      </a:rPr>
                                      <m:t>𝜏</m:t>
                                    </m:r>
                                  </m:den>
                                </m:f>
                              </m:oMath>
                            </m:oMathPara>
                          </a14:m>
                          <a:endParaRPr lang="en-CA" sz="2700" dirty="0">
                            <a:solidFill>
                              <a:schemeClr val="bg1"/>
                            </a:solidFill>
                          </a:endParaRPr>
                        </a:p>
                      </a:txBody>
                      <a:tcPr anchor="ctr">
                        <a:solidFill>
                          <a:schemeClr val="bg1"/>
                        </a:solidFill>
                      </a:tcPr>
                    </a:tc>
                    <a:extLst>
                      <a:ext uri="{0D108BD9-81ED-4DB2-BD59-A6C34878D82A}">
                        <a16:rowId xmlns:a16="http://schemas.microsoft.com/office/drawing/2014/main" val="1064866929"/>
                      </a:ext>
                    </a:extLst>
                  </a:tr>
                  <a:tr h="915861">
                    <a:tc>
                      <a:txBody>
                        <a:bodyPr/>
                        <a:lstStyle/>
                        <a:p>
                          <a:pPr algn="ctr"/>
                          <a:r>
                            <a:rPr lang="en-US" sz="2800" dirty="0"/>
                            <a:t>Momentum</a:t>
                          </a:r>
                          <a:endParaRPr lang="en-CA" sz="28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lang="en-US" sz="2700" b="0" i="1" smtClean="0">
                                        <a:latin typeface="Cambria Math" panose="02040503050406030204" pitchFamily="18" charset="0"/>
                                      </a:rPr>
                                    </m:ctrlPr>
                                  </m:accPr>
                                  <m:e>
                                    <m:r>
                                      <a:rPr lang="en-US" sz="2700" b="0" i="1" smtClean="0">
                                        <a:latin typeface="Cambria Math" panose="02040503050406030204" pitchFamily="18" charset="0"/>
                                      </a:rPr>
                                      <m:t>𝑝</m:t>
                                    </m:r>
                                  </m:e>
                                </m:acc>
                                <m:r>
                                  <a:rPr lang="en-US" sz="2700" b="0" i="1" smtClean="0">
                                    <a:latin typeface="Cambria Math" panose="02040503050406030204" pitchFamily="18" charset="0"/>
                                  </a:rPr>
                                  <m:t>=</m:t>
                                </m:r>
                                <m:r>
                                  <a:rPr lang="en-US" sz="2700" b="0" i="1" smtClean="0">
                                    <a:latin typeface="Cambria Math" panose="02040503050406030204" pitchFamily="18" charset="0"/>
                                  </a:rPr>
                                  <m:t>𝑚</m:t>
                                </m:r>
                                <m:acc>
                                  <m:accPr>
                                    <m:chr m:val="⃗"/>
                                    <m:ctrlPr>
                                      <a:rPr lang="en-US" sz="2700" b="0" i="1" smtClean="0">
                                        <a:latin typeface="Cambria Math" panose="02040503050406030204" pitchFamily="18" charset="0"/>
                                      </a:rPr>
                                    </m:ctrlPr>
                                  </m:accPr>
                                  <m:e>
                                    <m:r>
                                      <a:rPr lang="en-US" sz="2700" b="0" i="1" smtClean="0">
                                        <a:latin typeface="Cambria Math" panose="02040503050406030204" pitchFamily="18" charset="0"/>
                                      </a:rPr>
                                      <m:t>𝑢</m:t>
                                    </m:r>
                                  </m:e>
                                </m:acc>
                                <m:r>
                                  <a:rPr lang="en-US" sz="2700" b="0" i="1" smtClean="0">
                                    <a:latin typeface="Cambria Math" panose="02040503050406030204" pitchFamily="18" charset="0"/>
                                  </a:rPr>
                                  <m:t>=</m:t>
                                </m:r>
                                <m:r>
                                  <a:rPr lang="en-US" sz="2700" b="0" i="1" smtClean="0">
                                    <a:latin typeface="Cambria Math" panose="02040503050406030204" pitchFamily="18" charset="0"/>
                                  </a:rPr>
                                  <m:t>𝑚</m:t>
                                </m:r>
                                <m:f>
                                  <m:fPr>
                                    <m:ctrlPr>
                                      <a:rPr lang="en-US" sz="2700" b="0" i="1" smtClean="0">
                                        <a:latin typeface="Cambria Math" panose="02040503050406030204" pitchFamily="18" charset="0"/>
                                      </a:rPr>
                                    </m:ctrlPr>
                                  </m:fPr>
                                  <m:num>
                                    <m:r>
                                      <a:rPr lang="en-US" sz="2700" b="0" i="1" smtClean="0">
                                        <a:latin typeface="Cambria Math" panose="02040503050406030204" pitchFamily="18" charset="0"/>
                                      </a:rPr>
                                      <m:t>𝑑</m:t>
                                    </m:r>
                                    <m:acc>
                                      <m:accPr>
                                        <m:chr m:val="⃗"/>
                                        <m:ctrlPr>
                                          <a:rPr lang="en-US" sz="2700" b="0" i="1" smtClean="0">
                                            <a:latin typeface="Cambria Math" panose="02040503050406030204" pitchFamily="18" charset="0"/>
                                          </a:rPr>
                                        </m:ctrlPr>
                                      </m:accPr>
                                      <m:e>
                                        <m:r>
                                          <a:rPr lang="en-US" sz="2700" b="0" i="1" smtClean="0">
                                            <a:latin typeface="Cambria Math" panose="02040503050406030204" pitchFamily="18" charset="0"/>
                                          </a:rPr>
                                          <m:t>𝑟</m:t>
                                        </m:r>
                                      </m:e>
                                    </m:acc>
                                  </m:num>
                                  <m:den>
                                    <m:r>
                                      <a:rPr lang="en-US" sz="2700" b="0" i="1" smtClean="0">
                                        <a:latin typeface="Cambria Math" panose="02040503050406030204" pitchFamily="18" charset="0"/>
                                      </a:rPr>
                                      <m:t>𝑑</m:t>
                                    </m:r>
                                    <m:r>
                                      <a:rPr lang="en-US" sz="2700" b="0" i="1" smtClean="0">
                                        <a:solidFill>
                                          <a:srgbClr val="0070C0"/>
                                        </a:solidFill>
                                        <a:latin typeface="Cambria Math" panose="02040503050406030204" pitchFamily="18" charset="0"/>
                                      </a:rPr>
                                      <m:t>𝑡</m:t>
                                    </m:r>
                                  </m:den>
                                </m:f>
                              </m:oMath>
                            </m:oMathPara>
                          </a14:m>
                          <a:endParaRPr lang="en-CA" sz="2700" dirty="0"/>
                        </a:p>
                      </a:txBody>
                      <a:tcPr anchor="ctr"/>
                    </a:tc>
                    <a:tc>
                      <a:txBody>
                        <a:bodyPr/>
                        <a:lstStyle/>
                        <a:p>
                          <a:pPr/>
                          <a14:m>
                            <m:oMathPara xmlns:m="http://schemas.openxmlformats.org/officeDocument/2006/math">
                              <m:oMathParaPr>
                                <m:jc m:val="centerGroup"/>
                              </m:oMathParaPr>
                              <m:oMath xmlns:m="http://schemas.openxmlformats.org/officeDocument/2006/math">
                                <m:acc>
                                  <m:accPr>
                                    <m:chr m:val="⃗"/>
                                    <m:ctrlPr>
                                      <a:rPr lang="en-US" sz="2700" b="0" i="1" smtClean="0">
                                        <a:solidFill>
                                          <a:schemeClr val="bg1"/>
                                        </a:solidFill>
                                        <a:latin typeface="Cambria Math" panose="02040503050406030204" pitchFamily="18" charset="0"/>
                                      </a:rPr>
                                    </m:ctrlPr>
                                  </m:accPr>
                                  <m:e>
                                    <m:r>
                                      <a:rPr lang="en-US" sz="2700" b="0" i="1" smtClean="0">
                                        <a:solidFill>
                                          <a:schemeClr val="bg1"/>
                                        </a:solidFill>
                                        <a:latin typeface="Cambria Math" panose="02040503050406030204" pitchFamily="18" charset="0"/>
                                      </a:rPr>
                                      <m:t>𝐴</m:t>
                                    </m:r>
                                  </m:e>
                                </m:acc>
                                <m:r>
                                  <a:rPr lang="en-US" sz="2700" b="0" i="1" smtClean="0">
                                    <a:solidFill>
                                      <a:schemeClr val="bg1"/>
                                    </a:solidFill>
                                    <a:latin typeface="Cambria Math" panose="02040503050406030204" pitchFamily="18" charset="0"/>
                                  </a:rPr>
                                  <m:t>=</m:t>
                                </m:r>
                                <m:f>
                                  <m:fPr>
                                    <m:ctrlPr>
                                      <a:rPr lang="en-US" sz="2700" b="0" i="1" smtClean="0">
                                        <a:solidFill>
                                          <a:schemeClr val="bg1"/>
                                        </a:solidFill>
                                        <a:latin typeface="Cambria Math" panose="02040503050406030204" pitchFamily="18" charset="0"/>
                                      </a:rPr>
                                    </m:ctrlPr>
                                  </m:fPr>
                                  <m:num>
                                    <m:sSup>
                                      <m:sSupPr>
                                        <m:ctrlPr>
                                          <a:rPr lang="en-US" sz="2700" b="0" i="1" smtClean="0">
                                            <a:solidFill>
                                              <a:schemeClr val="bg1"/>
                                            </a:solidFill>
                                            <a:latin typeface="Cambria Math" panose="02040503050406030204" pitchFamily="18" charset="0"/>
                                          </a:rPr>
                                        </m:ctrlPr>
                                      </m:sSupPr>
                                      <m:e>
                                        <m:r>
                                          <a:rPr lang="en-US" sz="2700" b="0" i="1" smtClean="0">
                                            <a:solidFill>
                                              <a:schemeClr val="bg1"/>
                                            </a:solidFill>
                                            <a:latin typeface="Cambria Math" panose="02040503050406030204" pitchFamily="18" charset="0"/>
                                          </a:rPr>
                                          <m:t>𝑑</m:t>
                                        </m:r>
                                      </m:e>
                                      <m:sup>
                                        <m:r>
                                          <a:rPr lang="en-US" sz="2700" b="0" i="1" smtClean="0">
                                            <a:solidFill>
                                              <a:schemeClr val="bg1"/>
                                            </a:solidFill>
                                            <a:latin typeface="Cambria Math" panose="02040503050406030204" pitchFamily="18" charset="0"/>
                                          </a:rPr>
                                          <m:t>2</m:t>
                                        </m:r>
                                      </m:sup>
                                    </m:sSup>
                                    <m:acc>
                                      <m:accPr>
                                        <m:chr m:val="⃗"/>
                                        <m:ctrlPr>
                                          <a:rPr lang="en-US" sz="2700" b="0" i="1" smtClean="0">
                                            <a:solidFill>
                                              <a:schemeClr val="bg1"/>
                                            </a:solidFill>
                                            <a:latin typeface="Cambria Math" panose="02040503050406030204" pitchFamily="18" charset="0"/>
                                          </a:rPr>
                                        </m:ctrlPr>
                                      </m:accPr>
                                      <m:e>
                                        <m:r>
                                          <a:rPr lang="en-US" sz="2700" b="0" i="1" smtClean="0">
                                            <a:solidFill>
                                              <a:schemeClr val="bg1"/>
                                            </a:solidFill>
                                            <a:latin typeface="Cambria Math" panose="02040503050406030204" pitchFamily="18" charset="0"/>
                                          </a:rPr>
                                          <m:t>𝑆</m:t>
                                        </m:r>
                                      </m:e>
                                    </m:acc>
                                  </m:num>
                                  <m:den>
                                    <m:sSup>
                                      <m:sSupPr>
                                        <m:ctrlPr>
                                          <a:rPr lang="en-US" sz="2700" b="0" i="1" smtClean="0">
                                            <a:solidFill>
                                              <a:schemeClr val="bg1"/>
                                            </a:solidFill>
                                            <a:latin typeface="Cambria Math" panose="02040503050406030204" pitchFamily="18" charset="0"/>
                                          </a:rPr>
                                        </m:ctrlPr>
                                      </m:sSupPr>
                                      <m:e>
                                        <m:r>
                                          <a:rPr lang="en-US" sz="2700" b="0" i="1" smtClean="0">
                                            <a:solidFill>
                                              <a:schemeClr val="bg1"/>
                                            </a:solidFill>
                                            <a:latin typeface="Cambria Math" panose="02040503050406030204" pitchFamily="18" charset="0"/>
                                          </a:rPr>
                                          <m:t>𝑑</m:t>
                                        </m:r>
                                        <m:r>
                                          <a:rPr lang="en-US" sz="2700" b="0" i="1" smtClean="0">
                                            <a:solidFill>
                                              <a:schemeClr val="bg1"/>
                                            </a:solidFill>
                                            <a:latin typeface="Cambria Math" panose="02040503050406030204" pitchFamily="18" charset="0"/>
                                          </a:rPr>
                                          <m:t>𝜏</m:t>
                                        </m:r>
                                      </m:e>
                                      <m:sup>
                                        <m:r>
                                          <a:rPr lang="en-US" sz="2700" b="0" i="1" smtClean="0">
                                            <a:solidFill>
                                              <a:schemeClr val="bg1"/>
                                            </a:solidFill>
                                            <a:latin typeface="Cambria Math" panose="02040503050406030204" pitchFamily="18" charset="0"/>
                                          </a:rPr>
                                          <m:t>2</m:t>
                                        </m:r>
                                      </m:sup>
                                    </m:sSup>
                                  </m:den>
                                </m:f>
                              </m:oMath>
                            </m:oMathPara>
                          </a14:m>
                          <a:endParaRPr lang="en-CA" sz="2700" dirty="0">
                            <a:solidFill>
                              <a:schemeClr val="bg1"/>
                            </a:solidFill>
                          </a:endParaRPr>
                        </a:p>
                      </a:txBody>
                      <a:tcPr anchor="ctr">
                        <a:solidFill>
                          <a:schemeClr val="bg1"/>
                        </a:solidFill>
                      </a:tcPr>
                    </a:tc>
                    <a:extLst>
                      <a:ext uri="{0D108BD9-81ED-4DB2-BD59-A6C34878D82A}">
                        <a16:rowId xmlns:a16="http://schemas.microsoft.com/office/drawing/2014/main" val="2308213411"/>
                      </a:ext>
                    </a:extLst>
                  </a:tr>
                  <a:tr h="915861">
                    <a:tc>
                      <a:txBody>
                        <a:bodyPr/>
                        <a:lstStyle/>
                        <a:p>
                          <a:pPr algn="ctr"/>
                          <a:r>
                            <a:rPr lang="en-US" sz="2800" dirty="0"/>
                            <a:t>Acceleration</a:t>
                          </a:r>
                          <a:endParaRPr lang="en-CA" sz="28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lang="en-US" sz="2700" b="0" i="1" smtClean="0">
                                        <a:latin typeface="Cambria Math" panose="02040503050406030204" pitchFamily="18" charset="0"/>
                                      </a:rPr>
                                    </m:ctrlPr>
                                  </m:accPr>
                                  <m:e>
                                    <m:r>
                                      <a:rPr lang="en-US" sz="2700" b="0" i="1" smtClean="0">
                                        <a:latin typeface="Cambria Math" panose="02040503050406030204" pitchFamily="18" charset="0"/>
                                      </a:rPr>
                                      <m:t>𝑎</m:t>
                                    </m:r>
                                  </m:e>
                                </m:acc>
                                <m:r>
                                  <a:rPr lang="en-US" sz="2700" b="0" i="1" smtClean="0">
                                    <a:latin typeface="Cambria Math" panose="02040503050406030204" pitchFamily="18" charset="0"/>
                                  </a:rPr>
                                  <m:t>=</m:t>
                                </m:r>
                                <m:f>
                                  <m:fPr>
                                    <m:ctrlPr>
                                      <a:rPr lang="en-US" sz="2700" b="0" i="1" smtClean="0">
                                        <a:latin typeface="Cambria Math" panose="02040503050406030204" pitchFamily="18" charset="0"/>
                                      </a:rPr>
                                    </m:ctrlPr>
                                  </m:fPr>
                                  <m:num>
                                    <m:sSup>
                                      <m:sSupPr>
                                        <m:ctrlPr>
                                          <a:rPr lang="en-US" sz="2700" b="0" i="1" smtClean="0">
                                            <a:latin typeface="Cambria Math" panose="02040503050406030204" pitchFamily="18" charset="0"/>
                                          </a:rPr>
                                        </m:ctrlPr>
                                      </m:sSupPr>
                                      <m:e>
                                        <m:r>
                                          <a:rPr lang="en-US" sz="2700" b="0" i="1" smtClean="0">
                                            <a:latin typeface="Cambria Math" panose="02040503050406030204" pitchFamily="18" charset="0"/>
                                          </a:rPr>
                                          <m:t>𝑑</m:t>
                                        </m:r>
                                      </m:e>
                                      <m:sup>
                                        <m:r>
                                          <a:rPr lang="en-US" sz="2700" b="0" i="1" smtClean="0">
                                            <a:latin typeface="Cambria Math" panose="02040503050406030204" pitchFamily="18" charset="0"/>
                                          </a:rPr>
                                          <m:t>2</m:t>
                                        </m:r>
                                      </m:sup>
                                    </m:sSup>
                                    <m:acc>
                                      <m:accPr>
                                        <m:chr m:val="⃗"/>
                                        <m:ctrlPr>
                                          <a:rPr lang="en-US" sz="2700" b="0" i="1" smtClean="0">
                                            <a:latin typeface="Cambria Math" panose="02040503050406030204" pitchFamily="18" charset="0"/>
                                          </a:rPr>
                                        </m:ctrlPr>
                                      </m:accPr>
                                      <m:e>
                                        <m:r>
                                          <a:rPr lang="en-US" sz="2700" b="0" i="1" smtClean="0">
                                            <a:latin typeface="Cambria Math" panose="02040503050406030204" pitchFamily="18" charset="0"/>
                                          </a:rPr>
                                          <m:t>𝑟</m:t>
                                        </m:r>
                                      </m:e>
                                    </m:acc>
                                  </m:num>
                                  <m:den>
                                    <m:r>
                                      <a:rPr lang="en-US" sz="2700" b="0" i="1" smtClean="0">
                                        <a:latin typeface="Cambria Math" panose="02040503050406030204" pitchFamily="18" charset="0"/>
                                      </a:rPr>
                                      <m:t>𝑑</m:t>
                                    </m:r>
                                    <m:sSup>
                                      <m:sSupPr>
                                        <m:ctrlPr>
                                          <a:rPr lang="en-US" sz="2700" b="0" i="1" smtClean="0">
                                            <a:latin typeface="Cambria Math" panose="02040503050406030204" pitchFamily="18" charset="0"/>
                                          </a:rPr>
                                        </m:ctrlPr>
                                      </m:sSupPr>
                                      <m:e>
                                        <m:r>
                                          <a:rPr lang="en-US" sz="2700" b="0" i="1" smtClean="0">
                                            <a:solidFill>
                                              <a:srgbClr val="0070C0"/>
                                            </a:solidFill>
                                            <a:latin typeface="Cambria Math" panose="02040503050406030204" pitchFamily="18" charset="0"/>
                                          </a:rPr>
                                          <m:t>𝑡</m:t>
                                        </m:r>
                                      </m:e>
                                      <m:sup>
                                        <m:r>
                                          <a:rPr lang="en-US" sz="2700" b="0" i="1" smtClean="0">
                                            <a:latin typeface="Cambria Math" panose="02040503050406030204" pitchFamily="18" charset="0"/>
                                          </a:rPr>
                                          <m:t>2</m:t>
                                        </m:r>
                                      </m:sup>
                                    </m:sSup>
                                  </m:den>
                                </m:f>
                              </m:oMath>
                            </m:oMathPara>
                          </a14:m>
                          <a:endParaRPr lang="en-CA" sz="2700" b="1" dirty="0"/>
                        </a:p>
                      </a:txBody>
                      <a:tcPr anchor="ctr"/>
                    </a:tc>
                    <a:tc>
                      <a:txBody>
                        <a:bodyPr/>
                        <a:lstStyle/>
                        <a:p>
                          <a:pPr/>
                          <a14:m>
                            <m:oMathPara xmlns:m="http://schemas.openxmlformats.org/officeDocument/2006/math">
                              <m:oMathParaPr>
                                <m:jc m:val="centerGroup"/>
                              </m:oMathParaPr>
                              <m:oMath xmlns:m="http://schemas.openxmlformats.org/officeDocument/2006/math">
                                <m:acc>
                                  <m:accPr>
                                    <m:chr m:val="⃗"/>
                                    <m:ctrlPr>
                                      <a:rPr lang="en-US" sz="2700" b="0" i="1" smtClean="0">
                                        <a:solidFill>
                                          <a:schemeClr val="bg1"/>
                                        </a:solidFill>
                                        <a:latin typeface="Cambria Math" panose="02040503050406030204" pitchFamily="18" charset="0"/>
                                      </a:rPr>
                                    </m:ctrlPr>
                                  </m:accPr>
                                  <m:e>
                                    <m:r>
                                      <a:rPr lang="en-US" sz="2700" b="0" i="1" smtClean="0">
                                        <a:solidFill>
                                          <a:schemeClr val="bg1"/>
                                        </a:solidFill>
                                        <a:latin typeface="Cambria Math" panose="02040503050406030204" pitchFamily="18" charset="0"/>
                                      </a:rPr>
                                      <m:t>𝑃</m:t>
                                    </m:r>
                                  </m:e>
                                </m:acc>
                                <m:r>
                                  <a:rPr lang="en-US" sz="2700" b="0" i="1" smtClean="0">
                                    <a:solidFill>
                                      <a:schemeClr val="bg1"/>
                                    </a:solidFill>
                                    <a:latin typeface="Cambria Math" panose="02040503050406030204" pitchFamily="18" charset="0"/>
                                  </a:rPr>
                                  <m:t>=</m:t>
                                </m:r>
                                <m:r>
                                  <a:rPr lang="en-US" sz="2700" b="0" i="1" smtClean="0">
                                    <a:solidFill>
                                      <a:schemeClr val="bg1"/>
                                    </a:solidFill>
                                    <a:latin typeface="Cambria Math" panose="02040503050406030204" pitchFamily="18" charset="0"/>
                                  </a:rPr>
                                  <m:t>𝑚</m:t>
                                </m:r>
                                <m:acc>
                                  <m:accPr>
                                    <m:chr m:val="⃗"/>
                                    <m:ctrlPr>
                                      <a:rPr lang="en-US" sz="2700" b="0" i="1" smtClean="0">
                                        <a:solidFill>
                                          <a:schemeClr val="bg1"/>
                                        </a:solidFill>
                                        <a:latin typeface="Cambria Math" panose="02040503050406030204" pitchFamily="18" charset="0"/>
                                      </a:rPr>
                                    </m:ctrlPr>
                                  </m:accPr>
                                  <m:e>
                                    <m:r>
                                      <a:rPr lang="en-US" sz="2700" b="0" i="1" smtClean="0">
                                        <a:solidFill>
                                          <a:schemeClr val="bg1"/>
                                        </a:solidFill>
                                        <a:latin typeface="Cambria Math" panose="02040503050406030204" pitchFamily="18" charset="0"/>
                                      </a:rPr>
                                      <m:t>𝑈</m:t>
                                    </m:r>
                                  </m:e>
                                </m:acc>
                                <m:r>
                                  <a:rPr lang="en-US" sz="2700" b="0" i="1" smtClean="0">
                                    <a:solidFill>
                                      <a:schemeClr val="bg1"/>
                                    </a:solidFill>
                                    <a:latin typeface="Cambria Math" panose="02040503050406030204" pitchFamily="18" charset="0"/>
                                  </a:rPr>
                                  <m:t>=</m:t>
                                </m:r>
                                <m:r>
                                  <a:rPr lang="en-US" sz="2700" b="0" i="1" smtClean="0">
                                    <a:solidFill>
                                      <a:schemeClr val="bg1"/>
                                    </a:solidFill>
                                    <a:latin typeface="Cambria Math" panose="02040503050406030204" pitchFamily="18" charset="0"/>
                                  </a:rPr>
                                  <m:t>𝑚</m:t>
                                </m:r>
                                <m:f>
                                  <m:fPr>
                                    <m:ctrlPr>
                                      <a:rPr lang="en-US" sz="2700" b="0" i="1" smtClean="0">
                                        <a:solidFill>
                                          <a:schemeClr val="bg1"/>
                                        </a:solidFill>
                                        <a:latin typeface="Cambria Math" panose="02040503050406030204" pitchFamily="18" charset="0"/>
                                      </a:rPr>
                                    </m:ctrlPr>
                                  </m:fPr>
                                  <m:num>
                                    <m:r>
                                      <a:rPr lang="en-US" sz="2700" b="0" i="1" smtClean="0">
                                        <a:solidFill>
                                          <a:schemeClr val="bg1"/>
                                        </a:solidFill>
                                        <a:latin typeface="Cambria Math" panose="02040503050406030204" pitchFamily="18" charset="0"/>
                                      </a:rPr>
                                      <m:t>𝑑</m:t>
                                    </m:r>
                                    <m:acc>
                                      <m:accPr>
                                        <m:chr m:val="⃗"/>
                                        <m:ctrlPr>
                                          <a:rPr lang="en-US" sz="2700" b="0" i="1" smtClean="0">
                                            <a:solidFill>
                                              <a:schemeClr val="bg1"/>
                                            </a:solidFill>
                                            <a:latin typeface="Cambria Math" panose="02040503050406030204" pitchFamily="18" charset="0"/>
                                          </a:rPr>
                                        </m:ctrlPr>
                                      </m:accPr>
                                      <m:e>
                                        <m:r>
                                          <a:rPr lang="en-US" sz="2700" b="0" i="1" smtClean="0">
                                            <a:solidFill>
                                              <a:schemeClr val="bg1"/>
                                            </a:solidFill>
                                            <a:latin typeface="Cambria Math" panose="02040503050406030204" pitchFamily="18" charset="0"/>
                                          </a:rPr>
                                          <m:t>𝑆</m:t>
                                        </m:r>
                                      </m:e>
                                    </m:acc>
                                  </m:num>
                                  <m:den>
                                    <m:r>
                                      <a:rPr lang="en-US" sz="2700" b="0" i="1" smtClean="0">
                                        <a:solidFill>
                                          <a:schemeClr val="bg1"/>
                                        </a:solidFill>
                                        <a:latin typeface="Cambria Math" panose="02040503050406030204" pitchFamily="18" charset="0"/>
                                      </a:rPr>
                                      <m:t>𝑑</m:t>
                                    </m:r>
                                    <m:r>
                                      <a:rPr lang="en-US" sz="2700" b="0" i="1" smtClean="0">
                                        <a:solidFill>
                                          <a:schemeClr val="bg1"/>
                                        </a:solidFill>
                                        <a:latin typeface="Cambria Math" panose="02040503050406030204" pitchFamily="18" charset="0"/>
                                      </a:rPr>
                                      <m:t>𝜏</m:t>
                                    </m:r>
                                  </m:den>
                                </m:f>
                              </m:oMath>
                            </m:oMathPara>
                          </a14:m>
                          <a:endParaRPr lang="en-CA" sz="2700" dirty="0">
                            <a:solidFill>
                              <a:schemeClr val="bg1"/>
                            </a:solidFill>
                          </a:endParaRPr>
                        </a:p>
                      </a:txBody>
                      <a:tcPr anchor="ctr">
                        <a:solidFill>
                          <a:schemeClr val="bg1"/>
                        </a:solidFill>
                      </a:tcPr>
                    </a:tc>
                    <a:extLst>
                      <a:ext uri="{0D108BD9-81ED-4DB2-BD59-A6C34878D82A}">
                        <a16:rowId xmlns:a16="http://schemas.microsoft.com/office/drawing/2014/main" val="1336221293"/>
                      </a:ext>
                    </a:extLst>
                  </a:tr>
                  <a:tr h="915861">
                    <a:tc>
                      <a:txBody>
                        <a:bodyPr/>
                        <a:lstStyle/>
                        <a:p>
                          <a:pPr algn="ctr"/>
                          <a:r>
                            <a:rPr lang="en-US" sz="2800" dirty="0"/>
                            <a:t>Force</a:t>
                          </a:r>
                          <a:endParaRPr lang="en-CA" sz="28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lang="en-US" sz="2700" b="0" i="1" smtClean="0">
                                        <a:latin typeface="Cambria Math" panose="02040503050406030204" pitchFamily="18" charset="0"/>
                                      </a:rPr>
                                    </m:ctrlPr>
                                  </m:accPr>
                                  <m:e>
                                    <m:r>
                                      <a:rPr lang="en-US" sz="2700" b="0" i="1" smtClean="0">
                                        <a:latin typeface="Cambria Math" panose="02040503050406030204" pitchFamily="18" charset="0"/>
                                      </a:rPr>
                                      <m:t>𝑓</m:t>
                                    </m:r>
                                  </m:e>
                                </m:acc>
                                <m:r>
                                  <a:rPr lang="en-US" sz="2700" b="0" i="1" smtClean="0">
                                    <a:latin typeface="Cambria Math" panose="02040503050406030204" pitchFamily="18" charset="0"/>
                                  </a:rPr>
                                  <m:t>=</m:t>
                                </m:r>
                                <m:f>
                                  <m:fPr>
                                    <m:ctrlPr>
                                      <a:rPr lang="en-US" sz="2700" b="0" i="1" smtClean="0">
                                        <a:latin typeface="Cambria Math" panose="02040503050406030204" pitchFamily="18" charset="0"/>
                                      </a:rPr>
                                    </m:ctrlPr>
                                  </m:fPr>
                                  <m:num>
                                    <m:r>
                                      <a:rPr lang="en-US" sz="2700" b="0" i="1" smtClean="0">
                                        <a:latin typeface="Cambria Math" panose="02040503050406030204" pitchFamily="18" charset="0"/>
                                      </a:rPr>
                                      <m:t>𝑑</m:t>
                                    </m:r>
                                    <m:acc>
                                      <m:accPr>
                                        <m:chr m:val="⃗"/>
                                        <m:ctrlPr>
                                          <a:rPr lang="en-US" sz="2700" b="0" i="1" smtClean="0">
                                            <a:latin typeface="Cambria Math" panose="02040503050406030204" pitchFamily="18" charset="0"/>
                                          </a:rPr>
                                        </m:ctrlPr>
                                      </m:accPr>
                                      <m:e>
                                        <m:r>
                                          <a:rPr lang="en-US" sz="2700" b="0" i="1" smtClean="0">
                                            <a:latin typeface="Cambria Math" panose="02040503050406030204" pitchFamily="18" charset="0"/>
                                          </a:rPr>
                                          <m:t>𝑝</m:t>
                                        </m:r>
                                      </m:e>
                                    </m:acc>
                                  </m:num>
                                  <m:den>
                                    <m:r>
                                      <a:rPr lang="en-US" sz="2700" b="0" i="1" smtClean="0">
                                        <a:latin typeface="Cambria Math" panose="02040503050406030204" pitchFamily="18" charset="0"/>
                                      </a:rPr>
                                      <m:t>𝑑</m:t>
                                    </m:r>
                                    <m:r>
                                      <a:rPr lang="en-US" sz="2700" b="0" i="1" smtClean="0">
                                        <a:solidFill>
                                          <a:srgbClr val="0070C0"/>
                                        </a:solidFill>
                                        <a:latin typeface="Cambria Math" panose="02040503050406030204" pitchFamily="18" charset="0"/>
                                      </a:rPr>
                                      <m:t>𝑡</m:t>
                                    </m:r>
                                  </m:den>
                                </m:f>
                                <m:r>
                                  <a:rPr lang="en-US" sz="2700" b="0" i="1" smtClean="0">
                                    <a:latin typeface="Cambria Math" panose="02040503050406030204" pitchFamily="18" charset="0"/>
                                  </a:rPr>
                                  <m:t>=</m:t>
                                </m:r>
                                <m:r>
                                  <a:rPr lang="en-US" sz="2700" b="0" i="1" smtClean="0">
                                    <a:latin typeface="Cambria Math" panose="02040503050406030204" pitchFamily="18" charset="0"/>
                                  </a:rPr>
                                  <m:t>𝑚</m:t>
                                </m:r>
                                <m:acc>
                                  <m:accPr>
                                    <m:chr m:val="⃗"/>
                                    <m:ctrlPr>
                                      <a:rPr lang="en-US" sz="2700" b="0" i="1" smtClean="0">
                                        <a:latin typeface="Cambria Math" panose="02040503050406030204" pitchFamily="18" charset="0"/>
                                      </a:rPr>
                                    </m:ctrlPr>
                                  </m:accPr>
                                  <m:e>
                                    <m:r>
                                      <a:rPr lang="en-US" sz="2700" b="0" i="1" smtClean="0">
                                        <a:latin typeface="Cambria Math" panose="02040503050406030204" pitchFamily="18" charset="0"/>
                                      </a:rPr>
                                      <m:t>𝑎</m:t>
                                    </m:r>
                                  </m:e>
                                </m:acc>
                              </m:oMath>
                            </m:oMathPara>
                          </a14:m>
                          <a:endParaRPr lang="en-CA" sz="27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lang="en-US" sz="2700" b="0" i="1" smtClean="0">
                                        <a:solidFill>
                                          <a:schemeClr val="bg1"/>
                                        </a:solidFill>
                                        <a:latin typeface="Cambria Math" panose="02040503050406030204" pitchFamily="18" charset="0"/>
                                      </a:rPr>
                                    </m:ctrlPr>
                                  </m:accPr>
                                  <m:e>
                                    <m:r>
                                      <a:rPr lang="en-US" sz="2700" b="0" i="1" smtClean="0">
                                        <a:solidFill>
                                          <a:schemeClr val="bg1"/>
                                        </a:solidFill>
                                        <a:latin typeface="Cambria Math" panose="02040503050406030204" pitchFamily="18" charset="0"/>
                                      </a:rPr>
                                      <m:t>𝐹</m:t>
                                    </m:r>
                                  </m:e>
                                </m:acc>
                                <m:r>
                                  <a:rPr lang="en-US" sz="2700" b="0" i="1" smtClean="0">
                                    <a:solidFill>
                                      <a:schemeClr val="bg1"/>
                                    </a:solidFill>
                                    <a:latin typeface="Cambria Math" panose="02040503050406030204" pitchFamily="18" charset="0"/>
                                  </a:rPr>
                                  <m:t>=</m:t>
                                </m:r>
                                <m:f>
                                  <m:fPr>
                                    <m:ctrlPr>
                                      <a:rPr lang="en-US" sz="2700" b="0" i="1" smtClean="0">
                                        <a:solidFill>
                                          <a:schemeClr val="bg1"/>
                                        </a:solidFill>
                                        <a:latin typeface="Cambria Math" panose="02040503050406030204" pitchFamily="18" charset="0"/>
                                      </a:rPr>
                                    </m:ctrlPr>
                                  </m:fPr>
                                  <m:num>
                                    <m:r>
                                      <a:rPr lang="en-US" sz="2700" b="0" i="1" smtClean="0">
                                        <a:solidFill>
                                          <a:schemeClr val="bg1"/>
                                        </a:solidFill>
                                        <a:latin typeface="Cambria Math" panose="02040503050406030204" pitchFamily="18" charset="0"/>
                                      </a:rPr>
                                      <m:t>𝑑</m:t>
                                    </m:r>
                                    <m:acc>
                                      <m:accPr>
                                        <m:chr m:val="⃗"/>
                                        <m:ctrlPr>
                                          <a:rPr lang="en-US" sz="2700" b="0" i="1" smtClean="0">
                                            <a:solidFill>
                                              <a:schemeClr val="bg1"/>
                                            </a:solidFill>
                                            <a:latin typeface="Cambria Math" panose="02040503050406030204" pitchFamily="18" charset="0"/>
                                          </a:rPr>
                                        </m:ctrlPr>
                                      </m:accPr>
                                      <m:e>
                                        <m:r>
                                          <a:rPr lang="en-US" sz="2700" b="0" i="1" smtClean="0">
                                            <a:solidFill>
                                              <a:schemeClr val="bg1"/>
                                            </a:solidFill>
                                            <a:latin typeface="Cambria Math" panose="02040503050406030204" pitchFamily="18" charset="0"/>
                                          </a:rPr>
                                          <m:t>𝑃</m:t>
                                        </m:r>
                                      </m:e>
                                    </m:acc>
                                  </m:num>
                                  <m:den>
                                    <m:r>
                                      <a:rPr lang="en-US" sz="2700" b="0" i="1" smtClean="0">
                                        <a:solidFill>
                                          <a:schemeClr val="bg1"/>
                                        </a:solidFill>
                                        <a:latin typeface="Cambria Math" panose="02040503050406030204" pitchFamily="18" charset="0"/>
                                      </a:rPr>
                                      <m:t>𝑑</m:t>
                                    </m:r>
                                    <m:r>
                                      <a:rPr lang="en-US" sz="2700" b="0" i="1" smtClean="0">
                                        <a:solidFill>
                                          <a:schemeClr val="bg1"/>
                                        </a:solidFill>
                                        <a:latin typeface="Cambria Math" panose="02040503050406030204" pitchFamily="18" charset="0"/>
                                      </a:rPr>
                                      <m:t>𝜏</m:t>
                                    </m:r>
                                  </m:den>
                                </m:f>
                                <m:r>
                                  <a:rPr lang="en-US" sz="2700" b="0" i="1" smtClean="0">
                                    <a:solidFill>
                                      <a:schemeClr val="bg1"/>
                                    </a:solidFill>
                                    <a:latin typeface="Cambria Math" panose="02040503050406030204" pitchFamily="18" charset="0"/>
                                  </a:rPr>
                                  <m:t>=</m:t>
                                </m:r>
                                <m:r>
                                  <a:rPr lang="en-US" sz="2700" b="0" i="1" smtClean="0">
                                    <a:solidFill>
                                      <a:schemeClr val="bg1"/>
                                    </a:solidFill>
                                    <a:latin typeface="Cambria Math" panose="02040503050406030204" pitchFamily="18" charset="0"/>
                                  </a:rPr>
                                  <m:t>𝑚</m:t>
                                </m:r>
                                <m:acc>
                                  <m:accPr>
                                    <m:chr m:val="⃗"/>
                                    <m:ctrlPr>
                                      <a:rPr lang="en-US" sz="2700" b="0" i="1" smtClean="0">
                                        <a:solidFill>
                                          <a:schemeClr val="bg1"/>
                                        </a:solidFill>
                                        <a:latin typeface="Cambria Math" panose="02040503050406030204" pitchFamily="18" charset="0"/>
                                      </a:rPr>
                                    </m:ctrlPr>
                                  </m:accPr>
                                  <m:e>
                                    <m:r>
                                      <a:rPr lang="en-US" sz="2700" b="0" i="1" smtClean="0">
                                        <a:solidFill>
                                          <a:schemeClr val="bg1"/>
                                        </a:solidFill>
                                        <a:latin typeface="Cambria Math" panose="02040503050406030204" pitchFamily="18" charset="0"/>
                                      </a:rPr>
                                      <m:t>𝐴</m:t>
                                    </m:r>
                                  </m:e>
                                </m:acc>
                              </m:oMath>
                            </m:oMathPara>
                          </a14:m>
                          <a:endParaRPr lang="en-CA" sz="2700" dirty="0">
                            <a:solidFill>
                              <a:schemeClr val="bg1"/>
                            </a:solidFill>
                          </a:endParaRPr>
                        </a:p>
                      </a:txBody>
                      <a:tcPr anchor="ctr">
                        <a:solidFill>
                          <a:schemeClr val="bg1"/>
                        </a:solidFill>
                      </a:tcPr>
                    </a:tc>
                    <a:extLst>
                      <a:ext uri="{0D108BD9-81ED-4DB2-BD59-A6C34878D82A}">
                        <a16:rowId xmlns:a16="http://schemas.microsoft.com/office/drawing/2014/main" val="3673319433"/>
                      </a:ext>
                    </a:extLst>
                  </a:tr>
                </a:tbl>
              </a:graphicData>
            </a:graphic>
          </p:graphicFrame>
        </mc:Choice>
        <mc:Fallback xmlns="">
          <p:graphicFrame>
            <p:nvGraphicFramePr>
              <p:cNvPr id="7" name="Table 7">
                <a:extLst>
                  <a:ext uri="{FF2B5EF4-FFF2-40B4-BE49-F238E27FC236}">
                    <a16:creationId xmlns:a16="http://schemas.microsoft.com/office/drawing/2014/main" id="{A88D92C2-26C8-40EE-91A1-A9573F706C1B}"/>
                  </a:ext>
                </a:extLst>
              </p:cNvPr>
              <p:cNvGraphicFramePr>
                <a:graphicFrameLocks noGrp="1"/>
              </p:cNvGraphicFramePr>
              <p:nvPr>
                <p:extLst>
                  <p:ext uri="{D42A27DB-BD31-4B8C-83A1-F6EECF244321}">
                    <p14:modId xmlns:p14="http://schemas.microsoft.com/office/powerpoint/2010/main" val="698223449"/>
                  </p:ext>
                </p:extLst>
              </p:nvPr>
            </p:nvGraphicFramePr>
            <p:xfrm>
              <a:off x="420915" y="371323"/>
              <a:ext cx="11466285" cy="6377655"/>
            </p:xfrm>
            <a:graphic>
              <a:graphicData uri="http://schemas.openxmlformats.org/drawingml/2006/table">
                <a:tbl>
                  <a:tblPr firstRow="1" bandRow="1">
                    <a:tableStyleId>{5C22544A-7EE6-4342-B048-85BDC9FD1C3A}</a:tableStyleId>
                  </a:tblPr>
                  <a:tblGrid>
                    <a:gridCol w="2017485">
                      <a:extLst>
                        <a:ext uri="{9D8B030D-6E8A-4147-A177-3AD203B41FA5}">
                          <a16:colId xmlns:a16="http://schemas.microsoft.com/office/drawing/2014/main" val="2216418112"/>
                        </a:ext>
                      </a:extLst>
                    </a:gridCol>
                    <a:gridCol w="4412343">
                      <a:extLst>
                        <a:ext uri="{9D8B030D-6E8A-4147-A177-3AD203B41FA5}">
                          <a16:colId xmlns:a16="http://schemas.microsoft.com/office/drawing/2014/main" val="1920645063"/>
                        </a:ext>
                      </a:extLst>
                    </a:gridCol>
                    <a:gridCol w="5036457">
                      <a:extLst>
                        <a:ext uri="{9D8B030D-6E8A-4147-A177-3AD203B41FA5}">
                          <a16:colId xmlns:a16="http://schemas.microsoft.com/office/drawing/2014/main" val="2799658435"/>
                        </a:ext>
                      </a:extLst>
                    </a:gridCol>
                  </a:tblGrid>
                  <a:tr h="1580801">
                    <a:tc>
                      <a:txBody>
                        <a:bodyPr/>
                        <a:lstStyle/>
                        <a:p>
                          <a:endParaRPr lang="en-CA"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000" b="1" dirty="0">
                              <a:solidFill>
                                <a:schemeClr val="tx1"/>
                              </a:solidFill>
                            </a:rPr>
                            <a:t>Euclidean Vectors</a:t>
                          </a:r>
                          <a:br>
                            <a:rPr lang="en-US" sz="4000" b="1" dirty="0">
                              <a:solidFill>
                                <a:schemeClr val="tx1"/>
                              </a:solidFill>
                            </a:rPr>
                          </a:br>
                          <a:r>
                            <a:rPr lang="en-US" sz="3500" b="1" dirty="0">
                              <a:solidFill>
                                <a:schemeClr val="tx1"/>
                              </a:solidFill>
                            </a:rPr>
                            <a:t>(3-Vectors, lower-case)</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000" b="1" dirty="0" err="1">
                              <a:solidFill>
                                <a:schemeClr val="bg1"/>
                              </a:solidFill>
                            </a:rPr>
                            <a:t>Minkowski</a:t>
                          </a:r>
                          <a:r>
                            <a:rPr lang="en-US" sz="4000" b="1" dirty="0">
                              <a:solidFill>
                                <a:schemeClr val="bg1"/>
                              </a:solidFill>
                            </a:rPr>
                            <a:t> Vectors</a:t>
                          </a:r>
                          <a:br>
                            <a:rPr lang="en-US" sz="4000" b="1" dirty="0">
                              <a:solidFill>
                                <a:schemeClr val="bg1"/>
                              </a:solidFill>
                            </a:rPr>
                          </a:br>
                          <a:r>
                            <a:rPr lang="en-US" sz="3500" b="1" dirty="0">
                              <a:solidFill>
                                <a:schemeClr val="bg1"/>
                              </a:solidFill>
                            </a:rPr>
                            <a:t>(4-Vectors, upper-case)</a:t>
                          </a:r>
                        </a:p>
                      </a:txBody>
                      <a:tcPr anchor="ctr">
                        <a:solidFill>
                          <a:schemeClr val="bg1"/>
                        </a:solidFill>
                      </a:tcPr>
                    </a:tc>
                    <a:extLst>
                      <a:ext uri="{0D108BD9-81ED-4DB2-BD59-A6C34878D82A}">
                        <a16:rowId xmlns:a16="http://schemas.microsoft.com/office/drawing/2014/main" val="2893770091"/>
                      </a:ext>
                    </a:extLst>
                  </a:tr>
                  <a:tr h="915861">
                    <a:tc>
                      <a:txBody>
                        <a:bodyPr/>
                        <a:lstStyle/>
                        <a:p>
                          <a:pPr algn="ctr"/>
                          <a:r>
                            <a:rPr lang="en-US" sz="2800" dirty="0"/>
                            <a:t>Position</a:t>
                          </a:r>
                          <a:endParaRPr lang="en-CA" sz="2800" dirty="0"/>
                        </a:p>
                      </a:txBody>
                      <a:tcPr anchor="ctr"/>
                    </a:tc>
                    <a:tc>
                      <a:txBody>
                        <a:bodyPr/>
                        <a:lstStyle/>
                        <a:p>
                          <a:endParaRPr lang="en-US"/>
                        </a:p>
                      </a:txBody>
                      <a:tcPr anchor="ctr">
                        <a:blipFill>
                          <a:blip r:embed="rId4"/>
                          <a:stretch>
                            <a:fillRect l="-45856" t="-174000" r="-114779" b="-426667"/>
                          </a:stretch>
                        </a:blipFill>
                      </a:tcPr>
                    </a:tc>
                    <a:tc>
                      <a:txBody>
                        <a:bodyPr/>
                        <a:lstStyle/>
                        <a:p>
                          <a:endParaRPr lang="en-US"/>
                        </a:p>
                      </a:txBody>
                      <a:tcPr anchor="ctr">
                        <a:blipFill>
                          <a:blip r:embed="rId4"/>
                          <a:stretch>
                            <a:fillRect l="-127845" t="-174000" r="-605" b="-426667"/>
                          </a:stretch>
                        </a:blipFill>
                      </a:tcPr>
                    </a:tc>
                    <a:extLst>
                      <a:ext uri="{0D108BD9-81ED-4DB2-BD59-A6C34878D82A}">
                        <a16:rowId xmlns:a16="http://schemas.microsoft.com/office/drawing/2014/main" val="1274572662"/>
                      </a:ext>
                    </a:extLst>
                  </a:tr>
                  <a:tr h="970915">
                    <a:tc>
                      <a:txBody>
                        <a:bodyPr/>
                        <a:lstStyle/>
                        <a:p>
                          <a:pPr algn="ctr"/>
                          <a:r>
                            <a:rPr lang="en-US" sz="2800" dirty="0"/>
                            <a:t>Velocity</a:t>
                          </a:r>
                          <a:endParaRPr lang="en-CA" sz="2800" dirty="0"/>
                        </a:p>
                      </a:txBody>
                      <a:tcPr anchor="ctr"/>
                    </a:tc>
                    <a:tc>
                      <a:txBody>
                        <a:bodyPr/>
                        <a:lstStyle/>
                        <a:p>
                          <a:endParaRPr lang="en-US"/>
                        </a:p>
                      </a:txBody>
                      <a:tcPr anchor="ctr">
                        <a:blipFill>
                          <a:blip r:embed="rId4"/>
                          <a:stretch>
                            <a:fillRect l="-45856" t="-256875" r="-114779" b="-300000"/>
                          </a:stretch>
                        </a:blipFill>
                      </a:tcPr>
                    </a:tc>
                    <a:tc>
                      <a:txBody>
                        <a:bodyPr/>
                        <a:lstStyle/>
                        <a:p>
                          <a:endParaRPr lang="en-US"/>
                        </a:p>
                      </a:txBody>
                      <a:tcPr anchor="ctr">
                        <a:blipFill>
                          <a:blip r:embed="rId4"/>
                          <a:stretch>
                            <a:fillRect l="-127845" t="-256875" r="-605" b="-300000"/>
                          </a:stretch>
                        </a:blipFill>
                      </a:tcPr>
                    </a:tc>
                    <a:extLst>
                      <a:ext uri="{0D108BD9-81ED-4DB2-BD59-A6C34878D82A}">
                        <a16:rowId xmlns:a16="http://schemas.microsoft.com/office/drawing/2014/main" val="1064866929"/>
                      </a:ext>
                    </a:extLst>
                  </a:tr>
                  <a:tr h="970915">
                    <a:tc>
                      <a:txBody>
                        <a:bodyPr/>
                        <a:lstStyle/>
                        <a:p>
                          <a:pPr algn="ctr"/>
                          <a:r>
                            <a:rPr lang="en-US" sz="2800" dirty="0"/>
                            <a:t>Momentum</a:t>
                          </a:r>
                          <a:endParaRPr lang="en-CA" sz="2800" dirty="0"/>
                        </a:p>
                      </a:txBody>
                      <a:tcPr anchor="ctr"/>
                    </a:tc>
                    <a:tc>
                      <a:txBody>
                        <a:bodyPr/>
                        <a:lstStyle/>
                        <a:p>
                          <a:endParaRPr lang="en-US"/>
                        </a:p>
                      </a:txBody>
                      <a:tcPr anchor="ctr">
                        <a:blipFill>
                          <a:blip r:embed="rId4"/>
                          <a:stretch>
                            <a:fillRect l="-45856" t="-359119" r="-114779" b="-201887"/>
                          </a:stretch>
                        </a:blipFill>
                      </a:tcPr>
                    </a:tc>
                    <a:tc>
                      <a:txBody>
                        <a:bodyPr/>
                        <a:lstStyle/>
                        <a:p>
                          <a:endParaRPr lang="en-US"/>
                        </a:p>
                      </a:txBody>
                      <a:tcPr anchor="ctr">
                        <a:blipFill>
                          <a:blip r:embed="rId4"/>
                          <a:stretch>
                            <a:fillRect l="-127845" t="-359119" r="-605" b="-201887"/>
                          </a:stretch>
                        </a:blipFill>
                      </a:tcPr>
                    </a:tc>
                    <a:extLst>
                      <a:ext uri="{0D108BD9-81ED-4DB2-BD59-A6C34878D82A}">
                        <a16:rowId xmlns:a16="http://schemas.microsoft.com/office/drawing/2014/main" val="2308213411"/>
                      </a:ext>
                    </a:extLst>
                  </a:tr>
                  <a:tr h="970915">
                    <a:tc>
                      <a:txBody>
                        <a:bodyPr/>
                        <a:lstStyle/>
                        <a:p>
                          <a:pPr algn="ctr"/>
                          <a:r>
                            <a:rPr lang="en-US" sz="2800" dirty="0"/>
                            <a:t>Acceleration</a:t>
                          </a:r>
                          <a:endParaRPr lang="en-CA" sz="2800" dirty="0"/>
                        </a:p>
                      </a:txBody>
                      <a:tcPr anchor="ctr"/>
                    </a:tc>
                    <a:tc>
                      <a:txBody>
                        <a:bodyPr/>
                        <a:lstStyle/>
                        <a:p>
                          <a:endParaRPr lang="en-US"/>
                        </a:p>
                      </a:txBody>
                      <a:tcPr anchor="ctr">
                        <a:blipFill>
                          <a:blip r:embed="rId4"/>
                          <a:stretch>
                            <a:fillRect l="-45856" t="-456250" r="-114779" b="-100625"/>
                          </a:stretch>
                        </a:blipFill>
                      </a:tcPr>
                    </a:tc>
                    <a:tc>
                      <a:txBody>
                        <a:bodyPr/>
                        <a:lstStyle/>
                        <a:p>
                          <a:endParaRPr lang="en-US"/>
                        </a:p>
                      </a:txBody>
                      <a:tcPr anchor="ctr">
                        <a:blipFill>
                          <a:blip r:embed="rId4"/>
                          <a:stretch>
                            <a:fillRect l="-127845" t="-456250" r="-605" b="-100625"/>
                          </a:stretch>
                        </a:blipFill>
                      </a:tcPr>
                    </a:tc>
                    <a:extLst>
                      <a:ext uri="{0D108BD9-81ED-4DB2-BD59-A6C34878D82A}">
                        <a16:rowId xmlns:a16="http://schemas.microsoft.com/office/drawing/2014/main" val="1336221293"/>
                      </a:ext>
                    </a:extLst>
                  </a:tr>
                  <a:tr h="968248">
                    <a:tc>
                      <a:txBody>
                        <a:bodyPr/>
                        <a:lstStyle/>
                        <a:p>
                          <a:pPr algn="ctr"/>
                          <a:r>
                            <a:rPr lang="en-US" sz="2800" dirty="0"/>
                            <a:t>Force</a:t>
                          </a:r>
                          <a:endParaRPr lang="en-CA" sz="2800" dirty="0"/>
                        </a:p>
                      </a:txBody>
                      <a:tcPr anchor="ctr"/>
                    </a:tc>
                    <a:tc>
                      <a:txBody>
                        <a:bodyPr/>
                        <a:lstStyle/>
                        <a:p>
                          <a:endParaRPr lang="en-US"/>
                        </a:p>
                      </a:txBody>
                      <a:tcPr anchor="ctr">
                        <a:blipFill>
                          <a:blip r:embed="rId4"/>
                          <a:stretch>
                            <a:fillRect l="-45856" t="-559748" r="-114779" b="-1258"/>
                          </a:stretch>
                        </a:blipFill>
                      </a:tcPr>
                    </a:tc>
                    <a:tc>
                      <a:txBody>
                        <a:bodyPr/>
                        <a:lstStyle/>
                        <a:p>
                          <a:endParaRPr lang="en-US"/>
                        </a:p>
                      </a:txBody>
                      <a:tcPr anchor="ctr">
                        <a:blipFill>
                          <a:blip r:embed="rId4"/>
                          <a:stretch>
                            <a:fillRect l="-127845" t="-559748" r="-605" b="-1258"/>
                          </a:stretch>
                        </a:blipFill>
                      </a:tcPr>
                    </a:tc>
                    <a:extLst>
                      <a:ext uri="{0D108BD9-81ED-4DB2-BD59-A6C34878D82A}">
                        <a16:rowId xmlns:a16="http://schemas.microsoft.com/office/drawing/2014/main" val="3673319433"/>
                      </a:ext>
                    </a:extLst>
                  </a:tr>
                </a:tbl>
              </a:graphicData>
            </a:graphic>
          </p:graphicFrame>
        </mc:Fallback>
      </mc:AlternateContent>
      <p:grpSp>
        <p:nvGrpSpPr>
          <p:cNvPr id="2" name="Group 1">
            <a:extLst>
              <a:ext uri="{FF2B5EF4-FFF2-40B4-BE49-F238E27FC236}">
                <a16:creationId xmlns:a16="http://schemas.microsoft.com/office/drawing/2014/main" id="{071E25B8-771A-47D8-B414-ABAFCDBE5B96}"/>
              </a:ext>
            </a:extLst>
          </p:cNvPr>
          <p:cNvGrpSpPr/>
          <p:nvPr/>
        </p:nvGrpSpPr>
        <p:grpSpPr>
          <a:xfrm>
            <a:off x="7827894" y="1779528"/>
            <a:ext cx="3345366" cy="1015664"/>
            <a:chOff x="12892689" y="2343978"/>
            <a:chExt cx="3345366" cy="1015664"/>
          </a:xfrm>
        </p:grpSpPr>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32718A0F-1BD2-491A-86B3-73D8C33CFFA7}"/>
                    </a:ext>
                  </a:extLst>
                </p:cNvPr>
                <p:cNvSpPr txBox="1"/>
                <p:nvPr/>
              </p:nvSpPr>
              <p:spPr>
                <a:xfrm>
                  <a:off x="12892689" y="2343978"/>
                  <a:ext cx="660124" cy="1015663"/>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r>
                          <a:rPr lang="en-US" sz="6000" b="0" i="1" smtClean="0">
                            <a:solidFill>
                              <a:srgbClr val="0070C0"/>
                            </a:solidFill>
                            <a:latin typeface="Cambria Math" panose="02040503050406030204" pitchFamily="18" charset="0"/>
                          </a:rPr>
                          <m:t>𝑡</m:t>
                        </m:r>
                      </m:oMath>
                    </m:oMathPara>
                  </a14:m>
                  <a:endParaRPr lang="en-CA" sz="6000" dirty="0"/>
                </a:p>
              </p:txBody>
            </p:sp>
          </mc:Choice>
          <mc:Fallback xmlns="">
            <p:sp>
              <p:nvSpPr>
                <p:cNvPr id="6" name="TextBox 5">
                  <a:extLst>
                    <a:ext uri="{FF2B5EF4-FFF2-40B4-BE49-F238E27FC236}">
                      <a16:creationId xmlns:a16="http://schemas.microsoft.com/office/drawing/2014/main" id="{32718A0F-1BD2-491A-86B3-73D8C33CFFA7}"/>
                    </a:ext>
                  </a:extLst>
                </p:cNvPr>
                <p:cNvSpPr txBox="1">
                  <a:spLocks noRot="1" noChangeAspect="1" noMove="1" noResize="1" noEditPoints="1" noAdjustHandles="1" noChangeArrowheads="1" noChangeShapeType="1" noTextEdit="1"/>
                </p:cNvSpPr>
                <p:nvPr/>
              </p:nvSpPr>
              <p:spPr>
                <a:xfrm>
                  <a:off x="12892689" y="2343978"/>
                  <a:ext cx="660124" cy="1015663"/>
                </a:xfrm>
                <a:prstGeom prst="rect">
                  <a:avLst/>
                </a:prstGeom>
                <a:blipFill>
                  <a:blip r:embed="rId5"/>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220F6DF8-CE23-4347-8E01-C7EFF3D8E322}"/>
                    </a:ext>
                  </a:extLst>
                </p:cNvPr>
                <p:cNvSpPr txBox="1"/>
                <p:nvPr/>
              </p:nvSpPr>
              <p:spPr>
                <a:xfrm>
                  <a:off x="14137585" y="2343978"/>
                  <a:ext cx="771111" cy="1015663"/>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acc>
                          <m:accPr>
                            <m:chr m:val="̃"/>
                            <m:ctrlPr>
                              <a:rPr lang="en-US" sz="6000" b="0" i="1" smtClean="0">
                                <a:solidFill>
                                  <a:srgbClr val="FF0000"/>
                                </a:solidFill>
                                <a:latin typeface="Cambria Math" panose="02040503050406030204" pitchFamily="18" charset="0"/>
                              </a:rPr>
                            </m:ctrlPr>
                          </m:accPr>
                          <m:e>
                            <m:r>
                              <a:rPr lang="en-US" sz="6000" b="0" i="1" smtClean="0">
                                <a:solidFill>
                                  <a:srgbClr val="FF0000"/>
                                </a:solidFill>
                                <a:latin typeface="Cambria Math" panose="02040503050406030204" pitchFamily="18" charset="0"/>
                              </a:rPr>
                              <m:t>𝑡</m:t>
                            </m:r>
                          </m:e>
                        </m:acc>
                      </m:oMath>
                    </m:oMathPara>
                  </a14:m>
                  <a:endParaRPr lang="en-CA" sz="6000" dirty="0"/>
                </a:p>
              </p:txBody>
            </p:sp>
          </mc:Choice>
          <mc:Fallback xmlns="">
            <p:sp>
              <p:nvSpPr>
                <p:cNvPr id="8" name="TextBox 7">
                  <a:extLst>
                    <a:ext uri="{FF2B5EF4-FFF2-40B4-BE49-F238E27FC236}">
                      <a16:creationId xmlns:a16="http://schemas.microsoft.com/office/drawing/2014/main" id="{220F6DF8-CE23-4347-8E01-C7EFF3D8E322}"/>
                    </a:ext>
                  </a:extLst>
                </p:cNvPr>
                <p:cNvSpPr txBox="1">
                  <a:spLocks noRot="1" noChangeAspect="1" noMove="1" noResize="1" noEditPoints="1" noAdjustHandles="1" noChangeArrowheads="1" noChangeShapeType="1" noTextEdit="1"/>
                </p:cNvSpPr>
                <p:nvPr/>
              </p:nvSpPr>
              <p:spPr>
                <a:xfrm>
                  <a:off x="14137585" y="2343978"/>
                  <a:ext cx="771111" cy="1015663"/>
                </a:xfrm>
                <a:prstGeom prst="rect">
                  <a:avLst/>
                </a:prstGeom>
                <a:blipFill>
                  <a:blip r:embed="rId6"/>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050C3E7F-5374-4C5C-9810-2541E27A2E3A}"/>
                    </a:ext>
                  </a:extLst>
                </p:cNvPr>
                <p:cNvSpPr txBox="1"/>
                <p:nvPr/>
              </p:nvSpPr>
              <p:spPr>
                <a:xfrm>
                  <a:off x="15361755" y="2343979"/>
                  <a:ext cx="876300" cy="1015663"/>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acc>
                          <m:accPr>
                            <m:chr m:val="̆"/>
                            <m:ctrlPr>
                              <a:rPr lang="en-US" sz="6000" b="0" i="1" smtClean="0">
                                <a:solidFill>
                                  <a:srgbClr val="00B050"/>
                                </a:solidFill>
                                <a:latin typeface="Cambria Math" panose="02040503050406030204" pitchFamily="18" charset="0"/>
                              </a:rPr>
                            </m:ctrlPr>
                          </m:accPr>
                          <m:e>
                            <m:r>
                              <a:rPr lang="en-US" sz="6000" b="0" i="1" smtClean="0">
                                <a:solidFill>
                                  <a:srgbClr val="00B050"/>
                                </a:solidFill>
                                <a:latin typeface="Cambria Math" panose="02040503050406030204" pitchFamily="18" charset="0"/>
                              </a:rPr>
                              <m:t>𝑡</m:t>
                            </m:r>
                          </m:e>
                        </m:acc>
                      </m:oMath>
                    </m:oMathPara>
                  </a14:m>
                  <a:endParaRPr lang="en-CA" sz="6000" dirty="0"/>
                </a:p>
              </p:txBody>
            </p:sp>
          </mc:Choice>
          <mc:Fallback xmlns="">
            <p:sp>
              <p:nvSpPr>
                <p:cNvPr id="9" name="TextBox 8">
                  <a:extLst>
                    <a:ext uri="{FF2B5EF4-FFF2-40B4-BE49-F238E27FC236}">
                      <a16:creationId xmlns:a16="http://schemas.microsoft.com/office/drawing/2014/main" id="{050C3E7F-5374-4C5C-9810-2541E27A2E3A}"/>
                    </a:ext>
                  </a:extLst>
                </p:cNvPr>
                <p:cNvSpPr txBox="1">
                  <a:spLocks noRot="1" noChangeAspect="1" noMove="1" noResize="1" noEditPoints="1" noAdjustHandles="1" noChangeArrowheads="1" noChangeShapeType="1" noTextEdit="1"/>
                </p:cNvSpPr>
                <p:nvPr/>
              </p:nvSpPr>
              <p:spPr>
                <a:xfrm>
                  <a:off x="15361755" y="2343979"/>
                  <a:ext cx="876300" cy="1015663"/>
                </a:xfrm>
                <a:prstGeom prst="rect">
                  <a:avLst/>
                </a:prstGeom>
                <a:blipFill>
                  <a:blip r:embed="rId7"/>
                  <a:stretch>
                    <a:fillRect/>
                  </a:stretch>
                </a:blipFill>
              </p:spPr>
              <p:txBody>
                <a:bodyPr/>
                <a:lstStyle/>
                <a:p>
                  <a:r>
                    <a:rPr lang="en-CA">
                      <a:noFill/>
                    </a:rPr>
                    <a:t> </a:t>
                  </a:r>
                </a:p>
              </p:txBody>
            </p:sp>
          </mc:Fallback>
        </mc:AlternateContent>
      </p:grpSp>
      <p:sp>
        <p:nvSpPr>
          <p:cNvPr id="15" name="TextBox 14">
            <a:extLst>
              <a:ext uri="{FF2B5EF4-FFF2-40B4-BE49-F238E27FC236}">
                <a16:creationId xmlns:a16="http://schemas.microsoft.com/office/drawing/2014/main" id="{6D7B343C-ECF9-4B3F-BB1D-66904932E110}"/>
              </a:ext>
            </a:extLst>
          </p:cNvPr>
          <p:cNvSpPr txBox="1"/>
          <p:nvPr/>
        </p:nvSpPr>
        <p:spPr>
          <a:xfrm>
            <a:off x="7123291" y="199441"/>
            <a:ext cx="4941119" cy="1569660"/>
          </a:xfrm>
          <a:prstGeom prst="rect">
            <a:avLst/>
          </a:prstGeom>
          <a:noFill/>
        </p:spPr>
        <p:txBody>
          <a:bodyPr wrap="square" rtlCol="0">
            <a:spAutoFit/>
          </a:bodyPr>
          <a:lstStyle/>
          <a:p>
            <a:r>
              <a:rPr lang="en-US" sz="3200" dirty="0"/>
              <a:t>Special Relativity measures time differently in different inertial frames.</a:t>
            </a:r>
            <a:endParaRPr lang="en-CA" sz="3200" dirty="0"/>
          </a:p>
        </p:txBody>
      </p:sp>
      <p:sp>
        <p:nvSpPr>
          <p:cNvPr id="17" name="TextBox 16">
            <a:extLst>
              <a:ext uri="{FF2B5EF4-FFF2-40B4-BE49-F238E27FC236}">
                <a16:creationId xmlns:a16="http://schemas.microsoft.com/office/drawing/2014/main" id="{C9185D28-44BE-478A-B901-F7E6DEC5F030}"/>
              </a:ext>
            </a:extLst>
          </p:cNvPr>
          <p:cNvSpPr txBox="1"/>
          <p:nvPr/>
        </p:nvSpPr>
        <p:spPr>
          <a:xfrm>
            <a:off x="7080761" y="3180103"/>
            <a:ext cx="4941119" cy="1569660"/>
          </a:xfrm>
          <a:prstGeom prst="rect">
            <a:avLst/>
          </a:prstGeom>
          <a:noFill/>
        </p:spPr>
        <p:txBody>
          <a:bodyPr wrap="square" rtlCol="0">
            <a:spAutoFit/>
          </a:bodyPr>
          <a:lstStyle/>
          <a:p>
            <a:r>
              <a:rPr lang="en-US" sz="3200" dirty="0"/>
              <a:t>This means that every frame will take time derivatives differently…</a:t>
            </a:r>
            <a:endParaRPr lang="en-CA" sz="3200" dirty="0"/>
          </a:p>
        </p:txBody>
      </p:sp>
      <p:grpSp>
        <p:nvGrpSpPr>
          <p:cNvPr id="18" name="Group 17">
            <a:extLst>
              <a:ext uri="{FF2B5EF4-FFF2-40B4-BE49-F238E27FC236}">
                <a16:creationId xmlns:a16="http://schemas.microsoft.com/office/drawing/2014/main" id="{8E5295FA-8F46-4A9A-AF45-9BB0020CCF1B}"/>
              </a:ext>
            </a:extLst>
          </p:cNvPr>
          <p:cNvGrpSpPr/>
          <p:nvPr/>
        </p:nvGrpSpPr>
        <p:grpSpPr>
          <a:xfrm>
            <a:off x="7873969" y="5036635"/>
            <a:ext cx="3345366" cy="1422185"/>
            <a:chOff x="12892689" y="2343978"/>
            <a:chExt cx="3345366" cy="1422185"/>
          </a:xfrm>
        </p:grpSpPr>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E0BB408C-5598-4DD0-A845-EEE3A9E36872}"/>
                    </a:ext>
                  </a:extLst>
                </p:cNvPr>
                <p:cNvSpPr txBox="1"/>
                <p:nvPr/>
              </p:nvSpPr>
              <p:spPr>
                <a:xfrm>
                  <a:off x="12892689" y="2343978"/>
                  <a:ext cx="660124" cy="1422184"/>
                </a:xfrm>
                <a:prstGeom prst="rect">
                  <a:avLst/>
                </a:prstGeom>
                <a:noFill/>
              </p:spPr>
              <p:txBody>
                <a:bodyPr wrap="square" rtlCol="0">
                  <a:spAutoFit/>
                </a:bodyPr>
                <a:lstStyle/>
                <a:p>
                  <a:pPr algn="ctr"/>
                  <a14:m>
                    <m:oMath xmlns:m="http://schemas.openxmlformats.org/officeDocument/2006/math">
                      <m:f>
                        <m:fPr>
                          <m:ctrlPr>
                            <a:rPr lang="en-US" sz="6000" b="0" i="1" smtClean="0">
                              <a:solidFill>
                                <a:schemeClr val="tx1"/>
                              </a:solidFill>
                              <a:latin typeface="Cambria Math" panose="02040503050406030204" pitchFamily="18" charset="0"/>
                            </a:rPr>
                          </m:ctrlPr>
                        </m:fPr>
                        <m:num>
                          <m:r>
                            <a:rPr lang="en-US" sz="6000" b="0" i="1" smtClean="0">
                              <a:solidFill>
                                <a:schemeClr val="tx1"/>
                              </a:solidFill>
                              <a:latin typeface="Cambria Math" panose="02040503050406030204" pitchFamily="18" charset="0"/>
                            </a:rPr>
                            <m:t>𝑑</m:t>
                          </m:r>
                        </m:num>
                        <m:den>
                          <m:r>
                            <a:rPr lang="en-US" sz="6000" b="0" i="1" smtClean="0">
                              <a:solidFill>
                                <a:schemeClr val="tx1"/>
                              </a:solidFill>
                              <a:latin typeface="Cambria Math" panose="02040503050406030204" pitchFamily="18" charset="0"/>
                            </a:rPr>
                            <m:t>𝑑</m:t>
                          </m:r>
                          <m:r>
                            <a:rPr lang="en-US" sz="6000" b="0" i="1" smtClean="0">
                              <a:solidFill>
                                <a:srgbClr val="0070C0"/>
                              </a:solidFill>
                              <a:latin typeface="Cambria Math" panose="02040503050406030204" pitchFamily="18" charset="0"/>
                            </a:rPr>
                            <m:t>𝑡</m:t>
                          </m:r>
                        </m:den>
                      </m:f>
                    </m:oMath>
                  </a14:m>
                  <a:r>
                    <a:rPr lang="en-CA" sz="6000" dirty="0">
                      <a:solidFill>
                        <a:schemeClr val="tx1"/>
                      </a:solidFill>
                    </a:rPr>
                    <a:t> </a:t>
                  </a:r>
                </a:p>
              </p:txBody>
            </p:sp>
          </mc:Choice>
          <mc:Fallback xmlns="">
            <p:sp>
              <p:nvSpPr>
                <p:cNvPr id="19" name="TextBox 18">
                  <a:extLst>
                    <a:ext uri="{FF2B5EF4-FFF2-40B4-BE49-F238E27FC236}">
                      <a16:creationId xmlns:a16="http://schemas.microsoft.com/office/drawing/2014/main" id="{E0BB408C-5598-4DD0-A845-EEE3A9E36872}"/>
                    </a:ext>
                  </a:extLst>
                </p:cNvPr>
                <p:cNvSpPr txBox="1">
                  <a:spLocks noRot="1" noChangeAspect="1" noMove="1" noResize="1" noEditPoints="1" noAdjustHandles="1" noChangeArrowheads="1" noChangeShapeType="1" noTextEdit="1"/>
                </p:cNvSpPr>
                <p:nvPr/>
              </p:nvSpPr>
              <p:spPr>
                <a:xfrm>
                  <a:off x="12892689" y="2343978"/>
                  <a:ext cx="660124" cy="1422184"/>
                </a:xfrm>
                <a:prstGeom prst="rect">
                  <a:avLst/>
                </a:prstGeom>
                <a:blipFill>
                  <a:blip r:embed="rId8"/>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5329B9AA-4D3B-4834-A817-ADD84C7EE6C7}"/>
                    </a:ext>
                  </a:extLst>
                </p:cNvPr>
                <p:cNvSpPr txBox="1"/>
                <p:nvPr/>
              </p:nvSpPr>
              <p:spPr>
                <a:xfrm>
                  <a:off x="14137585" y="2343978"/>
                  <a:ext cx="771111" cy="1422184"/>
                </a:xfrm>
                <a:prstGeom prst="rect">
                  <a:avLst/>
                </a:prstGeom>
                <a:noFill/>
              </p:spPr>
              <p:txBody>
                <a:bodyPr wrap="square" rtlCol="0">
                  <a:spAutoFit/>
                </a:bodyPr>
                <a:lstStyle/>
                <a:p>
                  <a:pPr algn="ctr"/>
                  <a14:m>
                    <m:oMath xmlns:m="http://schemas.openxmlformats.org/officeDocument/2006/math">
                      <m:f>
                        <m:fPr>
                          <m:ctrlPr>
                            <a:rPr lang="en-US" sz="6000" i="1">
                              <a:latin typeface="Cambria Math" panose="02040503050406030204" pitchFamily="18" charset="0"/>
                            </a:rPr>
                          </m:ctrlPr>
                        </m:fPr>
                        <m:num>
                          <m:r>
                            <a:rPr lang="en-US" sz="6000" i="1">
                              <a:latin typeface="Cambria Math" panose="02040503050406030204" pitchFamily="18" charset="0"/>
                            </a:rPr>
                            <m:t>𝑑</m:t>
                          </m:r>
                        </m:num>
                        <m:den>
                          <m:r>
                            <a:rPr lang="en-US" sz="6000" i="1">
                              <a:latin typeface="Cambria Math" panose="02040503050406030204" pitchFamily="18" charset="0"/>
                            </a:rPr>
                            <m:t>𝑑</m:t>
                          </m:r>
                          <m:acc>
                            <m:accPr>
                              <m:chr m:val="̃"/>
                              <m:ctrlPr>
                                <a:rPr lang="en-US" sz="6000" i="1">
                                  <a:solidFill>
                                    <a:srgbClr val="FF0000"/>
                                  </a:solidFill>
                                  <a:latin typeface="Cambria Math" panose="02040503050406030204" pitchFamily="18" charset="0"/>
                                </a:rPr>
                              </m:ctrlPr>
                            </m:accPr>
                            <m:e>
                              <m:r>
                                <a:rPr lang="en-US" sz="6000" i="1">
                                  <a:solidFill>
                                    <a:srgbClr val="FF0000"/>
                                  </a:solidFill>
                                  <a:latin typeface="Cambria Math" panose="02040503050406030204" pitchFamily="18" charset="0"/>
                                </a:rPr>
                                <m:t>𝑡</m:t>
                              </m:r>
                            </m:e>
                          </m:acc>
                        </m:den>
                      </m:f>
                    </m:oMath>
                  </a14:m>
                  <a:r>
                    <a:rPr lang="en-CA" sz="6000" dirty="0"/>
                    <a:t> </a:t>
                  </a:r>
                </a:p>
              </p:txBody>
            </p:sp>
          </mc:Choice>
          <mc:Fallback xmlns="">
            <p:sp>
              <p:nvSpPr>
                <p:cNvPr id="20" name="TextBox 19">
                  <a:extLst>
                    <a:ext uri="{FF2B5EF4-FFF2-40B4-BE49-F238E27FC236}">
                      <a16:creationId xmlns:a16="http://schemas.microsoft.com/office/drawing/2014/main" id="{5329B9AA-4D3B-4834-A817-ADD84C7EE6C7}"/>
                    </a:ext>
                  </a:extLst>
                </p:cNvPr>
                <p:cNvSpPr txBox="1">
                  <a:spLocks noRot="1" noChangeAspect="1" noMove="1" noResize="1" noEditPoints="1" noAdjustHandles="1" noChangeArrowheads="1" noChangeShapeType="1" noTextEdit="1"/>
                </p:cNvSpPr>
                <p:nvPr/>
              </p:nvSpPr>
              <p:spPr>
                <a:xfrm>
                  <a:off x="14137585" y="2343978"/>
                  <a:ext cx="771111" cy="1422184"/>
                </a:xfrm>
                <a:prstGeom prst="rect">
                  <a:avLst/>
                </a:prstGeom>
                <a:blipFill>
                  <a:blip r:embed="rId9"/>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A1A42ED4-C904-443E-B9C3-4E2153457215}"/>
                    </a:ext>
                  </a:extLst>
                </p:cNvPr>
                <p:cNvSpPr txBox="1"/>
                <p:nvPr/>
              </p:nvSpPr>
              <p:spPr>
                <a:xfrm>
                  <a:off x="15361755" y="2343979"/>
                  <a:ext cx="876300" cy="1422184"/>
                </a:xfrm>
                <a:prstGeom prst="rect">
                  <a:avLst/>
                </a:prstGeom>
                <a:noFill/>
              </p:spPr>
              <p:txBody>
                <a:bodyPr wrap="square" rtlCol="0">
                  <a:spAutoFit/>
                </a:bodyPr>
                <a:lstStyle/>
                <a:p>
                  <a:pPr algn="ctr"/>
                  <a14:m>
                    <m:oMath xmlns:m="http://schemas.openxmlformats.org/officeDocument/2006/math">
                      <m:f>
                        <m:fPr>
                          <m:ctrlPr>
                            <a:rPr lang="en-US" sz="6000" i="1">
                              <a:latin typeface="Cambria Math" panose="02040503050406030204" pitchFamily="18" charset="0"/>
                            </a:rPr>
                          </m:ctrlPr>
                        </m:fPr>
                        <m:num>
                          <m:r>
                            <a:rPr lang="en-US" sz="6000" i="1">
                              <a:latin typeface="Cambria Math" panose="02040503050406030204" pitchFamily="18" charset="0"/>
                            </a:rPr>
                            <m:t>𝑑</m:t>
                          </m:r>
                        </m:num>
                        <m:den>
                          <m:r>
                            <a:rPr lang="en-US" sz="6000" i="1">
                              <a:latin typeface="Cambria Math" panose="02040503050406030204" pitchFamily="18" charset="0"/>
                            </a:rPr>
                            <m:t>𝑑</m:t>
                          </m:r>
                          <m:acc>
                            <m:accPr>
                              <m:chr m:val="̆"/>
                              <m:ctrlPr>
                                <a:rPr lang="en-US" sz="6000" i="1">
                                  <a:solidFill>
                                    <a:srgbClr val="00B050"/>
                                  </a:solidFill>
                                  <a:latin typeface="Cambria Math" panose="02040503050406030204" pitchFamily="18" charset="0"/>
                                </a:rPr>
                              </m:ctrlPr>
                            </m:accPr>
                            <m:e>
                              <m:r>
                                <a:rPr lang="en-US" sz="6000" i="1">
                                  <a:solidFill>
                                    <a:srgbClr val="00B050"/>
                                  </a:solidFill>
                                  <a:latin typeface="Cambria Math" panose="02040503050406030204" pitchFamily="18" charset="0"/>
                                </a:rPr>
                                <m:t>𝑡</m:t>
                              </m:r>
                            </m:e>
                          </m:acc>
                        </m:den>
                      </m:f>
                    </m:oMath>
                  </a14:m>
                  <a:r>
                    <a:rPr lang="en-CA" sz="6000" dirty="0"/>
                    <a:t> </a:t>
                  </a:r>
                </a:p>
              </p:txBody>
            </p:sp>
          </mc:Choice>
          <mc:Fallback xmlns="">
            <p:sp>
              <p:nvSpPr>
                <p:cNvPr id="21" name="TextBox 20">
                  <a:extLst>
                    <a:ext uri="{FF2B5EF4-FFF2-40B4-BE49-F238E27FC236}">
                      <a16:creationId xmlns:a16="http://schemas.microsoft.com/office/drawing/2014/main" id="{A1A42ED4-C904-443E-B9C3-4E2153457215}"/>
                    </a:ext>
                  </a:extLst>
                </p:cNvPr>
                <p:cNvSpPr txBox="1">
                  <a:spLocks noRot="1" noChangeAspect="1" noMove="1" noResize="1" noEditPoints="1" noAdjustHandles="1" noChangeArrowheads="1" noChangeShapeType="1" noTextEdit="1"/>
                </p:cNvSpPr>
                <p:nvPr/>
              </p:nvSpPr>
              <p:spPr>
                <a:xfrm>
                  <a:off x="15361755" y="2343979"/>
                  <a:ext cx="876300" cy="1422184"/>
                </a:xfrm>
                <a:prstGeom prst="rect">
                  <a:avLst/>
                </a:prstGeom>
                <a:blipFill>
                  <a:blip r:embed="rId10"/>
                  <a:stretch>
                    <a:fillRect/>
                  </a:stretch>
                </a:blipFill>
              </p:spPr>
              <p:txBody>
                <a:bodyPr/>
                <a:lstStyle/>
                <a:p>
                  <a:r>
                    <a:rPr lang="en-CA">
                      <a:noFill/>
                    </a:rPr>
                    <a:t> </a:t>
                  </a:r>
                </a:p>
              </p:txBody>
            </p:sp>
          </mc:Fallback>
        </mc:AlternateContent>
      </p:grpSp>
      <mc:AlternateContent xmlns:mc="http://schemas.openxmlformats.org/markup-compatibility/2006" xmlns:p14="http://schemas.microsoft.com/office/powerpoint/2010/main" xmlns:iact="http://schemas.microsoft.com/office/powerpoint/2014/inkAction">
        <mc:Choice Requires="p14 iact">
          <p:contentPart p14:bwMode="auto" r:id="rId11">
            <p14:nvContentPartPr>
              <p14:cNvPr id="14" name="Ink 13">
                <a:extLst>
                  <a:ext uri="{FF2B5EF4-FFF2-40B4-BE49-F238E27FC236}">
                    <a16:creationId xmlns:a16="http://schemas.microsoft.com/office/drawing/2014/main" id="{359756A7-3703-406E-B24B-05DA1BEFF156}"/>
                  </a:ext>
                </a:extLst>
              </p14:cNvPr>
              <p14:cNvContentPartPr/>
              <p14:nvPr>
                <p:extLst>
                  <p:ext uri="{42D2F446-02D8-4167-A562-619A0277C38B}">
                    <p15:isNarration xmlns:p15="http://schemas.microsoft.com/office/powerpoint/2012/main" val="1"/>
                  </p:ext>
                </p:extLst>
              </p14:nvPr>
            </p14:nvContentPartPr>
            <p14:xfrm>
              <a:off x="4639320" y="1670400"/>
              <a:ext cx="2126160" cy="4763160"/>
            </p14:xfrm>
          </p:contentPart>
        </mc:Choice>
        <mc:Fallback xmlns="">
          <p:pic>
            <p:nvPicPr>
              <p:cNvPr id="14" name="Ink 13">
                <a:extLst>
                  <a:ext uri="{FF2B5EF4-FFF2-40B4-BE49-F238E27FC236}">
                    <a16:creationId xmlns:a16="http://schemas.microsoft.com/office/drawing/2014/main" id="{359756A7-3703-406E-B24B-05DA1BEFF156}"/>
                  </a:ext>
                </a:extLst>
              </p:cNvPr>
              <p:cNvPicPr>
                <a:picLocks noGrp="1" noRot="1" noChangeAspect="1" noMove="1" noResize="1" noEditPoints="1" noAdjustHandles="1" noChangeArrowheads="1" noChangeShapeType="1"/>
              </p:cNvPicPr>
              <p:nvPr/>
            </p:nvPicPr>
            <p:blipFill>
              <a:blip r:embed="rId12"/>
              <a:stretch>
                <a:fillRect/>
              </a:stretch>
            </p:blipFill>
            <p:spPr>
              <a:xfrm>
                <a:off x="4629960" y="1661040"/>
                <a:ext cx="2144880" cy="4781880"/>
              </a:xfrm>
              <a:prstGeom prst="rect">
                <a:avLst/>
              </a:prstGeom>
            </p:spPr>
          </p:pic>
        </mc:Fallback>
      </mc:AlternateContent>
    </p:spTree>
    <p:custDataLst>
      <p:tags r:id="rId1"/>
    </p:custDataLst>
    <p:extLst>
      <p:ext uri="{BB962C8B-B14F-4D97-AF65-F5344CB8AC3E}">
        <p14:creationId xmlns:p14="http://schemas.microsoft.com/office/powerpoint/2010/main" val="513701046"/>
      </p:ext>
    </p:extLst>
  </p:cSld>
  <p:clrMapOvr>
    <a:masterClrMapping/>
  </p:clrMapOvr>
  <mc:AlternateContent xmlns:mc="http://schemas.openxmlformats.org/markup-compatibility/2006" xmlns:p14="http://schemas.microsoft.com/office/powerpoint/2010/main">
    <mc:Choice Requires="p14">
      <p:transition spd="slow" p14:dur="2000" advTm="58522"/>
    </mc:Choice>
    <mc:Fallback xmlns="">
      <p:transition spd="slow" advTm="5852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cmd type="call" cmd="playFrom(0.0)">
                                      <p:cBhvr>
                                        <p:cTn id="7" dur="1" fill="hold"/>
                                        <p:tgtEl>
                                          <p:spTgt spid="14"/>
                                        </p:tgtEl>
                                      </p:cBhvr>
                                    </p:cmd>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500"/>
                                        <p:tgtEl>
                                          <p:spTgt spid="2"/>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39EE6A4D-42FF-4F82-A33A-95D9CB8AF57C}"/>
                  </a:ext>
                </a:extLst>
              </p:cNvPr>
              <p:cNvSpPr txBox="1"/>
              <p:nvPr/>
            </p:nvSpPr>
            <p:spPr>
              <a:xfrm>
                <a:off x="58994" y="3225234"/>
                <a:ext cx="2112706" cy="1127745"/>
              </a:xfrm>
              <a:prstGeom prst="rect">
                <a:avLst/>
              </a:prstGeom>
              <a:noFill/>
              <a:effectLst>
                <a:softEdge rad="127000"/>
              </a:effectLst>
            </p:spPr>
            <p:txBody>
              <a:bodyPr wrap="square" rtlCol="0">
                <a:spAutoFit/>
              </a:bodyPr>
              <a:lstStyle/>
              <a:p>
                <a:pPr/>
                <a14:m>
                  <m:oMathPara xmlns:m="http://schemas.openxmlformats.org/officeDocument/2006/math">
                    <m:oMathParaPr>
                      <m:jc m:val="left"/>
                    </m:oMathParaPr>
                    <m:oMath xmlns:m="http://schemas.openxmlformats.org/officeDocument/2006/math">
                      <m:acc>
                        <m:accPr>
                          <m:chr m:val="⃗"/>
                          <m:ctrlPr>
                            <a:rPr lang="en-US" sz="6000" i="1" smtClean="0">
                              <a:solidFill>
                                <a:srgbClr val="7030A0"/>
                              </a:solidFill>
                              <a:latin typeface="Cambria Math" panose="02040503050406030204" pitchFamily="18" charset="0"/>
                            </a:rPr>
                          </m:ctrlPr>
                        </m:accPr>
                        <m:e>
                          <m:r>
                            <a:rPr lang="en-US" sz="6000" i="1">
                              <a:solidFill>
                                <a:srgbClr val="7030A0"/>
                              </a:solidFill>
                              <a:latin typeface="Cambria Math" panose="02040503050406030204" pitchFamily="18" charset="0"/>
                            </a:rPr>
                            <m:t>𝑈</m:t>
                          </m:r>
                        </m:e>
                      </m:acc>
                      <m:r>
                        <a:rPr lang="en-US" sz="6000" b="0" i="1" smtClean="0">
                          <a:solidFill>
                            <a:schemeClr val="tx1"/>
                          </a:solidFill>
                          <a:latin typeface="Cambria Math" panose="02040503050406030204" pitchFamily="18" charset="0"/>
                        </a:rPr>
                        <m:t>⋅</m:t>
                      </m:r>
                      <m:acc>
                        <m:accPr>
                          <m:chr m:val="⃗"/>
                          <m:ctrlPr>
                            <a:rPr lang="en-US" sz="6000" i="1">
                              <a:solidFill>
                                <a:srgbClr val="7030A0"/>
                              </a:solidFill>
                              <a:latin typeface="Cambria Math" panose="02040503050406030204" pitchFamily="18" charset="0"/>
                            </a:rPr>
                          </m:ctrlPr>
                        </m:accPr>
                        <m:e>
                          <m:r>
                            <a:rPr lang="en-US" sz="6000" i="1">
                              <a:solidFill>
                                <a:srgbClr val="7030A0"/>
                              </a:solidFill>
                              <a:latin typeface="Cambria Math" panose="02040503050406030204" pitchFamily="18" charset="0"/>
                            </a:rPr>
                            <m:t>𝑈</m:t>
                          </m:r>
                        </m:e>
                      </m:acc>
                    </m:oMath>
                  </m:oMathPara>
                </a14:m>
                <a:endParaRPr lang="en-CA" sz="6000" dirty="0">
                  <a:solidFill>
                    <a:srgbClr val="7030A0"/>
                  </a:solidFill>
                </a:endParaRPr>
              </a:p>
            </p:txBody>
          </p:sp>
        </mc:Choice>
        <mc:Fallback xmlns="">
          <p:sp>
            <p:nvSpPr>
              <p:cNvPr id="9" name="TextBox 8">
                <a:extLst>
                  <a:ext uri="{FF2B5EF4-FFF2-40B4-BE49-F238E27FC236}">
                    <a16:creationId xmlns:a16="http://schemas.microsoft.com/office/drawing/2014/main" id="{39EE6A4D-42FF-4F82-A33A-95D9CB8AF57C}"/>
                  </a:ext>
                </a:extLst>
              </p:cNvPr>
              <p:cNvSpPr txBox="1">
                <a:spLocks noRot="1" noChangeAspect="1" noMove="1" noResize="1" noEditPoints="1" noAdjustHandles="1" noChangeArrowheads="1" noChangeShapeType="1" noTextEdit="1"/>
              </p:cNvSpPr>
              <p:nvPr/>
            </p:nvSpPr>
            <p:spPr>
              <a:xfrm>
                <a:off x="58994" y="3225234"/>
                <a:ext cx="2112706" cy="1127745"/>
              </a:xfrm>
              <a:prstGeom prst="rect">
                <a:avLst/>
              </a:prstGeom>
              <a:blipFill>
                <a:blip r:embed="rId4"/>
                <a:stretch>
                  <a:fillRect/>
                </a:stretch>
              </a:blipFill>
              <a:effectLst>
                <a:softEdge rad="127000"/>
              </a:effectLst>
            </p:spPr>
            <p:txBody>
              <a:bodyPr/>
              <a:lstStyle/>
              <a:p>
                <a:r>
                  <a:rPr lang="en-CA">
                    <a:noFill/>
                  </a:rPr>
                  <a:t> </a:t>
                </a:r>
              </a:p>
            </p:txBody>
          </p:sp>
        </mc:Fallback>
      </mc:AlternateContent>
      <p:sp>
        <p:nvSpPr>
          <p:cNvPr id="15" name="TextBox 14">
            <a:extLst>
              <a:ext uri="{FF2B5EF4-FFF2-40B4-BE49-F238E27FC236}">
                <a16:creationId xmlns:a16="http://schemas.microsoft.com/office/drawing/2014/main" id="{C5C282BD-925D-45C8-8F26-5DBA842E406E}"/>
              </a:ext>
            </a:extLst>
          </p:cNvPr>
          <p:cNvSpPr txBox="1"/>
          <p:nvPr/>
        </p:nvSpPr>
        <p:spPr>
          <a:xfrm>
            <a:off x="0" y="0"/>
            <a:ext cx="3234812" cy="923330"/>
          </a:xfrm>
          <a:prstGeom prst="rect">
            <a:avLst/>
          </a:prstGeom>
          <a:noFill/>
          <a:effectLst>
            <a:softEdge rad="127000"/>
          </a:effectLst>
        </p:spPr>
        <p:txBody>
          <a:bodyPr wrap="square" rtlCol="0">
            <a:spAutoFit/>
          </a:bodyPr>
          <a:lstStyle/>
          <a:p>
            <a:pPr algn="r"/>
            <a:r>
              <a:rPr lang="en-US" sz="5400" dirty="0">
                <a:solidFill>
                  <a:schemeClr val="accent4">
                    <a:lumMod val="75000"/>
                  </a:schemeClr>
                </a:solidFill>
              </a:rPr>
              <a:t>Invariance</a:t>
            </a:r>
            <a:endParaRPr lang="en-CA" sz="5400" dirty="0">
              <a:solidFill>
                <a:schemeClr val="accent4">
                  <a:lumMod val="75000"/>
                </a:schemeClr>
              </a:solidFill>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B9153C16-3CC8-4335-B5A0-A9E4D3431892}"/>
                  </a:ext>
                </a:extLst>
              </p:cNvPr>
              <p:cNvSpPr txBox="1"/>
              <p:nvPr/>
            </p:nvSpPr>
            <p:spPr>
              <a:xfrm>
                <a:off x="98321" y="655940"/>
                <a:ext cx="11946194" cy="2364302"/>
              </a:xfrm>
              <a:prstGeom prst="rect">
                <a:avLst/>
              </a:prstGeom>
              <a:noFill/>
              <a:effectLst>
                <a:softEdge rad="127000"/>
              </a:effectLst>
            </p:spPr>
            <p:txBody>
              <a:bodyPr wrap="square" rtlCol="0">
                <a:spAutoFit/>
              </a:bodyPr>
              <a:lstStyle/>
              <a:p>
                <a14:m>
                  <m:oMath xmlns:m="http://schemas.openxmlformats.org/officeDocument/2006/math">
                    <m:acc>
                      <m:accPr>
                        <m:chr m:val="⃗"/>
                        <m:ctrlPr>
                          <a:rPr lang="en-US" sz="6000" i="1">
                            <a:solidFill>
                              <a:srgbClr val="7030A0"/>
                            </a:solidFill>
                            <a:latin typeface="Cambria Math" panose="02040503050406030204" pitchFamily="18" charset="0"/>
                          </a:rPr>
                        </m:ctrlPr>
                      </m:accPr>
                      <m:e>
                        <m:r>
                          <a:rPr lang="en-US" sz="6000" i="1">
                            <a:solidFill>
                              <a:srgbClr val="7030A0"/>
                            </a:solidFill>
                            <a:latin typeface="Cambria Math" panose="02040503050406030204" pitchFamily="18" charset="0"/>
                          </a:rPr>
                          <m:t>𝑈</m:t>
                        </m:r>
                      </m:e>
                    </m:acc>
                    <m:r>
                      <a:rPr lang="en-US" sz="6000" i="1">
                        <a:solidFill>
                          <a:srgbClr val="7030A0"/>
                        </a:solidFill>
                        <a:latin typeface="Cambria Math" panose="02040503050406030204" pitchFamily="18" charset="0"/>
                      </a:rPr>
                      <m:t>  </m:t>
                    </m:r>
                    <m:r>
                      <a:rPr lang="en-US" sz="6000" i="1">
                        <a:latin typeface="Cambria Math" panose="02040503050406030204" pitchFamily="18" charset="0"/>
                      </a:rPr>
                      <m:t>=</m:t>
                    </m:r>
                    <m:sSup>
                      <m:sSupPr>
                        <m:ctrlPr>
                          <a:rPr lang="en-US" sz="6000" i="1">
                            <a:solidFill>
                              <a:srgbClr val="0070C0"/>
                            </a:solidFill>
                            <a:latin typeface="Cambria Math" panose="02040503050406030204" pitchFamily="18" charset="0"/>
                          </a:rPr>
                        </m:ctrlPr>
                      </m:sSupPr>
                      <m:e>
                        <m:r>
                          <a:rPr lang="en-US" sz="6000" i="1">
                            <a:solidFill>
                              <a:srgbClr val="0070C0"/>
                            </a:solidFill>
                            <a:latin typeface="Cambria Math" panose="02040503050406030204" pitchFamily="18" charset="0"/>
                          </a:rPr>
                          <m:t>𝑈</m:t>
                        </m:r>
                      </m:e>
                      <m:sup>
                        <m:r>
                          <a:rPr lang="en-US" sz="6000" i="1">
                            <a:solidFill>
                              <a:srgbClr val="0070C0"/>
                            </a:solidFill>
                            <a:latin typeface="Cambria Math" panose="02040503050406030204" pitchFamily="18" charset="0"/>
                          </a:rPr>
                          <m:t>𝑡</m:t>
                        </m:r>
                      </m:sup>
                    </m:sSup>
                    <m:acc>
                      <m:accPr>
                        <m:chr m:val="⃗"/>
                        <m:ctrlPr>
                          <a:rPr lang="en-US" sz="6000" i="1">
                            <a:solidFill>
                              <a:srgbClr val="002060"/>
                            </a:solidFill>
                            <a:latin typeface="Cambria Math" panose="02040503050406030204" pitchFamily="18" charset="0"/>
                          </a:rPr>
                        </m:ctrlPr>
                      </m:accPr>
                      <m:e>
                        <m:sSub>
                          <m:sSubPr>
                            <m:ctrlPr>
                              <a:rPr lang="en-US" sz="6000" i="1">
                                <a:solidFill>
                                  <a:srgbClr val="002060"/>
                                </a:solidFill>
                                <a:latin typeface="Cambria Math" panose="02040503050406030204" pitchFamily="18" charset="0"/>
                              </a:rPr>
                            </m:ctrlPr>
                          </m:sSubPr>
                          <m:e>
                            <m:r>
                              <a:rPr lang="en-US" sz="6000" i="1">
                                <a:solidFill>
                                  <a:srgbClr val="002060"/>
                                </a:solidFill>
                                <a:latin typeface="Cambria Math" panose="02040503050406030204" pitchFamily="18" charset="0"/>
                              </a:rPr>
                              <m:t>𝑒</m:t>
                            </m:r>
                          </m:e>
                          <m:sub>
                            <m:r>
                              <a:rPr lang="en-US" sz="6000" i="1">
                                <a:solidFill>
                                  <a:srgbClr val="002060"/>
                                </a:solidFill>
                                <a:latin typeface="Cambria Math" panose="02040503050406030204" pitchFamily="18" charset="0"/>
                              </a:rPr>
                              <m:t>𝑡</m:t>
                            </m:r>
                          </m:sub>
                        </m:sSub>
                      </m:e>
                    </m:acc>
                    <m:r>
                      <a:rPr lang="en-US" sz="6000" i="1">
                        <a:latin typeface="Cambria Math" panose="02040503050406030204" pitchFamily="18" charset="0"/>
                      </a:rPr>
                      <m:t>+</m:t>
                    </m:r>
                    <m:sSup>
                      <m:sSupPr>
                        <m:ctrlPr>
                          <a:rPr lang="en-US" sz="6000" i="1">
                            <a:solidFill>
                              <a:srgbClr val="0070C0"/>
                            </a:solidFill>
                            <a:latin typeface="Cambria Math" panose="02040503050406030204" pitchFamily="18" charset="0"/>
                          </a:rPr>
                        </m:ctrlPr>
                      </m:sSupPr>
                      <m:e>
                        <m:r>
                          <a:rPr lang="en-US" sz="6000" i="1">
                            <a:solidFill>
                              <a:srgbClr val="0070C0"/>
                            </a:solidFill>
                            <a:latin typeface="Cambria Math" panose="02040503050406030204" pitchFamily="18" charset="0"/>
                          </a:rPr>
                          <m:t>𝑈</m:t>
                        </m:r>
                      </m:e>
                      <m:sup>
                        <m:r>
                          <a:rPr lang="en-US" sz="6000" i="1">
                            <a:solidFill>
                              <a:srgbClr val="0070C0"/>
                            </a:solidFill>
                            <a:latin typeface="Cambria Math" panose="02040503050406030204" pitchFamily="18" charset="0"/>
                          </a:rPr>
                          <m:t>𝑥</m:t>
                        </m:r>
                      </m:sup>
                    </m:sSup>
                    <m:acc>
                      <m:accPr>
                        <m:chr m:val="⃗"/>
                        <m:ctrlPr>
                          <a:rPr lang="en-US" sz="6000" i="1">
                            <a:solidFill>
                              <a:srgbClr val="002060"/>
                            </a:solidFill>
                            <a:latin typeface="Cambria Math" panose="02040503050406030204" pitchFamily="18" charset="0"/>
                          </a:rPr>
                        </m:ctrlPr>
                      </m:accPr>
                      <m:e>
                        <m:sSub>
                          <m:sSubPr>
                            <m:ctrlPr>
                              <a:rPr lang="en-US" sz="6000" i="1">
                                <a:solidFill>
                                  <a:srgbClr val="002060"/>
                                </a:solidFill>
                                <a:latin typeface="Cambria Math" panose="02040503050406030204" pitchFamily="18" charset="0"/>
                              </a:rPr>
                            </m:ctrlPr>
                          </m:sSubPr>
                          <m:e>
                            <m:r>
                              <a:rPr lang="en-US" sz="6000" i="1">
                                <a:solidFill>
                                  <a:srgbClr val="002060"/>
                                </a:solidFill>
                                <a:latin typeface="Cambria Math" panose="02040503050406030204" pitchFamily="18" charset="0"/>
                              </a:rPr>
                              <m:t>𝑒</m:t>
                            </m:r>
                          </m:e>
                          <m:sub>
                            <m:r>
                              <a:rPr lang="en-US" sz="6000" i="1">
                                <a:solidFill>
                                  <a:srgbClr val="002060"/>
                                </a:solidFill>
                                <a:latin typeface="Cambria Math" panose="02040503050406030204" pitchFamily="18" charset="0"/>
                              </a:rPr>
                              <m:t>𝑥</m:t>
                            </m:r>
                          </m:sub>
                        </m:sSub>
                      </m:e>
                    </m:acc>
                    <m:r>
                      <a:rPr lang="en-US" sz="6000" i="1">
                        <a:solidFill>
                          <a:srgbClr val="002060"/>
                        </a:solidFill>
                        <a:latin typeface="Cambria Math" panose="02040503050406030204" pitchFamily="18" charset="0"/>
                      </a:rPr>
                      <m:t>  </m:t>
                    </m:r>
                    <m:r>
                      <a:rPr lang="en-US" sz="6000" i="1">
                        <a:latin typeface="Cambria Math" panose="02040503050406030204" pitchFamily="18" charset="0"/>
                      </a:rPr>
                      <m:t>=</m:t>
                    </m:r>
                    <m:acc>
                      <m:accPr>
                        <m:chr m:val="̃"/>
                        <m:ctrlPr>
                          <a:rPr lang="en-US" sz="6000" i="1">
                            <a:solidFill>
                              <a:srgbClr val="FF0000"/>
                            </a:solidFill>
                            <a:latin typeface="Cambria Math" panose="02040503050406030204" pitchFamily="18" charset="0"/>
                          </a:rPr>
                        </m:ctrlPr>
                      </m:accPr>
                      <m:e>
                        <m:sSup>
                          <m:sSupPr>
                            <m:ctrlPr>
                              <a:rPr lang="en-US" sz="6000" i="1">
                                <a:solidFill>
                                  <a:srgbClr val="FF0000"/>
                                </a:solidFill>
                                <a:latin typeface="Cambria Math" panose="02040503050406030204" pitchFamily="18" charset="0"/>
                              </a:rPr>
                            </m:ctrlPr>
                          </m:sSupPr>
                          <m:e>
                            <m:r>
                              <a:rPr lang="en-US" sz="6000" i="1">
                                <a:solidFill>
                                  <a:srgbClr val="FF0000"/>
                                </a:solidFill>
                                <a:latin typeface="Cambria Math" panose="02040503050406030204" pitchFamily="18" charset="0"/>
                              </a:rPr>
                              <m:t>𝑈</m:t>
                            </m:r>
                          </m:e>
                          <m:sup>
                            <m:r>
                              <a:rPr lang="en-US" sz="6000" i="1">
                                <a:solidFill>
                                  <a:srgbClr val="FF0000"/>
                                </a:solidFill>
                                <a:latin typeface="Cambria Math" panose="02040503050406030204" pitchFamily="18" charset="0"/>
                              </a:rPr>
                              <m:t>𝑡</m:t>
                            </m:r>
                          </m:sup>
                        </m:sSup>
                      </m:e>
                    </m:acc>
                    <m:r>
                      <a:rPr lang="en-US" sz="6000" i="1">
                        <a:solidFill>
                          <a:srgbClr val="FF0000"/>
                        </a:solidFill>
                        <a:latin typeface="Cambria Math" panose="02040503050406030204" pitchFamily="18" charset="0"/>
                      </a:rPr>
                      <m:t> </m:t>
                    </m:r>
                    <m:acc>
                      <m:accPr>
                        <m:chr m:val="̃"/>
                        <m:ctrlPr>
                          <a:rPr lang="en-US" sz="6000" i="1">
                            <a:solidFill>
                              <a:srgbClr val="C00000"/>
                            </a:solidFill>
                            <a:latin typeface="Cambria Math" panose="02040503050406030204" pitchFamily="18" charset="0"/>
                          </a:rPr>
                        </m:ctrlPr>
                      </m:accPr>
                      <m:e>
                        <m:acc>
                          <m:accPr>
                            <m:chr m:val="⃗"/>
                            <m:ctrlPr>
                              <a:rPr lang="en-US" sz="6000" i="1">
                                <a:solidFill>
                                  <a:srgbClr val="C00000"/>
                                </a:solidFill>
                                <a:latin typeface="Cambria Math" panose="02040503050406030204" pitchFamily="18" charset="0"/>
                              </a:rPr>
                            </m:ctrlPr>
                          </m:accPr>
                          <m:e>
                            <m:sSub>
                              <m:sSubPr>
                                <m:ctrlPr>
                                  <a:rPr lang="en-US" sz="6000" i="1">
                                    <a:solidFill>
                                      <a:srgbClr val="C00000"/>
                                    </a:solidFill>
                                    <a:latin typeface="Cambria Math" panose="02040503050406030204" pitchFamily="18" charset="0"/>
                                  </a:rPr>
                                </m:ctrlPr>
                              </m:sSubPr>
                              <m:e>
                                <m:r>
                                  <a:rPr lang="en-US" sz="6000" i="1">
                                    <a:solidFill>
                                      <a:srgbClr val="C00000"/>
                                    </a:solidFill>
                                    <a:latin typeface="Cambria Math" panose="02040503050406030204" pitchFamily="18" charset="0"/>
                                  </a:rPr>
                                  <m:t>𝑒</m:t>
                                </m:r>
                              </m:e>
                              <m:sub>
                                <m:r>
                                  <a:rPr lang="en-US" sz="6000" i="1">
                                    <a:solidFill>
                                      <a:srgbClr val="C00000"/>
                                    </a:solidFill>
                                    <a:latin typeface="Cambria Math" panose="02040503050406030204" pitchFamily="18" charset="0"/>
                                  </a:rPr>
                                  <m:t>𝑡</m:t>
                                </m:r>
                              </m:sub>
                            </m:sSub>
                          </m:e>
                        </m:acc>
                      </m:e>
                    </m:acc>
                    <m:r>
                      <a:rPr lang="en-US" sz="6000" i="1">
                        <a:latin typeface="Cambria Math" panose="02040503050406030204" pitchFamily="18" charset="0"/>
                      </a:rPr>
                      <m:t>+</m:t>
                    </m:r>
                    <m:acc>
                      <m:accPr>
                        <m:chr m:val="̃"/>
                        <m:ctrlPr>
                          <a:rPr lang="en-US" sz="6000" i="1">
                            <a:solidFill>
                              <a:srgbClr val="FF0000"/>
                            </a:solidFill>
                            <a:latin typeface="Cambria Math" panose="02040503050406030204" pitchFamily="18" charset="0"/>
                          </a:rPr>
                        </m:ctrlPr>
                      </m:accPr>
                      <m:e>
                        <m:sSup>
                          <m:sSupPr>
                            <m:ctrlPr>
                              <a:rPr lang="en-US" sz="6000" i="1">
                                <a:solidFill>
                                  <a:srgbClr val="FF0000"/>
                                </a:solidFill>
                                <a:latin typeface="Cambria Math" panose="02040503050406030204" pitchFamily="18" charset="0"/>
                              </a:rPr>
                            </m:ctrlPr>
                          </m:sSupPr>
                          <m:e>
                            <m:r>
                              <a:rPr lang="en-US" sz="6000" i="1">
                                <a:solidFill>
                                  <a:srgbClr val="FF0000"/>
                                </a:solidFill>
                                <a:latin typeface="Cambria Math" panose="02040503050406030204" pitchFamily="18" charset="0"/>
                              </a:rPr>
                              <m:t>𝑈</m:t>
                            </m:r>
                          </m:e>
                          <m:sup>
                            <m:r>
                              <a:rPr lang="en-US" sz="6000" i="1">
                                <a:solidFill>
                                  <a:srgbClr val="FF0000"/>
                                </a:solidFill>
                                <a:latin typeface="Cambria Math" panose="02040503050406030204" pitchFamily="18" charset="0"/>
                              </a:rPr>
                              <m:t>𝑥</m:t>
                            </m:r>
                          </m:sup>
                        </m:sSup>
                      </m:e>
                    </m:acc>
                    <m:r>
                      <a:rPr lang="en-US" sz="6000" i="1">
                        <a:solidFill>
                          <a:srgbClr val="7030A0"/>
                        </a:solidFill>
                        <a:latin typeface="Cambria Math" panose="02040503050406030204" pitchFamily="18" charset="0"/>
                      </a:rPr>
                      <m:t> </m:t>
                    </m:r>
                    <m:acc>
                      <m:accPr>
                        <m:chr m:val="̃"/>
                        <m:ctrlPr>
                          <a:rPr lang="en-US" sz="6000" i="1">
                            <a:solidFill>
                              <a:srgbClr val="C00000"/>
                            </a:solidFill>
                            <a:latin typeface="Cambria Math" panose="02040503050406030204" pitchFamily="18" charset="0"/>
                          </a:rPr>
                        </m:ctrlPr>
                      </m:accPr>
                      <m:e>
                        <m:acc>
                          <m:accPr>
                            <m:chr m:val="⃗"/>
                            <m:ctrlPr>
                              <a:rPr lang="en-US" sz="6000" i="1">
                                <a:solidFill>
                                  <a:srgbClr val="C00000"/>
                                </a:solidFill>
                                <a:latin typeface="Cambria Math" panose="02040503050406030204" pitchFamily="18" charset="0"/>
                              </a:rPr>
                            </m:ctrlPr>
                          </m:accPr>
                          <m:e>
                            <m:sSub>
                              <m:sSubPr>
                                <m:ctrlPr>
                                  <a:rPr lang="en-US" sz="6000" i="1">
                                    <a:solidFill>
                                      <a:srgbClr val="C00000"/>
                                    </a:solidFill>
                                    <a:latin typeface="Cambria Math" panose="02040503050406030204" pitchFamily="18" charset="0"/>
                                  </a:rPr>
                                </m:ctrlPr>
                              </m:sSubPr>
                              <m:e>
                                <m:r>
                                  <a:rPr lang="en-US" sz="6000" i="1">
                                    <a:solidFill>
                                      <a:srgbClr val="C00000"/>
                                    </a:solidFill>
                                    <a:latin typeface="Cambria Math" panose="02040503050406030204" pitchFamily="18" charset="0"/>
                                  </a:rPr>
                                  <m:t>𝑒</m:t>
                                </m:r>
                              </m:e>
                              <m:sub>
                                <m:r>
                                  <a:rPr lang="en-US" sz="6000" i="1">
                                    <a:solidFill>
                                      <a:srgbClr val="C00000"/>
                                    </a:solidFill>
                                    <a:latin typeface="Cambria Math" panose="02040503050406030204" pitchFamily="18" charset="0"/>
                                  </a:rPr>
                                  <m:t>𝑥</m:t>
                                </m:r>
                              </m:sub>
                            </m:sSub>
                          </m:e>
                        </m:acc>
                      </m:e>
                    </m:acc>
                  </m:oMath>
                </a14:m>
                <a:r>
                  <a:rPr lang="en-CA" sz="6000" dirty="0">
                    <a:solidFill>
                      <a:srgbClr val="7030A0"/>
                    </a:solidFill>
                  </a:rPr>
                  <a:t> </a:t>
                </a:r>
              </a:p>
              <a:p>
                <a14:m>
                  <m:oMath xmlns:m="http://schemas.openxmlformats.org/officeDocument/2006/math">
                    <m:acc>
                      <m:accPr>
                        <m:chr m:val="⃗"/>
                        <m:ctrlPr>
                          <a:rPr lang="en-US" sz="5400" i="1">
                            <a:solidFill>
                              <a:schemeClr val="bg1"/>
                            </a:solidFill>
                            <a:latin typeface="Cambria Math" panose="02040503050406030204" pitchFamily="18" charset="0"/>
                          </a:rPr>
                        </m:ctrlPr>
                      </m:accPr>
                      <m:e>
                        <m:r>
                          <a:rPr lang="en-US" sz="5400" i="1">
                            <a:solidFill>
                              <a:schemeClr val="bg1"/>
                            </a:solidFill>
                            <a:latin typeface="Cambria Math" panose="02040503050406030204" pitchFamily="18" charset="0"/>
                          </a:rPr>
                          <m:t>𝑈</m:t>
                        </m:r>
                      </m:e>
                    </m:acc>
                    <m:r>
                      <a:rPr lang="en-US" sz="5400" i="1">
                        <a:solidFill>
                          <a:schemeClr val="bg1"/>
                        </a:solidFill>
                        <a:latin typeface="Cambria Math" panose="02040503050406030204" pitchFamily="18" charset="0"/>
                      </a:rPr>
                      <m:t>  </m:t>
                    </m:r>
                    <m:r>
                      <a:rPr lang="en-US" sz="5400" i="1">
                        <a:latin typeface="Cambria Math" panose="02040503050406030204" pitchFamily="18" charset="0"/>
                      </a:rPr>
                      <m:t>=</m:t>
                    </m:r>
                    <m:f>
                      <m:fPr>
                        <m:ctrlPr>
                          <a:rPr lang="en-US" sz="5400" i="1">
                            <a:latin typeface="Cambria Math" panose="02040503050406030204" pitchFamily="18" charset="0"/>
                          </a:rPr>
                        </m:ctrlPr>
                      </m:fPr>
                      <m:num>
                        <m:r>
                          <a:rPr lang="en-US" sz="5400" i="1">
                            <a:latin typeface="Cambria Math" panose="02040503050406030204" pitchFamily="18" charset="0"/>
                          </a:rPr>
                          <m:t>2</m:t>
                        </m:r>
                      </m:num>
                      <m:den>
                        <m:rad>
                          <m:radPr>
                            <m:degHide m:val="on"/>
                            <m:ctrlPr>
                              <a:rPr lang="en-US" sz="5400" i="1">
                                <a:latin typeface="Cambria Math" panose="02040503050406030204" pitchFamily="18" charset="0"/>
                              </a:rPr>
                            </m:ctrlPr>
                          </m:radPr>
                          <m:deg/>
                          <m:e>
                            <m:r>
                              <a:rPr lang="en-US" sz="5400" i="1">
                                <a:latin typeface="Cambria Math" panose="02040503050406030204" pitchFamily="18" charset="0"/>
                              </a:rPr>
                              <m:t>3</m:t>
                            </m:r>
                          </m:e>
                        </m:rad>
                      </m:den>
                    </m:f>
                    <m:r>
                      <a:rPr lang="en-US" sz="5400" i="1">
                        <a:latin typeface="Cambria Math" panose="02040503050406030204" pitchFamily="18" charset="0"/>
                      </a:rPr>
                      <m:t>𝑐</m:t>
                    </m:r>
                    <m:acc>
                      <m:accPr>
                        <m:chr m:val="⃗"/>
                        <m:ctrlPr>
                          <a:rPr lang="en-US" sz="5400" i="1">
                            <a:solidFill>
                              <a:srgbClr val="002060"/>
                            </a:solidFill>
                            <a:latin typeface="Cambria Math" panose="02040503050406030204" pitchFamily="18" charset="0"/>
                          </a:rPr>
                        </m:ctrlPr>
                      </m:accPr>
                      <m:e>
                        <m:sSub>
                          <m:sSubPr>
                            <m:ctrlPr>
                              <a:rPr lang="en-US" sz="5400" i="1">
                                <a:solidFill>
                                  <a:srgbClr val="002060"/>
                                </a:solidFill>
                                <a:latin typeface="Cambria Math" panose="02040503050406030204" pitchFamily="18" charset="0"/>
                              </a:rPr>
                            </m:ctrlPr>
                          </m:sSubPr>
                          <m:e>
                            <m:r>
                              <a:rPr lang="en-US" sz="5400" i="1">
                                <a:solidFill>
                                  <a:srgbClr val="002060"/>
                                </a:solidFill>
                                <a:latin typeface="Cambria Math" panose="02040503050406030204" pitchFamily="18" charset="0"/>
                              </a:rPr>
                              <m:t>𝑒</m:t>
                            </m:r>
                          </m:e>
                          <m:sub>
                            <m:r>
                              <a:rPr lang="en-US" sz="5400" i="1">
                                <a:solidFill>
                                  <a:srgbClr val="002060"/>
                                </a:solidFill>
                                <a:latin typeface="Cambria Math" panose="02040503050406030204" pitchFamily="18" charset="0"/>
                              </a:rPr>
                              <m:t>𝑡</m:t>
                            </m:r>
                          </m:sub>
                        </m:sSub>
                      </m:e>
                    </m:acc>
                    <m:r>
                      <a:rPr lang="en-US" sz="5400" i="1">
                        <a:latin typeface="Cambria Math" panose="02040503050406030204" pitchFamily="18" charset="0"/>
                      </a:rPr>
                      <m:t>+</m:t>
                    </m:r>
                    <m:f>
                      <m:fPr>
                        <m:ctrlPr>
                          <a:rPr lang="en-US" sz="5400" i="1">
                            <a:latin typeface="Cambria Math" panose="02040503050406030204" pitchFamily="18" charset="0"/>
                          </a:rPr>
                        </m:ctrlPr>
                      </m:fPr>
                      <m:num>
                        <m:r>
                          <a:rPr lang="en-US" sz="5400" i="1">
                            <a:latin typeface="Cambria Math" panose="02040503050406030204" pitchFamily="18" charset="0"/>
                          </a:rPr>
                          <m:t>1</m:t>
                        </m:r>
                      </m:num>
                      <m:den>
                        <m:rad>
                          <m:radPr>
                            <m:degHide m:val="on"/>
                            <m:ctrlPr>
                              <a:rPr lang="en-US" sz="5400" i="1">
                                <a:latin typeface="Cambria Math" panose="02040503050406030204" pitchFamily="18" charset="0"/>
                              </a:rPr>
                            </m:ctrlPr>
                          </m:radPr>
                          <m:deg/>
                          <m:e>
                            <m:r>
                              <a:rPr lang="en-US" sz="5400" i="1">
                                <a:latin typeface="Cambria Math" panose="02040503050406030204" pitchFamily="18" charset="0"/>
                              </a:rPr>
                              <m:t>3</m:t>
                            </m:r>
                          </m:e>
                        </m:rad>
                      </m:den>
                    </m:f>
                    <m:r>
                      <a:rPr lang="en-US" sz="5400" i="1">
                        <a:latin typeface="Cambria Math" panose="02040503050406030204" pitchFamily="18" charset="0"/>
                      </a:rPr>
                      <m:t>𝑐</m:t>
                    </m:r>
                    <m:acc>
                      <m:accPr>
                        <m:chr m:val="⃗"/>
                        <m:ctrlPr>
                          <a:rPr lang="en-US" sz="5400" i="1">
                            <a:solidFill>
                              <a:srgbClr val="002060"/>
                            </a:solidFill>
                            <a:latin typeface="Cambria Math" panose="02040503050406030204" pitchFamily="18" charset="0"/>
                          </a:rPr>
                        </m:ctrlPr>
                      </m:accPr>
                      <m:e>
                        <m:sSub>
                          <m:sSubPr>
                            <m:ctrlPr>
                              <a:rPr lang="en-US" sz="5400" i="1">
                                <a:solidFill>
                                  <a:srgbClr val="002060"/>
                                </a:solidFill>
                                <a:latin typeface="Cambria Math" panose="02040503050406030204" pitchFamily="18" charset="0"/>
                              </a:rPr>
                            </m:ctrlPr>
                          </m:sSubPr>
                          <m:e>
                            <m:r>
                              <a:rPr lang="en-US" sz="5400" i="1">
                                <a:solidFill>
                                  <a:srgbClr val="002060"/>
                                </a:solidFill>
                                <a:latin typeface="Cambria Math" panose="02040503050406030204" pitchFamily="18" charset="0"/>
                              </a:rPr>
                              <m:t>𝑒</m:t>
                            </m:r>
                          </m:e>
                          <m:sub>
                            <m:r>
                              <a:rPr lang="en-US" sz="5400" i="1">
                                <a:solidFill>
                                  <a:srgbClr val="002060"/>
                                </a:solidFill>
                                <a:latin typeface="Cambria Math" panose="02040503050406030204" pitchFamily="18" charset="0"/>
                              </a:rPr>
                              <m:t>𝑥</m:t>
                            </m:r>
                          </m:sub>
                        </m:sSub>
                      </m:e>
                    </m:acc>
                    <m:r>
                      <a:rPr lang="en-US" sz="5400" i="1">
                        <a:solidFill>
                          <a:srgbClr val="002060"/>
                        </a:solidFill>
                        <a:latin typeface="Cambria Math" panose="02040503050406030204" pitchFamily="18" charset="0"/>
                      </a:rPr>
                      <m:t>  </m:t>
                    </m:r>
                    <m:r>
                      <a:rPr lang="en-US" sz="5400" i="1">
                        <a:latin typeface="Cambria Math" panose="02040503050406030204" pitchFamily="18" charset="0"/>
                      </a:rPr>
                      <m:t>= </m:t>
                    </m:r>
                    <m:r>
                      <a:rPr lang="en-US" sz="5400" i="1">
                        <a:latin typeface="Cambria Math" panose="02040503050406030204" pitchFamily="18" charset="0"/>
                      </a:rPr>
                      <m:t>𝑐</m:t>
                    </m:r>
                    <m:r>
                      <a:rPr lang="en-US" sz="5400" i="1">
                        <a:latin typeface="Cambria Math" panose="02040503050406030204" pitchFamily="18" charset="0"/>
                      </a:rPr>
                      <m:t>  </m:t>
                    </m:r>
                    <m:acc>
                      <m:accPr>
                        <m:chr m:val="̃"/>
                        <m:ctrlPr>
                          <a:rPr lang="en-US" sz="5400" i="1">
                            <a:solidFill>
                              <a:srgbClr val="C00000"/>
                            </a:solidFill>
                            <a:latin typeface="Cambria Math" panose="02040503050406030204" pitchFamily="18" charset="0"/>
                          </a:rPr>
                        </m:ctrlPr>
                      </m:accPr>
                      <m:e>
                        <m:acc>
                          <m:accPr>
                            <m:chr m:val="⃗"/>
                            <m:ctrlPr>
                              <a:rPr lang="en-US" sz="5400" i="1">
                                <a:solidFill>
                                  <a:srgbClr val="C00000"/>
                                </a:solidFill>
                                <a:latin typeface="Cambria Math" panose="02040503050406030204" pitchFamily="18" charset="0"/>
                              </a:rPr>
                            </m:ctrlPr>
                          </m:accPr>
                          <m:e>
                            <m:sSub>
                              <m:sSubPr>
                                <m:ctrlPr>
                                  <a:rPr lang="en-US" sz="5400" i="1">
                                    <a:solidFill>
                                      <a:srgbClr val="C00000"/>
                                    </a:solidFill>
                                    <a:latin typeface="Cambria Math" panose="02040503050406030204" pitchFamily="18" charset="0"/>
                                  </a:rPr>
                                </m:ctrlPr>
                              </m:sSubPr>
                              <m:e>
                                <m:r>
                                  <a:rPr lang="en-US" sz="5400" i="1">
                                    <a:solidFill>
                                      <a:srgbClr val="C00000"/>
                                    </a:solidFill>
                                    <a:latin typeface="Cambria Math" panose="02040503050406030204" pitchFamily="18" charset="0"/>
                                  </a:rPr>
                                  <m:t>𝑒</m:t>
                                </m:r>
                              </m:e>
                              <m:sub>
                                <m:r>
                                  <a:rPr lang="en-US" sz="5400" i="1">
                                    <a:solidFill>
                                      <a:srgbClr val="C00000"/>
                                    </a:solidFill>
                                    <a:latin typeface="Cambria Math" panose="02040503050406030204" pitchFamily="18" charset="0"/>
                                  </a:rPr>
                                  <m:t>𝑡</m:t>
                                </m:r>
                              </m:sub>
                            </m:sSub>
                          </m:e>
                        </m:acc>
                      </m:e>
                    </m:acc>
                    <m:r>
                      <a:rPr lang="en-US" sz="5400" i="1">
                        <a:solidFill>
                          <a:srgbClr val="C00000"/>
                        </a:solidFill>
                        <a:latin typeface="Cambria Math" panose="02040503050406030204" pitchFamily="18" charset="0"/>
                      </a:rPr>
                      <m:t> </m:t>
                    </m:r>
                    <m:r>
                      <a:rPr lang="en-US" sz="5400" i="1">
                        <a:latin typeface="Cambria Math" panose="02040503050406030204" pitchFamily="18" charset="0"/>
                      </a:rPr>
                      <m:t>+ 0 </m:t>
                    </m:r>
                    <m:r>
                      <a:rPr lang="en-US" sz="5400" i="1">
                        <a:solidFill>
                          <a:srgbClr val="FF0000"/>
                        </a:solidFill>
                        <a:latin typeface="Cambria Math" panose="02040503050406030204" pitchFamily="18" charset="0"/>
                      </a:rPr>
                      <m:t> </m:t>
                    </m:r>
                    <m:acc>
                      <m:accPr>
                        <m:chr m:val="̃"/>
                        <m:ctrlPr>
                          <a:rPr lang="en-US" sz="5400" i="1">
                            <a:solidFill>
                              <a:srgbClr val="C00000"/>
                            </a:solidFill>
                            <a:latin typeface="Cambria Math" panose="02040503050406030204" pitchFamily="18" charset="0"/>
                          </a:rPr>
                        </m:ctrlPr>
                      </m:accPr>
                      <m:e>
                        <m:acc>
                          <m:accPr>
                            <m:chr m:val="⃗"/>
                            <m:ctrlPr>
                              <a:rPr lang="en-US" sz="5400" i="1">
                                <a:solidFill>
                                  <a:srgbClr val="C00000"/>
                                </a:solidFill>
                                <a:latin typeface="Cambria Math" panose="02040503050406030204" pitchFamily="18" charset="0"/>
                              </a:rPr>
                            </m:ctrlPr>
                          </m:accPr>
                          <m:e>
                            <m:sSub>
                              <m:sSubPr>
                                <m:ctrlPr>
                                  <a:rPr lang="en-US" sz="5400" i="1">
                                    <a:solidFill>
                                      <a:srgbClr val="C00000"/>
                                    </a:solidFill>
                                    <a:latin typeface="Cambria Math" panose="02040503050406030204" pitchFamily="18" charset="0"/>
                                  </a:rPr>
                                </m:ctrlPr>
                              </m:sSubPr>
                              <m:e>
                                <m:r>
                                  <a:rPr lang="en-US" sz="5400" i="1">
                                    <a:solidFill>
                                      <a:srgbClr val="C00000"/>
                                    </a:solidFill>
                                    <a:latin typeface="Cambria Math" panose="02040503050406030204" pitchFamily="18" charset="0"/>
                                  </a:rPr>
                                  <m:t>𝑒</m:t>
                                </m:r>
                              </m:e>
                              <m:sub>
                                <m:r>
                                  <a:rPr lang="en-US" sz="5400" i="1">
                                    <a:solidFill>
                                      <a:srgbClr val="C00000"/>
                                    </a:solidFill>
                                    <a:latin typeface="Cambria Math" panose="02040503050406030204" pitchFamily="18" charset="0"/>
                                  </a:rPr>
                                  <m:t>𝑥</m:t>
                                </m:r>
                              </m:sub>
                            </m:sSub>
                          </m:e>
                        </m:acc>
                      </m:e>
                    </m:acc>
                  </m:oMath>
                </a14:m>
                <a:r>
                  <a:rPr lang="en-CA" sz="6000" dirty="0">
                    <a:solidFill>
                      <a:srgbClr val="7030A0"/>
                    </a:solidFill>
                  </a:rPr>
                  <a:t> </a:t>
                </a:r>
              </a:p>
            </p:txBody>
          </p:sp>
        </mc:Choice>
        <mc:Fallback xmlns="">
          <p:sp>
            <p:nvSpPr>
              <p:cNvPr id="2" name="TextBox 1">
                <a:extLst>
                  <a:ext uri="{FF2B5EF4-FFF2-40B4-BE49-F238E27FC236}">
                    <a16:creationId xmlns:a16="http://schemas.microsoft.com/office/drawing/2014/main" id="{B9153C16-3CC8-4335-B5A0-A9E4D3431892}"/>
                  </a:ext>
                </a:extLst>
              </p:cNvPr>
              <p:cNvSpPr txBox="1">
                <a:spLocks noRot="1" noChangeAspect="1" noMove="1" noResize="1" noEditPoints="1" noAdjustHandles="1" noChangeArrowheads="1" noChangeShapeType="1" noTextEdit="1"/>
              </p:cNvSpPr>
              <p:nvPr/>
            </p:nvSpPr>
            <p:spPr>
              <a:xfrm>
                <a:off x="98321" y="655940"/>
                <a:ext cx="11946194" cy="2364302"/>
              </a:xfrm>
              <a:prstGeom prst="rect">
                <a:avLst/>
              </a:prstGeom>
              <a:blipFill>
                <a:blip r:embed="rId5"/>
                <a:stretch>
                  <a:fillRect/>
                </a:stretch>
              </a:blipFill>
              <a:effectLst>
                <a:softEdge rad="127000"/>
              </a:effectLst>
            </p:spPr>
            <p:txBody>
              <a:bodyPr/>
              <a:lstStyle/>
              <a:p>
                <a:r>
                  <a:rPr lang="en-CA">
                    <a:noFill/>
                  </a:rPr>
                  <a:t> </a:t>
                </a:r>
              </a:p>
            </p:txBody>
          </p:sp>
        </mc:Fallback>
      </mc:AlternateContent>
      <p:cxnSp>
        <p:nvCxnSpPr>
          <p:cNvPr id="10" name="Straight Connector 9">
            <a:extLst>
              <a:ext uri="{FF2B5EF4-FFF2-40B4-BE49-F238E27FC236}">
                <a16:creationId xmlns:a16="http://schemas.microsoft.com/office/drawing/2014/main" id="{37C2BC99-B2C8-41ED-A118-C17D2EB2F898}"/>
              </a:ext>
            </a:extLst>
          </p:cNvPr>
          <p:cNvCxnSpPr>
            <a:cxnSpLocks/>
          </p:cNvCxnSpPr>
          <p:nvPr/>
        </p:nvCxnSpPr>
        <p:spPr>
          <a:xfrm>
            <a:off x="0" y="3126111"/>
            <a:ext cx="12192000" cy="0"/>
          </a:xfrm>
          <a:prstGeom prst="line">
            <a:avLst/>
          </a:prstGeom>
          <a:ln w="571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D65CC2DC-464E-4EB9-BE78-8E5A02B40FD5}"/>
              </a:ext>
            </a:extLst>
          </p:cNvPr>
          <p:cNvGrpSpPr/>
          <p:nvPr/>
        </p:nvGrpSpPr>
        <p:grpSpPr>
          <a:xfrm>
            <a:off x="8013032" y="3432008"/>
            <a:ext cx="3970421" cy="3089107"/>
            <a:chOff x="8013032" y="3528260"/>
            <a:chExt cx="3970421" cy="3089107"/>
          </a:xfrm>
        </p:grpSpPr>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BC1BA46E-AF8F-4807-8D36-6C1F9EDCDC72}"/>
                    </a:ext>
                  </a:extLst>
                </p:cNvPr>
                <p:cNvSpPr txBox="1"/>
                <p:nvPr/>
              </p:nvSpPr>
              <p:spPr>
                <a:xfrm>
                  <a:off x="8245660" y="4227831"/>
                  <a:ext cx="3567345" cy="2308324"/>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acc>
                          <m:accPr>
                            <m:chr m:val="⃗"/>
                            <m:ctrlPr>
                              <a:rPr lang="en-US" sz="4800" i="1" smtClean="0">
                                <a:solidFill>
                                  <a:srgbClr val="002060"/>
                                </a:solidFill>
                                <a:latin typeface="Cambria Math" panose="02040503050406030204" pitchFamily="18" charset="0"/>
                              </a:rPr>
                            </m:ctrlPr>
                          </m:accPr>
                          <m:e>
                            <m:sSub>
                              <m:sSubPr>
                                <m:ctrlPr>
                                  <a:rPr lang="en-US" sz="4800" i="1">
                                    <a:solidFill>
                                      <a:srgbClr val="002060"/>
                                    </a:solidFill>
                                    <a:latin typeface="Cambria Math" panose="02040503050406030204" pitchFamily="18" charset="0"/>
                                  </a:rPr>
                                </m:ctrlPr>
                              </m:sSubPr>
                              <m:e>
                                <m:r>
                                  <a:rPr lang="en-US" sz="4800" i="1">
                                    <a:solidFill>
                                      <a:srgbClr val="002060"/>
                                    </a:solidFill>
                                    <a:latin typeface="Cambria Math" panose="02040503050406030204" pitchFamily="18" charset="0"/>
                                  </a:rPr>
                                  <m:t>𝑒</m:t>
                                </m:r>
                              </m:e>
                              <m:sub>
                                <m:r>
                                  <a:rPr lang="en-US" sz="4800" i="1">
                                    <a:solidFill>
                                      <a:srgbClr val="002060"/>
                                    </a:solidFill>
                                    <a:latin typeface="Cambria Math" panose="02040503050406030204" pitchFamily="18" charset="0"/>
                                  </a:rPr>
                                  <m:t>𝑡</m:t>
                                </m:r>
                              </m:sub>
                            </m:sSub>
                          </m:e>
                        </m:acc>
                        <m:r>
                          <a:rPr lang="en-US" sz="4800" b="0" i="1" smtClean="0">
                            <a:solidFill>
                              <a:schemeClr val="tx1"/>
                            </a:solidFill>
                            <a:latin typeface="Cambria Math" panose="02040503050406030204" pitchFamily="18" charset="0"/>
                          </a:rPr>
                          <m:t>⋅</m:t>
                        </m:r>
                        <m:acc>
                          <m:accPr>
                            <m:chr m:val="⃗"/>
                            <m:ctrlPr>
                              <a:rPr lang="en-US" sz="4800" i="1">
                                <a:solidFill>
                                  <a:srgbClr val="002060"/>
                                </a:solidFill>
                                <a:latin typeface="Cambria Math" panose="02040503050406030204" pitchFamily="18" charset="0"/>
                              </a:rPr>
                            </m:ctrlPr>
                          </m:accPr>
                          <m:e>
                            <m:sSub>
                              <m:sSubPr>
                                <m:ctrlPr>
                                  <a:rPr lang="en-US" sz="4800" i="1">
                                    <a:solidFill>
                                      <a:srgbClr val="002060"/>
                                    </a:solidFill>
                                    <a:latin typeface="Cambria Math" panose="02040503050406030204" pitchFamily="18" charset="0"/>
                                  </a:rPr>
                                </m:ctrlPr>
                              </m:sSubPr>
                              <m:e>
                                <m:r>
                                  <a:rPr lang="en-US" sz="4800" i="1">
                                    <a:solidFill>
                                      <a:srgbClr val="002060"/>
                                    </a:solidFill>
                                    <a:latin typeface="Cambria Math" panose="02040503050406030204" pitchFamily="18" charset="0"/>
                                  </a:rPr>
                                  <m:t>𝑒</m:t>
                                </m:r>
                              </m:e>
                              <m:sub>
                                <m:r>
                                  <a:rPr lang="en-US" sz="4800" i="1">
                                    <a:solidFill>
                                      <a:srgbClr val="002060"/>
                                    </a:solidFill>
                                    <a:latin typeface="Cambria Math" panose="02040503050406030204" pitchFamily="18" charset="0"/>
                                  </a:rPr>
                                  <m:t>𝑡</m:t>
                                </m:r>
                              </m:sub>
                            </m:sSub>
                          </m:e>
                        </m:acc>
                        <m:r>
                          <a:rPr lang="en-US" sz="4800" b="0" i="1" smtClean="0">
                            <a:latin typeface="Cambria Math" panose="02040503050406030204" pitchFamily="18" charset="0"/>
                          </a:rPr>
                          <m:t>=+1</m:t>
                        </m:r>
                      </m:oMath>
                    </m:oMathPara>
                  </a14:m>
                  <a:endParaRPr lang="en-CA" sz="4800" dirty="0"/>
                </a:p>
                <a:p>
                  <a:pPr/>
                  <a14:m>
                    <m:oMathPara xmlns:m="http://schemas.openxmlformats.org/officeDocument/2006/math">
                      <m:oMathParaPr>
                        <m:jc m:val="center"/>
                      </m:oMathParaPr>
                      <m:oMath xmlns:m="http://schemas.openxmlformats.org/officeDocument/2006/math">
                        <m:acc>
                          <m:accPr>
                            <m:chr m:val="⃗"/>
                            <m:ctrlPr>
                              <a:rPr lang="en-US" sz="4800" i="1">
                                <a:solidFill>
                                  <a:srgbClr val="002060"/>
                                </a:solidFill>
                                <a:latin typeface="Cambria Math" panose="02040503050406030204" pitchFamily="18" charset="0"/>
                              </a:rPr>
                            </m:ctrlPr>
                          </m:accPr>
                          <m:e>
                            <m:sSub>
                              <m:sSubPr>
                                <m:ctrlPr>
                                  <a:rPr lang="en-US" sz="4800" i="1">
                                    <a:solidFill>
                                      <a:srgbClr val="002060"/>
                                    </a:solidFill>
                                    <a:latin typeface="Cambria Math" panose="02040503050406030204" pitchFamily="18" charset="0"/>
                                  </a:rPr>
                                </m:ctrlPr>
                              </m:sSubPr>
                              <m:e>
                                <m:r>
                                  <a:rPr lang="en-US" sz="4800" i="1">
                                    <a:solidFill>
                                      <a:srgbClr val="002060"/>
                                    </a:solidFill>
                                    <a:latin typeface="Cambria Math" panose="02040503050406030204" pitchFamily="18" charset="0"/>
                                  </a:rPr>
                                  <m:t>𝑒</m:t>
                                </m:r>
                              </m:e>
                              <m:sub>
                                <m:r>
                                  <a:rPr lang="en-US" sz="4800" b="0" i="1" smtClean="0">
                                    <a:solidFill>
                                      <a:srgbClr val="002060"/>
                                    </a:solidFill>
                                    <a:latin typeface="Cambria Math" panose="02040503050406030204" pitchFamily="18" charset="0"/>
                                  </a:rPr>
                                  <m:t>𝑡</m:t>
                                </m:r>
                              </m:sub>
                            </m:sSub>
                          </m:e>
                        </m:acc>
                        <m:r>
                          <a:rPr lang="en-US" sz="4800" i="1">
                            <a:latin typeface="Cambria Math" panose="02040503050406030204" pitchFamily="18" charset="0"/>
                          </a:rPr>
                          <m:t>⋅</m:t>
                        </m:r>
                        <m:acc>
                          <m:accPr>
                            <m:chr m:val="⃗"/>
                            <m:ctrlPr>
                              <a:rPr lang="en-US" sz="4800" i="1">
                                <a:solidFill>
                                  <a:srgbClr val="002060"/>
                                </a:solidFill>
                                <a:latin typeface="Cambria Math" panose="02040503050406030204" pitchFamily="18" charset="0"/>
                              </a:rPr>
                            </m:ctrlPr>
                          </m:accPr>
                          <m:e>
                            <m:sSub>
                              <m:sSubPr>
                                <m:ctrlPr>
                                  <a:rPr lang="en-US" sz="4800" i="1">
                                    <a:solidFill>
                                      <a:srgbClr val="002060"/>
                                    </a:solidFill>
                                    <a:latin typeface="Cambria Math" panose="02040503050406030204" pitchFamily="18" charset="0"/>
                                  </a:rPr>
                                </m:ctrlPr>
                              </m:sSubPr>
                              <m:e>
                                <m:r>
                                  <a:rPr lang="en-US" sz="4800" i="1">
                                    <a:solidFill>
                                      <a:srgbClr val="002060"/>
                                    </a:solidFill>
                                    <a:latin typeface="Cambria Math" panose="02040503050406030204" pitchFamily="18" charset="0"/>
                                  </a:rPr>
                                  <m:t>𝑒</m:t>
                                </m:r>
                              </m:e>
                              <m:sub>
                                <m:r>
                                  <a:rPr lang="en-US" sz="4800" i="1">
                                    <a:solidFill>
                                      <a:srgbClr val="002060"/>
                                    </a:solidFill>
                                    <a:latin typeface="Cambria Math" panose="02040503050406030204" pitchFamily="18" charset="0"/>
                                  </a:rPr>
                                  <m:t>𝑥</m:t>
                                </m:r>
                              </m:sub>
                            </m:sSub>
                          </m:e>
                        </m:acc>
                        <m:r>
                          <a:rPr lang="en-US" sz="4800" i="1">
                            <a:latin typeface="Cambria Math" panose="02040503050406030204" pitchFamily="18" charset="0"/>
                          </a:rPr>
                          <m:t>=</m:t>
                        </m:r>
                        <m:r>
                          <a:rPr lang="en-US" sz="4800" b="0" i="1" smtClean="0">
                            <a:latin typeface="Cambria Math" panose="02040503050406030204" pitchFamily="18" charset="0"/>
                          </a:rPr>
                          <m:t>0</m:t>
                        </m:r>
                      </m:oMath>
                    </m:oMathPara>
                  </a14:m>
                  <a:endParaRPr lang="en-US" sz="4800" i="1" dirty="0">
                    <a:solidFill>
                      <a:srgbClr val="002060"/>
                    </a:solidFill>
                    <a:latin typeface="Cambria Math" panose="02040503050406030204" pitchFamily="18" charset="0"/>
                  </a:endParaRPr>
                </a:p>
                <a:p>
                  <a:pPr/>
                  <a14:m>
                    <m:oMathPara xmlns:m="http://schemas.openxmlformats.org/officeDocument/2006/math">
                      <m:oMathParaPr>
                        <m:jc m:val="center"/>
                      </m:oMathParaPr>
                      <m:oMath xmlns:m="http://schemas.openxmlformats.org/officeDocument/2006/math">
                        <m:acc>
                          <m:accPr>
                            <m:chr m:val="⃗"/>
                            <m:ctrlPr>
                              <a:rPr lang="en-US" sz="4800" i="1">
                                <a:solidFill>
                                  <a:srgbClr val="002060"/>
                                </a:solidFill>
                                <a:latin typeface="Cambria Math" panose="02040503050406030204" pitchFamily="18" charset="0"/>
                              </a:rPr>
                            </m:ctrlPr>
                          </m:accPr>
                          <m:e>
                            <m:sSub>
                              <m:sSubPr>
                                <m:ctrlPr>
                                  <a:rPr lang="en-US" sz="4800" i="1">
                                    <a:solidFill>
                                      <a:srgbClr val="002060"/>
                                    </a:solidFill>
                                    <a:latin typeface="Cambria Math" panose="02040503050406030204" pitchFamily="18" charset="0"/>
                                  </a:rPr>
                                </m:ctrlPr>
                              </m:sSubPr>
                              <m:e>
                                <m:r>
                                  <a:rPr lang="en-US" sz="4800" i="1">
                                    <a:solidFill>
                                      <a:srgbClr val="002060"/>
                                    </a:solidFill>
                                    <a:latin typeface="Cambria Math" panose="02040503050406030204" pitchFamily="18" charset="0"/>
                                  </a:rPr>
                                  <m:t>𝑒</m:t>
                                </m:r>
                              </m:e>
                              <m:sub>
                                <m:r>
                                  <a:rPr lang="en-US" sz="4800" b="0" i="1" smtClean="0">
                                    <a:solidFill>
                                      <a:srgbClr val="002060"/>
                                    </a:solidFill>
                                    <a:latin typeface="Cambria Math" panose="02040503050406030204" pitchFamily="18" charset="0"/>
                                  </a:rPr>
                                  <m:t>𝑥</m:t>
                                </m:r>
                              </m:sub>
                            </m:sSub>
                          </m:e>
                        </m:acc>
                        <m:r>
                          <a:rPr lang="en-US" sz="4800" i="1">
                            <a:latin typeface="Cambria Math" panose="02040503050406030204" pitchFamily="18" charset="0"/>
                          </a:rPr>
                          <m:t>⋅</m:t>
                        </m:r>
                        <m:acc>
                          <m:accPr>
                            <m:chr m:val="⃗"/>
                            <m:ctrlPr>
                              <a:rPr lang="en-US" sz="4800" i="1">
                                <a:solidFill>
                                  <a:srgbClr val="002060"/>
                                </a:solidFill>
                                <a:latin typeface="Cambria Math" panose="02040503050406030204" pitchFamily="18" charset="0"/>
                              </a:rPr>
                            </m:ctrlPr>
                          </m:accPr>
                          <m:e>
                            <m:sSub>
                              <m:sSubPr>
                                <m:ctrlPr>
                                  <a:rPr lang="en-US" sz="4800" i="1">
                                    <a:solidFill>
                                      <a:srgbClr val="002060"/>
                                    </a:solidFill>
                                    <a:latin typeface="Cambria Math" panose="02040503050406030204" pitchFamily="18" charset="0"/>
                                  </a:rPr>
                                </m:ctrlPr>
                              </m:sSubPr>
                              <m:e>
                                <m:r>
                                  <a:rPr lang="en-US" sz="4800" i="1">
                                    <a:solidFill>
                                      <a:srgbClr val="002060"/>
                                    </a:solidFill>
                                    <a:latin typeface="Cambria Math" panose="02040503050406030204" pitchFamily="18" charset="0"/>
                                  </a:rPr>
                                  <m:t>𝑒</m:t>
                                </m:r>
                              </m:e>
                              <m:sub>
                                <m:r>
                                  <a:rPr lang="en-US" sz="4800" b="0" i="1" smtClean="0">
                                    <a:solidFill>
                                      <a:srgbClr val="002060"/>
                                    </a:solidFill>
                                    <a:latin typeface="Cambria Math" panose="02040503050406030204" pitchFamily="18" charset="0"/>
                                  </a:rPr>
                                  <m:t>𝑥</m:t>
                                </m:r>
                              </m:sub>
                            </m:sSub>
                          </m:e>
                        </m:acc>
                        <m:r>
                          <a:rPr lang="en-US" sz="4800" i="1">
                            <a:latin typeface="Cambria Math" panose="02040503050406030204" pitchFamily="18" charset="0"/>
                          </a:rPr>
                          <m:t>=</m:t>
                        </m:r>
                        <m:r>
                          <a:rPr lang="en-US" sz="4800" b="0" i="1" smtClean="0">
                            <a:latin typeface="Cambria Math" panose="02040503050406030204" pitchFamily="18" charset="0"/>
                          </a:rPr>
                          <m:t>−</m:t>
                        </m:r>
                        <m:r>
                          <a:rPr lang="en-US" sz="4800" i="1">
                            <a:latin typeface="Cambria Math" panose="02040503050406030204" pitchFamily="18" charset="0"/>
                          </a:rPr>
                          <m:t>1</m:t>
                        </m:r>
                      </m:oMath>
                    </m:oMathPara>
                  </a14:m>
                  <a:endParaRPr lang="en-CA" sz="4800" dirty="0"/>
                </a:p>
              </p:txBody>
            </p:sp>
          </mc:Choice>
          <mc:Fallback xmlns="">
            <p:sp>
              <p:nvSpPr>
                <p:cNvPr id="28" name="TextBox 27">
                  <a:extLst>
                    <a:ext uri="{FF2B5EF4-FFF2-40B4-BE49-F238E27FC236}">
                      <a16:creationId xmlns:a16="http://schemas.microsoft.com/office/drawing/2014/main" id="{BC1BA46E-AF8F-4807-8D36-6C1F9EDCDC72}"/>
                    </a:ext>
                  </a:extLst>
                </p:cNvPr>
                <p:cNvSpPr txBox="1">
                  <a:spLocks noRot="1" noChangeAspect="1" noMove="1" noResize="1" noEditPoints="1" noAdjustHandles="1" noChangeArrowheads="1" noChangeShapeType="1" noTextEdit="1"/>
                </p:cNvSpPr>
                <p:nvPr/>
              </p:nvSpPr>
              <p:spPr>
                <a:xfrm>
                  <a:off x="8245660" y="4227831"/>
                  <a:ext cx="3567345" cy="2308324"/>
                </a:xfrm>
                <a:prstGeom prst="rect">
                  <a:avLst/>
                </a:prstGeom>
                <a:blipFill>
                  <a:blip r:embed="rId6"/>
                  <a:stretch>
                    <a:fillRect/>
                  </a:stretch>
                </a:blipFill>
              </p:spPr>
              <p:txBody>
                <a:bodyPr/>
                <a:lstStyle/>
                <a:p>
                  <a:r>
                    <a:rPr lang="en-CA">
                      <a:noFill/>
                    </a:rPr>
                    <a:t> </a:t>
                  </a:r>
                </a:p>
              </p:txBody>
            </p:sp>
          </mc:Fallback>
        </mc:AlternateContent>
        <p:sp>
          <p:nvSpPr>
            <p:cNvPr id="3" name="TextBox 2">
              <a:extLst>
                <a:ext uri="{FF2B5EF4-FFF2-40B4-BE49-F238E27FC236}">
                  <a16:creationId xmlns:a16="http://schemas.microsoft.com/office/drawing/2014/main" id="{15F08A34-426E-4025-969A-ACBB1D88D433}"/>
                </a:ext>
              </a:extLst>
            </p:cNvPr>
            <p:cNvSpPr txBox="1"/>
            <p:nvPr/>
          </p:nvSpPr>
          <p:spPr>
            <a:xfrm>
              <a:off x="8038097" y="3528260"/>
              <a:ext cx="3897229" cy="707886"/>
            </a:xfrm>
            <a:prstGeom prst="rect">
              <a:avLst/>
            </a:prstGeom>
            <a:noFill/>
            <a:effectLst>
              <a:softEdge rad="127000"/>
            </a:effectLst>
          </p:spPr>
          <p:txBody>
            <a:bodyPr wrap="square" rtlCol="0">
              <a:spAutoFit/>
            </a:bodyPr>
            <a:lstStyle/>
            <a:p>
              <a:pPr algn="ctr"/>
              <a:r>
                <a:rPr lang="en-US" sz="4000" dirty="0" err="1"/>
                <a:t>Minkowski</a:t>
              </a:r>
              <a:r>
                <a:rPr lang="en-US" sz="4000" dirty="0"/>
                <a:t> Metric</a:t>
              </a:r>
              <a:endParaRPr lang="en-CA" sz="4000" dirty="0"/>
            </a:p>
          </p:txBody>
        </p:sp>
        <p:sp>
          <p:nvSpPr>
            <p:cNvPr id="4" name="Rectangle 3">
              <a:extLst>
                <a:ext uri="{FF2B5EF4-FFF2-40B4-BE49-F238E27FC236}">
                  <a16:creationId xmlns:a16="http://schemas.microsoft.com/office/drawing/2014/main" id="{2F29EE44-76AB-4369-AB63-6E70ADA5622B}"/>
                </a:ext>
              </a:extLst>
            </p:cNvPr>
            <p:cNvSpPr/>
            <p:nvPr/>
          </p:nvSpPr>
          <p:spPr>
            <a:xfrm>
              <a:off x="8013032" y="3561346"/>
              <a:ext cx="3970421" cy="3056021"/>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D0BD31D5-361E-4A85-B4AE-FFD40A58AB1A}"/>
                  </a:ext>
                </a:extLst>
              </p:cNvPr>
              <p:cNvSpPr txBox="1"/>
              <p:nvPr/>
            </p:nvSpPr>
            <p:spPr>
              <a:xfrm>
                <a:off x="-72189" y="4170766"/>
                <a:ext cx="8061158" cy="274697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4200" i="1" smtClean="0">
                          <a:latin typeface="Cambria Math" panose="02040503050406030204" pitchFamily="18" charset="0"/>
                        </a:rPr>
                        <m:t>=</m:t>
                      </m:r>
                      <m:d>
                        <m:dPr>
                          <m:ctrlPr>
                            <a:rPr lang="en-US" sz="4200" b="0" i="1" smtClean="0">
                              <a:latin typeface="Cambria Math" panose="02040503050406030204" pitchFamily="18" charset="0"/>
                            </a:rPr>
                          </m:ctrlPr>
                        </m:dPr>
                        <m:e>
                          <m:sSup>
                            <m:sSupPr>
                              <m:ctrlPr>
                                <a:rPr lang="en-US" sz="4200" i="1">
                                  <a:solidFill>
                                    <a:srgbClr val="0070C0"/>
                                  </a:solidFill>
                                  <a:latin typeface="Cambria Math" panose="02040503050406030204" pitchFamily="18" charset="0"/>
                                </a:rPr>
                              </m:ctrlPr>
                            </m:sSupPr>
                            <m:e>
                              <m:r>
                                <a:rPr lang="en-US" sz="4200" i="1">
                                  <a:solidFill>
                                    <a:srgbClr val="0070C0"/>
                                  </a:solidFill>
                                  <a:latin typeface="Cambria Math" panose="02040503050406030204" pitchFamily="18" charset="0"/>
                                </a:rPr>
                                <m:t>𝑈</m:t>
                              </m:r>
                            </m:e>
                            <m:sup>
                              <m:r>
                                <a:rPr lang="en-US" sz="4200" i="1">
                                  <a:solidFill>
                                    <a:srgbClr val="0070C0"/>
                                  </a:solidFill>
                                  <a:latin typeface="Cambria Math" panose="02040503050406030204" pitchFamily="18" charset="0"/>
                                </a:rPr>
                                <m:t>𝑡</m:t>
                              </m:r>
                            </m:sup>
                          </m:sSup>
                          <m:acc>
                            <m:accPr>
                              <m:chr m:val="⃗"/>
                              <m:ctrlPr>
                                <a:rPr lang="en-US" sz="4200" i="1">
                                  <a:solidFill>
                                    <a:srgbClr val="002060"/>
                                  </a:solidFill>
                                  <a:latin typeface="Cambria Math" panose="02040503050406030204" pitchFamily="18" charset="0"/>
                                </a:rPr>
                              </m:ctrlPr>
                            </m:accPr>
                            <m:e>
                              <m:sSub>
                                <m:sSubPr>
                                  <m:ctrlPr>
                                    <a:rPr lang="en-US" sz="4200" i="1">
                                      <a:solidFill>
                                        <a:srgbClr val="002060"/>
                                      </a:solidFill>
                                      <a:latin typeface="Cambria Math" panose="02040503050406030204" pitchFamily="18" charset="0"/>
                                    </a:rPr>
                                  </m:ctrlPr>
                                </m:sSubPr>
                                <m:e>
                                  <m:r>
                                    <a:rPr lang="en-US" sz="4200" i="1">
                                      <a:solidFill>
                                        <a:srgbClr val="002060"/>
                                      </a:solidFill>
                                      <a:latin typeface="Cambria Math" panose="02040503050406030204" pitchFamily="18" charset="0"/>
                                    </a:rPr>
                                    <m:t>𝑒</m:t>
                                  </m:r>
                                </m:e>
                                <m:sub>
                                  <m:r>
                                    <a:rPr lang="en-US" sz="4200" i="1">
                                      <a:solidFill>
                                        <a:srgbClr val="002060"/>
                                      </a:solidFill>
                                      <a:latin typeface="Cambria Math" panose="02040503050406030204" pitchFamily="18" charset="0"/>
                                    </a:rPr>
                                    <m:t>𝑡</m:t>
                                  </m:r>
                                </m:sub>
                              </m:sSub>
                            </m:e>
                          </m:acc>
                          <m:r>
                            <a:rPr lang="en-US" sz="4200" i="1">
                              <a:latin typeface="Cambria Math" panose="02040503050406030204" pitchFamily="18" charset="0"/>
                            </a:rPr>
                            <m:t>+</m:t>
                          </m:r>
                          <m:sSup>
                            <m:sSupPr>
                              <m:ctrlPr>
                                <a:rPr lang="en-US" sz="4200" i="1">
                                  <a:solidFill>
                                    <a:srgbClr val="0070C0"/>
                                  </a:solidFill>
                                  <a:latin typeface="Cambria Math" panose="02040503050406030204" pitchFamily="18" charset="0"/>
                                </a:rPr>
                              </m:ctrlPr>
                            </m:sSupPr>
                            <m:e>
                              <m:r>
                                <a:rPr lang="en-US" sz="4200" i="1">
                                  <a:solidFill>
                                    <a:srgbClr val="0070C0"/>
                                  </a:solidFill>
                                  <a:latin typeface="Cambria Math" panose="02040503050406030204" pitchFamily="18" charset="0"/>
                                </a:rPr>
                                <m:t>𝑈</m:t>
                              </m:r>
                            </m:e>
                            <m:sup>
                              <m:r>
                                <a:rPr lang="en-US" sz="4200" i="1">
                                  <a:solidFill>
                                    <a:srgbClr val="0070C0"/>
                                  </a:solidFill>
                                  <a:latin typeface="Cambria Math" panose="02040503050406030204" pitchFamily="18" charset="0"/>
                                </a:rPr>
                                <m:t>𝑥</m:t>
                              </m:r>
                            </m:sup>
                          </m:sSup>
                          <m:acc>
                            <m:accPr>
                              <m:chr m:val="⃗"/>
                              <m:ctrlPr>
                                <a:rPr lang="en-US" sz="4200" i="1">
                                  <a:solidFill>
                                    <a:srgbClr val="002060"/>
                                  </a:solidFill>
                                  <a:latin typeface="Cambria Math" panose="02040503050406030204" pitchFamily="18" charset="0"/>
                                </a:rPr>
                              </m:ctrlPr>
                            </m:accPr>
                            <m:e>
                              <m:sSub>
                                <m:sSubPr>
                                  <m:ctrlPr>
                                    <a:rPr lang="en-US" sz="4200" i="1">
                                      <a:solidFill>
                                        <a:srgbClr val="002060"/>
                                      </a:solidFill>
                                      <a:latin typeface="Cambria Math" panose="02040503050406030204" pitchFamily="18" charset="0"/>
                                    </a:rPr>
                                  </m:ctrlPr>
                                </m:sSubPr>
                                <m:e>
                                  <m:r>
                                    <a:rPr lang="en-US" sz="4200" i="1">
                                      <a:solidFill>
                                        <a:srgbClr val="002060"/>
                                      </a:solidFill>
                                      <a:latin typeface="Cambria Math" panose="02040503050406030204" pitchFamily="18" charset="0"/>
                                    </a:rPr>
                                    <m:t>𝑒</m:t>
                                  </m:r>
                                </m:e>
                                <m:sub>
                                  <m:r>
                                    <a:rPr lang="en-US" sz="4200" i="1">
                                      <a:solidFill>
                                        <a:srgbClr val="002060"/>
                                      </a:solidFill>
                                      <a:latin typeface="Cambria Math" panose="02040503050406030204" pitchFamily="18" charset="0"/>
                                    </a:rPr>
                                    <m:t>𝑥</m:t>
                                  </m:r>
                                </m:sub>
                              </m:sSub>
                            </m:e>
                          </m:acc>
                        </m:e>
                      </m:d>
                      <m:r>
                        <a:rPr lang="en-US" sz="4200" b="0" i="1" smtClean="0">
                          <a:latin typeface="Cambria Math" panose="02040503050406030204" pitchFamily="18" charset="0"/>
                        </a:rPr>
                        <m:t>⋅</m:t>
                      </m:r>
                      <m:d>
                        <m:dPr>
                          <m:ctrlPr>
                            <a:rPr lang="en-US" sz="4200" b="0" i="1" smtClean="0">
                              <a:latin typeface="Cambria Math" panose="02040503050406030204" pitchFamily="18" charset="0"/>
                            </a:rPr>
                          </m:ctrlPr>
                        </m:dPr>
                        <m:e>
                          <m:sSup>
                            <m:sSupPr>
                              <m:ctrlPr>
                                <a:rPr lang="en-US" sz="4200" i="1">
                                  <a:solidFill>
                                    <a:srgbClr val="0070C0"/>
                                  </a:solidFill>
                                  <a:latin typeface="Cambria Math" panose="02040503050406030204" pitchFamily="18" charset="0"/>
                                </a:rPr>
                              </m:ctrlPr>
                            </m:sSupPr>
                            <m:e>
                              <m:r>
                                <a:rPr lang="en-US" sz="4200" i="1">
                                  <a:solidFill>
                                    <a:srgbClr val="0070C0"/>
                                  </a:solidFill>
                                  <a:latin typeface="Cambria Math" panose="02040503050406030204" pitchFamily="18" charset="0"/>
                                </a:rPr>
                                <m:t>𝑈</m:t>
                              </m:r>
                            </m:e>
                            <m:sup>
                              <m:r>
                                <a:rPr lang="en-US" sz="4200" i="1">
                                  <a:solidFill>
                                    <a:srgbClr val="0070C0"/>
                                  </a:solidFill>
                                  <a:latin typeface="Cambria Math" panose="02040503050406030204" pitchFamily="18" charset="0"/>
                                </a:rPr>
                                <m:t>𝑡</m:t>
                              </m:r>
                            </m:sup>
                          </m:sSup>
                          <m:acc>
                            <m:accPr>
                              <m:chr m:val="⃗"/>
                              <m:ctrlPr>
                                <a:rPr lang="en-US" sz="4200" i="1">
                                  <a:solidFill>
                                    <a:srgbClr val="002060"/>
                                  </a:solidFill>
                                  <a:latin typeface="Cambria Math" panose="02040503050406030204" pitchFamily="18" charset="0"/>
                                </a:rPr>
                              </m:ctrlPr>
                            </m:accPr>
                            <m:e>
                              <m:sSub>
                                <m:sSubPr>
                                  <m:ctrlPr>
                                    <a:rPr lang="en-US" sz="4200" i="1">
                                      <a:solidFill>
                                        <a:srgbClr val="002060"/>
                                      </a:solidFill>
                                      <a:latin typeface="Cambria Math" panose="02040503050406030204" pitchFamily="18" charset="0"/>
                                    </a:rPr>
                                  </m:ctrlPr>
                                </m:sSubPr>
                                <m:e>
                                  <m:r>
                                    <a:rPr lang="en-US" sz="4200" i="1">
                                      <a:solidFill>
                                        <a:srgbClr val="002060"/>
                                      </a:solidFill>
                                      <a:latin typeface="Cambria Math" panose="02040503050406030204" pitchFamily="18" charset="0"/>
                                    </a:rPr>
                                    <m:t>𝑒</m:t>
                                  </m:r>
                                </m:e>
                                <m:sub>
                                  <m:r>
                                    <a:rPr lang="en-US" sz="4200" i="1">
                                      <a:solidFill>
                                        <a:srgbClr val="002060"/>
                                      </a:solidFill>
                                      <a:latin typeface="Cambria Math" panose="02040503050406030204" pitchFamily="18" charset="0"/>
                                    </a:rPr>
                                    <m:t>𝑡</m:t>
                                  </m:r>
                                </m:sub>
                              </m:sSub>
                            </m:e>
                          </m:acc>
                          <m:r>
                            <a:rPr lang="en-US" sz="4200" i="1">
                              <a:latin typeface="Cambria Math" panose="02040503050406030204" pitchFamily="18" charset="0"/>
                            </a:rPr>
                            <m:t>+</m:t>
                          </m:r>
                          <m:sSup>
                            <m:sSupPr>
                              <m:ctrlPr>
                                <a:rPr lang="en-US" sz="4200" i="1">
                                  <a:solidFill>
                                    <a:srgbClr val="0070C0"/>
                                  </a:solidFill>
                                  <a:latin typeface="Cambria Math" panose="02040503050406030204" pitchFamily="18" charset="0"/>
                                </a:rPr>
                              </m:ctrlPr>
                            </m:sSupPr>
                            <m:e>
                              <m:r>
                                <a:rPr lang="en-US" sz="4200" i="1">
                                  <a:solidFill>
                                    <a:srgbClr val="0070C0"/>
                                  </a:solidFill>
                                  <a:latin typeface="Cambria Math" panose="02040503050406030204" pitchFamily="18" charset="0"/>
                                </a:rPr>
                                <m:t>𝑈</m:t>
                              </m:r>
                            </m:e>
                            <m:sup>
                              <m:r>
                                <a:rPr lang="en-US" sz="4200" i="1">
                                  <a:solidFill>
                                    <a:srgbClr val="0070C0"/>
                                  </a:solidFill>
                                  <a:latin typeface="Cambria Math" panose="02040503050406030204" pitchFamily="18" charset="0"/>
                                </a:rPr>
                                <m:t>𝑥</m:t>
                              </m:r>
                            </m:sup>
                          </m:sSup>
                          <m:acc>
                            <m:accPr>
                              <m:chr m:val="⃗"/>
                              <m:ctrlPr>
                                <a:rPr lang="en-US" sz="4200" i="1">
                                  <a:solidFill>
                                    <a:srgbClr val="002060"/>
                                  </a:solidFill>
                                  <a:latin typeface="Cambria Math" panose="02040503050406030204" pitchFamily="18" charset="0"/>
                                </a:rPr>
                              </m:ctrlPr>
                            </m:accPr>
                            <m:e>
                              <m:sSub>
                                <m:sSubPr>
                                  <m:ctrlPr>
                                    <a:rPr lang="en-US" sz="4200" i="1">
                                      <a:solidFill>
                                        <a:srgbClr val="002060"/>
                                      </a:solidFill>
                                      <a:latin typeface="Cambria Math" panose="02040503050406030204" pitchFamily="18" charset="0"/>
                                    </a:rPr>
                                  </m:ctrlPr>
                                </m:sSubPr>
                                <m:e>
                                  <m:r>
                                    <a:rPr lang="en-US" sz="4200" i="1">
                                      <a:solidFill>
                                        <a:srgbClr val="002060"/>
                                      </a:solidFill>
                                      <a:latin typeface="Cambria Math" panose="02040503050406030204" pitchFamily="18" charset="0"/>
                                    </a:rPr>
                                    <m:t>𝑒</m:t>
                                  </m:r>
                                </m:e>
                                <m:sub>
                                  <m:r>
                                    <a:rPr lang="en-US" sz="4200" i="1">
                                      <a:solidFill>
                                        <a:srgbClr val="002060"/>
                                      </a:solidFill>
                                      <a:latin typeface="Cambria Math" panose="02040503050406030204" pitchFamily="18" charset="0"/>
                                    </a:rPr>
                                    <m:t>𝑥</m:t>
                                  </m:r>
                                </m:sub>
                              </m:sSub>
                            </m:e>
                          </m:acc>
                        </m:e>
                      </m:d>
                    </m:oMath>
                  </m:oMathPara>
                </a14:m>
                <a:endParaRPr lang="en-CA" sz="4200" dirty="0"/>
              </a:p>
              <a:p>
                <a:pPr/>
                <a14:m>
                  <m:oMathPara xmlns:m="http://schemas.openxmlformats.org/officeDocument/2006/math">
                    <m:oMathParaPr>
                      <m:jc m:val="centerGroup"/>
                    </m:oMathParaPr>
                    <m:oMath xmlns:m="http://schemas.openxmlformats.org/officeDocument/2006/math">
                      <m:r>
                        <a:rPr lang="en-US" sz="4200" i="1" smtClean="0">
                          <a:latin typeface="Cambria Math" panose="02040503050406030204" pitchFamily="18" charset="0"/>
                        </a:rPr>
                        <m:t>=</m:t>
                      </m:r>
                      <m:sSup>
                        <m:sSupPr>
                          <m:ctrlPr>
                            <a:rPr lang="en-US" sz="4200" i="1">
                              <a:solidFill>
                                <a:srgbClr val="0070C0"/>
                              </a:solidFill>
                              <a:latin typeface="Cambria Math" panose="02040503050406030204" pitchFamily="18" charset="0"/>
                            </a:rPr>
                          </m:ctrlPr>
                        </m:sSupPr>
                        <m:e>
                          <m:r>
                            <a:rPr lang="en-US" sz="4200" i="1">
                              <a:solidFill>
                                <a:srgbClr val="0070C0"/>
                              </a:solidFill>
                              <a:latin typeface="Cambria Math" panose="02040503050406030204" pitchFamily="18" charset="0"/>
                            </a:rPr>
                            <m:t>𝑈</m:t>
                          </m:r>
                        </m:e>
                        <m:sup>
                          <m:r>
                            <a:rPr lang="en-US" sz="4200" i="1">
                              <a:solidFill>
                                <a:srgbClr val="0070C0"/>
                              </a:solidFill>
                              <a:latin typeface="Cambria Math" panose="02040503050406030204" pitchFamily="18" charset="0"/>
                            </a:rPr>
                            <m:t>𝑡</m:t>
                          </m:r>
                        </m:sup>
                      </m:sSup>
                      <m:sSup>
                        <m:sSupPr>
                          <m:ctrlPr>
                            <a:rPr lang="en-US" sz="4200" i="1">
                              <a:solidFill>
                                <a:srgbClr val="0070C0"/>
                              </a:solidFill>
                              <a:latin typeface="Cambria Math" panose="02040503050406030204" pitchFamily="18" charset="0"/>
                            </a:rPr>
                          </m:ctrlPr>
                        </m:sSupPr>
                        <m:e>
                          <m:r>
                            <a:rPr lang="en-US" sz="4200" i="1">
                              <a:solidFill>
                                <a:srgbClr val="0070C0"/>
                              </a:solidFill>
                              <a:latin typeface="Cambria Math" panose="02040503050406030204" pitchFamily="18" charset="0"/>
                            </a:rPr>
                            <m:t>𝑈</m:t>
                          </m:r>
                        </m:e>
                        <m:sup>
                          <m:r>
                            <a:rPr lang="en-US" sz="4200" i="1">
                              <a:solidFill>
                                <a:srgbClr val="0070C0"/>
                              </a:solidFill>
                              <a:latin typeface="Cambria Math" panose="02040503050406030204" pitchFamily="18" charset="0"/>
                            </a:rPr>
                            <m:t>𝑡</m:t>
                          </m:r>
                        </m:sup>
                      </m:sSup>
                      <m:d>
                        <m:dPr>
                          <m:ctrlPr>
                            <a:rPr lang="en-US" sz="4200" b="0" i="1" smtClean="0">
                              <a:latin typeface="Cambria Math" panose="02040503050406030204" pitchFamily="18" charset="0"/>
                            </a:rPr>
                          </m:ctrlPr>
                        </m:dPr>
                        <m:e>
                          <m:acc>
                            <m:accPr>
                              <m:chr m:val="⃗"/>
                              <m:ctrlPr>
                                <a:rPr lang="en-US" sz="4400" i="1">
                                  <a:solidFill>
                                    <a:srgbClr val="002060"/>
                                  </a:solidFill>
                                  <a:latin typeface="Cambria Math" panose="02040503050406030204" pitchFamily="18" charset="0"/>
                                </a:rPr>
                              </m:ctrlPr>
                            </m:accPr>
                            <m:e>
                              <m:sSub>
                                <m:sSubPr>
                                  <m:ctrlPr>
                                    <a:rPr lang="en-US" sz="4400" i="1">
                                      <a:solidFill>
                                        <a:srgbClr val="002060"/>
                                      </a:solidFill>
                                      <a:latin typeface="Cambria Math" panose="02040503050406030204" pitchFamily="18" charset="0"/>
                                    </a:rPr>
                                  </m:ctrlPr>
                                </m:sSubPr>
                                <m:e>
                                  <m:r>
                                    <a:rPr lang="en-US" sz="4400" i="1">
                                      <a:solidFill>
                                        <a:srgbClr val="002060"/>
                                      </a:solidFill>
                                      <a:latin typeface="Cambria Math" panose="02040503050406030204" pitchFamily="18" charset="0"/>
                                    </a:rPr>
                                    <m:t>𝑒</m:t>
                                  </m:r>
                                </m:e>
                                <m:sub>
                                  <m:r>
                                    <a:rPr lang="en-US" sz="4400" i="1">
                                      <a:solidFill>
                                        <a:srgbClr val="002060"/>
                                      </a:solidFill>
                                      <a:latin typeface="Cambria Math" panose="02040503050406030204" pitchFamily="18" charset="0"/>
                                    </a:rPr>
                                    <m:t>𝑡</m:t>
                                  </m:r>
                                </m:sub>
                              </m:sSub>
                            </m:e>
                          </m:acc>
                          <m:r>
                            <a:rPr lang="en-US" sz="4400" i="1">
                              <a:latin typeface="Cambria Math" panose="02040503050406030204" pitchFamily="18" charset="0"/>
                            </a:rPr>
                            <m:t>⋅</m:t>
                          </m:r>
                          <m:acc>
                            <m:accPr>
                              <m:chr m:val="⃗"/>
                              <m:ctrlPr>
                                <a:rPr lang="en-US" sz="4400" i="1">
                                  <a:solidFill>
                                    <a:srgbClr val="002060"/>
                                  </a:solidFill>
                                  <a:latin typeface="Cambria Math" panose="02040503050406030204" pitchFamily="18" charset="0"/>
                                </a:rPr>
                              </m:ctrlPr>
                            </m:accPr>
                            <m:e>
                              <m:sSub>
                                <m:sSubPr>
                                  <m:ctrlPr>
                                    <a:rPr lang="en-US" sz="4400" i="1">
                                      <a:solidFill>
                                        <a:srgbClr val="002060"/>
                                      </a:solidFill>
                                      <a:latin typeface="Cambria Math" panose="02040503050406030204" pitchFamily="18" charset="0"/>
                                    </a:rPr>
                                  </m:ctrlPr>
                                </m:sSubPr>
                                <m:e>
                                  <m:r>
                                    <a:rPr lang="en-US" sz="4400" i="1">
                                      <a:solidFill>
                                        <a:srgbClr val="002060"/>
                                      </a:solidFill>
                                      <a:latin typeface="Cambria Math" panose="02040503050406030204" pitchFamily="18" charset="0"/>
                                    </a:rPr>
                                    <m:t>𝑒</m:t>
                                  </m:r>
                                </m:e>
                                <m:sub>
                                  <m:r>
                                    <a:rPr lang="en-US" sz="4400" i="1">
                                      <a:solidFill>
                                        <a:srgbClr val="002060"/>
                                      </a:solidFill>
                                      <a:latin typeface="Cambria Math" panose="02040503050406030204" pitchFamily="18" charset="0"/>
                                    </a:rPr>
                                    <m:t>𝑡</m:t>
                                  </m:r>
                                </m:sub>
                              </m:sSub>
                            </m:e>
                          </m:acc>
                        </m:e>
                      </m:d>
                      <m:r>
                        <a:rPr lang="en-US" sz="4200" b="0" i="1" smtClean="0">
                          <a:latin typeface="Cambria Math" panose="02040503050406030204" pitchFamily="18" charset="0"/>
                        </a:rPr>
                        <m:t>+</m:t>
                      </m:r>
                      <m:sSup>
                        <m:sSupPr>
                          <m:ctrlPr>
                            <a:rPr lang="en-US" sz="4200" i="1">
                              <a:solidFill>
                                <a:srgbClr val="0070C0"/>
                              </a:solidFill>
                              <a:latin typeface="Cambria Math" panose="02040503050406030204" pitchFamily="18" charset="0"/>
                            </a:rPr>
                          </m:ctrlPr>
                        </m:sSupPr>
                        <m:e>
                          <m:r>
                            <a:rPr lang="en-US" sz="4200" i="1">
                              <a:solidFill>
                                <a:srgbClr val="0070C0"/>
                              </a:solidFill>
                              <a:latin typeface="Cambria Math" panose="02040503050406030204" pitchFamily="18" charset="0"/>
                            </a:rPr>
                            <m:t>𝑈</m:t>
                          </m:r>
                        </m:e>
                        <m:sup>
                          <m:r>
                            <a:rPr lang="en-US" sz="4200" i="1">
                              <a:solidFill>
                                <a:srgbClr val="0070C0"/>
                              </a:solidFill>
                              <a:latin typeface="Cambria Math" panose="02040503050406030204" pitchFamily="18" charset="0"/>
                            </a:rPr>
                            <m:t>𝑡</m:t>
                          </m:r>
                        </m:sup>
                      </m:sSup>
                      <m:sSup>
                        <m:sSupPr>
                          <m:ctrlPr>
                            <a:rPr lang="en-US" sz="4200" i="1">
                              <a:solidFill>
                                <a:srgbClr val="0070C0"/>
                              </a:solidFill>
                              <a:latin typeface="Cambria Math" panose="02040503050406030204" pitchFamily="18" charset="0"/>
                            </a:rPr>
                          </m:ctrlPr>
                        </m:sSupPr>
                        <m:e>
                          <m:r>
                            <a:rPr lang="en-US" sz="4200" i="1">
                              <a:solidFill>
                                <a:srgbClr val="0070C0"/>
                              </a:solidFill>
                              <a:latin typeface="Cambria Math" panose="02040503050406030204" pitchFamily="18" charset="0"/>
                            </a:rPr>
                            <m:t>𝑈</m:t>
                          </m:r>
                        </m:e>
                        <m:sup>
                          <m:r>
                            <a:rPr lang="en-US" sz="4200" b="0" i="1" smtClean="0">
                              <a:solidFill>
                                <a:srgbClr val="0070C0"/>
                              </a:solidFill>
                              <a:latin typeface="Cambria Math" panose="02040503050406030204" pitchFamily="18" charset="0"/>
                            </a:rPr>
                            <m:t>𝑥</m:t>
                          </m:r>
                        </m:sup>
                      </m:sSup>
                      <m:d>
                        <m:dPr>
                          <m:ctrlPr>
                            <a:rPr lang="en-US" sz="4200" i="1">
                              <a:latin typeface="Cambria Math" panose="02040503050406030204" pitchFamily="18" charset="0"/>
                            </a:rPr>
                          </m:ctrlPr>
                        </m:dPr>
                        <m:e>
                          <m:acc>
                            <m:accPr>
                              <m:chr m:val="⃗"/>
                              <m:ctrlPr>
                                <a:rPr lang="en-US" sz="4400" i="1">
                                  <a:solidFill>
                                    <a:srgbClr val="002060"/>
                                  </a:solidFill>
                                  <a:latin typeface="Cambria Math" panose="02040503050406030204" pitchFamily="18" charset="0"/>
                                </a:rPr>
                              </m:ctrlPr>
                            </m:accPr>
                            <m:e>
                              <m:sSub>
                                <m:sSubPr>
                                  <m:ctrlPr>
                                    <a:rPr lang="en-US" sz="4400" i="1">
                                      <a:solidFill>
                                        <a:srgbClr val="002060"/>
                                      </a:solidFill>
                                      <a:latin typeface="Cambria Math" panose="02040503050406030204" pitchFamily="18" charset="0"/>
                                    </a:rPr>
                                  </m:ctrlPr>
                                </m:sSubPr>
                                <m:e>
                                  <m:r>
                                    <a:rPr lang="en-US" sz="4400" i="1">
                                      <a:solidFill>
                                        <a:srgbClr val="002060"/>
                                      </a:solidFill>
                                      <a:latin typeface="Cambria Math" panose="02040503050406030204" pitchFamily="18" charset="0"/>
                                    </a:rPr>
                                    <m:t>𝑒</m:t>
                                  </m:r>
                                </m:e>
                                <m:sub>
                                  <m:r>
                                    <a:rPr lang="en-US" sz="4400" i="1">
                                      <a:solidFill>
                                        <a:srgbClr val="002060"/>
                                      </a:solidFill>
                                      <a:latin typeface="Cambria Math" panose="02040503050406030204" pitchFamily="18" charset="0"/>
                                    </a:rPr>
                                    <m:t>𝑡</m:t>
                                  </m:r>
                                </m:sub>
                              </m:sSub>
                            </m:e>
                          </m:acc>
                          <m:r>
                            <a:rPr lang="en-US" sz="4400" i="1">
                              <a:latin typeface="Cambria Math" panose="02040503050406030204" pitchFamily="18" charset="0"/>
                            </a:rPr>
                            <m:t>⋅</m:t>
                          </m:r>
                          <m:acc>
                            <m:accPr>
                              <m:chr m:val="⃗"/>
                              <m:ctrlPr>
                                <a:rPr lang="en-US" sz="4400" i="1">
                                  <a:solidFill>
                                    <a:srgbClr val="002060"/>
                                  </a:solidFill>
                                  <a:latin typeface="Cambria Math" panose="02040503050406030204" pitchFamily="18" charset="0"/>
                                </a:rPr>
                              </m:ctrlPr>
                            </m:accPr>
                            <m:e>
                              <m:sSub>
                                <m:sSubPr>
                                  <m:ctrlPr>
                                    <a:rPr lang="en-US" sz="4400" i="1">
                                      <a:solidFill>
                                        <a:srgbClr val="002060"/>
                                      </a:solidFill>
                                      <a:latin typeface="Cambria Math" panose="02040503050406030204" pitchFamily="18" charset="0"/>
                                    </a:rPr>
                                  </m:ctrlPr>
                                </m:sSubPr>
                                <m:e>
                                  <m:r>
                                    <a:rPr lang="en-US" sz="4400" i="1">
                                      <a:solidFill>
                                        <a:srgbClr val="002060"/>
                                      </a:solidFill>
                                      <a:latin typeface="Cambria Math" panose="02040503050406030204" pitchFamily="18" charset="0"/>
                                    </a:rPr>
                                    <m:t>𝑒</m:t>
                                  </m:r>
                                </m:e>
                                <m:sub>
                                  <m:r>
                                    <a:rPr lang="en-US" sz="4400" b="0" i="1" smtClean="0">
                                      <a:solidFill>
                                        <a:srgbClr val="002060"/>
                                      </a:solidFill>
                                      <a:latin typeface="Cambria Math" panose="02040503050406030204" pitchFamily="18" charset="0"/>
                                    </a:rPr>
                                    <m:t>𝑥</m:t>
                                  </m:r>
                                </m:sub>
                              </m:sSub>
                            </m:e>
                          </m:acc>
                        </m:e>
                      </m:d>
                      <m:r>
                        <a:rPr lang="en-US" sz="4400" i="1">
                          <a:latin typeface="Cambria Math" panose="02040503050406030204" pitchFamily="18" charset="0"/>
                        </a:rPr>
                        <m:t>+</m:t>
                      </m:r>
                      <m:sSup>
                        <m:sSupPr>
                          <m:ctrlPr>
                            <a:rPr lang="en-US" sz="4200" i="1">
                              <a:solidFill>
                                <a:srgbClr val="0070C0"/>
                              </a:solidFill>
                              <a:latin typeface="Cambria Math" panose="02040503050406030204" pitchFamily="18" charset="0"/>
                            </a:rPr>
                          </m:ctrlPr>
                        </m:sSupPr>
                        <m:e>
                          <m:r>
                            <a:rPr lang="en-US" sz="4200" i="1">
                              <a:solidFill>
                                <a:srgbClr val="0070C0"/>
                              </a:solidFill>
                              <a:latin typeface="Cambria Math" panose="02040503050406030204" pitchFamily="18" charset="0"/>
                            </a:rPr>
                            <m:t>𝑈</m:t>
                          </m:r>
                        </m:e>
                        <m:sup>
                          <m:r>
                            <a:rPr lang="en-US" sz="4200" b="0" i="1" smtClean="0">
                              <a:solidFill>
                                <a:srgbClr val="0070C0"/>
                              </a:solidFill>
                              <a:latin typeface="Cambria Math" panose="02040503050406030204" pitchFamily="18" charset="0"/>
                            </a:rPr>
                            <m:t>𝑥</m:t>
                          </m:r>
                        </m:sup>
                      </m:sSup>
                      <m:sSup>
                        <m:sSupPr>
                          <m:ctrlPr>
                            <a:rPr lang="en-US" sz="4200" i="1">
                              <a:solidFill>
                                <a:srgbClr val="0070C0"/>
                              </a:solidFill>
                              <a:latin typeface="Cambria Math" panose="02040503050406030204" pitchFamily="18" charset="0"/>
                            </a:rPr>
                          </m:ctrlPr>
                        </m:sSupPr>
                        <m:e>
                          <m:r>
                            <a:rPr lang="en-US" sz="4200" i="1">
                              <a:solidFill>
                                <a:srgbClr val="0070C0"/>
                              </a:solidFill>
                              <a:latin typeface="Cambria Math" panose="02040503050406030204" pitchFamily="18" charset="0"/>
                            </a:rPr>
                            <m:t>𝑈</m:t>
                          </m:r>
                        </m:e>
                        <m:sup>
                          <m:r>
                            <a:rPr lang="en-US" sz="4200" i="1">
                              <a:solidFill>
                                <a:srgbClr val="0070C0"/>
                              </a:solidFill>
                              <a:latin typeface="Cambria Math" panose="02040503050406030204" pitchFamily="18" charset="0"/>
                            </a:rPr>
                            <m:t>𝑡</m:t>
                          </m:r>
                        </m:sup>
                      </m:sSup>
                      <m:d>
                        <m:dPr>
                          <m:ctrlPr>
                            <a:rPr lang="en-US" sz="4200" i="1">
                              <a:latin typeface="Cambria Math" panose="02040503050406030204" pitchFamily="18" charset="0"/>
                            </a:rPr>
                          </m:ctrlPr>
                        </m:dPr>
                        <m:e>
                          <m:acc>
                            <m:accPr>
                              <m:chr m:val="⃗"/>
                              <m:ctrlPr>
                                <a:rPr lang="en-US" sz="4400" i="1">
                                  <a:solidFill>
                                    <a:srgbClr val="002060"/>
                                  </a:solidFill>
                                  <a:latin typeface="Cambria Math" panose="02040503050406030204" pitchFamily="18" charset="0"/>
                                </a:rPr>
                              </m:ctrlPr>
                            </m:accPr>
                            <m:e>
                              <m:sSub>
                                <m:sSubPr>
                                  <m:ctrlPr>
                                    <a:rPr lang="en-US" sz="4400" i="1">
                                      <a:solidFill>
                                        <a:srgbClr val="002060"/>
                                      </a:solidFill>
                                      <a:latin typeface="Cambria Math" panose="02040503050406030204" pitchFamily="18" charset="0"/>
                                    </a:rPr>
                                  </m:ctrlPr>
                                </m:sSubPr>
                                <m:e>
                                  <m:r>
                                    <a:rPr lang="en-US" sz="4400" i="1">
                                      <a:solidFill>
                                        <a:srgbClr val="002060"/>
                                      </a:solidFill>
                                      <a:latin typeface="Cambria Math" panose="02040503050406030204" pitchFamily="18" charset="0"/>
                                    </a:rPr>
                                    <m:t>𝑒</m:t>
                                  </m:r>
                                </m:e>
                                <m:sub>
                                  <m:r>
                                    <a:rPr lang="en-US" sz="4400" b="0" i="1" smtClean="0">
                                      <a:solidFill>
                                        <a:srgbClr val="002060"/>
                                      </a:solidFill>
                                      <a:latin typeface="Cambria Math" panose="02040503050406030204" pitchFamily="18" charset="0"/>
                                    </a:rPr>
                                    <m:t>𝑥</m:t>
                                  </m:r>
                                </m:sub>
                              </m:sSub>
                            </m:e>
                          </m:acc>
                          <m:r>
                            <a:rPr lang="en-US" sz="4400" i="1">
                              <a:latin typeface="Cambria Math" panose="02040503050406030204" pitchFamily="18" charset="0"/>
                            </a:rPr>
                            <m:t>⋅</m:t>
                          </m:r>
                          <m:acc>
                            <m:accPr>
                              <m:chr m:val="⃗"/>
                              <m:ctrlPr>
                                <a:rPr lang="en-US" sz="4400" i="1">
                                  <a:solidFill>
                                    <a:srgbClr val="002060"/>
                                  </a:solidFill>
                                  <a:latin typeface="Cambria Math" panose="02040503050406030204" pitchFamily="18" charset="0"/>
                                </a:rPr>
                              </m:ctrlPr>
                            </m:accPr>
                            <m:e>
                              <m:sSub>
                                <m:sSubPr>
                                  <m:ctrlPr>
                                    <a:rPr lang="en-US" sz="4400" i="1">
                                      <a:solidFill>
                                        <a:srgbClr val="002060"/>
                                      </a:solidFill>
                                      <a:latin typeface="Cambria Math" panose="02040503050406030204" pitchFamily="18" charset="0"/>
                                    </a:rPr>
                                  </m:ctrlPr>
                                </m:sSubPr>
                                <m:e>
                                  <m:r>
                                    <a:rPr lang="en-US" sz="4400" i="1">
                                      <a:solidFill>
                                        <a:srgbClr val="002060"/>
                                      </a:solidFill>
                                      <a:latin typeface="Cambria Math" panose="02040503050406030204" pitchFamily="18" charset="0"/>
                                    </a:rPr>
                                    <m:t>𝑒</m:t>
                                  </m:r>
                                </m:e>
                                <m:sub>
                                  <m:r>
                                    <a:rPr lang="en-US" sz="4400" i="1">
                                      <a:solidFill>
                                        <a:srgbClr val="002060"/>
                                      </a:solidFill>
                                      <a:latin typeface="Cambria Math" panose="02040503050406030204" pitchFamily="18" charset="0"/>
                                    </a:rPr>
                                    <m:t>𝑡</m:t>
                                  </m:r>
                                </m:sub>
                              </m:sSub>
                            </m:e>
                          </m:acc>
                        </m:e>
                      </m:d>
                      <m:r>
                        <a:rPr lang="en-US" sz="4400" i="1">
                          <a:latin typeface="Cambria Math" panose="02040503050406030204" pitchFamily="18" charset="0"/>
                        </a:rPr>
                        <m:t>+</m:t>
                      </m:r>
                      <m:sSup>
                        <m:sSupPr>
                          <m:ctrlPr>
                            <a:rPr lang="en-US" sz="4400" i="1">
                              <a:solidFill>
                                <a:srgbClr val="0070C0"/>
                              </a:solidFill>
                              <a:latin typeface="Cambria Math" panose="02040503050406030204" pitchFamily="18" charset="0"/>
                            </a:rPr>
                          </m:ctrlPr>
                        </m:sSupPr>
                        <m:e>
                          <m:r>
                            <a:rPr lang="en-US" sz="4400" i="1">
                              <a:solidFill>
                                <a:srgbClr val="0070C0"/>
                              </a:solidFill>
                              <a:latin typeface="Cambria Math" panose="02040503050406030204" pitchFamily="18" charset="0"/>
                            </a:rPr>
                            <m:t>𝑈</m:t>
                          </m:r>
                        </m:e>
                        <m:sup>
                          <m:r>
                            <a:rPr lang="en-US" sz="4400" i="1">
                              <a:solidFill>
                                <a:srgbClr val="0070C0"/>
                              </a:solidFill>
                              <a:latin typeface="Cambria Math" panose="02040503050406030204" pitchFamily="18" charset="0"/>
                            </a:rPr>
                            <m:t>𝑥</m:t>
                          </m:r>
                        </m:sup>
                      </m:sSup>
                      <m:sSup>
                        <m:sSupPr>
                          <m:ctrlPr>
                            <a:rPr lang="en-US" sz="4400" i="1">
                              <a:solidFill>
                                <a:srgbClr val="0070C0"/>
                              </a:solidFill>
                              <a:latin typeface="Cambria Math" panose="02040503050406030204" pitchFamily="18" charset="0"/>
                            </a:rPr>
                          </m:ctrlPr>
                        </m:sSupPr>
                        <m:e>
                          <m:r>
                            <a:rPr lang="en-US" sz="4400" i="1">
                              <a:solidFill>
                                <a:srgbClr val="0070C0"/>
                              </a:solidFill>
                              <a:latin typeface="Cambria Math" panose="02040503050406030204" pitchFamily="18" charset="0"/>
                            </a:rPr>
                            <m:t>𝑈</m:t>
                          </m:r>
                        </m:e>
                        <m:sup>
                          <m:r>
                            <a:rPr lang="en-US" sz="4400" i="1">
                              <a:solidFill>
                                <a:srgbClr val="0070C0"/>
                              </a:solidFill>
                              <a:latin typeface="Cambria Math" panose="02040503050406030204" pitchFamily="18" charset="0"/>
                            </a:rPr>
                            <m:t>𝑥</m:t>
                          </m:r>
                        </m:sup>
                      </m:sSup>
                      <m:d>
                        <m:dPr>
                          <m:ctrlPr>
                            <a:rPr lang="en-US" sz="4400" i="1">
                              <a:latin typeface="Cambria Math" panose="02040503050406030204" pitchFamily="18" charset="0"/>
                            </a:rPr>
                          </m:ctrlPr>
                        </m:dPr>
                        <m:e>
                          <m:acc>
                            <m:accPr>
                              <m:chr m:val="⃗"/>
                              <m:ctrlPr>
                                <a:rPr lang="en-US" sz="4400" i="1">
                                  <a:solidFill>
                                    <a:srgbClr val="002060"/>
                                  </a:solidFill>
                                  <a:latin typeface="Cambria Math" panose="02040503050406030204" pitchFamily="18" charset="0"/>
                                </a:rPr>
                              </m:ctrlPr>
                            </m:accPr>
                            <m:e>
                              <m:sSub>
                                <m:sSubPr>
                                  <m:ctrlPr>
                                    <a:rPr lang="en-US" sz="4400" i="1">
                                      <a:solidFill>
                                        <a:srgbClr val="002060"/>
                                      </a:solidFill>
                                      <a:latin typeface="Cambria Math" panose="02040503050406030204" pitchFamily="18" charset="0"/>
                                    </a:rPr>
                                  </m:ctrlPr>
                                </m:sSubPr>
                                <m:e>
                                  <m:r>
                                    <a:rPr lang="en-US" sz="4400" i="1">
                                      <a:solidFill>
                                        <a:srgbClr val="002060"/>
                                      </a:solidFill>
                                      <a:latin typeface="Cambria Math" panose="02040503050406030204" pitchFamily="18" charset="0"/>
                                    </a:rPr>
                                    <m:t>𝑒</m:t>
                                  </m:r>
                                </m:e>
                                <m:sub>
                                  <m:r>
                                    <a:rPr lang="en-US" sz="4400" i="1">
                                      <a:solidFill>
                                        <a:srgbClr val="002060"/>
                                      </a:solidFill>
                                      <a:latin typeface="Cambria Math" panose="02040503050406030204" pitchFamily="18" charset="0"/>
                                    </a:rPr>
                                    <m:t>𝑥</m:t>
                                  </m:r>
                                </m:sub>
                              </m:sSub>
                            </m:e>
                          </m:acc>
                          <m:r>
                            <a:rPr lang="en-US" sz="4400" i="1">
                              <a:latin typeface="Cambria Math" panose="02040503050406030204" pitchFamily="18" charset="0"/>
                            </a:rPr>
                            <m:t>⋅</m:t>
                          </m:r>
                          <m:acc>
                            <m:accPr>
                              <m:chr m:val="⃗"/>
                              <m:ctrlPr>
                                <a:rPr lang="en-US" sz="4400" i="1">
                                  <a:solidFill>
                                    <a:srgbClr val="002060"/>
                                  </a:solidFill>
                                  <a:latin typeface="Cambria Math" panose="02040503050406030204" pitchFamily="18" charset="0"/>
                                </a:rPr>
                              </m:ctrlPr>
                            </m:accPr>
                            <m:e>
                              <m:sSub>
                                <m:sSubPr>
                                  <m:ctrlPr>
                                    <a:rPr lang="en-US" sz="4400" i="1">
                                      <a:solidFill>
                                        <a:srgbClr val="002060"/>
                                      </a:solidFill>
                                      <a:latin typeface="Cambria Math" panose="02040503050406030204" pitchFamily="18" charset="0"/>
                                    </a:rPr>
                                  </m:ctrlPr>
                                </m:sSubPr>
                                <m:e>
                                  <m:r>
                                    <a:rPr lang="en-US" sz="4400" i="1">
                                      <a:solidFill>
                                        <a:srgbClr val="002060"/>
                                      </a:solidFill>
                                      <a:latin typeface="Cambria Math" panose="02040503050406030204" pitchFamily="18" charset="0"/>
                                    </a:rPr>
                                    <m:t>𝑒</m:t>
                                  </m:r>
                                </m:e>
                                <m:sub>
                                  <m:r>
                                    <a:rPr lang="en-US" sz="4400" i="1">
                                      <a:solidFill>
                                        <a:srgbClr val="002060"/>
                                      </a:solidFill>
                                      <a:latin typeface="Cambria Math" panose="02040503050406030204" pitchFamily="18" charset="0"/>
                                    </a:rPr>
                                    <m:t>𝑥</m:t>
                                  </m:r>
                                </m:sub>
                              </m:sSub>
                            </m:e>
                          </m:acc>
                        </m:e>
                      </m:d>
                    </m:oMath>
                  </m:oMathPara>
                </a14:m>
                <a:endParaRPr lang="en-CA" sz="4200" dirty="0"/>
              </a:p>
              <a:p>
                <a:pPr/>
                <a14:m>
                  <m:oMathPara xmlns:m="http://schemas.openxmlformats.org/officeDocument/2006/math">
                    <m:oMathParaPr>
                      <m:jc m:val="left"/>
                    </m:oMathParaPr>
                    <m:oMath xmlns:m="http://schemas.openxmlformats.org/officeDocument/2006/math">
                      <m:r>
                        <a:rPr lang="en-US" sz="4400" i="1" smtClean="0">
                          <a:solidFill>
                            <a:schemeClr val="tx1"/>
                          </a:solidFill>
                          <a:latin typeface="Cambria Math" panose="02040503050406030204" pitchFamily="18" charset="0"/>
                        </a:rPr>
                        <m:t>=</m:t>
                      </m:r>
                      <m:sSup>
                        <m:sSupPr>
                          <m:ctrlPr>
                            <a:rPr lang="en-US" sz="4400" b="0" i="1" smtClean="0">
                              <a:solidFill>
                                <a:schemeClr val="tx1"/>
                              </a:solidFill>
                              <a:latin typeface="Cambria Math" panose="02040503050406030204" pitchFamily="18" charset="0"/>
                            </a:rPr>
                          </m:ctrlPr>
                        </m:sSupPr>
                        <m:e>
                          <m:d>
                            <m:dPr>
                              <m:ctrlPr>
                                <a:rPr lang="en-US" sz="4400" b="0" i="1" smtClean="0">
                                  <a:solidFill>
                                    <a:schemeClr val="tx1"/>
                                  </a:solidFill>
                                  <a:latin typeface="Cambria Math" panose="02040503050406030204" pitchFamily="18" charset="0"/>
                                </a:rPr>
                              </m:ctrlPr>
                            </m:dPr>
                            <m:e>
                              <m:sSup>
                                <m:sSupPr>
                                  <m:ctrlPr>
                                    <a:rPr lang="en-US" sz="4400" i="1">
                                      <a:solidFill>
                                        <a:srgbClr val="0070C0"/>
                                      </a:solidFill>
                                      <a:latin typeface="Cambria Math" panose="02040503050406030204" pitchFamily="18" charset="0"/>
                                    </a:rPr>
                                  </m:ctrlPr>
                                </m:sSupPr>
                                <m:e>
                                  <m:r>
                                    <a:rPr lang="en-US" sz="4400" i="1">
                                      <a:solidFill>
                                        <a:srgbClr val="0070C0"/>
                                      </a:solidFill>
                                      <a:latin typeface="Cambria Math" panose="02040503050406030204" pitchFamily="18" charset="0"/>
                                    </a:rPr>
                                    <m:t>𝑈</m:t>
                                  </m:r>
                                </m:e>
                                <m:sup>
                                  <m:r>
                                    <a:rPr lang="en-US" sz="4400" i="1">
                                      <a:solidFill>
                                        <a:srgbClr val="0070C0"/>
                                      </a:solidFill>
                                      <a:latin typeface="Cambria Math" panose="02040503050406030204" pitchFamily="18" charset="0"/>
                                    </a:rPr>
                                    <m:t>𝑡</m:t>
                                  </m:r>
                                </m:sup>
                              </m:sSup>
                            </m:e>
                          </m:d>
                        </m:e>
                        <m:sup>
                          <m:r>
                            <a:rPr lang="en-US" sz="4400" b="0" i="1" smtClean="0">
                              <a:solidFill>
                                <a:schemeClr val="tx1"/>
                              </a:solidFill>
                              <a:latin typeface="Cambria Math" panose="02040503050406030204" pitchFamily="18" charset="0"/>
                            </a:rPr>
                            <m:t>2</m:t>
                          </m:r>
                        </m:sup>
                      </m:sSup>
                      <m:r>
                        <a:rPr lang="en-US" sz="4400" b="0" i="1" smtClean="0">
                          <a:solidFill>
                            <a:schemeClr val="tx1"/>
                          </a:solidFill>
                          <a:latin typeface="Cambria Math" panose="02040503050406030204" pitchFamily="18" charset="0"/>
                        </a:rPr>
                        <m:t>−</m:t>
                      </m:r>
                      <m:sSup>
                        <m:sSupPr>
                          <m:ctrlPr>
                            <a:rPr lang="en-US" sz="4400" b="0" i="1" smtClean="0">
                              <a:solidFill>
                                <a:schemeClr val="tx1"/>
                              </a:solidFill>
                              <a:latin typeface="Cambria Math" panose="02040503050406030204" pitchFamily="18" charset="0"/>
                            </a:rPr>
                          </m:ctrlPr>
                        </m:sSupPr>
                        <m:e>
                          <m:d>
                            <m:dPr>
                              <m:ctrlPr>
                                <a:rPr lang="en-US" sz="4400" b="0" i="1" smtClean="0">
                                  <a:solidFill>
                                    <a:schemeClr val="tx1"/>
                                  </a:solidFill>
                                  <a:latin typeface="Cambria Math" panose="02040503050406030204" pitchFamily="18" charset="0"/>
                                </a:rPr>
                              </m:ctrlPr>
                            </m:dPr>
                            <m:e>
                              <m:sSup>
                                <m:sSupPr>
                                  <m:ctrlPr>
                                    <a:rPr lang="en-US" sz="4400" i="1">
                                      <a:solidFill>
                                        <a:srgbClr val="0070C0"/>
                                      </a:solidFill>
                                      <a:latin typeface="Cambria Math" panose="02040503050406030204" pitchFamily="18" charset="0"/>
                                    </a:rPr>
                                  </m:ctrlPr>
                                </m:sSupPr>
                                <m:e>
                                  <m:r>
                                    <a:rPr lang="en-US" sz="4400" i="1">
                                      <a:solidFill>
                                        <a:srgbClr val="0070C0"/>
                                      </a:solidFill>
                                      <a:latin typeface="Cambria Math" panose="02040503050406030204" pitchFamily="18" charset="0"/>
                                    </a:rPr>
                                    <m:t>𝑈</m:t>
                                  </m:r>
                                </m:e>
                                <m:sup>
                                  <m:r>
                                    <a:rPr lang="en-US" sz="4400" i="1">
                                      <a:solidFill>
                                        <a:srgbClr val="0070C0"/>
                                      </a:solidFill>
                                      <a:latin typeface="Cambria Math" panose="02040503050406030204" pitchFamily="18" charset="0"/>
                                    </a:rPr>
                                    <m:t>𝑥</m:t>
                                  </m:r>
                                </m:sup>
                              </m:sSup>
                            </m:e>
                          </m:d>
                        </m:e>
                        <m:sup>
                          <m:r>
                            <a:rPr lang="en-US" sz="4400" b="0" i="1" smtClean="0">
                              <a:solidFill>
                                <a:schemeClr val="tx1"/>
                              </a:solidFill>
                              <a:latin typeface="Cambria Math" panose="02040503050406030204" pitchFamily="18" charset="0"/>
                            </a:rPr>
                            <m:t>2</m:t>
                          </m:r>
                        </m:sup>
                      </m:sSup>
                    </m:oMath>
                  </m:oMathPara>
                </a14:m>
                <a:endParaRPr lang="en-CA" sz="4200" dirty="0"/>
              </a:p>
            </p:txBody>
          </p:sp>
        </mc:Choice>
        <mc:Fallback xmlns="">
          <p:sp>
            <p:nvSpPr>
              <p:cNvPr id="12" name="TextBox 11">
                <a:extLst>
                  <a:ext uri="{FF2B5EF4-FFF2-40B4-BE49-F238E27FC236}">
                    <a16:creationId xmlns:a16="http://schemas.microsoft.com/office/drawing/2014/main" id="{D0BD31D5-361E-4A85-B4AE-FFD40A58AB1A}"/>
                  </a:ext>
                </a:extLst>
              </p:cNvPr>
              <p:cNvSpPr txBox="1">
                <a:spLocks noRot="1" noChangeAspect="1" noMove="1" noResize="1" noEditPoints="1" noAdjustHandles="1" noChangeArrowheads="1" noChangeShapeType="1" noTextEdit="1"/>
              </p:cNvSpPr>
              <p:nvPr/>
            </p:nvSpPr>
            <p:spPr>
              <a:xfrm>
                <a:off x="-72189" y="4170766"/>
                <a:ext cx="8061158" cy="2746970"/>
              </a:xfrm>
              <a:prstGeom prst="rect">
                <a:avLst/>
              </a:prstGeom>
              <a:blipFill>
                <a:blip r:embed="rId7"/>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F2BDD3D-A477-4D04-83FF-4E27A0D642C9}"/>
                  </a:ext>
                </a:extLst>
              </p:cNvPr>
              <p:cNvSpPr txBox="1"/>
              <p:nvPr/>
            </p:nvSpPr>
            <p:spPr>
              <a:xfrm>
                <a:off x="1981199" y="3088106"/>
                <a:ext cx="3529263" cy="923330"/>
              </a:xfrm>
              <a:prstGeom prst="rect">
                <a:avLst/>
              </a:prstGeom>
              <a:noFill/>
              <a:effectLst>
                <a:softEdge rad="127000"/>
              </a:effectLst>
            </p:spPr>
            <p:txBody>
              <a:bodyPr wrap="square" rtlCol="0">
                <a:spAutoFit/>
              </a:bodyPr>
              <a:lstStyle/>
              <a:p>
                <a:pPr algn="ctr"/>
                <a14:m>
                  <m:oMath xmlns:m="http://schemas.openxmlformats.org/officeDocument/2006/math">
                    <m:r>
                      <a:rPr lang="en-US" sz="5400" b="0" i="1" smtClean="0">
                        <a:solidFill>
                          <a:schemeClr val="accent4">
                            <a:lumMod val="75000"/>
                          </a:schemeClr>
                        </a:solidFill>
                        <a:latin typeface="Cambria Math" panose="02040503050406030204" pitchFamily="18" charset="0"/>
                      </a:rPr>
                      <m:t>←</m:t>
                    </m:r>
                  </m:oMath>
                </a14:m>
                <a:r>
                  <a:rPr lang="en-US" sz="5400" dirty="0">
                    <a:solidFill>
                      <a:schemeClr val="accent4">
                        <a:lumMod val="75000"/>
                      </a:schemeClr>
                    </a:solidFill>
                  </a:rPr>
                  <a:t> Invariant</a:t>
                </a:r>
                <a:endParaRPr lang="en-CA" sz="5400" dirty="0">
                  <a:solidFill>
                    <a:schemeClr val="accent4">
                      <a:lumMod val="75000"/>
                    </a:schemeClr>
                  </a:solidFill>
                </a:endParaRPr>
              </a:p>
            </p:txBody>
          </p:sp>
        </mc:Choice>
        <mc:Fallback xmlns="">
          <p:sp>
            <p:nvSpPr>
              <p:cNvPr id="8" name="TextBox 7">
                <a:extLst>
                  <a:ext uri="{FF2B5EF4-FFF2-40B4-BE49-F238E27FC236}">
                    <a16:creationId xmlns:a16="http://schemas.microsoft.com/office/drawing/2014/main" id="{1F2BDD3D-A477-4D04-83FF-4E27A0D642C9}"/>
                  </a:ext>
                </a:extLst>
              </p:cNvPr>
              <p:cNvSpPr txBox="1">
                <a:spLocks noRot="1" noChangeAspect="1" noMove="1" noResize="1" noEditPoints="1" noAdjustHandles="1" noChangeArrowheads="1" noChangeShapeType="1" noTextEdit="1"/>
              </p:cNvSpPr>
              <p:nvPr/>
            </p:nvSpPr>
            <p:spPr>
              <a:xfrm>
                <a:off x="1981199" y="3088106"/>
                <a:ext cx="3529263" cy="923330"/>
              </a:xfrm>
              <a:prstGeom prst="rect">
                <a:avLst/>
              </a:prstGeom>
              <a:blipFill>
                <a:blip r:embed="rId8"/>
                <a:stretch>
                  <a:fillRect t="-17881" r="-7081" b="-40397"/>
                </a:stretch>
              </a:blipFill>
              <a:effectLst>
                <a:softEdge rad="127000"/>
              </a:effectLst>
            </p:spPr>
            <p:txBody>
              <a:bodyPr/>
              <a:lstStyle/>
              <a:p>
                <a:r>
                  <a:rPr lang="en-CA">
                    <a:noFill/>
                  </a:rPr>
                  <a:t> </a:t>
                </a:r>
              </a:p>
            </p:txBody>
          </p:sp>
        </mc:Fallback>
      </mc:AlternateContent>
      <mc:AlternateContent xmlns:mc="http://schemas.openxmlformats.org/markup-compatibility/2006" xmlns:p14="http://schemas.microsoft.com/office/powerpoint/2010/main" xmlns:iact="http://schemas.microsoft.com/office/powerpoint/2014/inkAction">
        <mc:Choice Requires="p14 iact">
          <p:contentPart p14:bwMode="auto" r:id="rId9">
            <p14:nvContentPartPr>
              <p14:cNvPr id="14" name="Ink 13">
                <a:extLst>
                  <a:ext uri="{FF2B5EF4-FFF2-40B4-BE49-F238E27FC236}">
                    <a16:creationId xmlns:a16="http://schemas.microsoft.com/office/drawing/2014/main" id="{B3E428E8-32A5-4052-9408-BB876D00F24E}"/>
                  </a:ext>
                </a:extLst>
              </p14:cNvPr>
              <p14:cNvContentPartPr/>
              <p14:nvPr>
                <p:extLst>
                  <p:ext uri="{42D2F446-02D8-4167-A562-619A0277C38B}">
                    <p15:isNarration xmlns:p15="http://schemas.microsoft.com/office/powerpoint/2012/main" val="1"/>
                  </p:ext>
                </p:extLst>
              </p14:nvPr>
            </p14:nvContentPartPr>
            <p14:xfrm>
              <a:off x="669600" y="4113000"/>
              <a:ext cx="11075400" cy="2332080"/>
            </p14:xfrm>
          </p:contentPart>
        </mc:Choice>
        <mc:Fallback xmlns="">
          <p:pic>
            <p:nvPicPr>
              <p:cNvPr id="14" name="Ink 13">
                <a:extLst>
                  <a:ext uri="{FF2B5EF4-FFF2-40B4-BE49-F238E27FC236}">
                    <a16:creationId xmlns:a16="http://schemas.microsoft.com/office/drawing/2014/main" id="{B3E428E8-32A5-4052-9408-BB876D00F24E}"/>
                  </a:ext>
                </a:extLst>
              </p:cNvPr>
              <p:cNvPicPr>
                <a:picLocks noGrp="1" noRot="1" noChangeAspect="1" noMove="1" noResize="1" noEditPoints="1" noAdjustHandles="1" noChangeArrowheads="1" noChangeShapeType="1"/>
              </p:cNvPicPr>
              <p:nvPr/>
            </p:nvPicPr>
            <p:blipFill>
              <a:blip r:embed="rId10"/>
              <a:stretch>
                <a:fillRect/>
              </a:stretch>
            </p:blipFill>
            <p:spPr>
              <a:xfrm>
                <a:off x="660240" y="4103640"/>
                <a:ext cx="11094120" cy="2350800"/>
              </a:xfrm>
              <a:prstGeom prst="rect">
                <a:avLst/>
              </a:prstGeom>
            </p:spPr>
          </p:pic>
        </mc:Fallback>
      </mc:AlternateContent>
    </p:spTree>
    <p:custDataLst>
      <p:tags r:id="rId1"/>
    </p:custDataLst>
    <p:extLst>
      <p:ext uri="{BB962C8B-B14F-4D97-AF65-F5344CB8AC3E}">
        <p14:creationId xmlns:p14="http://schemas.microsoft.com/office/powerpoint/2010/main" val="1437281661"/>
      </p:ext>
    </p:extLst>
  </p:cSld>
  <p:clrMapOvr>
    <a:masterClrMapping/>
  </p:clrMapOvr>
  <mc:AlternateContent xmlns:mc="http://schemas.openxmlformats.org/markup-compatibility/2006" xmlns:p14="http://schemas.microsoft.com/office/powerpoint/2010/main">
    <mc:Choice Requires="p14">
      <p:transition spd="med" p14:dur="700" advTm="36555">
        <p:fade/>
      </p:transition>
    </mc:Choice>
    <mc:Fallback xmlns="">
      <p:transition spd="med" advTm="3655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cmd type="call" cmd="playFrom(0.0)">
                                      <p:cBhvr>
                                        <p:cTn id="7" dur="1" fill="hold"/>
                                        <p:tgtEl>
                                          <p:spTgt spid="14"/>
                                        </p:tgtEl>
                                      </p:cBhvr>
                                    </p:cmd>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8"/>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1" nodeType="clickEffect">
                                  <p:stCondLst>
                                    <p:cond delay="0"/>
                                  </p:stCondLst>
                                  <p:childTnLst>
                                    <p:set>
                                      <p:cBhvr>
                                        <p:cTn id="19"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5"/>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P spid="9" grpId="1" build="allAtOnce"/>
      <p:bldP spid="12" grpId="0" build="p"/>
      <p:bldP spid="8"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39EE6A4D-42FF-4F82-A33A-95D9CB8AF57C}"/>
                  </a:ext>
                </a:extLst>
              </p:cNvPr>
              <p:cNvSpPr txBox="1"/>
              <p:nvPr/>
            </p:nvSpPr>
            <p:spPr>
              <a:xfrm>
                <a:off x="58994" y="3225234"/>
                <a:ext cx="7680276" cy="3581365"/>
              </a:xfrm>
              <a:prstGeom prst="rect">
                <a:avLst/>
              </a:prstGeom>
              <a:noFill/>
              <a:effectLst>
                <a:softEdge rad="127000"/>
              </a:effectLst>
            </p:spPr>
            <p:txBody>
              <a:bodyPr wrap="square" rtlCol="0">
                <a:spAutoFit/>
              </a:bodyPr>
              <a:lstStyle/>
              <a:p>
                <a:pPr/>
                <a14:m>
                  <m:oMathPara xmlns:m="http://schemas.openxmlformats.org/officeDocument/2006/math">
                    <m:oMathParaPr>
                      <m:jc m:val="left"/>
                    </m:oMathParaPr>
                    <m:oMath xmlns:m="http://schemas.openxmlformats.org/officeDocument/2006/math">
                      <m:acc>
                        <m:accPr>
                          <m:chr m:val="⃗"/>
                          <m:ctrlPr>
                            <a:rPr lang="en-US" sz="6000" i="1" smtClean="0">
                              <a:solidFill>
                                <a:srgbClr val="7030A0"/>
                              </a:solidFill>
                              <a:latin typeface="Cambria Math" panose="02040503050406030204" pitchFamily="18" charset="0"/>
                            </a:rPr>
                          </m:ctrlPr>
                        </m:accPr>
                        <m:e>
                          <m:r>
                            <a:rPr lang="en-US" sz="6000" i="1">
                              <a:solidFill>
                                <a:srgbClr val="7030A0"/>
                              </a:solidFill>
                              <a:latin typeface="Cambria Math" panose="02040503050406030204" pitchFamily="18" charset="0"/>
                            </a:rPr>
                            <m:t>𝑈</m:t>
                          </m:r>
                        </m:e>
                      </m:acc>
                      <m:r>
                        <a:rPr lang="en-US" sz="6000" b="0" i="1" smtClean="0">
                          <a:solidFill>
                            <a:schemeClr val="tx1"/>
                          </a:solidFill>
                          <a:latin typeface="Cambria Math" panose="02040503050406030204" pitchFamily="18" charset="0"/>
                        </a:rPr>
                        <m:t>⋅</m:t>
                      </m:r>
                      <m:acc>
                        <m:accPr>
                          <m:chr m:val="⃗"/>
                          <m:ctrlPr>
                            <a:rPr lang="en-US" sz="6000" i="1">
                              <a:solidFill>
                                <a:srgbClr val="7030A0"/>
                              </a:solidFill>
                              <a:latin typeface="Cambria Math" panose="02040503050406030204" pitchFamily="18" charset="0"/>
                            </a:rPr>
                          </m:ctrlPr>
                        </m:accPr>
                        <m:e>
                          <m:r>
                            <a:rPr lang="en-US" sz="6000" i="1">
                              <a:solidFill>
                                <a:srgbClr val="7030A0"/>
                              </a:solidFill>
                              <a:latin typeface="Cambria Math" panose="02040503050406030204" pitchFamily="18" charset="0"/>
                            </a:rPr>
                            <m:t>𝑈</m:t>
                          </m:r>
                        </m:e>
                      </m:acc>
                      <m:r>
                        <a:rPr lang="en-US" sz="6000" i="1" smtClean="0">
                          <a:solidFill>
                            <a:schemeClr val="tx1"/>
                          </a:solidFill>
                          <a:latin typeface="Cambria Math" panose="02040503050406030204" pitchFamily="18" charset="0"/>
                        </a:rPr>
                        <m:t>=</m:t>
                      </m:r>
                      <m:sSup>
                        <m:sSupPr>
                          <m:ctrlPr>
                            <a:rPr lang="en-US" sz="6000" b="0" i="1" smtClean="0">
                              <a:solidFill>
                                <a:schemeClr val="tx1"/>
                              </a:solidFill>
                              <a:latin typeface="Cambria Math" panose="02040503050406030204" pitchFamily="18" charset="0"/>
                            </a:rPr>
                          </m:ctrlPr>
                        </m:sSupPr>
                        <m:e>
                          <m:d>
                            <m:dPr>
                              <m:ctrlPr>
                                <a:rPr lang="en-US" sz="6000" b="0" i="1" smtClean="0">
                                  <a:solidFill>
                                    <a:schemeClr val="tx1"/>
                                  </a:solidFill>
                                  <a:latin typeface="Cambria Math" panose="02040503050406030204" pitchFamily="18" charset="0"/>
                                </a:rPr>
                              </m:ctrlPr>
                            </m:dPr>
                            <m:e>
                              <m:sSup>
                                <m:sSupPr>
                                  <m:ctrlPr>
                                    <a:rPr lang="en-US" sz="6000" i="1">
                                      <a:solidFill>
                                        <a:srgbClr val="0070C0"/>
                                      </a:solidFill>
                                      <a:latin typeface="Cambria Math" panose="02040503050406030204" pitchFamily="18" charset="0"/>
                                    </a:rPr>
                                  </m:ctrlPr>
                                </m:sSupPr>
                                <m:e>
                                  <m:r>
                                    <a:rPr lang="en-US" sz="6000" i="1">
                                      <a:solidFill>
                                        <a:srgbClr val="0070C0"/>
                                      </a:solidFill>
                                      <a:latin typeface="Cambria Math" panose="02040503050406030204" pitchFamily="18" charset="0"/>
                                    </a:rPr>
                                    <m:t>𝑈</m:t>
                                  </m:r>
                                </m:e>
                                <m:sup>
                                  <m:r>
                                    <a:rPr lang="en-US" sz="6000" i="1">
                                      <a:solidFill>
                                        <a:srgbClr val="0070C0"/>
                                      </a:solidFill>
                                      <a:latin typeface="Cambria Math" panose="02040503050406030204" pitchFamily="18" charset="0"/>
                                    </a:rPr>
                                    <m:t>𝑡</m:t>
                                  </m:r>
                                </m:sup>
                              </m:sSup>
                            </m:e>
                          </m:d>
                        </m:e>
                        <m:sup>
                          <m:r>
                            <a:rPr lang="en-US" sz="6000" b="0" i="1" smtClean="0">
                              <a:solidFill>
                                <a:schemeClr val="tx1"/>
                              </a:solidFill>
                              <a:latin typeface="Cambria Math" panose="02040503050406030204" pitchFamily="18" charset="0"/>
                            </a:rPr>
                            <m:t>2</m:t>
                          </m:r>
                        </m:sup>
                      </m:sSup>
                      <m:r>
                        <a:rPr lang="en-US" sz="6000" b="0" i="1" smtClean="0">
                          <a:solidFill>
                            <a:schemeClr val="tx1"/>
                          </a:solidFill>
                          <a:latin typeface="Cambria Math" panose="02040503050406030204" pitchFamily="18" charset="0"/>
                        </a:rPr>
                        <m:t>−</m:t>
                      </m:r>
                      <m:sSup>
                        <m:sSupPr>
                          <m:ctrlPr>
                            <a:rPr lang="en-US" sz="6000" b="0" i="1" smtClean="0">
                              <a:solidFill>
                                <a:schemeClr val="tx1"/>
                              </a:solidFill>
                              <a:latin typeface="Cambria Math" panose="02040503050406030204" pitchFamily="18" charset="0"/>
                            </a:rPr>
                          </m:ctrlPr>
                        </m:sSupPr>
                        <m:e>
                          <m:d>
                            <m:dPr>
                              <m:ctrlPr>
                                <a:rPr lang="en-US" sz="6000" b="0" i="1" smtClean="0">
                                  <a:solidFill>
                                    <a:schemeClr val="tx1"/>
                                  </a:solidFill>
                                  <a:latin typeface="Cambria Math" panose="02040503050406030204" pitchFamily="18" charset="0"/>
                                </a:rPr>
                              </m:ctrlPr>
                            </m:dPr>
                            <m:e>
                              <m:sSup>
                                <m:sSupPr>
                                  <m:ctrlPr>
                                    <a:rPr lang="en-US" sz="6000" i="1">
                                      <a:solidFill>
                                        <a:srgbClr val="0070C0"/>
                                      </a:solidFill>
                                      <a:latin typeface="Cambria Math" panose="02040503050406030204" pitchFamily="18" charset="0"/>
                                    </a:rPr>
                                  </m:ctrlPr>
                                </m:sSupPr>
                                <m:e>
                                  <m:r>
                                    <a:rPr lang="en-US" sz="6000" i="1">
                                      <a:solidFill>
                                        <a:srgbClr val="0070C0"/>
                                      </a:solidFill>
                                      <a:latin typeface="Cambria Math" panose="02040503050406030204" pitchFamily="18" charset="0"/>
                                    </a:rPr>
                                    <m:t>𝑈</m:t>
                                  </m:r>
                                </m:e>
                                <m:sup>
                                  <m:r>
                                    <a:rPr lang="en-US" sz="6000" i="1">
                                      <a:solidFill>
                                        <a:srgbClr val="0070C0"/>
                                      </a:solidFill>
                                      <a:latin typeface="Cambria Math" panose="02040503050406030204" pitchFamily="18" charset="0"/>
                                    </a:rPr>
                                    <m:t>𝑥</m:t>
                                  </m:r>
                                </m:sup>
                              </m:sSup>
                            </m:e>
                          </m:d>
                        </m:e>
                        <m:sup>
                          <m:r>
                            <a:rPr lang="en-US" sz="6000" b="0" i="1" smtClean="0">
                              <a:solidFill>
                                <a:schemeClr val="tx1"/>
                              </a:solidFill>
                              <a:latin typeface="Cambria Math" panose="02040503050406030204" pitchFamily="18" charset="0"/>
                            </a:rPr>
                            <m:t>2</m:t>
                          </m:r>
                        </m:sup>
                      </m:sSup>
                    </m:oMath>
                  </m:oMathPara>
                </a14:m>
                <a:endParaRPr lang="en-CA" sz="6000" dirty="0">
                  <a:solidFill>
                    <a:srgbClr val="7030A0"/>
                  </a:solidFill>
                </a:endParaRPr>
              </a:p>
              <a:p>
                <a14:m>
                  <m:oMath xmlns:m="http://schemas.openxmlformats.org/officeDocument/2006/math">
                    <m:r>
                      <a:rPr lang="en-US" sz="4800" b="0" i="1" smtClean="0">
                        <a:solidFill>
                          <a:schemeClr val="tx1"/>
                        </a:solidFill>
                        <a:latin typeface="Cambria Math" panose="02040503050406030204" pitchFamily="18" charset="0"/>
                      </a:rPr>
                      <m:t>            </m:t>
                    </m:r>
                    <m:r>
                      <a:rPr lang="en-US" sz="4800" i="1" smtClean="0">
                        <a:solidFill>
                          <a:schemeClr val="tx1"/>
                        </a:solidFill>
                        <a:latin typeface="Cambria Math" panose="02040503050406030204" pitchFamily="18" charset="0"/>
                      </a:rPr>
                      <m:t>=</m:t>
                    </m:r>
                    <m:sSup>
                      <m:sSupPr>
                        <m:ctrlPr>
                          <a:rPr lang="en-US" sz="4800" b="0" i="1" smtClean="0">
                            <a:solidFill>
                              <a:schemeClr val="tx1"/>
                            </a:solidFill>
                            <a:latin typeface="Cambria Math" panose="02040503050406030204" pitchFamily="18" charset="0"/>
                          </a:rPr>
                        </m:ctrlPr>
                      </m:sSupPr>
                      <m:e>
                        <m:d>
                          <m:dPr>
                            <m:ctrlPr>
                              <a:rPr lang="en-US" sz="4800" b="0" i="1" smtClean="0">
                                <a:solidFill>
                                  <a:schemeClr val="tx1"/>
                                </a:solidFill>
                                <a:latin typeface="Cambria Math" panose="02040503050406030204" pitchFamily="18" charset="0"/>
                              </a:rPr>
                            </m:ctrlPr>
                          </m:dPr>
                          <m:e>
                            <m:f>
                              <m:fPr>
                                <m:ctrlPr>
                                  <a:rPr lang="en-US" sz="4800" i="1">
                                    <a:latin typeface="Cambria Math" panose="02040503050406030204" pitchFamily="18" charset="0"/>
                                  </a:rPr>
                                </m:ctrlPr>
                              </m:fPr>
                              <m:num>
                                <m:r>
                                  <a:rPr lang="en-US" sz="4800" i="1">
                                    <a:latin typeface="Cambria Math" panose="02040503050406030204" pitchFamily="18" charset="0"/>
                                  </a:rPr>
                                  <m:t>2</m:t>
                                </m:r>
                              </m:num>
                              <m:den>
                                <m:rad>
                                  <m:radPr>
                                    <m:degHide m:val="on"/>
                                    <m:ctrlPr>
                                      <a:rPr lang="en-US" sz="4800" i="1">
                                        <a:latin typeface="Cambria Math" panose="02040503050406030204" pitchFamily="18" charset="0"/>
                                      </a:rPr>
                                    </m:ctrlPr>
                                  </m:radPr>
                                  <m:deg/>
                                  <m:e>
                                    <m:r>
                                      <a:rPr lang="en-US" sz="4800" i="1">
                                        <a:latin typeface="Cambria Math" panose="02040503050406030204" pitchFamily="18" charset="0"/>
                                      </a:rPr>
                                      <m:t>3</m:t>
                                    </m:r>
                                  </m:e>
                                </m:rad>
                              </m:den>
                            </m:f>
                            <m:r>
                              <a:rPr lang="en-US" sz="4800" i="1">
                                <a:latin typeface="Cambria Math" panose="02040503050406030204" pitchFamily="18" charset="0"/>
                              </a:rPr>
                              <m:t>𝑐</m:t>
                            </m:r>
                          </m:e>
                        </m:d>
                      </m:e>
                      <m:sup>
                        <m:r>
                          <a:rPr lang="en-US" sz="4800" b="0" i="1" smtClean="0">
                            <a:solidFill>
                              <a:schemeClr val="tx1"/>
                            </a:solidFill>
                            <a:latin typeface="Cambria Math" panose="02040503050406030204" pitchFamily="18" charset="0"/>
                          </a:rPr>
                          <m:t>2</m:t>
                        </m:r>
                      </m:sup>
                    </m:sSup>
                    <m:r>
                      <a:rPr lang="en-US" sz="4800" b="0" i="1" smtClean="0">
                        <a:solidFill>
                          <a:schemeClr val="tx1"/>
                        </a:solidFill>
                        <a:latin typeface="Cambria Math" panose="02040503050406030204" pitchFamily="18" charset="0"/>
                      </a:rPr>
                      <m:t>−</m:t>
                    </m:r>
                    <m:sSup>
                      <m:sSupPr>
                        <m:ctrlPr>
                          <a:rPr lang="en-US" sz="4800" b="0" i="1" smtClean="0">
                            <a:solidFill>
                              <a:schemeClr val="tx1"/>
                            </a:solidFill>
                            <a:latin typeface="Cambria Math" panose="02040503050406030204" pitchFamily="18" charset="0"/>
                          </a:rPr>
                        </m:ctrlPr>
                      </m:sSupPr>
                      <m:e>
                        <m:d>
                          <m:dPr>
                            <m:ctrlPr>
                              <a:rPr lang="en-US" sz="4800" b="0" i="1" smtClean="0">
                                <a:solidFill>
                                  <a:schemeClr val="tx1"/>
                                </a:solidFill>
                                <a:latin typeface="Cambria Math" panose="02040503050406030204" pitchFamily="18" charset="0"/>
                              </a:rPr>
                            </m:ctrlPr>
                          </m:dPr>
                          <m:e>
                            <m:f>
                              <m:fPr>
                                <m:ctrlPr>
                                  <a:rPr lang="en-US" sz="4800" i="1">
                                    <a:latin typeface="Cambria Math" panose="02040503050406030204" pitchFamily="18" charset="0"/>
                                  </a:rPr>
                                </m:ctrlPr>
                              </m:fPr>
                              <m:num>
                                <m:r>
                                  <a:rPr lang="en-US" sz="4800" i="1">
                                    <a:latin typeface="Cambria Math" panose="02040503050406030204" pitchFamily="18" charset="0"/>
                                  </a:rPr>
                                  <m:t>1</m:t>
                                </m:r>
                              </m:num>
                              <m:den>
                                <m:rad>
                                  <m:radPr>
                                    <m:degHide m:val="on"/>
                                    <m:ctrlPr>
                                      <a:rPr lang="en-US" sz="4800" i="1">
                                        <a:latin typeface="Cambria Math" panose="02040503050406030204" pitchFamily="18" charset="0"/>
                                      </a:rPr>
                                    </m:ctrlPr>
                                  </m:radPr>
                                  <m:deg/>
                                  <m:e>
                                    <m:r>
                                      <a:rPr lang="en-US" sz="4800" i="1">
                                        <a:latin typeface="Cambria Math" panose="02040503050406030204" pitchFamily="18" charset="0"/>
                                      </a:rPr>
                                      <m:t>3</m:t>
                                    </m:r>
                                  </m:e>
                                </m:rad>
                              </m:den>
                            </m:f>
                            <m:r>
                              <a:rPr lang="en-US" sz="4800" i="1">
                                <a:latin typeface="Cambria Math" panose="02040503050406030204" pitchFamily="18" charset="0"/>
                              </a:rPr>
                              <m:t>𝑐</m:t>
                            </m:r>
                          </m:e>
                        </m:d>
                      </m:e>
                      <m:sup>
                        <m:r>
                          <a:rPr lang="en-US" sz="4800" b="0" i="1" smtClean="0">
                            <a:solidFill>
                              <a:schemeClr val="tx1"/>
                            </a:solidFill>
                            <a:latin typeface="Cambria Math" panose="02040503050406030204" pitchFamily="18" charset="0"/>
                          </a:rPr>
                          <m:t>2</m:t>
                        </m:r>
                      </m:sup>
                    </m:sSup>
                  </m:oMath>
                </a14:m>
                <a:r>
                  <a:rPr lang="en-CA" sz="4800" dirty="0">
                    <a:solidFill>
                      <a:srgbClr val="7030A0"/>
                    </a:solidFill>
                  </a:rPr>
                  <a:t> </a:t>
                </a:r>
                <a:r>
                  <a:rPr lang="en-CA" sz="6000" dirty="0">
                    <a:solidFill>
                      <a:srgbClr val="7030A0"/>
                    </a:solidFill>
                  </a:rPr>
                  <a:t> </a:t>
                </a:r>
              </a:p>
              <a:p>
                <a:r>
                  <a:rPr lang="en-US" sz="6000" dirty="0">
                    <a:solidFill>
                      <a:schemeClr val="tx1"/>
                    </a:solidFill>
                  </a:rPr>
                  <a:t>         </a:t>
                </a:r>
                <a14:m>
                  <m:oMath xmlns:m="http://schemas.openxmlformats.org/officeDocument/2006/math">
                    <m:r>
                      <a:rPr lang="en-US" sz="5400" i="1" smtClean="0">
                        <a:solidFill>
                          <a:schemeClr val="tx1"/>
                        </a:solidFill>
                        <a:latin typeface="Cambria Math" panose="02040503050406030204" pitchFamily="18" charset="0"/>
                      </a:rPr>
                      <m:t>=</m:t>
                    </m:r>
                    <m:f>
                      <m:fPr>
                        <m:ctrlPr>
                          <a:rPr lang="en-US" sz="5400" i="1">
                            <a:latin typeface="Cambria Math" panose="02040503050406030204" pitchFamily="18" charset="0"/>
                          </a:rPr>
                        </m:ctrlPr>
                      </m:fPr>
                      <m:num>
                        <m:r>
                          <a:rPr lang="en-US" sz="5400" i="1">
                            <a:latin typeface="Cambria Math" panose="02040503050406030204" pitchFamily="18" charset="0"/>
                          </a:rPr>
                          <m:t>4</m:t>
                        </m:r>
                      </m:num>
                      <m:den>
                        <m:r>
                          <a:rPr lang="en-US" sz="5400" i="1">
                            <a:latin typeface="Cambria Math" panose="02040503050406030204" pitchFamily="18" charset="0"/>
                          </a:rPr>
                          <m:t>3</m:t>
                        </m:r>
                      </m:den>
                    </m:f>
                    <m:sSup>
                      <m:sSupPr>
                        <m:ctrlPr>
                          <a:rPr lang="en-US" sz="5400" i="1">
                            <a:latin typeface="Cambria Math" panose="02040503050406030204" pitchFamily="18" charset="0"/>
                          </a:rPr>
                        </m:ctrlPr>
                      </m:sSupPr>
                      <m:e>
                        <m:r>
                          <a:rPr lang="en-US" sz="5400" i="1">
                            <a:latin typeface="Cambria Math" panose="02040503050406030204" pitchFamily="18" charset="0"/>
                          </a:rPr>
                          <m:t>𝑐</m:t>
                        </m:r>
                      </m:e>
                      <m:sup>
                        <m:r>
                          <a:rPr lang="en-US" sz="5400" i="1">
                            <a:latin typeface="Cambria Math" panose="02040503050406030204" pitchFamily="18" charset="0"/>
                          </a:rPr>
                          <m:t>2</m:t>
                        </m:r>
                      </m:sup>
                    </m:sSup>
                    <m:r>
                      <a:rPr lang="en-US" sz="5400" b="0" i="1" smtClean="0">
                        <a:solidFill>
                          <a:schemeClr val="tx1"/>
                        </a:solidFill>
                        <a:latin typeface="Cambria Math" panose="02040503050406030204" pitchFamily="18" charset="0"/>
                      </a:rPr>
                      <m:t>−</m:t>
                    </m:r>
                    <m:f>
                      <m:fPr>
                        <m:ctrlPr>
                          <a:rPr lang="en-US" sz="5400" i="1">
                            <a:latin typeface="Cambria Math" panose="02040503050406030204" pitchFamily="18" charset="0"/>
                          </a:rPr>
                        </m:ctrlPr>
                      </m:fPr>
                      <m:num>
                        <m:r>
                          <a:rPr lang="en-US" sz="5400" i="1">
                            <a:latin typeface="Cambria Math" panose="02040503050406030204" pitchFamily="18" charset="0"/>
                          </a:rPr>
                          <m:t>1</m:t>
                        </m:r>
                      </m:num>
                      <m:den>
                        <m:r>
                          <a:rPr lang="en-US" sz="5400" i="1">
                            <a:latin typeface="Cambria Math" panose="02040503050406030204" pitchFamily="18" charset="0"/>
                          </a:rPr>
                          <m:t>3</m:t>
                        </m:r>
                      </m:den>
                    </m:f>
                    <m:sSup>
                      <m:sSupPr>
                        <m:ctrlPr>
                          <a:rPr lang="en-US" sz="5400" i="1">
                            <a:latin typeface="Cambria Math" panose="02040503050406030204" pitchFamily="18" charset="0"/>
                          </a:rPr>
                        </m:ctrlPr>
                      </m:sSupPr>
                      <m:e>
                        <m:r>
                          <a:rPr lang="en-US" sz="5400" i="1">
                            <a:latin typeface="Cambria Math" panose="02040503050406030204" pitchFamily="18" charset="0"/>
                          </a:rPr>
                          <m:t>𝑐</m:t>
                        </m:r>
                      </m:e>
                      <m:sup>
                        <m:r>
                          <a:rPr lang="en-US" sz="5400" i="1">
                            <a:latin typeface="Cambria Math" panose="02040503050406030204" pitchFamily="18" charset="0"/>
                          </a:rPr>
                          <m:t>2</m:t>
                        </m:r>
                      </m:sup>
                    </m:sSup>
                    <m:r>
                      <a:rPr lang="en-US" sz="5400" i="1">
                        <a:latin typeface="Cambria Math" panose="02040503050406030204" pitchFamily="18" charset="0"/>
                      </a:rPr>
                      <m:t>=</m:t>
                    </m:r>
                    <m:sSup>
                      <m:sSupPr>
                        <m:ctrlPr>
                          <a:rPr lang="en-US" sz="5400" b="0" i="1" smtClean="0">
                            <a:latin typeface="Cambria Math" panose="02040503050406030204" pitchFamily="18" charset="0"/>
                          </a:rPr>
                        </m:ctrlPr>
                      </m:sSupPr>
                      <m:e>
                        <m:r>
                          <a:rPr lang="en-US" sz="5400" b="0" i="1" smtClean="0">
                            <a:latin typeface="Cambria Math" panose="02040503050406030204" pitchFamily="18" charset="0"/>
                          </a:rPr>
                          <m:t>𝑐</m:t>
                        </m:r>
                      </m:e>
                      <m:sup>
                        <m:r>
                          <a:rPr lang="en-US" sz="5400" b="0" i="1" smtClean="0">
                            <a:latin typeface="Cambria Math" panose="02040503050406030204" pitchFamily="18" charset="0"/>
                          </a:rPr>
                          <m:t>2</m:t>
                        </m:r>
                      </m:sup>
                    </m:sSup>
                  </m:oMath>
                </a14:m>
                <a:r>
                  <a:rPr lang="en-CA" sz="5400" dirty="0">
                    <a:solidFill>
                      <a:srgbClr val="7030A0"/>
                    </a:solidFill>
                  </a:rPr>
                  <a:t> </a:t>
                </a:r>
                <a:endParaRPr lang="en-CA" sz="6000" dirty="0">
                  <a:solidFill>
                    <a:srgbClr val="7030A0"/>
                  </a:solidFill>
                </a:endParaRPr>
              </a:p>
            </p:txBody>
          </p:sp>
        </mc:Choice>
        <mc:Fallback xmlns="">
          <p:sp>
            <p:nvSpPr>
              <p:cNvPr id="9" name="TextBox 8">
                <a:extLst>
                  <a:ext uri="{FF2B5EF4-FFF2-40B4-BE49-F238E27FC236}">
                    <a16:creationId xmlns:a16="http://schemas.microsoft.com/office/drawing/2014/main" id="{39EE6A4D-42FF-4F82-A33A-95D9CB8AF57C}"/>
                  </a:ext>
                </a:extLst>
              </p:cNvPr>
              <p:cNvSpPr txBox="1">
                <a:spLocks noRot="1" noChangeAspect="1" noMove="1" noResize="1" noEditPoints="1" noAdjustHandles="1" noChangeArrowheads="1" noChangeShapeType="1" noTextEdit="1"/>
              </p:cNvSpPr>
              <p:nvPr/>
            </p:nvSpPr>
            <p:spPr>
              <a:xfrm>
                <a:off x="58994" y="3225234"/>
                <a:ext cx="7680276" cy="3581365"/>
              </a:xfrm>
              <a:prstGeom prst="rect">
                <a:avLst/>
              </a:prstGeom>
              <a:blipFill>
                <a:blip r:embed="rId4"/>
                <a:stretch>
                  <a:fillRect/>
                </a:stretch>
              </a:blipFill>
              <a:effectLst>
                <a:softEdge rad="127000"/>
              </a:effectLst>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BC1BA46E-AF8F-4807-8D36-6C1F9EDCDC72}"/>
                  </a:ext>
                </a:extLst>
              </p:cNvPr>
              <p:cNvSpPr txBox="1"/>
              <p:nvPr/>
            </p:nvSpPr>
            <p:spPr>
              <a:xfrm>
                <a:off x="7672155" y="3331857"/>
                <a:ext cx="4771637" cy="3278013"/>
              </a:xfrm>
              <a:prstGeom prst="rect">
                <a:avLst/>
              </a:prstGeom>
              <a:noFill/>
            </p:spPr>
            <p:txBody>
              <a:bodyPr wrap="square">
                <a:spAutoFit/>
              </a:bodyPr>
              <a:lstStyle/>
              <a:p>
                <a:pPr>
                  <a:spcAft>
                    <a:spcPts val="1800"/>
                  </a:spcAft>
                </a:pPr>
                <a14:m>
                  <m:oMathPara xmlns:m="http://schemas.openxmlformats.org/officeDocument/2006/math">
                    <m:oMathParaPr>
                      <m:jc m:val="left"/>
                    </m:oMathParaPr>
                    <m:oMath xmlns:m="http://schemas.openxmlformats.org/officeDocument/2006/math">
                      <m:r>
                        <a:rPr lang="en-US" sz="4800" i="1" smtClean="0">
                          <a:latin typeface="Cambria Math" panose="02040503050406030204" pitchFamily="18" charset="0"/>
                        </a:rPr>
                        <m:t>=</m:t>
                      </m:r>
                      <m:sSup>
                        <m:sSupPr>
                          <m:ctrlPr>
                            <a:rPr lang="en-US" sz="4800" i="1">
                              <a:latin typeface="Cambria Math" panose="02040503050406030204" pitchFamily="18" charset="0"/>
                            </a:rPr>
                          </m:ctrlPr>
                        </m:sSupPr>
                        <m:e>
                          <m:d>
                            <m:dPr>
                              <m:ctrlPr>
                                <a:rPr lang="en-US" sz="4800" i="1">
                                  <a:latin typeface="Cambria Math" panose="02040503050406030204" pitchFamily="18" charset="0"/>
                                </a:rPr>
                              </m:ctrlPr>
                            </m:dPr>
                            <m:e>
                              <m:acc>
                                <m:accPr>
                                  <m:chr m:val="̃"/>
                                  <m:ctrlPr>
                                    <a:rPr lang="en-US" sz="4800" i="1">
                                      <a:solidFill>
                                        <a:srgbClr val="FF0000"/>
                                      </a:solidFill>
                                      <a:latin typeface="Cambria Math" panose="02040503050406030204" pitchFamily="18" charset="0"/>
                                    </a:rPr>
                                  </m:ctrlPr>
                                </m:accPr>
                                <m:e>
                                  <m:sSup>
                                    <m:sSupPr>
                                      <m:ctrlPr>
                                        <a:rPr lang="en-US" sz="4800" i="1">
                                          <a:solidFill>
                                            <a:srgbClr val="FF0000"/>
                                          </a:solidFill>
                                          <a:latin typeface="Cambria Math" panose="02040503050406030204" pitchFamily="18" charset="0"/>
                                        </a:rPr>
                                      </m:ctrlPr>
                                    </m:sSupPr>
                                    <m:e>
                                      <m:r>
                                        <a:rPr lang="en-US" sz="4800" i="1">
                                          <a:solidFill>
                                            <a:srgbClr val="FF0000"/>
                                          </a:solidFill>
                                          <a:latin typeface="Cambria Math" panose="02040503050406030204" pitchFamily="18" charset="0"/>
                                        </a:rPr>
                                        <m:t>𝑈</m:t>
                                      </m:r>
                                    </m:e>
                                    <m:sup>
                                      <m:r>
                                        <a:rPr lang="en-US" sz="4800" i="1">
                                          <a:solidFill>
                                            <a:srgbClr val="FF0000"/>
                                          </a:solidFill>
                                          <a:latin typeface="Cambria Math" panose="02040503050406030204" pitchFamily="18" charset="0"/>
                                        </a:rPr>
                                        <m:t>𝑡</m:t>
                                      </m:r>
                                    </m:sup>
                                  </m:sSup>
                                </m:e>
                              </m:acc>
                            </m:e>
                          </m:d>
                        </m:e>
                        <m:sup>
                          <m:r>
                            <a:rPr lang="en-US" sz="4800" i="1">
                              <a:latin typeface="Cambria Math" panose="02040503050406030204" pitchFamily="18" charset="0"/>
                            </a:rPr>
                            <m:t>2</m:t>
                          </m:r>
                        </m:sup>
                      </m:sSup>
                      <m:r>
                        <a:rPr lang="en-US" sz="4800" i="1">
                          <a:latin typeface="Cambria Math" panose="02040503050406030204" pitchFamily="18" charset="0"/>
                        </a:rPr>
                        <m:t>−</m:t>
                      </m:r>
                      <m:sSup>
                        <m:sSupPr>
                          <m:ctrlPr>
                            <a:rPr lang="en-US" sz="4800" i="1">
                              <a:latin typeface="Cambria Math" panose="02040503050406030204" pitchFamily="18" charset="0"/>
                            </a:rPr>
                          </m:ctrlPr>
                        </m:sSupPr>
                        <m:e>
                          <m:d>
                            <m:dPr>
                              <m:ctrlPr>
                                <a:rPr lang="en-US" sz="4800" i="1">
                                  <a:latin typeface="Cambria Math" panose="02040503050406030204" pitchFamily="18" charset="0"/>
                                </a:rPr>
                              </m:ctrlPr>
                            </m:dPr>
                            <m:e>
                              <m:acc>
                                <m:accPr>
                                  <m:chr m:val="̃"/>
                                  <m:ctrlPr>
                                    <a:rPr lang="en-US" sz="4800" i="1">
                                      <a:solidFill>
                                        <a:srgbClr val="FF0000"/>
                                      </a:solidFill>
                                      <a:latin typeface="Cambria Math" panose="02040503050406030204" pitchFamily="18" charset="0"/>
                                    </a:rPr>
                                  </m:ctrlPr>
                                </m:accPr>
                                <m:e>
                                  <m:sSup>
                                    <m:sSupPr>
                                      <m:ctrlPr>
                                        <a:rPr lang="en-US" sz="4800" i="1">
                                          <a:solidFill>
                                            <a:srgbClr val="FF0000"/>
                                          </a:solidFill>
                                          <a:latin typeface="Cambria Math" panose="02040503050406030204" pitchFamily="18" charset="0"/>
                                        </a:rPr>
                                      </m:ctrlPr>
                                    </m:sSupPr>
                                    <m:e>
                                      <m:r>
                                        <a:rPr lang="en-US" sz="4800" i="1">
                                          <a:solidFill>
                                            <a:srgbClr val="FF0000"/>
                                          </a:solidFill>
                                          <a:latin typeface="Cambria Math" panose="02040503050406030204" pitchFamily="18" charset="0"/>
                                        </a:rPr>
                                        <m:t>𝑈</m:t>
                                      </m:r>
                                    </m:e>
                                    <m:sup>
                                      <m:r>
                                        <a:rPr lang="en-US" sz="4800" i="1">
                                          <a:solidFill>
                                            <a:srgbClr val="FF0000"/>
                                          </a:solidFill>
                                          <a:latin typeface="Cambria Math" panose="02040503050406030204" pitchFamily="18" charset="0"/>
                                        </a:rPr>
                                        <m:t>𝑥</m:t>
                                      </m:r>
                                    </m:sup>
                                  </m:sSup>
                                </m:e>
                              </m:acc>
                            </m:e>
                          </m:d>
                        </m:e>
                        <m:sup>
                          <m:r>
                            <a:rPr lang="en-US" sz="4800" i="1">
                              <a:latin typeface="Cambria Math" panose="02040503050406030204" pitchFamily="18" charset="0"/>
                            </a:rPr>
                            <m:t>2</m:t>
                          </m:r>
                        </m:sup>
                      </m:sSup>
                    </m:oMath>
                  </m:oMathPara>
                </a14:m>
                <a:endParaRPr lang="en-CA" sz="4800" dirty="0"/>
              </a:p>
              <a:p>
                <a:pPr>
                  <a:spcAft>
                    <a:spcPts val="1800"/>
                  </a:spcAft>
                </a:pPr>
                <a14:m>
                  <m:oMathPara xmlns:m="http://schemas.openxmlformats.org/officeDocument/2006/math">
                    <m:oMathParaPr>
                      <m:jc m:val="left"/>
                    </m:oMathParaPr>
                    <m:oMath xmlns:m="http://schemas.openxmlformats.org/officeDocument/2006/math">
                      <m:r>
                        <a:rPr lang="en-US" sz="4800" i="1" smtClean="0">
                          <a:latin typeface="Cambria Math" panose="02040503050406030204" pitchFamily="18" charset="0"/>
                        </a:rPr>
                        <m:t>=</m:t>
                      </m:r>
                      <m:sSup>
                        <m:sSupPr>
                          <m:ctrlPr>
                            <a:rPr lang="en-US" sz="4800" i="1">
                              <a:latin typeface="Cambria Math" panose="02040503050406030204" pitchFamily="18" charset="0"/>
                            </a:rPr>
                          </m:ctrlPr>
                        </m:sSupPr>
                        <m:e>
                          <m:d>
                            <m:dPr>
                              <m:ctrlPr>
                                <a:rPr lang="en-US" sz="4800" i="1">
                                  <a:latin typeface="Cambria Math" panose="02040503050406030204" pitchFamily="18" charset="0"/>
                                </a:rPr>
                              </m:ctrlPr>
                            </m:dPr>
                            <m:e>
                              <m:r>
                                <a:rPr lang="en-US" sz="4800" i="1">
                                  <a:latin typeface="Cambria Math" panose="02040503050406030204" pitchFamily="18" charset="0"/>
                                </a:rPr>
                                <m:t>𝑐</m:t>
                              </m:r>
                            </m:e>
                          </m:d>
                        </m:e>
                        <m:sup>
                          <m:r>
                            <a:rPr lang="en-US" sz="4800" i="1">
                              <a:latin typeface="Cambria Math" panose="02040503050406030204" pitchFamily="18" charset="0"/>
                            </a:rPr>
                            <m:t>2</m:t>
                          </m:r>
                        </m:sup>
                      </m:sSup>
                      <m:r>
                        <a:rPr lang="en-US" sz="4800" i="1">
                          <a:latin typeface="Cambria Math" panose="02040503050406030204" pitchFamily="18" charset="0"/>
                        </a:rPr>
                        <m:t>−</m:t>
                      </m:r>
                      <m:sSup>
                        <m:sSupPr>
                          <m:ctrlPr>
                            <a:rPr lang="en-US" sz="4800" i="1">
                              <a:latin typeface="Cambria Math" panose="02040503050406030204" pitchFamily="18" charset="0"/>
                            </a:rPr>
                          </m:ctrlPr>
                        </m:sSupPr>
                        <m:e>
                          <m:d>
                            <m:dPr>
                              <m:ctrlPr>
                                <a:rPr lang="en-US" sz="4800" i="1">
                                  <a:latin typeface="Cambria Math" panose="02040503050406030204" pitchFamily="18" charset="0"/>
                                </a:rPr>
                              </m:ctrlPr>
                            </m:dPr>
                            <m:e>
                              <m:r>
                                <a:rPr lang="en-US" sz="4800" b="0" i="1" smtClean="0">
                                  <a:latin typeface="Cambria Math" panose="02040503050406030204" pitchFamily="18" charset="0"/>
                                </a:rPr>
                                <m:t>0</m:t>
                              </m:r>
                            </m:e>
                          </m:d>
                        </m:e>
                        <m:sup>
                          <m:r>
                            <a:rPr lang="en-US" sz="4800" i="1">
                              <a:latin typeface="Cambria Math" panose="02040503050406030204" pitchFamily="18" charset="0"/>
                            </a:rPr>
                            <m:t>2</m:t>
                          </m:r>
                        </m:sup>
                      </m:sSup>
                    </m:oMath>
                  </m:oMathPara>
                </a14:m>
                <a:endParaRPr lang="en-CA" sz="4800" dirty="0"/>
              </a:p>
              <a:p>
                <a:pPr>
                  <a:spcAft>
                    <a:spcPts val="1800"/>
                  </a:spcAft>
                </a:pPr>
                <a14:m>
                  <m:oMathPara xmlns:m="http://schemas.openxmlformats.org/officeDocument/2006/math">
                    <m:oMathParaPr>
                      <m:jc m:val="left"/>
                    </m:oMathParaPr>
                    <m:oMath xmlns:m="http://schemas.openxmlformats.org/officeDocument/2006/math">
                      <m:r>
                        <a:rPr lang="en-US" sz="4800" i="1" smtClean="0">
                          <a:latin typeface="Cambria Math" panose="02040503050406030204" pitchFamily="18" charset="0"/>
                        </a:rPr>
                        <m:t>=</m:t>
                      </m:r>
                      <m:sSup>
                        <m:sSupPr>
                          <m:ctrlPr>
                            <a:rPr lang="en-US" sz="4800" b="0" i="1" smtClean="0">
                              <a:latin typeface="Cambria Math" panose="02040503050406030204" pitchFamily="18" charset="0"/>
                            </a:rPr>
                          </m:ctrlPr>
                        </m:sSupPr>
                        <m:e>
                          <m:r>
                            <a:rPr lang="en-US" sz="4800" b="0" i="1" smtClean="0">
                              <a:latin typeface="Cambria Math" panose="02040503050406030204" pitchFamily="18" charset="0"/>
                            </a:rPr>
                            <m:t>𝑐</m:t>
                          </m:r>
                        </m:e>
                        <m:sup>
                          <m:r>
                            <a:rPr lang="en-US" sz="4800" b="0" i="1" smtClean="0">
                              <a:latin typeface="Cambria Math" panose="02040503050406030204" pitchFamily="18" charset="0"/>
                            </a:rPr>
                            <m:t>2</m:t>
                          </m:r>
                        </m:sup>
                      </m:sSup>
                    </m:oMath>
                  </m:oMathPara>
                </a14:m>
                <a:endParaRPr lang="en-CA" sz="4800" dirty="0"/>
              </a:p>
            </p:txBody>
          </p:sp>
        </mc:Choice>
        <mc:Fallback xmlns="">
          <p:sp>
            <p:nvSpPr>
              <p:cNvPr id="28" name="TextBox 27">
                <a:extLst>
                  <a:ext uri="{FF2B5EF4-FFF2-40B4-BE49-F238E27FC236}">
                    <a16:creationId xmlns:a16="http://schemas.microsoft.com/office/drawing/2014/main" id="{BC1BA46E-AF8F-4807-8D36-6C1F9EDCDC72}"/>
                  </a:ext>
                </a:extLst>
              </p:cNvPr>
              <p:cNvSpPr txBox="1">
                <a:spLocks noRot="1" noChangeAspect="1" noMove="1" noResize="1" noEditPoints="1" noAdjustHandles="1" noChangeArrowheads="1" noChangeShapeType="1" noTextEdit="1"/>
              </p:cNvSpPr>
              <p:nvPr/>
            </p:nvSpPr>
            <p:spPr>
              <a:xfrm>
                <a:off x="7672155" y="3331857"/>
                <a:ext cx="4771637" cy="3278013"/>
              </a:xfrm>
              <a:prstGeom prst="rect">
                <a:avLst/>
              </a:prstGeom>
              <a:blipFill>
                <a:blip r:embed="rId5"/>
                <a:stretch>
                  <a:fillRect/>
                </a:stretch>
              </a:blipFill>
            </p:spPr>
            <p:txBody>
              <a:bodyPr/>
              <a:lstStyle/>
              <a:p>
                <a:r>
                  <a:rPr lang="en-CA">
                    <a:noFill/>
                  </a:rPr>
                  <a:t> </a:t>
                </a:r>
              </a:p>
            </p:txBody>
          </p:sp>
        </mc:Fallback>
      </mc:AlternateContent>
      <p:sp>
        <p:nvSpPr>
          <p:cNvPr id="15" name="TextBox 14">
            <a:extLst>
              <a:ext uri="{FF2B5EF4-FFF2-40B4-BE49-F238E27FC236}">
                <a16:creationId xmlns:a16="http://schemas.microsoft.com/office/drawing/2014/main" id="{C5C282BD-925D-45C8-8F26-5DBA842E406E}"/>
              </a:ext>
            </a:extLst>
          </p:cNvPr>
          <p:cNvSpPr txBox="1"/>
          <p:nvPr/>
        </p:nvSpPr>
        <p:spPr>
          <a:xfrm>
            <a:off x="0" y="0"/>
            <a:ext cx="3234812" cy="923330"/>
          </a:xfrm>
          <a:prstGeom prst="rect">
            <a:avLst/>
          </a:prstGeom>
          <a:noFill/>
          <a:effectLst>
            <a:softEdge rad="127000"/>
          </a:effectLst>
        </p:spPr>
        <p:txBody>
          <a:bodyPr wrap="square" rtlCol="0">
            <a:spAutoFit/>
          </a:bodyPr>
          <a:lstStyle/>
          <a:p>
            <a:pPr algn="r"/>
            <a:r>
              <a:rPr lang="en-US" sz="5400" dirty="0">
                <a:solidFill>
                  <a:schemeClr val="accent4">
                    <a:lumMod val="75000"/>
                  </a:schemeClr>
                </a:solidFill>
              </a:rPr>
              <a:t>Invariance</a:t>
            </a:r>
            <a:endParaRPr lang="en-CA" sz="5400" dirty="0">
              <a:solidFill>
                <a:schemeClr val="accent4">
                  <a:lumMod val="75000"/>
                </a:schemeClr>
              </a:solidFill>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B9153C16-3CC8-4335-B5A0-A9E4D3431892}"/>
                  </a:ext>
                </a:extLst>
              </p:cNvPr>
              <p:cNvSpPr txBox="1"/>
              <p:nvPr/>
            </p:nvSpPr>
            <p:spPr>
              <a:xfrm>
                <a:off x="98321" y="655940"/>
                <a:ext cx="11946194" cy="2364302"/>
              </a:xfrm>
              <a:prstGeom prst="rect">
                <a:avLst/>
              </a:prstGeom>
              <a:noFill/>
              <a:effectLst>
                <a:softEdge rad="127000"/>
              </a:effectLst>
            </p:spPr>
            <p:txBody>
              <a:bodyPr wrap="square" rtlCol="0">
                <a:spAutoFit/>
              </a:bodyPr>
              <a:lstStyle/>
              <a:p>
                <a14:m>
                  <m:oMath xmlns:m="http://schemas.openxmlformats.org/officeDocument/2006/math">
                    <m:acc>
                      <m:accPr>
                        <m:chr m:val="⃗"/>
                        <m:ctrlPr>
                          <a:rPr lang="en-US" sz="6000" i="1">
                            <a:solidFill>
                              <a:srgbClr val="7030A0"/>
                            </a:solidFill>
                            <a:latin typeface="Cambria Math" panose="02040503050406030204" pitchFamily="18" charset="0"/>
                          </a:rPr>
                        </m:ctrlPr>
                      </m:accPr>
                      <m:e>
                        <m:r>
                          <a:rPr lang="en-US" sz="6000" i="1">
                            <a:solidFill>
                              <a:srgbClr val="7030A0"/>
                            </a:solidFill>
                            <a:latin typeface="Cambria Math" panose="02040503050406030204" pitchFamily="18" charset="0"/>
                          </a:rPr>
                          <m:t>𝑈</m:t>
                        </m:r>
                      </m:e>
                    </m:acc>
                    <m:r>
                      <a:rPr lang="en-US" sz="6000" i="1">
                        <a:solidFill>
                          <a:srgbClr val="7030A0"/>
                        </a:solidFill>
                        <a:latin typeface="Cambria Math" panose="02040503050406030204" pitchFamily="18" charset="0"/>
                      </a:rPr>
                      <m:t>  </m:t>
                    </m:r>
                    <m:r>
                      <a:rPr lang="en-US" sz="6000" i="1">
                        <a:latin typeface="Cambria Math" panose="02040503050406030204" pitchFamily="18" charset="0"/>
                      </a:rPr>
                      <m:t>=</m:t>
                    </m:r>
                    <m:sSup>
                      <m:sSupPr>
                        <m:ctrlPr>
                          <a:rPr lang="en-US" sz="6000" i="1">
                            <a:solidFill>
                              <a:srgbClr val="0070C0"/>
                            </a:solidFill>
                            <a:latin typeface="Cambria Math" panose="02040503050406030204" pitchFamily="18" charset="0"/>
                          </a:rPr>
                        </m:ctrlPr>
                      </m:sSupPr>
                      <m:e>
                        <m:r>
                          <a:rPr lang="en-US" sz="6000" i="1">
                            <a:solidFill>
                              <a:srgbClr val="0070C0"/>
                            </a:solidFill>
                            <a:latin typeface="Cambria Math" panose="02040503050406030204" pitchFamily="18" charset="0"/>
                          </a:rPr>
                          <m:t>𝑈</m:t>
                        </m:r>
                      </m:e>
                      <m:sup>
                        <m:r>
                          <a:rPr lang="en-US" sz="6000" i="1">
                            <a:solidFill>
                              <a:srgbClr val="0070C0"/>
                            </a:solidFill>
                            <a:latin typeface="Cambria Math" panose="02040503050406030204" pitchFamily="18" charset="0"/>
                          </a:rPr>
                          <m:t>𝑡</m:t>
                        </m:r>
                      </m:sup>
                    </m:sSup>
                    <m:acc>
                      <m:accPr>
                        <m:chr m:val="⃗"/>
                        <m:ctrlPr>
                          <a:rPr lang="en-US" sz="6000" i="1">
                            <a:solidFill>
                              <a:srgbClr val="002060"/>
                            </a:solidFill>
                            <a:latin typeface="Cambria Math" panose="02040503050406030204" pitchFamily="18" charset="0"/>
                          </a:rPr>
                        </m:ctrlPr>
                      </m:accPr>
                      <m:e>
                        <m:sSub>
                          <m:sSubPr>
                            <m:ctrlPr>
                              <a:rPr lang="en-US" sz="6000" i="1">
                                <a:solidFill>
                                  <a:srgbClr val="002060"/>
                                </a:solidFill>
                                <a:latin typeface="Cambria Math" panose="02040503050406030204" pitchFamily="18" charset="0"/>
                              </a:rPr>
                            </m:ctrlPr>
                          </m:sSubPr>
                          <m:e>
                            <m:r>
                              <a:rPr lang="en-US" sz="6000" i="1">
                                <a:solidFill>
                                  <a:srgbClr val="002060"/>
                                </a:solidFill>
                                <a:latin typeface="Cambria Math" panose="02040503050406030204" pitchFamily="18" charset="0"/>
                              </a:rPr>
                              <m:t>𝑒</m:t>
                            </m:r>
                          </m:e>
                          <m:sub>
                            <m:r>
                              <a:rPr lang="en-US" sz="6000" i="1">
                                <a:solidFill>
                                  <a:srgbClr val="002060"/>
                                </a:solidFill>
                                <a:latin typeface="Cambria Math" panose="02040503050406030204" pitchFamily="18" charset="0"/>
                              </a:rPr>
                              <m:t>𝑡</m:t>
                            </m:r>
                          </m:sub>
                        </m:sSub>
                      </m:e>
                    </m:acc>
                    <m:r>
                      <a:rPr lang="en-US" sz="6000" i="1">
                        <a:latin typeface="Cambria Math" panose="02040503050406030204" pitchFamily="18" charset="0"/>
                      </a:rPr>
                      <m:t>+</m:t>
                    </m:r>
                    <m:sSup>
                      <m:sSupPr>
                        <m:ctrlPr>
                          <a:rPr lang="en-US" sz="6000" i="1">
                            <a:solidFill>
                              <a:srgbClr val="0070C0"/>
                            </a:solidFill>
                            <a:latin typeface="Cambria Math" panose="02040503050406030204" pitchFamily="18" charset="0"/>
                          </a:rPr>
                        </m:ctrlPr>
                      </m:sSupPr>
                      <m:e>
                        <m:r>
                          <a:rPr lang="en-US" sz="6000" i="1">
                            <a:solidFill>
                              <a:srgbClr val="0070C0"/>
                            </a:solidFill>
                            <a:latin typeface="Cambria Math" panose="02040503050406030204" pitchFamily="18" charset="0"/>
                          </a:rPr>
                          <m:t>𝑈</m:t>
                        </m:r>
                      </m:e>
                      <m:sup>
                        <m:r>
                          <a:rPr lang="en-US" sz="6000" i="1">
                            <a:solidFill>
                              <a:srgbClr val="0070C0"/>
                            </a:solidFill>
                            <a:latin typeface="Cambria Math" panose="02040503050406030204" pitchFamily="18" charset="0"/>
                          </a:rPr>
                          <m:t>𝑥</m:t>
                        </m:r>
                      </m:sup>
                    </m:sSup>
                    <m:acc>
                      <m:accPr>
                        <m:chr m:val="⃗"/>
                        <m:ctrlPr>
                          <a:rPr lang="en-US" sz="6000" i="1">
                            <a:solidFill>
                              <a:srgbClr val="002060"/>
                            </a:solidFill>
                            <a:latin typeface="Cambria Math" panose="02040503050406030204" pitchFamily="18" charset="0"/>
                          </a:rPr>
                        </m:ctrlPr>
                      </m:accPr>
                      <m:e>
                        <m:sSub>
                          <m:sSubPr>
                            <m:ctrlPr>
                              <a:rPr lang="en-US" sz="6000" i="1">
                                <a:solidFill>
                                  <a:srgbClr val="002060"/>
                                </a:solidFill>
                                <a:latin typeface="Cambria Math" panose="02040503050406030204" pitchFamily="18" charset="0"/>
                              </a:rPr>
                            </m:ctrlPr>
                          </m:sSubPr>
                          <m:e>
                            <m:r>
                              <a:rPr lang="en-US" sz="6000" i="1">
                                <a:solidFill>
                                  <a:srgbClr val="002060"/>
                                </a:solidFill>
                                <a:latin typeface="Cambria Math" panose="02040503050406030204" pitchFamily="18" charset="0"/>
                              </a:rPr>
                              <m:t>𝑒</m:t>
                            </m:r>
                          </m:e>
                          <m:sub>
                            <m:r>
                              <a:rPr lang="en-US" sz="6000" i="1">
                                <a:solidFill>
                                  <a:srgbClr val="002060"/>
                                </a:solidFill>
                                <a:latin typeface="Cambria Math" panose="02040503050406030204" pitchFamily="18" charset="0"/>
                              </a:rPr>
                              <m:t>𝑥</m:t>
                            </m:r>
                          </m:sub>
                        </m:sSub>
                      </m:e>
                    </m:acc>
                    <m:r>
                      <a:rPr lang="en-US" sz="6000" i="1">
                        <a:solidFill>
                          <a:srgbClr val="002060"/>
                        </a:solidFill>
                        <a:latin typeface="Cambria Math" panose="02040503050406030204" pitchFamily="18" charset="0"/>
                      </a:rPr>
                      <m:t>  </m:t>
                    </m:r>
                    <m:r>
                      <a:rPr lang="en-US" sz="6000" i="1">
                        <a:latin typeface="Cambria Math" panose="02040503050406030204" pitchFamily="18" charset="0"/>
                      </a:rPr>
                      <m:t>=</m:t>
                    </m:r>
                    <m:acc>
                      <m:accPr>
                        <m:chr m:val="̃"/>
                        <m:ctrlPr>
                          <a:rPr lang="en-US" sz="6000" i="1">
                            <a:solidFill>
                              <a:srgbClr val="FF0000"/>
                            </a:solidFill>
                            <a:latin typeface="Cambria Math" panose="02040503050406030204" pitchFamily="18" charset="0"/>
                          </a:rPr>
                        </m:ctrlPr>
                      </m:accPr>
                      <m:e>
                        <m:sSup>
                          <m:sSupPr>
                            <m:ctrlPr>
                              <a:rPr lang="en-US" sz="6000" i="1">
                                <a:solidFill>
                                  <a:srgbClr val="FF0000"/>
                                </a:solidFill>
                                <a:latin typeface="Cambria Math" panose="02040503050406030204" pitchFamily="18" charset="0"/>
                              </a:rPr>
                            </m:ctrlPr>
                          </m:sSupPr>
                          <m:e>
                            <m:r>
                              <a:rPr lang="en-US" sz="6000" i="1">
                                <a:solidFill>
                                  <a:srgbClr val="FF0000"/>
                                </a:solidFill>
                                <a:latin typeface="Cambria Math" panose="02040503050406030204" pitchFamily="18" charset="0"/>
                              </a:rPr>
                              <m:t>𝑈</m:t>
                            </m:r>
                          </m:e>
                          <m:sup>
                            <m:r>
                              <a:rPr lang="en-US" sz="6000" i="1">
                                <a:solidFill>
                                  <a:srgbClr val="FF0000"/>
                                </a:solidFill>
                                <a:latin typeface="Cambria Math" panose="02040503050406030204" pitchFamily="18" charset="0"/>
                              </a:rPr>
                              <m:t>𝑡</m:t>
                            </m:r>
                          </m:sup>
                        </m:sSup>
                      </m:e>
                    </m:acc>
                    <m:r>
                      <a:rPr lang="en-US" sz="6000" i="1">
                        <a:solidFill>
                          <a:srgbClr val="FF0000"/>
                        </a:solidFill>
                        <a:latin typeface="Cambria Math" panose="02040503050406030204" pitchFamily="18" charset="0"/>
                      </a:rPr>
                      <m:t> </m:t>
                    </m:r>
                    <m:acc>
                      <m:accPr>
                        <m:chr m:val="̃"/>
                        <m:ctrlPr>
                          <a:rPr lang="en-US" sz="6000" i="1">
                            <a:solidFill>
                              <a:srgbClr val="C00000"/>
                            </a:solidFill>
                            <a:latin typeface="Cambria Math" panose="02040503050406030204" pitchFamily="18" charset="0"/>
                          </a:rPr>
                        </m:ctrlPr>
                      </m:accPr>
                      <m:e>
                        <m:acc>
                          <m:accPr>
                            <m:chr m:val="⃗"/>
                            <m:ctrlPr>
                              <a:rPr lang="en-US" sz="6000" i="1">
                                <a:solidFill>
                                  <a:srgbClr val="C00000"/>
                                </a:solidFill>
                                <a:latin typeface="Cambria Math" panose="02040503050406030204" pitchFamily="18" charset="0"/>
                              </a:rPr>
                            </m:ctrlPr>
                          </m:accPr>
                          <m:e>
                            <m:sSub>
                              <m:sSubPr>
                                <m:ctrlPr>
                                  <a:rPr lang="en-US" sz="6000" i="1">
                                    <a:solidFill>
                                      <a:srgbClr val="C00000"/>
                                    </a:solidFill>
                                    <a:latin typeface="Cambria Math" panose="02040503050406030204" pitchFamily="18" charset="0"/>
                                  </a:rPr>
                                </m:ctrlPr>
                              </m:sSubPr>
                              <m:e>
                                <m:r>
                                  <a:rPr lang="en-US" sz="6000" i="1">
                                    <a:solidFill>
                                      <a:srgbClr val="C00000"/>
                                    </a:solidFill>
                                    <a:latin typeface="Cambria Math" panose="02040503050406030204" pitchFamily="18" charset="0"/>
                                  </a:rPr>
                                  <m:t>𝑒</m:t>
                                </m:r>
                              </m:e>
                              <m:sub>
                                <m:r>
                                  <a:rPr lang="en-US" sz="6000" i="1">
                                    <a:solidFill>
                                      <a:srgbClr val="C00000"/>
                                    </a:solidFill>
                                    <a:latin typeface="Cambria Math" panose="02040503050406030204" pitchFamily="18" charset="0"/>
                                  </a:rPr>
                                  <m:t>𝑡</m:t>
                                </m:r>
                              </m:sub>
                            </m:sSub>
                          </m:e>
                        </m:acc>
                      </m:e>
                    </m:acc>
                    <m:r>
                      <a:rPr lang="en-US" sz="6000" i="1">
                        <a:latin typeface="Cambria Math" panose="02040503050406030204" pitchFamily="18" charset="0"/>
                      </a:rPr>
                      <m:t>+</m:t>
                    </m:r>
                    <m:acc>
                      <m:accPr>
                        <m:chr m:val="̃"/>
                        <m:ctrlPr>
                          <a:rPr lang="en-US" sz="6000" i="1">
                            <a:solidFill>
                              <a:srgbClr val="FF0000"/>
                            </a:solidFill>
                            <a:latin typeface="Cambria Math" panose="02040503050406030204" pitchFamily="18" charset="0"/>
                          </a:rPr>
                        </m:ctrlPr>
                      </m:accPr>
                      <m:e>
                        <m:sSup>
                          <m:sSupPr>
                            <m:ctrlPr>
                              <a:rPr lang="en-US" sz="6000" i="1">
                                <a:solidFill>
                                  <a:srgbClr val="FF0000"/>
                                </a:solidFill>
                                <a:latin typeface="Cambria Math" panose="02040503050406030204" pitchFamily="18" charset="0"/>
                              </a:rPr>
                            </m:ctrlPr>
                          </m:sSupPr>
                          <m:e>
                            <m:r>
                              <a:rPr lang="en-US" sz="6000" i="1">
                                <a:solidFill>
                                  <a:srgbClr val="FF0000"/>
                                </a:solidFill>
                                <a:latin typeface="Cambria Math" panose="02040503050406030204" pitchFamily="18" charset="0"/>
                              </a:rPr>
                              <m:t>𝑈</m:t>
                            </m:r>
                          </m:e>
                          <m:sup>
                            <m:r>
                              <a:rPr lang="en-US" sz="6000" i="1">
                                <a:solidFill>
                                  <a:srgbClr val="FF0000"/>
                                </a:solidFill>
                                <a:latin typeface="Cambria Math" panose="02040503050406030204" pitchFamily="18" charset="0"/>
                              </a:rPr>
                              <m:t>𝑥</m:t>
                            </m:r>
                          </m:sup>
                        </m:sSup>
                      </m:e>
                    </m:acc>
                    <m:r>
                      <a:rPr lang="en-US" sz="6000" i="1">
                        <a:solidFill>
                          <a:srgbClr val="7030A0"/>
                        </a:solidFill>
                        <a:latin typeface="Cambria Math" panose="02040503050406030204" pitchFamily="18" charset="0"/>
                      </a:rPr>
                      <m:t> </m:t>
                    </m:r>
                    <m:acc>
                      <m:accPr>
                        <m:chr m:val="̃"/>
                        <m:ctrlPr>
                          <a:rPr lang="en-US" sz="6000" i="1">
                            <a:solidFill>
                              <a:srgbClr val="C00000"/>
                            </a:solidFill>
                            <a:latin typeface="Cambria Math" panose="02040503050406030204" pitchFamily="18" charset="0"/>
                          </a:rPr>
                        </m:ctrlPr>
                      </m:accPr>
                      <m:e>
                        <m:acc>
                          <m:accPr>
                            <m:chr m:val="⃗"/>
                            <m:ctrlPr>
                              <a:rPr lang="en-US" sz="6000" i="1">
                                <a:solidFill>
                                  <a:srgbClr val="C00000"/>
                                </a:solidFill>
                                <a:latin typeface="Cambria Math" panose="02040503050406030204" pitchFamily="18" charset="0"/>
                              </a:rPr>
                            </m:ctrlPr>
                          </m:accPr>
                          <m:e>
                            <m:sSub>
                              <m:sSubPr>
                                <m:ctrlPr>
                                  <a:rPr lang="en-US" sz="6000" i="1">
                                    <a:solidFill>
                                      <a:srgbClr val="C00000"/>
                                    </a:solidFill>
                                    <a:latin typeface="Cambria Math" panose="02040503050406030204" pitchFamily="18" charset="0"/>
                                  </a:rPr>
                                </m:ctrlPr>
                              </m:sSubPr>
                              <m:e>
                                <m:r>
                                  <a:rPr lang="en-US" sz="6000" i="1">
                                    <a:solidFill>
                                      <a:srgbClr val="C00000"/>
                                    </a:solidFill>
                                    <a:latin typeface="Cambria Math" panose="02040503050406030204" pitchFamily="18" charset="0"/>
                                  </a:rPr>
                                  <m:t>𝑒</m:t>
                                </m:r>
                              </m:e>
                              <m:sub>
                                <m:r>
                                  <a:rPr lang="en-US" sz="6000" i="1">
                                    <a:solidFill>
                                      <a:srgbClr val="C00000"/>
                                    </a:solidFill>
                                    <a:latin typeface="Cambria Math" panose="02040503050406030204" pitchFamily="18" charset="0"/>
                                  </a:rPr>
                                  <m:t>𝑥</m:t>
                                </m:r>
                              </m:sub>
                            </m:sSub>
                          </m:e>
                        </m:acc>
                      </m:e>
                    </m:acc>
                  </m:oMath>
                </a14:m>
                <a:r>
                  <a:rPr lang="en-CA" sz="6000" dirty="0">
                    <a:solidFill>
                      <a:srgbClr val="7030A0"/>
                    </a:solidFill>
                  </a:rPr>
                  <a:t> </a:t>
                </a:r>
              </a:p>
              <a:p>
                <a14:m>
                  <m:oMath xmlns:m="http://schemas.openxmlformats.org/officeDocument/2006/math">
                    <m:acc>
                      <m:accPr>
                        <m:chr m:val="⃗"/>
                        <m:ctrlPr>
                          <a:rPr lang="en-US" sz="5400" i="1">
                            <a:solidFill>
                              <a:schemeClr val="bg1"/>
                            </a:solidFill>
                            <a:latin typeface="Cambria Math" panose="02040503050406030204" pitchFamily="18" charset="0"/>
                          </a:rPr>
                        </m:ctrlPr>
                      </m:accPr>
                      <m:e>
                        <m:r>
                          <a:rPr lang="en-US" sz="5400" i="1">
                            <a:solidFill>
                              <a:schemeClr val="bg1"/>
                            </a:solidFill>
                            <a:latin typeface="Cambria Math" panose="02040503050406030204" pitchFamily="18" charset="0"/>
                          </a:rPr>
                          <m:t>𝑈</m:t>
                        </m:r>
                      </m:e>
                    </m:acc>
                    <m:r>
                      <a:rPr lang="en-US" sz="5400" i="1">
                        <a:solidFill>
                          <a:schemeClr val="bg1"/>
                        </a:solidFill>
                        <a:latin typeface="Cambria Math" panose="02040503050406030204" pitchFamily="18" charset="0"/>
                      </a:rPr>
                      <m:t>  </m:t>
                    </m:r>
                    <m:r>
                      <a:rPr lang="en-US" sz="5400" i="1">
                        <a:latin typeface="Cambria Math" panose="02040503050406030204" pitchFamily="18" charset="0"/>
                      </a:rPr>
                      <m:t>=</m:t>
                    </m:r>
                    <m:f>
                      <m:fPr>
                        <m:ctrlPr>
                          <a:rPr lang="en-US" sz="5400" i="1">
                            <a:latin typeface="Cambria Math" panose="02040503050406030204" pitchFamily="18" charset="0"/>
                          </a:rPr>
                        </m:ctrlPr>
                      </m:fPr>
                      <m:num>
                        <m:r>
                          <a:rPr lang="en-US" sz="5400" i="1">
                            <a:latin typeface="Cambria Math" panose="02040503050406030204" pitchFamily="18" charset="0"/>
                          </a:rPr>
                          <m:t>2</m:t>
                        </m:r>
                      </m:num>
                      <m:den>
                        <m:rad>
                          <m:radPr>
                            <m:degHide m:val="on"/>
                            <m:ctrlPr>
                              <a:rPr lang="en-US" sz="5400" i="1">
                                <a:latin typeface="Cambria Math" panose="02040503050406030204" pitchFamily="18" charset="0"/>
                              </a:rPr>
                            </m:ctrlPr>
                          </m:radPr>
                          <m:deg/>
                          <m:e>
                            <m:r>
                              <a:rPr lang="en-US" sz="5400" i="1">
                                <a:latin typeface="Cambria Math" panose="02040503050406030204" pitchFamily="18" charset="0"/>
                              </a:rPr>
                              <m:t>3</m:t>
                            </m:r>
                          </m:e>
                        </m:rad>
                      </m:den>
                    </m:f>
                    <m:r>
                      <a:rPr lang="en-US" sz="5400" i="1">
                        <a:latin typeface="Cambria Math" panose="02040503050406030204" pitchFamily="18" charset="0"/>
                      </a:rPr>
                      <m:t>𝑐</m:t>
                    </m:r>
                    <m:acc>
                      <m:accPr>
                        <m:chr m:val="⃗"/>
                        <m:ctrlPr>
                          <a:rPr lang="en-US" sz="5400" i="1">
                            <a:solidFill>
                              <a:srgbClr val="002060"/>
                            </a:solidFill>
                            <a:latin typeface="Cambria Math" panose="02040503050406030204" pitchFamily="18" charset="0"/>
                          </a:rPr>
                        </m:ctrlPr>
                      </m:accPr>
                      <m:e>
                        <m:sSub>
                          <m:sSubPr>
                            <m:ctrlPr>
                              <a:rPr lang="en-US" sz="5400" i="1">
                                <a:solidFill>
                                  <a:srgbClr val="002060"/>
                                </a:solidFill>
                                <a:latin typeface="Cambria Math" panose="02040503050406030204" pitchFamily="18" charset="0"/>
                              </a:rPr>
                            </m:ctrlPr>
                          </m:sSubPr>
                          <m:e>
                            <m:r>
                              <a:rPr lang="en-US" sz="5400" i="1">
                                <a:solidFill>
                                  <a:srgbClr val="002060"/>
                                </a:solidFill>
                                <a:latin typeface="Cambria Math" panose="02040503050406030204" pitchFamily="18" charset="0"/>
                              </a:rPr>
                              <m:t>𝑒</m:t>
                            </m:r>
                          </m:e>
                          <m:sub>
                            <m:r>
                              <a:rPr lang="en-US" sz="5400" i="1">
                                <a:solidFill>
                                  <a:srgbClr val="002060"/>
                                </a:solidFill>
                                <a:latin typeface="Cambria Math" panose="02040503050406030204" pitchFamily="18" charset="0"/>
                              </a:rPr>
                              <m:t>𝑡</m:t>
                            </m:r>
                          </m:sub>
                        </m:sSub>
                      </m:e>
                    </m:acc>
                    <m:r>
                      <a:rPr lang="en-US" sz="5400" i="1">
                        <a:latin typeface="Cambria Math" panose="02040503050406030204" pitchFamily="18" charset="0"/>
                      </a:rPr>
                      <m:t>+</m:t>
                    </m:r>
                    <m:f>
                      <m:fPr>
                        <m:ctrlPr>
                          <a:rPr lang="en-US" sz="5400" i="1">
                            <a:latin typeface="Cambria Math" panose="02040503050406030204" pitchFamily="18" charset="0"/>
                          </a:rPr>
                        </m:ctrlPr>
                      </m:fPr>
                      <m:num>
                        <m:r>
                          <a:rPr lang="en-US" sz="5400" i="1">
                            <a:latin typeface="Cambria Math" panose="02040503050406030204" pitchFamily="18" charset="0"/>
                          </a:rPr>
                          <m:t>1</m:t>
                        </m:r>
                      </m:num>
                      <m:den>
                        <m:rad>
                          <m:radPr>
                            <m:degHide m:val="on"/>
                            <m:ctrlPr>
                              <a:rPr lang="en-US" sz="5400" i="1">
                                <a:latin typeface="Cambria Math" panose="02040503050406030204" pitchFamily="18" charset="0"/>
                              </a:rPr>
                            </m:ctrlPr>
                          </m:radPr>
                          <m:deg/>
                          <m:e>
                            <m:r>
                              <a:rPr lang="en-US" sz="5400" i="1">
                                <a:latin typeface="Cambria Math" panose="02040503050406030204" pitchFamily="18" charset="0"/>
                              </a:rPr>
                              <m:t>3</m:t>
                            </m:r>
                          </m:e>
                        </m:rad>
                      </m:den>
                    </m:f>
                    <m:r>
                      <a:rPr lang="en-US" sz="5400" i="1">
                        <a:latin typeface="Cambria Math" panose="02040503050406030204" pitchFamily="18" charset="0"/>
                      </a:rPr>
                      <m:t>𝑐</m:t>
                    </m:r>
                    <m:acc>
                      <m:accPr>
                        <m:chr m:val="⃗"/>
                        <m:ctrlPr>
                          <a:rPr lang="en-US" sz="5400" i="1">
                            <a:solidFill>
                              <a:srgbClr val="002060"/>
                            </a:solidFill>
                            <a:latin typeface="Cambria Math" panose="02040503050406030204" pitchFamily="18" charset="0"/>
                          </a:rPr>
                        </m:ctrlPr>
                      </m:accPr>
                      <m:e>
                        <m:sSub>
                          <m:sSubPr>
                            <m:ctrlPr>
                              <a:rPr lang="en-US" sz="5400" i="1">
                                <a:solidFill>
                                  <a:srgbClr val="002060"/>
                                </a:solidFill>
                                <a:latin typeface="Cambria Math" panose="02040503050406030204" pitchFamily="18" charset="0"/>
                              </a:rPr>
                            </m:ctrlPr>
                          </m:sSubPr>
                          <m:e>
                            <m:r>
                              <a:rPr lang="en-US" sz="5400" i="1">
                                <a:solidFill>
                                  <a:srgbClr val="002060"/>
                                </a:solidFill>
                                <a:latin typeface="Cambria Math" panose="02040503050406030204" pitchFamily="18" charset="0"/>
                              </a:rPr>
                              <m:t>𝑒</m:t>
                            </m:r>
                          </m:e>
                          <m:sub>
                            <m:r>
                              <a:rPr lang="en-US" sz="5400" i="1">
                                <a:solidFill>
                                  <a:srgbClr val="002060"/>
                                </a:solidFill>
                                <a:latin typeface="Cambria Math" panose="02040503050406030204" pitchFamily="18" charset="0"/>
                              </a:rPr>
                              <m:t>𝑥</m:t>
                            </m:r>
                          </m:sub>
                        </m:sSub>
                      </m:e>
                    </m:acc>
                    <m:r>
                      <a:rPr lang="en-US" sz="5400" i="1">
                        <a:solidFill>
                          <a:srgbClr val="002060"/>
                        </a:solidFill>
                        <a:latin typeface="Cambria Math" panose="02040503050406030204" pitchFamily="18" charset="0"/>
                      </a:rPr>
                      <m:t>  </m:t>
                    </m:r>
                    <m:r>
                      <a:rPr lang="en-US" sz="5400" i="1">
                        <a:latin typeface="Cambria Math" panose="02040503050406030204" pitchFamily="18" charset="0"/>
                      </a:rPr>
                      <m:t>= </m:t>
                    </m:r>
                    <m:r>
                      <a:rPr lang="en-US" sz="5400" i="1">
                        <a:latin typeface="Cambria Math" panose="02040503050406030204" pitchFamily="18" charset="0"/>
                      </a:rPr>
                      <m:t>𝑐</m:t>
                    </m:r>
                    <m:r>
                      <a:rPr lang="en-US" sz="5400" i="1">
                        <a:latin typeface="Cambria Math" panose="02040503050406030204" pitchFamily="18" charset="0"/>
                      </a:rPr>
                      <m:t>  </m:t>
                    </m:r>
                    <m:acc>
                      <m:accPr>
                        <m:chr m:val="̃"/>
                        <m:ctrlPr>
                          <a:rPr lang="en-US" sz="5400" i="1">
                            <a:solidFill>
                              <a:srgbClr val="C00000"/>
                            </a:solidFill>
                            <a:latin typeface="Cambria Math" panose="02040503050406030204" pitchFamily="18" charset="0"/>
                          </a:rPr>
                        </m:ctrlPr>
                      </m:accPr>
                      <m:e>
                        <m:acc>
                          <m:accPr>
                            <m:chr m:val="⃗"/>
                            <m:ctrlPr>
                              <a:rPr lang="en-US" sz="5400" i="1">
                                <a:solidFill>
                                  <a:srgbClr val="C00000"/>
                                </a:solidFill>
                                <a:latin typeface="Cambria Math" panose="02040503050406030204" pitchFamily="18" charset="0"/>
                              </a:rPr>
                            </m:ctrlPr>
                          </m:accPr>
                          <m:e>
                            <m:sSub>
                              <m:sSubPr>
                                <m:ctrlPr>
                                  <a:rPr lang="en-US" sz="5400" i="1">
                                    <a:solidFill>
                                      <a:srgbClr val="C00000"/>
                                    </a:solidFill>
                                    <a:latin typeface="Cambria Math" panose="02040503050406030204" pitchFamily="18" charset="0"/>
                                  </a:rPr>
                                </m:ctrlPr>
                              </m:sSubPr>
                              <m:e>
                                <m:r>
                                  <a:rPr lang="en-US" sz="5400" i="1">
                                    <a:solidFill>
                                      <a:srgbClr val="C00000"/>
                                    </a:solidFill>
                                    <a:latin typeface="Cambria Math" panose="02040503050406030204" pitchFamily="18" charset="0"/>
                                  </a:rPr>
                                  <m:t>𝑒</m:t>
                                </m:r>
                              </m:e>
                              <m:sub>
                                <m:r>
                                  <a:rPr lang="en-US" sz="5400" i="1">
                                    <a:solidFill>
                                      <a:srgbClr val="C00000"/>
                                    </a:solidFill>
                                    <a:latin typeface="Cambria Math" panose="02040503050406030204" pitchFamily="18" charset="0"/>
                                  </a:rPr>
                                  <m:t>𝑡</m:t>
                                </m:r>
                              </m:sub>
                            </m:sSub>
                          </m:e>
                        </m:acc>
                      </m:e>
                    </m:acc>
                    <m:r>
                      <a:rPr lang="en-US" sz="5400" i="1">
                        <a:solidFill>
                          <a:srgbClr val="C00000"/>
                        </a:solidFill>
                        <a:latin typeface="Cambria Math" panose="02040503050406030204" pitchFamily="18" charset="0"/>
                      </a:rPr>
                      <m:t> </m:t>
                    </m:r>
                    <m:r>
                      <a:rPr lang="en-US" sz="5400" i="1">
                        <a:latin typeface="Cambria Math" panose="02040503050406030204" pitchFamily="18" charset="0"/>
                      </a:rPr>
                      <m:t>+ 0 </m:t>
                    </m:r>
                    <m:r>
                      <a:rPr lang="en-US" sz="5400" i="1">
                        <a:solidFill>
                          <a:srgbClr val="FF0000"/>
                        </a:solidFill>
                        <a:latin typeface="Cambria Math" panose="02040503050406030204" pitchFamily="18" charset="0"/>
                      </a:rPr>
                      <m:t> </m:t>
                    </m:r>
                    <m:acc>
                      <m:accPr>
                        <m:chr m:val="̃"/>
                        <m:ctrlPr>
                          <a:rPr lang="en-US" sz="5400" i="1">
                            <a:solidFill>
                              <a:srgbClr val="C00000"/>
                            </a:solidFill>
                            <a:latin typeface="Cambria Math" panose="02040503050406030204" pitchFamily="18" charset="0"/>
                          </a:rPr>
                        </m:ctrlPr>
                      </m:accPr>
                      <m:e>
                        <m:acc>
                          <m:accPr>
                            <m:chr m:val="⃗"/>
                            <m:ctrlPr>
                              <a:rPr lang="en-US" sz="5400" i="1">
                                <a:solidFill>
                                  <a:srgbClr val="C00000"/>
                                </a:solidFill>
                                <a:latin typeface="Cambria Math" panose="02040503050406030204" pitchFamily="18" charset="0"/>
                              </a:rPr>
                            </m:ctrlPr>
                          </m:accPr>
                          <m:e>
                            <m:sSub>
                              <m:sSubPr>
                                <m:ctrlPr>
                                  <a:rPr lang="en-US" sz="5400" i="1">
                                    <a:solidFill>
                                      <a:srgbClr val="C00000"/>
                                    </a:solidFill>
                                    <a:latin typeface="Cambria Math" panose="02040503050406030204" pitchFamily="18" charset="0"/>
                                  </a:rPr>
                                </m:ctrlPr>
                              </m:sSubPr>
                              <m:e>
                                <m:r>
                                  <a:rPr lang="en-US" sz="5400" i="1">
                                    <a:solidFill>
                                      <a:srgbClr val="C00000"/>
                                    </a:solidFill>
                                    <a:latin typeface="Cambria Math" panose="02040503050406030204" pitchFamily="18" charset="0"/>
                                  </a:rPr>
                                  <m:t>𝑒</m:t>
                                </m:r>
                              </m:e>
                              <m:sub>
                                <m:r>
                                  <a:rPr lang="en-US" sz="5400" i="1">
                                    <a:solidFill>
                                      <a:srgbClr val="C00000"/>
                                    </a:solidFill>
                                    <a:latin typeface="Cambria Math" panose="02040503050406030204" pitchFamily="18" charset="0"/>
                                  </a:rPr>
                                  <m:t>𝑥</m:t>
                                </m:r>
                              </m:sub>
                            </m:sSub>
                          </m:e>
                        </m:acc>
                      </m:e>
                    </m:acc>
                  </m:oMath>
                </a14:m>
                <a:r>
                  <a:rPr lang="en-CA" sz="6000" dirty="0">
                    <a:solidFill>
                      <a:srgbClr val="7030A0"/>
                    </a:solidFill>
                  </a:rPr>
                  <a:t> </a:t>
                </a:r>
              </a:p>
            </p:txBody>
          </p:sp>
        </mc:Choice>
        <mc:Fallback xmlns="">
          <p:sp>
            <p:nvSpPr>
              <p:cNvPr id="2" name="TextBox 1">
                <a:extLst>
                  <a:ext uri="{FF2B5EF4-FFF2-40B4-BE49-F238E27FC236}">
                    <a16:creationId xmlns:a16="http://schemas.microsoft.com/office/drawing/2014/main" id="{B9153C16-3CC8-4335-B5A0-A9E4D3431892}"/>
                  </a:ext>
                </a:extLst>
              </p:cNvPr>
              <p:cNvSpPr txBox="1">
                <a:spLocks noRot="1" noChangeAspect="1" noMove="1" noResize="1" noEditPoints="1" noAdjustHandles="1" noChangeArrowheads="1" noChangeShapeType="1" noTextEdit="1"/>
              </p:cNvSpPr>
              <p:nvPr/>
            </p:nvSpPr>
            <p:spPr>
              <a:xfrm>
                <a:off x="98321" y="655940"/>
                <a:ext cx="11946194" cy="2364302"/>
              </a:xfrm>
              <a:prstGeom prst="rect">
                <a:avLst/>
              </a:prstGeom>
              <a:blipFill>
                <a:blip r:embed="rId6"/>
                <a:stretch>
                  <a:fillRect/>
                </a:stretch>
              </a:blipFill>
              <a:effectLst>
                <a:softEdge rad="127000"/>
              </a:effectLst>
            </p:spPr>
            <p:txBody>
              <a:bodyPr/>
              <a:lstStyle/>
              <a:p>
                <a:r>
                  <a:rPr lang="en-CA">
                    <a:noFill/>
                  </a:rPr>
                  <a:t> </a:t>
                </a:r>
              </a:p>
            </p:txBody>
          </p:sp>
        </mc:Fallback>
      </mc:AlternateContent>
      <p:cxnSp>
        <p:nvCxnSpPr>
          <p:cNvPr id="10" name="Straight Connector 9">
            <a:extLst>
              <a:ext uri="{FF2B5EF4-FFF2-40B4-BE49-F238E27FC236}">
                <a16:creationId xmlns:a16="http://schemas.microsoft.com/office/drawing/2014/main" id="{37C2BC99-B2C8-41ED-A118-C17D2EB2F898}"/>
              </a:ext>
            </a:extLst>
          </p:cNvPr>
          <p:cNvCxnSpPr>
            <a:cxnSpLocks/>
          </p:cNvCxnSpPr>
          <p:nvPr/>
        </p:nvCxnSpPr>
        <p:spPr>
          <a:xfrm>
            <a:off x="0" y="3126111"/>
            <a:ext cx="12192000" cy="0"/>
          </a:xfrm>
          <a:prstGeom prst="line">
            <a:avLst/>
          </a:prstGeom>
          <a:ln w="571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xmlns:iact="http://schemas.microsoft.com/office/powerpoint/2014/inkAction">
        <mc:Choice Requires="p14 iact">
          <p:contentPart p14:bwMode="auto" r:id="rId7">
            <p14:nvContentPartPr>
              <p14:cNvPr id="3" name="Ink 2">
                <a:extLst>
                  <a:ext uri="{FF2B5EF4-FFF2-40B4-BE49-F238E27FC236}">
                    <a16:creationId xmlns:a16="http://schemas.microsoft.com/office/drawing/2014/main" id="{BEF5A207-7B65-4C39-8F2C-A84F16C66216}"/>
                  </a:ext>
                </a:extLst>
              </p14:cNvPr>
              <p14:cNvContentPartPr/>
              <p14:nvPr>
                <p:extLst>
                  <p:ext uri="{42D2F446-02D8-4167-A562-619A0277C38B}">
                    <p15:isNarration xmlns:p15="http://schemas.microsoft.com/office/powerpoint/2012/main" val="1"/>
                  </p:ext>
                </p:extLst>
              </p14:nvPr>
            </p14:nvContentPartPr>
            <p14:xfrm>
              <a:off x="1630440" y="1844280"/>
              <a:ext cx="9837360" cy="4907160"/>
            </p14:xfrm>
          </p:contentPart>
        </mc:Choice>
        <mc:Fallback xmlns="">
          <p:pic>
            <p:nvPicPr>
              <p:cNvPr id="3" name="Ink 2">
                <a:extLst>
                  <a:ext uri="{FF2B5EF4-FFF2-40B4-BE49-F238E27FC236}">
                    <a16:creationId xmlns:a16="http://schemas.microsoft.com/office/drawing/2014/main" id="{BEF5A207-7B65-4C39-8F2C-A84F16C66216}"/>
                  </a:ext>
                </a:extLst>
              </p:cNvPr>
              <p:cNvPicPr>
                <a:picLocks noGrp="1" noRot="1" noChangeAspect="1" noMove="1" noResize="1" noEditPoints="1" noAdjustHandles="1" noChangeArrowheads="1" noChangeShapeType="1"/>
              </p:cNvPicPr>
              <p:nvPr/>
            </p:nvPicPr>
            <p:blipFill>
              <a:blip r:embed="rId8"/>
              <a:stretch>
                <a:fillRect/>
              </a:stretch>
            </p:blipFill>
            <p:spPr>
              <a:xfrm>
                <a:off x="1621080" y="1834920"/>
                <a:ext cx="9856080" cy="4925880"/>
              </a:xfrm>
              <a:prstGeom prst="rect">
                <a:avLst/>
              </a:prstGeom>
            </p:spPr>
          </p:pic>
        </mc:Fallback>
      </mc:AlternateContent>
    </p:spTree>
    <p:custDataLst>
      <p:tags r:id="rId1"/>
    </p:custDataLst>
    <p:extLst>
      <p:ext uri="{BB962C8B-B14F-4D97-AF65-F5344CB8AC3E}">
        <p14:creationId xmlns:p14="http://schemas.microsoft.com/office/powerpoint/2010/main" val="2614598670"/>
      </p:ext>
    </p:extLst>
  </p:cSld>
  <p:clrMapOvr>
    <a:masterClrMapping/>
  </p:clrMapOvr>
  <mc:AlternateContent xmlns:mc="http://schemas.openxmlformats.org/markup-compatibility/2006" xmlns:p14="http://schemas.microsoft.com/office/powerpoint/2010/main">
    <mc:Choice Requires="p14">
      <p:transition spd="med" p14:dur="700" advTm="57911">
        <p:fade/>
      </p:transition>
    </mc:Choice>
    <mc:Fallback xmlns="">
      <p:transition spd="med" advTm="5791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cmd type="call" cmd="playFrom(0.0)">
                                      <p:cBhvr>
                                        <p:cTn id="7" dur="1" fill="hold"/>
                                        <p:tgtEl>
                                          <p:spTgt spid="3"/>
                                        </p:tgtEl>
                                      </p:cBhvr>
                                    </p:cmd>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28">
                                            <p:txEl>
                                              <p:pRg st="0" end="0"/>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28">
                                            <p:txEl>
                                              <p:pRg st="1" end="1"/>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2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bldP spid="28"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FF972F56-D977-40EC-8F09-615703FA90A7}"/>
                  </a:ext>
                </a:extLst>
              </p:cNvPr>
              <p:cNvSpPr txBox="1"/>
              <p:nvPr/>
            </p:nvSpPr>
            <p:spPr>
              <a:xfrm>
                <a:off x="2692905" y="2112952"/>
                <a:ext cx="6846973" cy="2076979"/>
              </a:xfrm>
              <a:prstGeom prst="rect">
                <a:avLst/>
              </a:prstGeom>
              <a:noFill/>
              <a:ln>
                <a:noFill/>
              </a:ln>
            </p:spPr>
            <p:txBody>
              <a:bodyPr wrap="square" rtlCol="0">
                <a:spAutoFit/>
              </a:bodyPr>
              <a:lstStyle/>
              <a:p>
                <a:pPr/>
                <a14:m>
                  <m:oMathPara xmlns:m="http://schemas.openxmlformats.org/officeDocument/2006/math">
                    <m:oMathParaPr>
                      <m:jc m:val="center"/>
                    </m:oMathParaPr>
                    <m:oMath xmlns:m="http://schemas.openxmlformats.org/officeDocument/2006/math">
                      <m:acc>
                        <m:accPr>
                          <m:chr m:val="⃗"/>
                          <m:ctrlPr>
                            <a:rPr lang="en-US" sz="11500" i="1" smtClean="0">
                              <a:solidFill>
                                <a:srgbClr val="7030A0"/>
                              </a:solidFill>
                              <a:latin typeface="Cambria Math" panose="02040503050406030204" pitchFamily="18" charset="0"/>
                            </a:rPr>
                          </m:ctrlPr>
                        </m:accPr>
                        <m:e>
                          <m:r>
                            <a:rPr lang="en-US" sz="11500" i="1">
                              <a:solidFill>
                                <a:srgbClr val="7030A0"/>
                              </a:solidFill>
                              <a:latin typeface="Cambria Math" panose="02040503050406030204" pitchFamily="18" charset="0"/>
                            </a:rPr>
                            <m:t>𝑈</m:t>
                          </m:r>
                        </m:e>
                      </m:acc>
                      <m:r>
                        <a:rPr lang="en-US" sz="11500" b="0" i="1" smtClean="0">
                          <a:latin typeface="Cambria Math" panose="02040503050406030204" pitchFamily="18" charset="0"/>
                        </a:rPr>
                        <m:t>⋅</m:t>
                      </m:r>
                      <m:acc>
                        <m:accPr>
                          <m:chr m:val="⃗"/>
                          <m:ctrlPr>
                            <a:rPr lang="en-US" sz="11500" i="1">
                              <a:solidFill>
                                <a:srgbClr val="7030A0"/>
                              </a:solidFill>
                              <a:latin typeface="Cambria Math" panose="02040503050406030204" pitchFamily="18" charset="0"/>
                            </a:rPr>
                          </m:ctrlPr>
                        </m:accPr>
                        <m:e>
                          <m:r>
                            <a:rPr lang="en-US" sz="11500" i="1">
                              <a:solidFill>
                                <a:srgbClr val="7030A0"/>
                              </a:solidFill>
                              <a:latin typeface="Cambria Math" panose="02040503050406030204" pitchFamily="18" charset="0"/>
                            </a:rPr>
                            <m:t>𝑈</m:t>
                          </m:r>
                        </m:e>
                      </m:acc>
                      <m:r>
                        <a:rPr lang="en-US" sz="11500" b="0" i="1" smtClean="0">
                          <a:solidFill>
                            <a:schemeClr val="tx1"/>
                          </a:solidFill>
                          <a:latin typeface="Cambria Math" panose="02040503050406030204" pitchFamily="18" charset="0"/>
                        </a:rPr>
                        <m:t>=</m:t>
                      </m:r>
                      <m:sSup>
                        <m:sSupPr>
                          <m:ctrlPr>
                            <a:rPr lang="en-US" sz="11500" b="0" i="1" smtClean="0">
                              <a:solidFill>
                                <a:schemeClr val="tx1"/>
                              </a:solidFill>
                              <a:latin typeface="Cambria Math" panose="02040503050406030204" pitchFamily="18" charset="0"/>
                            </a:rPr>
                          </m:ctrlPr>
                        </m:sSupPr>
                        <m:e>
                          <m:r>
                            <a:rPr lang="en-US" sz="11500" b="0" i="1" smtClean="0">
                              <a:solidFill>
                                <a:schemeClr val="tx1"/>
                              </a:solidFill>
                              <a:latin typeface="Cambria Math" panose="02040503050406030204" pitchFamily="18" charset="0"/>
                            </a:rPr>
                            <m:t>𝑐</m:t>
                          </m:r>
                        </m:e>
                        <m:sup>
                          <m:r>
                            <a:rPr lang="en-US" sz="11500" b="0" i="1" smtClean="0">
                              <a:solidFill>
                                <a:schemeClr val="tx1"/>
                              </a:solidFill>
                              <a:latin typeface="Cambria Math" panose="02040503050406030204" pitchFamily="18" charset="0"/>
                            </a:rPr>
                            <m:t>2</m:t>
                          </m:r>
                        </m:sup>
                      </m:sSup>
                    </m:oMath>
                  </m:oMathPara>
                </a14:m>
                <a:endParaRPr lang="en-CA" sz="11500" dirty="0"/>
              </a:p>
            </p:txBody>
          </p:sp>
        </mc:Choice>
        <mc:Fallback xmlns="">
          <p:sp>
            <p:nvSpPr>
              <p:cNvPr id="5" name="TextBox 4">
                <a:extLst>
                  <a:ext uri="{FF2B5EF4-FFF2-40B4-BE49-F238E27FC236}">
                    <a16:creationId xmlns:a16="http://schemas.microsoft.com/office/drawing/2014/main" id="{FF972F56-D977-40EC-8F09-615703FA90A7}"/>
                  </a:ext>
                </a:extLst>
              </p:cNvPr>
              <p:cNvSpPr txBox="1">
                <a:spLocks noRot="1" noChangeAspect="1" noMove="1" noResize="1" noEditPoints="1" noAdjustHandles="1" noChangeArrowheads="1" noChangeShapeType="1" noTextEdit="1"/>
              </p:cNvSpPr>
              <p:nvPr/>
            </p:nvSpPr>
            <p:spPr>
              <a:xfrm>
                <a:off x="2692905" y="2112952"/>
                <a:ext cx="6846973" cy="2076979"/>
              </a:xfrm>
              <a:prstGeom prst="rect">
                <a:avLst/>
              </a:prstGeom>
              <a:blipFill>
                <a:blip r:embed="rId3"/>
                <a:stretch>
                  <a:fillRect/>
                </a:stretch>
              </a:blipFill>
              <a:ln>
                <a:noFill/>
              </a:ln>
            </p:spPr>
            <p:txBody>
              <a:bodyPr/>
              <a:lstStyle/>
              <a:p>
                <a:r>
                  <a:rPr lang="en-CA">
                    <a:noFill/>
                  </a:rPr>
                  <a:t> </a:t>
                </a:r>
              </a:p>
            </p:txBody>
          </p:sp>
        </mc:Fallback>
      </mc:AlternateContent>
      <p:sp>
        <p:nvSpPr>
          <p:cNvPr id="7" name="TextBox 6">
            <a:extLst>
              <a:ext uri="{FF2B5EF4-FFF2-40B4-BE49-F238E27FC236}">
                <a16:creationId xmlns:a16="http://schemas.microsoft.com/office/drawing/2014/main" id="{E05C7EB3-4ED0-45DC-9976-4B54F313453B}"/>
              </a:ext>
            </a:extLst>
          </p:cNvPr>
          <p:cNvSpPr txBox="1"/>
          <p:nvPr/>
        </p:nvSpPr>
        <p:spPr>
          <a:xfrm>
            <a:off x="0" y="396609"/>
            <a:ext cx="12191999" cy="1200329"/>
          </a:xfrm>
          <a:prstGeom prst="rect">
            <a:avLst/>
          </a:prstGeom>
          <a:noFill/>
          <a:ln>
            <a:noFill/>
          </a:ln>
        </p:spPr>
        <p:txBody>
          <a:bodyPr wrap="square" rtlCol="0">
            <a:spAutoFit/>
          </a:bodyPr>
          <a:lstStyle/>
          <a:p>
            <a:pPr algn="ctr"/>
            <a:r>
              <a:rPr lang="en-US" sz="7200" dirty="0"/>
              <a:t>True for all 4-velocity vectors:</a:t>
            </a:r>
            <a:endParaRPr lang="en-CA" sz="7200" dirty="0"/>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D465308-9356-45AE-9DAD-2D5E51B5F8AB}"/>
                  </a:ext>
                </a:extLst>
              </p:cNvPr>
              <p:cNvSpPr txBox="1"/>
              <p:nvPr/>
            </p:nvSpPr>
            <p:spPr>
              <a:xfrm>
                <a:off x="3695536" y="4566875"/>
                <a:ext cx="4857754" cy="1571649"/>
              </a:xfrm>
              <a:prstGeom prst="rect">
                <a:avLst/>
              </a:prstGeom>
              <a:noFill/>
              <a:ln>
                <a:noFill/>
              </a:ln>
            </p:spPr>
            <p:txBody>
              <a:bodyPr wrap="square" rtlCol="0">
                <a:spAutoFit/>
              </a:bodyPr>
              <a:lstStyle/>
              <a:p>
                <a:pPr/>
                <a14:m>
                  <m:oMathPara xmlns:m="http://schemas.openxmlformats.org/officeDocument/2006/math">
                    <m:oMathParaPr>
                      <m:jc m:val="center"/>
                    </m:oMathParaPr>
                    <m:oMath xmlns:m="http://schemas.openxmlformats.org/officeDocument/2006/math">
                      <m:d>
                        <m:dPr>
                          <m:begChr m:val="‖"/>
                          <m:endChr m:val="‖"/>
                          <m:ctrlPr>
                            <a:rPr lang="en-US" sz="8000" b="0" i="1" smtClean="0">
                              <a:solidFill>
                                <a:schemeClr val="tx1"/>
                              </a:solidFill>
                              <a:latin typeface="Cambria Math" panose="02040503050406030204" pitchFamily="18" charset="0"/>
                            </a:rPr>
                          </m:ctrlPr>
                        </m:dPr>
                        <m:e>
                          <m:acc>
                            <m:accPr>
                              <m:chr m:val="⃗"/>
                              <m:ctrlPr>
                                <a:rPr lang="en-US" sz="8000" i="1">
                                  <a:solidFill>
                                    <a:srgbClr val="7030A0"/>
                                  </a:solidFill>
                                  <a:latin typeface="Cambria Math" panose="02040503050406030204" pitchFamily="18" charset="0"/>
                                </a:rPr>
                              </m:ctrlPr>
                            </m:accPr>
                            <m:e>
                              <m:r>
                                <a:rPr lang="en-US" sz="8000" i="1">
                                  <a:solidFill>
                                    <a:srgbClr val="7030A0"/>
                                  </a:solidFill>
                                  <a:latin typeface="Cambria Math" panose="02040503050406030204" pitchFamily="18" charset="0"/>
                                </a:rPr>
                                <m:t>𝑈</m:t>
                              </m:r>
                            </m:e>
                          </m:acc>
                        </m:e>
                      </m:d>
                      <m:r>
                        <a:rPr lang="en-US" sz="8000" b="0" i="1" smtClean="0">
                          <a:solidFill>
                            <a:schemeClr val="tx1"/>
                          </a:solidFill>
                          <a:latin typeface="Cambria Math" panose="02040503050406030204" pitchFamily="18" charset="0"/>
                        </a:rPr>
                        <m:t>=</m:t>
                      </m:r>
                      <m:r>
                        <a:rPr lang="en-US" sz="8000" b="0" i="1" smtClean="0">
                          <a:solidFill>
                            <a:schemeClr val="tx1"/>
                          </a:solidFill>
                          <a:latin typeface="Cambria Math" panose="02040503050406030204" pitchFamily="18" charset="0"/>
                        </a:rPr>
                        <m:t>𝑐</m:t>
                      </m:r>
                    </m:oMath>
                  </m:oMathPara>
                </a14:m>
                <a:endParaRPr lang="en-CA" sz="8000" dirty="0"/>
              </a:p>
            </p:txBody>
          </p:sp>
        </mc:Choice>
        <mc:Fallback xmlns="">
          <p:sp>
            <p:nvSpPr>
              <p:cNvPr id="2" name="TextBox 1">
                <a:extLst>
                  <a:ext uri="{FF2B5EF4-FFF2-40B4-BE49-F238E27FC236}">
                    <a16:creationId xmlns:a16="http://schemas.microsoft.com/office/drawing/2014/main" id="{FD465308-9356-45AE-9DAD-2D5E51B5F8AB}"/>
                  </a:ext>
                </a:extLst>
              </p:cNvPr>
              <p:cNvSpPr txBox="1">
                <a:spLocks noRot="1" noChangeAspect="1" noMove="1" noResize="1" noEditPoints="1" noAdjustHandles="1" noChangeArrowheads="1" noChangeShapeType="1" noTextEdit="1"/>
              </p:cNvSpPr>
              <p:nvPr/>
            </p:nvSpPr>
            <p:spPr>
              <a:xfrm>
                <a:off x="3695536" y="4566875"/>
                <a:ext cx="4857754" cy="1571649"/>
              </a:xfrm>
              <a:prstGeom prst="rect">
                <a:avLst/>
              </a:prstGeom>
              <a:blipFill>
                <a:blip r:embed="rId4"/>
                <a:stretch>
                  <a:fillRect/>
                </a:stretch>
              </a:blipFill>
              <a:ln>
                <a:noFill/>
              </a:ln>
            </p:spPr>
            <p:txBody>
              <a:bodyPr/>
              <a:lstStyle/>
              <a:p>
                <a:r>
                  <a:rPr lang="en-CA">
                    <a:noFill/>
                  </a:rPr>
                  <a:t> </a:t>
                </a:r>
              </a:p>
            </p:txBody>
          </p:sp>
        </mc:Fallback>
      </mc:AlternateContent>
    </p:spTree>
    <p:custDataLst>
      <p:tags r:id="rId1"/>
    </p:custDataLst>
    <p:extLst>
      <p:ext uri="{BB962C8B-B14F-4D97-AF65-F5344CB8AC3E}">
        <p14:creationId xmlns:p14="http://schemas.microsoft.com/office/powerpoint/2010/main" val="885810496"/>
      </p:ext>
    </p:extLst>
  </p:cSld>
  <p:clrMapOvr>
    <a:masterClrMapping/>
  </p:clrMapOvr>
  <mc:AlternateContent xmlns:mc="http://schemas.openxmlformats.org/markup-compatibility/2006" xmlns:p14="http://schemas.microsoft.com/office/powerpoint/2010/main">
    <mc:Choice Requires="p14">
      <p:transition spd="slow" p14:dur="2000" advTm="13707"/>
    </mc:Choice>
    <mc:Fallback xmlns="">
      <p:transition spd="slow" advTm="1370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2"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itle 1">
                <a:extLst>
                  <a:ext uri="{FF2B5EF4-FFF2-40B4-BE49-F238E27FC236}">
                    <a16:creationId xmlns:a16="http://schemas.microsoft.com/office/drawing/2014/main" id="{45DED69E-CEC7-4643-9C4D-D6976E8369B5}"/>
                  </a:ext>
                </a:extLst>
              </p:cNvPr>
              <p:cNvSpPr txBox="1">
                <a:spLocks/>
              </p:cNvSpPr>
              <p:nvPr/>
            </p:nvSpPr>
            <p:spPr>
              <a:xfrm>
                <a:off x="0" y="-95249"/>
                <a:ext cx="11639550" cy="12001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dirty="0">
                    <a:latin typeface="+mn-lt"/>
                  </a:rPr>
                  <a:t>What is the </a:t>
                </a:r>
                <a:r>
                  <a:rPr lang="en-US" sz="5400" dirty="0" err="1">
                    <a:latin typeface="+mn-lt"/>
                  </a:rPr>
                  <a:t>Minkowski</a:t>
                </a:r>
                <a:r>
                  <a:rPr lang="en-US" sz="5400" dirty="0">
                    <a:latin typeface="+mn-lt"/>
                  </a:rPr>
                  <a:t> magnitude of </a:t>
                </a:r>
                <a14:m>
                  <m:oMath xmlns:m="http://schemas.openxmlformats.org/officeDocument/2006/math">
                    <m:acc>
                      <m:accPr>
                        <m:chr m:val="⃗"/>
                        <m:ctrlPr>
                          <a:rPr lang="en-US" sz="5400" b="0" i="1" smtClean="0">
                            <a:solidFill>
                              <a:srgbClr val="7030A0"/>
                            </a:solidFill>
                            <a:latin typeface="Cambria Math" panose="02040503050406030204" pitchFamily="18" charset="0"/>
                          </a:rPr>
                        </m:ctrlPr>
                      </m:accPr>
                      <m:e>
                        <m:r>
                          <a:rPr lang="en-US" sz="5400" b="0" i="1" smtClean="0">
                            <a:solidFill>
                              <a:srgbClr val="7030A0"/>
                            </a:solidFill>
                            <a:latin typeface="Cambria Math" panose="02040503050406030204" pitchFamily="18" charset="0"/>
                          </a:rPr>
                          <m:t>𝑈</m:t>
                        </m:r>
                      </m:e>
                    </m:acc>
                  </m:oMath>
                </a14:m>
                <a:r>
                  <a:rPr lang="en-US" sz="5400" dirty="0">
                    <a:latin typeface="+mn-lt"/>
                  </a:rPr>
                  <a:t>? </a:t>
                </a:r>
                <a:endParaRPr lang="en-CA" sz="5400" dirty="0">
                  <a:latin typeface="+mn-lt"/>
                </a:endParaRPr>
              </a:p>
            </p:txBody>
          </p:sp>
        </mc:Choice>
        <mc:Fallback xmlns="">
          <p:sp>
            <p:nvSpPr>
              <p:cNvPr id="4" name="Title 1">
                <a:extLst>
                  <a:ext uri="{FF2B5EF4-FFF2-40B4-BE49-F238E27FC236}">
                    <a16:creationId xmlns:a16="http://schemas.microsoft.com/office/drawing/2014/main" id="{45DED69E-CEC7-4643-9C4D-D6976E8369B5}"/>
                  </a:ext>
                </a:extLst>
              </p:cNvPr>
              <p:cNvSpPr txBox="1">
                <a:spLocks noRot="1" noChangeAspect="1" noMove="1" noResize="1" noEditPoints="1" noAdjustHandles="1" noChangeArrowheads="1" noChangeShapeType="1" noTextEdit="1"/>
              </p:cNvSpPr>
              <p:nvPr/>
            </p:nvSpPr>
            <p:spPr>
              <a:xfrm>
                <a:off x="0" y="-95249"/>
                <a:ext cx="11639550" cy="1200150"/>
              </a:xfrm>
              <a:prstGeom prst="rect">
                <a:avLst/>
              </a:prstGeom>
              <a:blipFill>
                <a:blip r:embed="rId4"/>
                <a:stretch>
                  <a:fillRect l="-2776" t="-1523" r="-1676" b="-19797"/>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41168B53-12E0-410C-8455-A1135D07CD6F}"/>
                  </a:ext>
                </a:extLst>
              </p:cNvPr>
              <p:cNvSpPr txBox="1"/>
              <p:nvPr/>
            </p:nvSpPr>
            <p:spPr>
              <a:xfrm>
                <a:off x="114300" y="2076450"/>
                <a:ext cx="12077700" cy="1821461"/>
              </a:xfrm>
              <a:prstGeom prst="rect">
                <a:avLst/>
              </a:prstGeom>
              <a:noFill/>
              <a:ln>
                <a:noFill/>
              </a:ln>
            </p:spPr>
            <p:txBody>
              <a:bodyPr wrap="square" rtlCol="0">
                <a:spAutoFit/>
              </a:bodyPr>
              <a:lstStyle/>
              <a:p>
                <a:pPr/>
                <a14:m>
                  <m:oMathPara xmlns:m="http://schemas.openxmlformats.org/officeDocument/2006/math">
                    <m:oMathParaPr>
                      <m:jc m:val="left"/>
                    </m:oMathParaPr>
                    <m:oMath xmlns:m="http://schemas.openxmlformats.org/officeDocument/2006/math">
                      <m:sSup>
                        <m:sSupPr>
                          <m:ctrlPr>
                            <a:rPr lang="en-US" sz="5400" b="0" i="1" smtClean="0">
                              <a:latin typeface="Cambria Math" panose="02040503050406030204" pitchFamily="18" charset="0"/>
                            </a:rPr>
                          </m:ctrlPr>
                        </m:sSupPr>
                        <m:e>
                          <m:d>
                            <m:dPr>
                              <m:begChr m:val="‖"/>
                              <m:endChr m:val="‖"/>
                              <m:ctrlPr>
                                <a:rPr lang="en-US" sz="5400" b="0" i="1" smtClean="0">
                                  <a:latin typeface="Cambria Math" panose="02040503050406030204" pitchFamily="18" charset="0"/>
                                </a:rPr>
                              </m:ctrlPr>
                            </m:dPr>
                            <m:e>
                              <m:acc>
                                <m:accPr>
                                  <m:chr m:val="⃗"/>
                                  <m:ctrlPr>
                                    <a:rPr lang="en-US" sz="5400" i="1">
                                      <a:solidFill>
                                        <a:srgbClr val="7030A0"/>
                                      </a:solidFill>
                                      <a:latin typeface="Cambria Math" panose="02040503050406030204" pitchFamily="18" charset="0"/>
                                    </a:rPr>
                                  </m:ctrlPr>
                                </m:accPr>
                                <m:e>
                                  <m:r>
                                    <a:rPr lang="en-US" sz="5400" i="1">
                                      <a:solidFill>
                                        <a:srgbClr val="7030A0"/>
                                      </a:solidFill>
                                      <a:latin typeface="Cambria Math" panose="02040503050406030204" pitchFamily="18" charset="0"/>
                                    </a:rPr>
                                    <m:t>𝑈</m:t>
                                  </m:r>
                                </m:e>
                              </m:acc>
                            </m:e>
                          </m:d>
                        </m:e>
                        <m:sup>
                          <m:r>
                            <a:rPr lang="en-US" sz="5400" b="0" i="1" smtClean="0">
                              <a:latin typeface="Cambria Math" panose="02040503050406030204" pitchFamily="18" charset="0"/>
                            </a:rPr>
                            <m:t>2</m:t>
                          </m:r>
                        </m:sup>
                      </m:sSup>
                      <m:r>
                        <a:rPr lang="en-US" sz="5400" i="1">
                          <a:latin typeface="Cambria Math" panose="02040503050406030204" pitchFamily="18" charset="0"/>
                        </a:rPr>
                        <m:t>=</m:t>
                      </m:r>
                      <m:acc>
                        <m:accPr>
                          <m:chr m:val="⃗"/>
                          <m:ctrlPr>
                            <a:rPr lang="en-US" sz="5400" b="0" i="1" smtClean="0">
                              <a:solidFill>
                                <a:srgbClr val="7030A0"/>
                              </a:solidFill>
                              <a:latin typeface="Cambria Math" panose="02040503050406030204" pitchFamily="18" charset="0"/>
                            </a:rPr>
                          </m:ctrlPr>
                        </m:accPr>
                        <m:e>
                          <m:r>
                            <a:rPr lang="en-US" sz="5400" b="0" i="1" smtClean="0">
                              <a:solidFill>
                                <a:srgbClr val="7030A0"/>
                              </a:solidFill>
                              <a:latin typeface="Cambria Math" panose="02040503050406030204" pitchFamily="18" charset="0"/>
                            </a:rPr>
                            <m:t>𝑈</m:t>
                          </m:r>
                        </m:e>
                      </m:acc>
                      <m:r>
                        <a:rPr lang="en-US" sz="6000" b="0" i="1" smtClean="0">
                          <a:solidFill>
                            <a:schemeClr val="tx1"/>
                          </a:solidFill>
                          <a:latin typeface="Cambria Math" panose="02040503050406030204" pitchFamily="18" charset="0"/>
                        </a:rPr>
                        <m:t>⋅</m:t>
                      </m:r>
                      <m:acc>
                        <m:accPr>
                          <m:chr m:val="⃗"/>
                          <m:ctrlPr>
                            <a:rPr lang="en-US" sz="5400" b="0" i="1" smtClean="0">
                              <a:solidFill>
                                <a:srgbClr val="7030A0"/>
                              </a:solidFill>
                              <a:latin typeface="Cambria Math" panose="02040503050406030204" pitchFamily="18" charset="0"/>
                            </a:rPr>
                          </m:ctrlPr>
                        </m:accPr>
                        <m:e>
                          <m:r>
                            <a:rPr lang="en-US" sz="5400" b="0" i="1" smtClean="0">
                              <a:solidFill>
                                <a:srgbClr val="7030A0"/>
                              </a:solidFill>
                              <a:latin typeface="Cambria Math" panose="02040503050406030204" pitchFamily="18" charset="0"/>
                            </a:rPr>
                            <m:t>𝑈</m:t>
                          </m:r>
                        </m:e>
                      </m:acc>
                      <m:r>
                        <a:rPr lang="en-US" sz="5400" b="0" i="1" smtClean="0">
                          <a:solidFill>
                            <a:schemeClr val="tx1"/>
                          </a:solidFill>
                          <a:latin typeface="Cambria Math" panose="02040503050406030204" pitchFamily="18" charset="0"/>
                        </a:rPr>
                        <m:t>=</m:t>
                      </m:r>
                    </m:oMath>
                  </m:oMathPara>
                </a14:m>
                <a:endParaRPr lang="en-US" sz="5400" b="0" i="1" dirty="0">
                  <a:solidFill>
                    <a:schemeClr val="tx1"/>
                  </a:solidFill>
                  <a:latin typeface="Cambria Math" panose="02040503050406030204" pitchFamily="18" charset="0"/>
                </a:endParaRPr>
              </a:p>
              <a:p>
                <a:pPr/>
                <a14:m>
                  <m:oMathPara xmlns:m="http://schemas.openxmlformats.org/officeDocument/2006/math">
                    <m:oMathParaPr>
                      <m:jc m:val="left"/>
                    </m:oMathParaPr>
                    <m:oMath xmlns:m="http://schemas.openxmlformats.org/officeDocument/2006/math">
                      <m:d>
                        <m:dPr>
                          <m:ctrlPr>
                            <a:rPr lang="en-US" sz="3200" i="1">
                              <a:latin typeface="Cambria Math" panose="02040503050406030204" pitchFamily="18" charset="0"/>
                            </a:rPr>
                          </m:ctrlPr>
                        </m:dPr>
                        <m:e>
                          <m:sSup>
                            <m:sSupPr>
                              <m:ctrlPr>
                                <a:rPr lang="en-US" sz="3200" i="1">
                                  <a:solidFill>
                                    <a:srgbClr val="0070C0"/>
                                  </a:solidFill>
                                  <a:latin typeface="Cambria Math" panose="02040503050406030204" pitchFamily="18" charset="0"/>
                                </a:rPr>
                              </m:ctrlPr>
                            </m:sSupPr>
                            <m:e>
                              <m:r>
                                <a:rPr lang="en-US" sz="3200" i="1">
                                  <a:solidFill>
                                    <a:srgbClr val="0070C0"/>
                                  </a:solidFill>
                                  <a:latin typeface="Cambria Math" panose="02040503050406030204" pitchFamily="18" charset="0"/>
                                </a:rPr>
                                <m:t>𝑈</m:t>
                              </m:r>
                            </m:e>
                            <m:sup>
                              <m:r>
                                <a:rPr lang="en-US" sz="3200" i="1">
                                  <a:solidFill>
                                    <a:srgbClr val="0070C0"/>
                                  </a:solidFill>
                                  <a:latin typeface="Cambria Math" panose="02040503050406030204" pitchFamily="18" charset="0"/>
                                </a:rPr>
                                <m:t>𝑡</m:t>
                              </m:r>
                            </m:sup>
                          </m:sSup>
                          <m:acc>
                            <m:accPr>
                              <m:chr m:val="⃗"/>
                              <m:ctrlPr>
                                <a:rPr lang="en-US" sz="3200" i="1">
                                  <a:solidFill>
                                    <a:srgbClr val="002060"/>
                                  </a:solidFill>
                                  <a:latin typeface="Cambria Math" panose="02040503050406030204" pitchFamily="18" charset="0"/>
                                </a:rPr>
                              </m:ctrlPr>
                            </m:accPr>
                            <m:e>
                              <m:sSub>
                                <m:sSubPr>
                                  <m:ctrlPr>
                                    <a:rPr lang="en-US" sz="3200" i="1">
                                      <a:solidFill>
                                        <a:srgbClr val="002060"/>
                                      </a:solidFill>
                                      <a:latin typeface="Cambria Math" panose="02040503050406030204" pitchFamily="18" charset="0"/>
                                    </a:rPr>
                                  </m:ctrlPr>
                                </m:sSubPr>
                                <m:e>
                                  <m:r>
                                    <a:rPr lang="en-US" sz="3200" i="1">
                                      <a:solidFill>
                                        <a:srgbClr val="002060"/>
                                      </a:solidFill>
                                      <a:latin typeface="Cambria Math" panose="02040503050406030204" pitchFamily="18" charset="0"/>
                                    </a:rPr>
                                    <m:t>𝑒</m:t>
                                  </m:r>
                                </m:e>
                                <m:sub>
                                  <m:r>
                                    <a:rPr lang="en-US" sz="3200" i="1">
                                      <a:solidFill>
                                        <a:srgbClr val="002060"/>
                                      </a:solidFill>
                                      <a:latin typeface="Cambria Math" panose="02040503050406030204" pitchFamily="18" charset="0"/>
                                    </a:rPr>
                                    <m:t>𝑡</m:t>
                                  </m:r>
                                </m:sub>
                              </m:sSub>
                            </m:e>
                          </m:acc>
                          <m:r>
                            <a:rPr lang="en-US" sz="3200" i="1">
                              <a:latin typeface="Cambria Math" panose="02040503050406030204" pitchFamily="18" charset="0"/>
                            </a:rPr>
                            <m:t>+</m:t>
                          </m:r>
                          <m:sSup>
                            <m:sSupPr>
                              <m:ctrlPr>
                                <a:rPr lang="en-US" sz="3200" i="1">
                                  <a:solidFill>
                                    <a:srgbClr val="0070C0"/>
                                  </a:solidFill>
                                  <a:latin typeface="Cambria Math" panose="02040503050406030204" pitchFamily="18" charset="0"/>
                                </a:rPr>
                              </m:ctrlPr>
                            </m:sSupPr>
                            <m:e>
                              <m:r>
                                <a:rPr lang="en-US" sz="3200" i="1">
                                  <a:solidFill>
                                    <a:srgbClr val="0070C0"/>
                                  </a:solidFill>
                                  <a:latin typeface="Cambria Math" panose="02040503050406030204" pitchFamily="18" charset="0"/>
                                </a:rPr>
                                <m:t>𝑈</m:t>
                              </m:r>
                            </m:e>
                            <m:sup>
                              <m:r>
                                <a:rPr lang="en-US" sz="3200" i="1">
                                  <a:solidFill>
                                    <a:srgbClr val="0070C0"/>
                                  </a:solidFill>
                                  <a:latin typeface="Cambria Math" panose="02040503050406030204" pitchFamily="18" charset="0"/>
                                </a:rPr>
                                <m:t>𝑥</m:t>
                              </m:r>
                            </m:sup>
                          </m:sSup>
                          <m:acc>
                            <m:accPr>
                              <m:chr m:val="⃗"/>
                              <m:ctrlPr>
                                <a:rPr lang="en-US" sz="3200" i="1">
                                  <a:solidFill>
                                    <a:srgbClr val="002060"/>
                                  </a:solidFill>
                                  <a:latin typeface="Cambria Math" panose="02040503050406030204" pitchFamily="18" charset="0"/>
                                </a:rPr>
                              </m:ctrlPr>
                            </m:accPr>
                            <m:e>
                              <m:sSub>
                                <m:sSubPr>
                                  <m:ctrlPr>
                                    <a:rPr lang="en-US" sz="3200" i="1">
                                      <a:solidFill>
                                        <a:srgbClr val="002060"/>
                                      </a:solidFill>
                                      <a:latin typeface="Cambria Math" panose="02040503050406030204" pitchFamily="18" charset="0"/>
                                    </a:rPr>
                                  </m:ctrlPr>
                                </m:sSubPr>
                                <m:e>
                                  <m:r>
                                    <a:rPr lang="en-US" sz="3200" i="1">
                                      <a:solidFill>
                                        <a:srgbClr val="002060"/>
                                      </a:solidFill>
                                      <a:latin typeface="Cambria Math" panose="02040503050406030204" pitchFamily="18" charset="0"/>
                                    </a:rPr>
                                    <m:t>𝑒</m:t>
                                  </m:r>
                                </m:e>
                                <m:sub>
                                  <m:r>
                                    <a:rPr lang="en-US" sz="3200" i="1">
                                      <a:solidFill>
                                        <a:srgbClr val="002060"/>
                                      </a:solidFill>
                                      <a:latin typeface="Cambria Math" panose="02040503050406030204" pitchFamily="18" charset="0"/>
                                    </a:rPr>
                                    <m:t>𝑥</m:t>
                                  </m:r>
                                </m:sub>
                              </m:sSub>
                            </m:e>
                          </m:acc>
                          <m:r>
                            <a:rPr lang="en-US" sz="3200" i="1">
                              <a:latin typeface="Cambria Math" panose="02040503050406030204" pitchFamily="18" charset="0"/>
                            </a:rPr>
                            <m:t>+</m:t>
                          </m:r>
                          <m:sSup>
                            <m:sSupPr>
                              <m:ctrlPr>
                                <a:rPr lang="en-US" sz="3200" i="1">
                                  <a:solidFill>
                                    <a:srgbClr val="0070C0"/>
                                  </a:solidFill>
                                  <a:latin typeface="Cambria Math" panose="02040503050406030204" pitchFamily="18" charset="0"/>
                                </a:rPr>
                              </m:ctrlPr>
                            </m:sSupPr>
                            <m:e>
                              <m:r>
                                <a:rPr lang="en-US" sz="3200" i="1">
                                  <a:solidFill>
                                    <a:srgbClr val="0070C0"/>
                                  </a:solidFill>
                                  <a:latin typeface="Cambria Math" panose="02040503050406030204" pitchFamily="18" charset="0"/>
                                </a:rPr>
                                <m:t>𝑈</m:t>
                              </m:r>
                            </m:e>
                            <m:sup>
                              <m:r>
                                <a:rPr lang="en-US" sz="3200" i="1">
                                  <a:solidFill>
                                    <a:srgbClr val="0070C0"/>
                                  </a:solidFill>
                                  <a:latin typeface="Cambria Math" panose="02040503050406030204" pitchFamily="18" charset="0"/>
                                </a:rPr>
                                <m:t>𝑦</m:t>
                              </m:r>
                            </m:sup>
                          </m:sSup>
                          <m:r>
                            <a:rPr lang="en-US" sz="3200" i="1">
                              <a:solidFill>
                                <a:srgbClr val="0070C0"/>
                              </a:solidFill>
                              <a:latin typeface="Cambria Math" panose="02040503050406030204" pitchFamily="18" charset="0"/>
                            </a:rPr>
                            <m:t> </m:t>
                          </m:r>
                          <m:acc>
                            <m:accPr>
                              <m:chr m:val="⃗"/>
                              <m:ctrlPr>
                                <a:rPr lang="en-US" sz="3200" i="1">
                                  <a:solidFill>
                                    <a:srgbClr val="002060"/>
                                  </a:solidFill>
                                  <a:latin typeface="Cambria Math" panose="02040503050406030204" pitchFamily="18" charset="0"/>
                                </a:rPr>
                              </m:ctrlPr>
                            </m:accPr>
                            <m:e>
                              <m:sSub>
                                <m:sSubPr>
                                  <m:ctrlPr>
                                    <a:rPr lang="en-US" sz="3200" i="1">
                                      <a:solidFill>
                                        <a:srgbClr val="002060"/>
                                      </a:solidFill>
                                      <a:latin typeface="Cambria Math" panose="02040503050406030204" pitchFamily="18" charset="0"/>
                                    </a:rPr>
                                  </m:ctrlPr>
                                </m:sSubPr>
                                <m:e>
                                  <m:r>
                                    <a:rPr lang="en-US" sz="3200" i="1">
                                      <a:solidFill>
                                        <a:srgbClr val="002060"/>
                                      </a:solidFill>
                                      <a:latin typeface="Cambria Math" panose="02040503050406030204" pitchFamily="18" charset="0"/>
                                    </a:rPr>
                                    <m:t>𝑒</m:t>
                                  </m:r>
                                </m:e>
                                <m:sub>
                                  <m:r>
                                    <a:rPr lang="en-US" sz="3200" i="1">
                                      <a:solidFill>
                                        <a:srgbClr val="002060"/>
                                      </a:solidFill>
                                      <a:latin typeface="Cambria Math" panose="02040503050406030204" pitchFamily="18" charset="0"/>
                                    </a:rPr>
                                    <m:t>𝑦</m:t>
                                  </m:r>
                                </m:sub>
                              </m:sSub>
                            </m:e>
                          </m:acc>
                          <m:r>
                            <a:rPr lang="en-US" sz="3200" i="1">
                              <a:latin typeface="Cambria Math" panose="02040503050406030204" pitchFamily="18" charset="0"/>
                            </a:rPr>
                            <m:t>+</m:t>
                          </m:r>
                          <m:sSup>
                            <m:sSupPr>
                              <m:ctrlPr>
                                <a:rPr lang="en-US" sz="3200" i="1">
                                  <a:solidFill>
                                    <a:srgbClr val="0070C0"/>
                                  </a:solidFill>
                                  <a:latin typeface="Cambria Math" panose="02040503050406030204" pitchFamily="18" charset="0"/>
                                </a:rPr>
                              </m:ctrlPr>
                            </m:sSupPr>
                            <m:e>
                              <m:r>
                                <a:rPr lang="en-US" sz="3200" i="1">
                                  <a:solidFill>
                                    <a:srgbClr val="0070C0"/>
                                  </a:solidFill>
                                  <a:latin typeface="Cambria Math" panose="02040503050406030204" pitchFamily="18" charset="0"/>
                                </a:rPr>
                                <m:t>𝑈</m:t>
                              </m:r>
                            </m:e>
                            <m:sup>
                              <m:r>
                                <a:rPr lang="en-US" sz="3200" i="1">
                                  <a:solidFill>
                                    <a:srgbClr val="0070C0"/>
                                  </a:solidFill>
                                  <a:latin typeface="Cambria Math" panose="02040503050406030204" pitchFamily="18" charset="0"/>
                                </a:rPr>
                                <m:t>𝑧</m:t>
                              </m:r>
                            </m:sup>
                          </m:sSup>
                          <m:r>
                            <a:rPr lang="en-US" sz="3200" i="1">
                              <a:solidFill>
                                <a:srgbClr val="0070C0"/>
                              </a:solidFill>
                              <a:latin typeface="Cambria Math" panose="02040503050406030204" pitchFamily="18" charset="0"/>
                            </a:rPr>
                            <m:t> </m:t>
                          </m:r>
                          <m:acc>
                            <m:accPr>
                              <m:chr m:val="⃗"/>
                              <m:ctrlPr>
                                <a:rPr lang="en-US" sz="3200" i="1">
                                  <a:solidFill>
                                    <a:srgbClr val="002060"/>
                                  </a:solidFill>
                                  <a:latin typeface="Cambria Math" panose="02040503050406030204" pitchFamily="18" charset="0"/>
                                </a:rPr>
                              </m:ctrlPr>
                            </m:accPr>
                            <m:e>
                              <m:sSub>
                                <m:sSubPr>
                                  <m:ctrlPr>
                                    <a:rPr lang="en-US" sz="3200" i="1">
                                      <a:solidFill>
                                        <a:srgbClr val="002060"/>
                                      </a:solidFill>
                                      <a:latin typeface="Cambria Math" panose="02040503050406030204" pitchFamily="18" charset="0"/>
                                    </a:rPr>
                                  </m:ctrlPr>
                                </m:sSubPr>
                                <m:e>
                                  <m:r>
                                    <a:rPr lang="en-US" sz="3200" i="1">
                                      <a:solidFill>
                                        <a:srgbClr val="002060"/>
                                      </a:solidFill>
                                      <a:latin typeface="Cambria Math" panose="02040503050406030204" pitchFamily="18" charset="0"/>
                                    </a:rPr>
                                    <m:t>𝑒</m:t>
                                  </m:r>
                                </m:e>
                                <m:sub>
                                  <m:r>
                                    <a:rPr lang="en-US" sz="3200" i="1">
                                      <a:solidFill>
                                        <a:srgbClr val="002060"/>
                                      </a:solidFill>
                                      <a:latin typeface="Cambria Math" panose="02040503050406030204" pitchFamily="18" charset="0"/>
                                    </a:rPr>
                                    <m:t>𝑧</m:t>
                                  </m:r>
                                </m:sub>
                              </m:sSub>
                            </m:e>
                          </m:acc>
                        </m:e>
                      </m:d>
                      <m:r>
                        <a:rPr lang="en-US" sz="3200" i="1">
                          <a:latin typeface="Cambria Math" panose="02040503050406030204" pitchFamily="18" charset="0"/>
                        </a:rPr>
                        <m:t>⋅</m:t>
                      </m:r>
                      <m:d>
                        <m:dPr>
                          <m:ctrlPr>
                            <a:rPr lang="en-US" sz="3200" i="1">
                              <a:latin typeface="Cambria Math" panose="02040503050406030204" pitchFamily="18" charset="0"/>
                            </a:rPr>
                          </m:ctrlPr>
                        </m:dPr>
                        <m:e>
                          <m:sSup>
                            <m:sSupPr>
                              <m:ctrlPr>
                                <a:rPr lang="en-US" sz="3200" i="1">
                                  <a:solidFill>
                                    <a:srgbClr val="0070C0"/>
                                  </a:solidFill>
                                  <a:latin typeface="Cambria Math" panose="02040503050406030204" pitchFamily="18" charset="0"/>
                                </a:rPr>
                              </m:ctrlPr>
                            </m:sSupPr>
                            <m:e>
                              <m:r>
                                <a:rPr lang="en-US" sz="3200" i="1">
                                  <a:solidFill>
                                    <a:srgbClr val="0070C0"/>
                                  </a:solidFill>
                                  <a:latin typeface="Cambria Math" panose="02040503050406030204" pitchFamily="18" charset="0"/>
                                </a:rPr>
                                <m:t>𝑈</m:t>
                              </m:r>
                            </m:e>
                            <m:sup>
                              <m:r>
                                <a:rPr lang="en-US" sz="3200" i="1">
                                  <a:solidFill>
                                    <a:srgbClr val="0070C0"/>
                                  </a:solidFill>
                                  <a:latin typeface="Cambria Math" panose="02040503050406030204" pitchFamily="18" charset="0"/>
                                </a:rPr>
                                <m:t>𝑡</m:t>
                              </m:r>
                            </m:sup>
                          </m:sSup>
                          <m:acc>
                            <m:accPr>
                              <m:chr m:val="⃗"/>
                              <m:ctrlPr>
                                <a:rPr lang="en-US" sz="3200" i="1">
                                  <a:solidFill>
                                    <a:srgbClr val="002060"/>
                                  </a:solidFill>
                                  <a:latin typeface="Cambria Math" panose="02040503050406030204" pitchFamily="18" charset="0"/>
                                </a:rPr>
                              </m:ctrlPr>
                            </m:accPr>
                            <m:e>
                              <m:sSub>
                                <m:sSubPr>
                                  <m:ctrlPr>
                                    <a:rPr lang="en-US" sz="3200" i="1">
                                      <a:solidFill>
                                        <a:srgbClr val="002060"/>
                                      </a:solidFill>
                                      <a:latin typeface="Cambria Math" panose="02040503050406030204" pitchFamily="18" charset="0"/>
                                    </a:rPr>
                                  </m:ctrlPr>
                                </m:sSubPr>
                                <m:e>
                                  <m:r>
                                    <a:rPr lang="en-US" sz="3200" i="1">
                                      <a:solidFill>
                                        <a:srgbClr val="002060"/>
                                      </a:solidFill>
                                      <a:latin typeface="Cambria Math" panose="02040503050406030204" pitchFamily="18" charset="0"/>
                                    </a:rPr>
                                    <m:t>𝑒</m:t>
                                  </m:r>
                                </m:e>
                                <m:sub>
                                  <m:r>
                                    <a:rPr lang="en-US" sz="3200" i="1">
                                      <a:solidFill>
                                        <a:srgbClr val="002060"/>
                                      </a:solidFill>
                                      <a:latin typeface="Cambria Math" panose="02040503050406030204" pitchFamily="18" charset="0"/>
                                    </a:rPr>
                                    <m:t>𝑡</m:t>
                                  </m:r>
                                </m:sub>
                              </m:sSub>
                            </m:e>
                          </m:acc>
                          <m:r>
                            <a:rPr lang="en-US" sz="3200" i="1">
                              <a:latin typeface="Cambria Math" panose="02040503050406030204" pitchFamily="18" charset="0"/>
                            </a:rPr>
                            <m:t>+</m:t>
                          </m:r>
                          <m:sSup>
                            <m:sSupPr>
                              <m:ctrlPr>
                                <a:rPr lang="en-US" sz="3200" i="1">
                                  <a:solidFill>
                                    <a:srgbClr val="0070C0"/>
                                  </a:solidFill>
                                  <a:latin typeface="Cambria Math" panose="02040503050406030204" pitchFamily="18" charset="0"/>
                                </a:rPr>
                              </m:ctrlPr>
                            </m:sSupPr>
                            <m:e>
                              <m:r>
                                <a:rPr lang="en-US" sz="3200" i="1">
                                  <a:solidFill>
                                    <a:srgbClr val="0070C0"/>
                                  </a:solidFill>
                                  <a:latin typeface="Cambria Math" panose="02040503050406030204" pitchFamily="18" charset="0"/>
                                </a:rPr>
                                <m:t>𝑈</m:t>
                              </m:r>
                            </m:e>
                            <m:sup>
                              <m:r>
                                <a:rPr lang="en-US" sz="3200" i="1">
                                  <a:solidFill>
                                    <a:srgbClr val="0070C0"/>
                                  </a:solidFill>
                                  <a:latin typeface="Cambria Math" panose="02040503050406030204" pitchFamily="18" charset="0"/>
                                </a:rPr>
                                <m:t>𝑥</m:t>
                              </m:r>
                            </m:sup>
                          </m:sSup>
                          <m:r>
                            <a:rPr lang="en-US" sz="3200" i="1">
                              <a:solidFill>
                                <a:srgbClr val="0070C0"/>
                              </a:solidFill>
                              <a:latin typeface="Cambria Math" panose="02040503050406030204" pitchFamily="18" charset="0"/>
                            </a:rPr>
                            <m:t> </m:t>
                          </m:r>
                          <m:acc>
                            <m:accPr>
                              <m:chr m:val="⃗"/>
                              <m:ctrlPr>
                                <a:rPr lang="en-US" sz="3200" i="1">
                                  <a:solidFill>
                                    <a:srgbClr val="002060"/>
                                  </a:solidFill>
                                  <a:latin typeface="Cambria Math" panose="02040503050406030204" pitchFamily="18" charset="0"/>
                                </a:rPr>
                              </m:ctrlPr>
                            </m:accPr>
                            <m:e>
                              <m:sSub>
                                <m:sSubPr>
                                  <m:ctrlPr>
                                    <a:rPr lang="en-US" sz="3200" i="1">
                                      <a:solidFill>
                                        <a:srgbClr val="002060"/>
                                      </a:solidFill>
                                      <a:latin typeface="Cambria Math" panose="02040503050406030204" pitchFamily="18" charset="0"/>
                                    </a:rPr>
                                  </m:ctrlPr>
                                </m:sSubPr>
                                <m:e>
                                  <m:r>
                                    <a:rPr lang="en-US" sz="3200" i="1">
                                      <a:solidFill>
                                        <a:srgbClr val="002060"/>
                                      </a:solidFill>
                                      <a:latin typeface="Cambria Math" panose="02040503050406030204" pitchFamily="18" charset="0"/>
                                    </a:rPr>
                                    <m:t>𝑒</m:t>
                                  </m:r>
                                </m:e>
                                <m:sub>
                                  <m:r>
                                    <a:rPr lang="en-US" sz="3200" i="1">
                                      <a:solidFill>
                                        <a:srgbClr val="002060"/>
                                      </a:solidFill>
                                      <a:latin typeface="Cambria Math" panose="02040503050406030204" pitchFamily="18" charset="0"/>
                                    </a:rPr>
                                    <m:t>𝑥</m:t>
                                  </m:r>
                                </m:sub>
                              </m:sSub>
                            </m:e>
                          </m:acc>
                          <m:r>
                            <a:rPr lang="en-US" sz="3200" i="1">
                              <a:latin typeface="Cambria Math" panose="02040503050406030204" pitchFamily="18" charset="0"/>
                            </a:rPr>
                            <m:t>+</m:t>
                          </m:r>
                          <m:sSup>
                            <m:sSupPr>
                              <m:ctrlPr>
                                <a:rPr lang="en-US" sz="3200" i="1">
                                  <a:solidFill>
                                    <a:srgbClr val="0070C0"/>
                                  </a:solidFill>
                                  <a:latin typeface="Cambria Math" panose="02040503050406030204" pitchFamily="18" charset="0"/>
                                </a:rPr>
                              </m:ctrlPr>
                            </m:sSupPr>
                            <m:e>
                              <m:r>
                                <a:rPr lang="en-US" sz="3200" i="1">
                                  <a:solidFill>
                                    <a:srgbClr val="0070C0"/>
                                  </a:solidFill>
                                  <a:latin typeface="Cambria Math" panose="02040503050406030204" pitchFamily="18" charset="0"/>
                                </a:rPr>
                                <m:t>𝑈</m:t>
                              </m:r>
                            </m:e>
                            <m:sup>
                              <m:r>
                                <a:rPr lang="en-US" sz="3200" i="1">
                                  <a:solidFill>
                                    <a:srgbClr val="0070C0"/>
                                  </a:solidFill>
                                  <a:latin typeface="Cambria Math" panose="02040503050406030204" pitchFamily="18" charset="0"/>
                                </a:rPr>
                                <m:t>𝑦</m:t>
                              </m:r>
                            </m:sup>
                          </m:sSup>
                          <m:r>
                            <a:rPr lang="en-US" sz="3200" i="1">
                              <a:solidFill>
                                <a:srgbClr val="0070C0"/>
                              </a:solidFill>
                              <a:latin typeface="Cambria Math" panose="02040503050406030204" pitchFamily="18" charset="0"/>
                            </a:rPr>
                            <m:t> </m:t>
                          </m:r>
                          <m:acc>
                            <m:accPr>
                              <m:chr m:val="⃗"/>
                              <m:ctrlPr>
                                <a:rPr lang="en-US" sz="3200" i="1">
                                  <a:solidFill>
                                    <a:srgbClr val="002060"/>
                                  </a:solidFill>
                                  <a:latin typeface="Cambria Math" panose="02040503050406030204" pitchFamily="18" charset="0"/>
                                </a:rPr>
                              </m:ctrlPr>
                            </m:accPr>
                            <m:e>
                              <m:sSub>
                                <m:sSubPr>
                                  <m:ctrlPr>
                                    <a:rPr lang="en-US" sz="3200" i="1">
                                      <a:solidFill>
                                        <a:srgbClr val="002060"/>
                                      </a:solidFill>
                                      <a:latin typeface="Cambria Math" panose="02040503050406030204" pitchFamily="18" charset="0"/>
                                    </a:rPr>
                                  </m:ctrlPr>
                                </m:sSubPr>
                                <m:e>
                                  <m:r>
                                    <a:rPr lang="en-US" sz="3200" i="1">
                                      <a:solidFill>
                                        <a:srgbClr val="002060"/>
                                      </a:solidFill>
                                      <a:latin typeface="Cambria Math" panose="02040503050406030204" pitchFamily="18" charset="0"/>
                                    </a:rPr>
                                    <m:t>𝑒</m:t>
                                  </m:r>
                                </m:e>
                                <m:sub>
                                  <m:r>
                                    <a:rPr lang="en-US" sz="3200" i="1">
                                      <a:solidFill>
                                        <a:srgbClr val="002060"/>
                                      </a:solidFill>
                                      <a:latin typeface="Cambria Math" panose="02040503050406030204" pitchFamily="18" charset="0"/>
                                    </a:rPr>
                                    <m:t>𝑦</m:t>
                                  </m:r>
                                </m:sub>
                              </m:sSub>
                            </m:e>
                          </m:acc>
                          <m:r>
                            <a:rPr lang="en-US" sz="3200" i="1">
                              <a:latin typeface="Cambria Math" panose="02040503050406030204" pitchFamily="18" charset="0"/>
                            </a:rPr>
                            <m:t>+</m:t>
                          </m:r>
                          <m:sSup>
                            <m:sSupPr>
                              <m:ctrlPr>
                                <a:rPr lang="en-US" sz="3200" i="1">
                                  <a:solidFill>
                                    <a:srgbClr val="0070C0"/>
                                  </a:solidFill>
                                  <a:latin typeface="Cambria Math" panose="02040503050406030204" pitchFamily="18" charset="0"/>
                                </a:rPr>
                              </m:ctrlPr>
                            </m:sSupPr>
                            <m:e>
                              <m:r>
                                <a:rPr lang="en-US" sz="3200" i="1">
                                  <a:solidFill>
                                    <a:srgbClr val="0070C0"/>
                                  </a:solidFill>
                                  <a:latin typeface="Cambria Math" panose="02040503050406030204" pitchFamily="18" charset="0"/>
                                </a:rPr>
                                <m:t>𝑈</m:t>
                              </m:r>
                            </m:e>
                            <m:sup>
                              <m:r>
                                <a:rPr lang="en-US" sz="3200" i="1">
                                  <a:solidFill>
                                    <a:srgbClr val="0070C0"/>
                                  </a:solidFill>
                                  <a:latin typeface="Cambria Math" panose="02040503050406030204" pitchFamily="18" charset="0"/>
                                </a:rPr>
                                <m:t>𝑧</m:t>
                              </m:r>
                            </m:sup>
                          </m:sSup>
                          <m:r>
                            <a:rPr lang="en-US" sz="3200" i="1">
                              <a:solidFill>
                                <a:srgbClr val="0070C0"/>
                              </a:solidFill>
                              <a:latin typeface="Cambria Math" panose="02040503050406030204" pitchFamily="18" charset="0"/>
                            </a:rPr>
                            <m:t> </m:t>
                          </m:r>
                          <m:acc>
                            <m:accPr>
                              <m:chr m:val="⃗"/>
                              <m:ctrlPr>
                                <a:rPr lang="en-US" sz="3200" i="1">
                                  <a:solidFill>
                                    <a:srgbClr val="002060"/>
                                  </a:solidFill>
                                  <a:latin typeface="Cambria Math" panose="02040503050406030204" pitchFamily="18" charset="0"/>
                                </a:rPr>
                              </m:ctrlPr>
                            </m:accPr>
                            <m:e>
                              <m:sSub>
                                <m:sSubPr>
                                  <m:ctrlPr>
                                    <a:rPr lang="en-US" sz="3200" i="1">
                                      <a:solidFill>
                                        <a:srgbClr val="002060"/>
                                      </a:solidFill>
                                      <a:latin typeface="Cambria Math" panose="02040503050406030204" pitchFamily="18" charset="0"/>
                                    </a:rPr>
                                  </m:ctrlPr>
                                </m:sSubPr>
                                <m:e>
                                  <m:r>
                                    <a:rPr lang="en-US" sz="3200" i="1">
                                      <a:solidFill>
                                        <a:srgbClr val="002060"/>
                                      </a:solidFill>
                                      <a:latin typeface="Cambria Math" panose="02040503050406030204" pitchFamily="18" charset="0"/>
                                    </a:rPr>
                                    <m:t>𝑒</m:t>
                                  </m:r>
                                </m:e>
                                <m:sub>
                                  <m:r>
                                    <a:rPr lang="en-US" sz="3200" i="1">
                                      <a:solidFill>
                                        <a:srgbClr val="002060"/>
                                      </a:solidFill>
                                      <a:latin typeface="Cambria Math" panose="02040503050406030204" pitchFamily="18" charset="0"/>
                                    </a:rPr>
                                    <m:t>𝑧</m:t>
                                  </m:r>
                                </m:sub>
                              </m:sSub>
                            </m:e>
                          </m:acc>
                        </m:e>
                      </m:d>
                    </m:oMath>
                  </m:oMathPara>
                </a14:m>
                <a:endParaRPr lang="en-CA" sz="5400" dirty="0">
                  <a:solidFill>
                    <a:schemeClr val="tx1"/>
                  </a:solidFill>
                </a:endParaRPr>
              </a:p>
            </p:txBody>
          </p:sp>
        </mc:Choice>
        <mc:Fallback xmlns="">
          <p:sp>
            <p:nvSpPr>
              <p:cNvPr id="6" name="TextBox 5">
                <a:extLst>
                  <a:ext uri="{FF2B5EF4-FFF2-40B4-BE49-F238E27FC236}">
                    <a16:creationId xmlns:a16="http://schemas.microsoft.com/office/drawing/2014/main" id="{41168B53-12E0-410C-8455-A1135D07CD6F}"/>
                  </a:ext>
                </a:extLst>
              </p:cNvPr>
              <p:cNvSpPr txBox="1">
                <a:spLocks noRot="1" noChangeAspect="1" noMove="1" noResize="1" noEditPoints="1" noAdjustHandles="1" noChangeArrowheads="1" noChangeShapeType="1" noTextEdit="1"/>
              </p:cNvSpPr>
              <p:nvPr/>
            </p:nvSpPr>
            <p:spPr>
              <a:xfrm>
                <a:off x="114300" y="2076450"/>
                <a:ext cx="12077700" cy="1821461"/>
              </a:xfrm>
              <a:prstGeom prst="rect">
                <a:avLst/>
              </a:prstGeom>
              <a:blipFill>
                <a:blip r:embed="rId5"/>
                <a:stretch>
                  <a:fillRect/>
                </a:stretch>
              </a:blipFill>
              <a:ln>
                <a:no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B8BF74A-5EE5-4CAB-B788-85598E465CA2}"/>
                  </a:ext>
                </a:extLst>
              </p:cNvPr>
              <p:cNvSpPr txBox="1"/>
              <p:nvPr/>
            </p:nvSpPr>
            <p:spPr>
              <a:xfrm>
                <a:off x="247650" y="895350"/>
                <a:ext cx="11825080" cy="1108958"/>
              </a:xfrm>
              <a:prstGeom prst="rect">
                <a:avLst/>
              </a:prstGeom>
              <a:noFill/>
              <a:ln>
                <a:noFill/>
              </a:ln>
            </p:spPr>
            <p:txBody>
              <a:bodyPr wrap="square" rtlCol="0">
                <a:spAutoFit/>
              </a:bodyPr>
              <a:lstStyle/>
              <a:p>
                <a14:m>
                  <m:oMath xmlns:m="http://schemas.openxmlformats.org/officeDocument/2006/math">
                    <m:acc>
                      <m:accPr>
                        <m:chr m:val="⃗"/>
                        <m:ctrlPr>
                          <a:rPr lang="en-US" sz="5400" b="0" i="1" smtClean="0">
                            <a:solidFill>
                              <a:srgbClr val="7030A0"/>
                            </a:solidFill>
                            <a:latin typeface="Cambria Math" panose="02040503050406030204" pitchFamily="18" charset="0"/>
                          </a:rPr>
                        </m:ctrlPr>
                      </m:accPr>
                      <m:e>
                        <m:r>
                          <a:rPr lang="en-US" sz="5400" b="0" i="1" smtClean="0">
                            <a:solidFill>
                              <a:srgbClr val="7030A0"/>
                            </a:solidFill>
                            <a:latin typeface="Cambria Math" panose="02040503050406030204" pitchFamily="18" charset="0"/>
                          </a:rPr>
                          <m:t>𝑈</m:t>
                        </m:r>
                      </m:e>
                    </m:acc>
                    <m:r>
                      <a:rPr lang="en-US" sz="5400" b="0" i="1" smtClean="0">
                        <a:solidFill>
                          <a:schemeClr val="tx1"/>
                        </a:solidFill>
                        <a:latin typeface="Cambria Math" panose="02040503050406030204" pitchFamily="18" charset="0"/>
                      </a:rPr>
                      <m:t>= </m:t>
                    </m:r>
                    <m:r>
                      <a:rPr lang="en-US" sz="5400" b="0" i="1" smtClean="0">
                        <a:solidFill>
                          <a:schemeClr val="tx1"/>
                        </a:solidFill>
                        <a:latin typeface="Cambria Math" panose="02040503050406030204" pitchFamily="18" charset="0"/>
                      </a:rPr>
                      <m:t>𝑐</m:t>
                    </m:r>
                    <m:r>
                      <a:rPr lang="en-US" sz="5400" i="1" smtClean="0">
                        <a:latin typeface="Cambria Math" panose="02040503050406030204" pitchFamily="18" charset="0"/>
                      </a:rPr>
                      <m:t>𝛾</m:t>
                    </m:r>
                    <m:acc>
                      <m:accPr>
                        <m:chr m:val="⃗"/>
                        <m:ctrlPr>
                          <a:rPr lang="en-US" sz="5400" i="1" smtClean="0">
                            <a:solidFill>
                              <a:srgbClr val="002060"/>
                            </a:solidFill>
                            <a:latin typeface="Cambria Math" panose="02040503050406030204" pitchFamily="18" charset="0"/>
                          </a:rPr>
                        </m:ctrlPr>
                      </m:accPr>
                      <m:e>
                        <m:sSub>
                          <m:sSubPr>
                            <m:ctrlPr>
                              <a:rPr lang="en-US" sz="5400" i="1">
                                <a:solidFill>
                                  <a:srgbClr val="002060"/>
                                </a:solidFill>
                                <a:latin typeface="Cambria Math" panose="02040503050406030204" pitchFamily="18" charset="0"/>
                              </a:rPr>
                            </m:ctrlPr>
                          </m:sSubPr>
                          <m:e>
                            <m:r>
                              <a:rPr lang="en-US" sz="5400" i="1">
                                <a:solidFill>
                                  <a:srgbClr val="002060"/>
                                </a:solidFill>
                                <a:latin typeface="Cambria Math" panose="02040503050406030204" pitchFamily="18" charset="0"/>
                              </a:rPr>
                              <m:t>𝑒</m:t>
                            </m:r>
                          </m:e>
                          <m:sub>
                            <m:r>
                              <a:rPr lang="en-US" sz="5400" i="1">
                                <a:solidFill>
                                  <a:srgbClr val="002060"/>
                                </a:solidFill>
                                <a:latin typeface="Cambria Math" panose="02040503050406030204" pitchFamily="18" charset="0"/>
                              </a:rPr>
                              <m:t>𝑡</m:t>
                            </m:r>
                          </m:sub>
                        </m:sSub>
                      </m:e>
                    </m:acc>
                    <m:r>
                      <a:rPr lang="en-US" sz="5400" b="0" i="1" smtClean="0">
                        <a:solidFill>
                          <a:srgbClr val="002060"/>
                        </a:solidFill>
                        <a:latin typeface="Cambria Math" panose="02040503050406030204" pitchFamily="18" charset="0"/>
                      </a:rPr>
                      <m:t>  </m:t>
                    </m:r>
                    <m:r>
                      <a:rPr lang="en-US" sz="5400" b="0" i="1" smtClean="0">
                        <a:solidFill>
                          <a:schemeClr val="tx1"/>
                        </a:solidFill>
                        <a:latin typeface="Cambria Math" panose="02040503050406030204" pitchFamily="18" charset="0"/>
                      </a:rPr>
                      <m:t>+ </m:t>
                    </m:r>
                    <m:sSup>
                      <m:sSupPr>
                        <m:ctrlPr>
                          <a:rPr lang="en-US" sz="5400" b="0" i="1" smtClean="0">
                            <a:solidFill>
                              <a:srgbClr val="0070C0"/>
                            </a:solidFill>
                            <a:latin typeface="Cambria Math" panose="02040503050406030204" pitchFamily="18" charset="0"/>
                          </a:rPr>
                        </m:ctrlPr>
                      </m:sSupPr>
                      <m:e>
                        <m:r>
                          <a:rPr lang="en-US" sz="5400" b="0" i="1" smtClean="0">
                            <a:solidFill>
                              <a:srgbClr val="0070C0"/>
                            </a:solidFill>
                            <a:latin typeface="Cambria Math" panose="02040503050406030204" pitchFamily="18" charset="0"/>
                          </a:rPr>
                          <m:t>𝑢</m:t>
                        </m:r>
                      </m:e>
                      <m:sup>
                        <m:r>
                          <a:rPr lang="en-US" sz="5400" b="0" i="1" smtClean="0">
                            <a:solidFill>
                              <a:srgbClr val="0070C0"/>
                            </a:solidFill>
                            <a:latin typeface="Cambria Math" panose="02040503050406030204" pitchFamily="18" charset="0"/>
                          </a:rPr>
                          <m:t>𝑥</m:t>
                        </m:r>
                      </m:sup>
                    </m:sSup>
                    <m:r>
                      <a:rPr lang="en-US" sz="5400" i="1" smtClean="0">
                        <a:latin typeface="Cambria Math" panose="02040503050406030204" pitchFamily="18" charset="0"/>
                      </a:rPr>
                      <m:t>𝛾</m:t>
                    </m:r>
                    <m:acc>
                      <m:accPr>
                        <m:chr m:val="⃗"/>
                        <m:ctrlPr>
                          <a:rPr lang="en-US" sz="5400" i="1" smtClean="0">
                            <a:solidFill>
                              <a:srgbClr val="002060"/>
                            </a:solidFill>
                            <a:latin typeface="Cambria Math" panose="02040503050406030204" pitchFamily="18" charset="0"/>
                          </a:rPr>
                        </m:ctrlPr>
                      </m:accPr>
                      <m:e>
                        <m:sSub>
                          <m:sSubPr>
                            <m:ctrlPr>
                              <a:rPr lang="en-US" sz="5400" i="1">
                                <a:solidFill>
                                  <a:srgbClr val="002060"/>
                                </a:solidFill>
                                <a:latin typeface="Cambria Math" panose="02040503050406030204" pitchFamily="18" charset="0"/>
                              </a:rPr>
                            </m:ctrlPr>
                          </m:sSubPr>
                          <m:e>
                            <m:r>
                              <a:rPr lang="en-US" sz="5400" i="1">
                                <a:solidFill>
                                  <a:srgbClr val="002060"/>
                                </a:solidFill>
                                <a:latin typeface="Cambria Math" panose="02040503050406030204" pitchFamily="18" charset="0"/>
                              </a:rPr>
                              <m:t>𝑒</m:t>
                            </m:r>
                          </m:e>
                          <m:sub>
                            <m:r>
                              <a:rPr lang="en-US" sz="5400" b="0" i="1" smtClean="0">
                                <a:solidFill>
                                  <a:srgbClr val="002060"/>
                                </a:solidFill>
                                <a:latin typeface="Cambria Math" panose="02040503050406030204" pitchFamily="18" charset="0"/>
                              </a:rPr>
                              <m:t>𝑥</m:t>
                            </m:r>
                          </m:sub>
                        </m:sSub>
                      </m:e>
                    </m:acc>
                    <m:r>
                      <a:rPr lang="en-US" sz="5400" b="0" i="1" smtClean="0">
                        <a:solidFill>
                          <a:srgbClr val="002060"/>
                        </a:solidFill>
                        <a:latin typeface="Cambria Math" panose="02040503050406030204" pitchFamily="18" charset="0"/>
                      </a:rPr>
                      <m:t> </m:t>
                    </m:r>
                    <m:r>
                      <a:rPr lang="en-US" sz="5400" b="0" i="1" smtClean="0">
                        <a:solidFill>
                          <a:schemeClr val="tx1"/>
                        </a:solidFill>
                        <a:latin typeface="Cambria Math" panose="02040503050406030204" pitchFamily="18" charset="0"/>
                      </a:rPr>
                      <m:t>+ </m:t>
                    </m:r>
                    <m:sSup>
                      <m:sSupPr>
                        <m:ctrlPr>
                          <a:rPr lang="en-US" sz="5400" b="0" i="1" smtClean="0">
                            <a:solidFill>
                              <a:srgbClr val="0070C0"/>
                            </a:solidFill>
                            <a:latin typeface="Cambria Math" panose="02040503050406030204" pitchFamily="18" charset="0"/>
                          </a:rPr>
                        </m:ctrlPr>
                      </m:sSupPr>
                      <m:e>
                        <m:r>
                          <a:rPr lang="en-US" sz="5400" b="0" i="1" smtClean="0">
                            <a:solidFill>
                              <a:srgbClr val="0070C0"/>
                            </a:solidFill>
                            <a:latin typeface="Cambria Math" panose="02040503050406030204" pitchFamily="18" charset="0"/>
                          </a:rPr>
                          <m:t>𝑢</m:t>
                        </m:r>
                      </m:e>
                      <m:sup>
                        <m:r>
                          <a:rPr lang="en-US" sz="5400" b="0" i="1" smtClean="0">
                            <a:solidFill>
                              <a:srgbClr val="0070C0"/>
                            </a:solidFill>
                            <a:latin typeface="Cambria Math" panose="02040503050406030204" pitchFamily="18" charset="0"/>
                          </a:rPr>
                          <m:t>𝑦</m:t>
                        </m:r>
                      </m:sup>
                    </m:sSup>
                    <m:r>
                      <a:rPr lang="en-US" sz="5400" i="1" smtClean="0">
                        <a:latin typeface="Cambria Math" panose="02040503050406030204" pitchFamily="18" charset="0"/>
                      </a:rPr>
                      <m:t>𝛾</m:t>
                    </m:r>
                    <m:acc>
                      <m:accPr>
                        <m:chr m:val="⃗"/>
                        <m:ctrlPr>
                          <a:rPr lang="en-US" sz="5400" i="1" smtClean="0">
                            <a:solidFill>
                              <a:srgbClr val="002060"/>
                            </a:solidFill>
                            <a:latin typeface="Cambria Math" panose="02040503050406030204" pitchFamily="18" charset="0"/>
                          </a:rPr>
                        </m:ctrlPr>
                      </m:accPr>
                      <m:e>
                        <m:sSub>
                          <m:sSubPr>
                            <m:ctrlPr>
                              <a:rPr lang="en-US" sz="5400" i="1">
                                <a:solidFill>
                                  <a:srgbClr val="002060"/>
                                </a:solidFill>
                                <a:latin typeface="Cambria Math" panose="02040503050406030204" pitchFamily="18" charset="0"/>
                              </a:rPr>
                            </m:ctrlPr>
                          </m:sSubPr>
                          <m:e>
                            <m:r>
                              <a:rPr lang="en-US" sz="5400" i="1">
                                <a:solidFill>
                                  <a:srgbClr val="002060"/>
                                </a:solidFill>
                                <a:latin typeface="Cambria Math" panose="02040503050406030204" pitchFamily="18" charset="0"/>
                              </a:rPr>
                              <m:t>𝑒</m:t>
                            </m:r>
                          </m:e>
                          <m:sub>
                            <m:r>
                              <a:rPr lang="en-US" sz="5400" b="0" i="1" smtClean="0">
                                <a:solidFill>
                                  <a:srgbClr val="002060"/>
                                </a:solidFill>
                                <a:latin typeface="Cambria Math" panose="02040503050406030204" pitchFamily="18" charset="0"/>
                              </a:rPr>
                              <m:t>𝑦</m:t>
                            </m:r>
                          </m:sub>
                        </m:sSub>
                      </m:e>
                    </m:acc>
                    <m:r>
                      <a:rPr lang="en-US" sz="5400" b="0" i="1" smtClean="0">
                        <a:solidFill>
                          <a:srgbClr val="002060"/>
                        </a:solidFill>
                        <a:latin typeface="Cambria Math" panose="02040503050406030204" pitchFamily="18" charset="0"/>
                      </a:rPr>
                      <m:t> </m:t>
                    </m:r>
                    <m:r>
                      <a:rPr lang="en-US" sz="5400" b="0" i="1" smtClean="0">
                        <a:solidFill>
                          <a:schemeClr val="tx1"/>
                        </a:solidFill>
                        <a:latin typeface="Cambria Math" panose="02040503050406030204" pitchFamily="18" charset="0"/>
                      </a:rPr>
                      <m:t>+</m:t>
                    </m:r>
                    <m:sSup>
                      <m:sSupPr>
                        <m:ctrlPr>
                          <a:rPr lang="en-US" sz="5400" b="0" i="1" smtClean="0">
                            <a:solidFill>
                              <a:srgbClr val="0070C0"/>
                            </a:solidFill>
                            <a:latin typeface="Cambria Math" panose="02040503050406030204" pitchFamily="18" charset="0"/>
                          </a:rPr>
                        </m:ctrlPr>
                      </m:sSupPr>
                      <m:e>
                        <m:r>
                          <a:rPr lang="en-US" sz="5400" b="0" i="1" smtClean="0">
                            <a:solidFill>
                              <a:srgbClr val="0070C0"/>
                            </a:solidFill>
                            <a:latin typeface="Cambria Math" panose="02040503050406030204" pitchFamily="18" charset="0"/>
                          </a:rPr>
                          <m:t>𝑢</m:t>
                        </m:r>
                      </m:e>
                      <m:sup>
                        <m:r>
                          <a:rPr lang="en-US" sz="5400" b="0" i="1" smtClean="0">
                            <a:solidFill>
                              <a:srgbClr val="0070C0"/>
                            </a:solidFill>
                            <a:latin typeface="Cambria Math" panose="02040503050406030204" pitchFamily="18" charset="0"/>
                          </a:rPr>
                          <m:t>𝑧</m:t>
                        </m:r>
                      </m:sup>
                    </m:sSup>
                    <m:r>
                      <a:rPr lang="en-US" sz="5400" i="1" smtClean="0">
                        <a:latin typeface="Cambria Math" panose="02040503050406030204" pitchFamily="18" charset="0"/>
                      </a:rPr>
                      <m:t>𝛾</m:t>
                    </m:r>
                    <m:acc>
                      <m:accPr>
                        <m:chr m:val="⃗"/>
                        <m:ctrlPr>
                          <a:rPr lang="en-US" sz="5400" i="1" smtClean="0">
                            <a:solidFill>
                              <a:srgbClr val="002060"/>
                            </a:solidFill>
                            <a:latin typeface="Cambria Math" panose="02040503050406030204" pitchFamily="18" charset="0"/>
                          </a:rPr>
                        </m:ctrlPr>
                      </m:accPr>
                      <m:e>
                        <m:sSub>
                          <m:sSubPr>
                            <m:ctrlPr>
                              <a:rPr lang="en-US" sz="5400" i="1">
                                <a:solidFill>
                                  <a:srgbClr val="002060"/>
                                </a:solidFill>
                                <a:latin typeface="Cambria Math" panose="02040503050406030204" pitchFamily="18" charset="0"/>
                              </a:rPr>
                            </m:ctrlPr>
                          </m:sSubPr>
                          <m:e>
                            <m:r>
                              <a:rPr lang="en-US" sz="5400" i="1">
                                <a:solidFill>
                                  <a:srgbClr val="002060"/>
                                </a:solidFill>
                                <a:latin typeface="Cambria Math" panose="02040503050406030204" pitchFamily="18" charset="0"/>
                              </a:rPr>
                              <m:t>𝑒</m:t>
                            </m:r>
                          </m:e>
                          <m:sub>
                            <m:r>
                              <a:rPr lang="en-US" sz="5400" b="0" i="1" smtClean="0">
                                <a:solidFill>
                                  <a:srgbClr val="002060"/>
                                </a:solidFill>
                                <a:latin typeface="Cambria Math" panose="02040503050406030204" pitchFamily="18" charset="0"/>
                              </a:rPr>
                              <m:t>𝑧</m:t>
                            </m:r>
                          </m:sub>
                        </m:sSub>
                      </m:e>
                    </m:acc>
                  </m:oMath>
                </a14:m>
                <a:r>
                  <a:rPr lang="en-CA" sz="5400" dirty="0">
                    <a:solidFill>
                      <a:schemeClr val="tx1"/>
                    </a:solidFill>
                  </a:rPr>
                  <a:t> </a:t>
                </a:r>
              </a:p>
            </p:txBody>
          </p:sp>
        </mc:Choice>
        <mc:Fallback xmlns="">
          <p:sp>
            <p:nvSpPr>
              <p:cNvPr id="7" name="TextBox 6">
                <a:extLst>
                  <a:ext uri="{FF2B5EF4-FFF2-40B4-BE49-F238E27FC236}">
                    <a16:creationId xmlns:a16="http://schemas.microsoft.com/office/drawing/2014/main" id="{3B8BF74A-5EE5-4CAB-B788-85598E465CA2}"/>
                  </a:ext>
                </a:extLst>
              </p:cNvPr>
              <p:cNvSpPr txBox="1">
                <a:spLocks noRot="1" noChangeAspect="1" noMove="1" noResize="1" noEditPoints="1" noAdjustHandles="1" noChangeArrowheads="1" noChangeShapeType="1" noTextEdit="1"/>
              </p:cNvSpPr>
              <p:nvPr/>
            </p:nvSpPr>
            <p:spPr>
              <a:xfrm>
                <a:off x="247650" y="895350"/>
                <a:ext cx="11825080" cy="1108958"/>
              </a:xfrm>
              <a:prstGeom prst="rect">
                <a:avLst/>
              </a:prstGeom>
              <a:blipFill>
                <a:blip r:embed="rId6"/>
                <a:stretch>
                  <a:fillRect/>
                </a:stretch>
              </a:blipFill>
              <a:ln>
                <a:noFill/>
              </a:ln>
            </p:spPr>
            <p:txBody>
              <a:bodyPr/>
              <a:lstStyle/>
              <a:p>
                <a:r>
                  <a:rPr lang="en-CA">
                    <a:noFill/>
                  </a:rPr>
                  <a:t> </a:t>
                </a:r>
              </a:p>
            </p:txBody>
          </p:sp>
        </mc:Fallback>
      </mc:AlternateContent>
      <p:cxnSp>
        <p:nvCxnSpPr>
          <p:cNvPr id="9" name="Straight Connector 8">
            <a:extLst>
              <a:ext uri="{FF2B5EF4-FFF2-40B4-BE49-F238E27FC236}">
                <a16:creationId xmlns:a16="http://schemas.microsoft.com/office/drawing/2014/main" id="{B60E46D2-0844-42C4-BA93-4EFDA9688B06}"/>
              </a:ext>
            </a:extLst>
          </p:cNvPr>
          <p:cNvCxnSpPr>
            <a:cxnSpLocks/>
          </p:cNvCxnSpPr>
          <p:nvPr/>
        </p:nvCxnSpPr>
        <p:spPr>
          <a:xfrm>
            <a:off x="0" y="2106386"/>
            <a:ext cx="12192000" cy="0"/>
          </a:xfrm>
          <a:prstGeom prst="line">
            <a:avLst/>
          </a:prstGeom>
          <a:ln w="762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0882BC30-A4DA-47B4-BADB-B8BC0BCAF6C6}"/>
                  </a:ext>
                </a:extLst>
              </p:cNvPr>
              <p:cNvSpPr txBox="1"/>
              <p:nvPr/>
            </p:nvSpPr>
            <p:spPr>
              <a:xfrm>
                <a:off x="304800" y="4191000"/>
                <a:ext cx="11754678" cy="2358594"/>
              </a:xfrm>
              <a:prstGeom prst="rect">
                <a:avLst/>
              </a:prstGeom>
              <a:noFill/>
              <a:ln>
                <a:noFill/>
              </a:ln>
            </p:spPr>
            <p:txBody>
              <a:bodyPr wrap="square" rtlCol="0">
                <a:spAutoFit/>
              </a:bodyPr>
              <a:lstStyle/>
              <a:p>
                <a:pPr/>
                <a14:m>
                  <m:oMathPara xmlns:m="http://schemas.openxmlformats.org/officeDocument/2006/math">
                    <m:oMathParaPr>
                      <m:jc m:val="left"/>
                    </m:oMathParaPr>
                    <m:oMath xmlns:m="http://schemas.openxmlformats.org/officeDocument/2006/math">
                      <m:r>
                        <a:rPr lang="en-US" sz="3200" b="0" i="1" smtClean="0">
                          <a:latin typeface="Cambria Math" panose="02040503050406030204" pitchFamily="18" charset="0"/>
                        </a:rPr>
                        <m:t>=</m:t>
                      </m:r>
                      <m:sSup>
                        <m:sSupPr>
                          <m:ctrlPr>
                            <a:rPr lang="en-US" sz="3200" i="1">
                              <a:solidFill>
                                <a:srgbClr val="0070C0"/>
                              </a:solidFill>
                              <a:latin typeface="Cambria Math" panose="02040503050406030204" pitchFamily="18" charset="0"/>
                            </a:rPr>
                          </m:ctrlPr>
                        </m:sSupPr>
                        <m:e>
                          <m:r>
                            <a:rPr lang="en-US" sz="3200" i="1">
                              <a:solidFill>
                                <a:srgbClr val="0070C0"/>
                              </a:solidFill>
                              <a:latin typeface="Cambria Math" panose="02040503050406030204" pitchFamily="18" charset="0"/>
                            </a:rPr>
                            <m:t>𝑈</m:t>
                          </m:r>
                        </m:e>
                        <m:sup>
                          <m:r>
                            <a:rPr lang="en-US" sz="3200" i="1">
                              <a:solidFill>
                                <a:srgbClr val="0070C0"/>
                              </a:solidFill>
                              <a:latin typeface="Cambria Math" panose="02040503050406030204" pitchFamily="18" charset="0"/>
                            </a:rPr>
                            <m:t>𝑡</m:t>
                          </m:r>
                        </m:sup>
                      </m:sSup>
                      <m:sSup>
                        <m:sSupPr>
                          <m:ctrlPr>
                            <a:rPr lang="en-US" sz="3200" i="1">
                              <a:solidFill>
                                <a:srgbClr val="0070C0"/>
                              </a:solidFill>
                              <a:latin typeface="Cambria Math" panose="02040503050406030204" pitchFamily="18" charset="0"/>
                            </a:rPr>
                          </m:ctrlPr>
                        </m:sSupPr>
                        <m:e>
                          <m:r>
                            <a:rPr lang="en-US" sz="3200" i="1">
                              <a:solidFill>
                                <a:srgbClr val="0070C0"/>
                              </a:solidFill>
                              <a:latin typeface="Cambria Math" panose="02040503050406030204" pitchFamily="18" charset="0"/>
                            </a:rPr>
                            <m:t>𝑈</m:t>
                          </m:r>
                        </m:e>
                        <m:sup>
                          <m:r>
                            <a:rPr lang="en-US" sz="3200" i="1">
                              <a:solidFill>
                                <a:srgbClr val="0070C0"/>
                              </a:solidFill>
                              <a:latin typeface="Cambria Math" panose="02040503050406030204" pitchFamily="18" charset="0"/>
                            </a:rPr>
                            <m:t>𝑡</m:t>
                          </m:r>
                        </m:sup>
                      </m:sSup>
                      <m:d>
                        <m:dPr>
                          <m:ctrlPr>
                            <a:rPr lang="en-US" sz="3200" b="0" i="1" smtClean="0">
                              <a:solidFill>
                                <a:schemeClr val="tx1"/>
                              </a:solidFill>
                              <a:latin typeface="Cambria Math" panose="02040503050406030204" pitchFamily="18" charset="0"/>
                            </a:rPr>
                          </m:ctrlPr>
                        </m:dPr>
                        <m:e>
                          <m:acc>
                            <m:accPr>
                              <m:chr m:val="⃗"/>
                              <m:ctrlPr>
                                <a:rPr lang="en-US" sz="3200" i="1">
                                  <a:solidFill>
                                    <a:srgbClr val="002060"/>
                                  </a:solidFill>
                                  <a:latin typeface="Cambria Math" panose="02040503050406030204" pitchFamily="18" charset="0"/>
                                </a:rPr>
                              </m:ctrlPr>
                            </m:accPr>
                            <m:e>
                              <m:sSub>
                                <m:sSubPr>
                                  <m:ctrlPr>
                                    <a:rPr lang="en-US" sz="3200" i="1">
                                      <a:solidFill>
                                        <a:srgbClr val="002060"/>
                                      </a:solidFill>
                                      <a:latin typeface="Cambria Math" panose="02040503050406030204" pitchFamily="18" charset="0"/>
                                    </a:rPr>
                                  </m:ctrlPr>
                                </m:sSubPr>
                                <m:e>
                                  <m:r>
                                    <a:rPr lang="en-US" sz="3200" i="1">
                                      <a:solidFill>
                                        <a:srgbClr val="002060"/>
                                      </a:solidFill>
                                      <a:latin typeface="Cambria Math" panose="02040503050406030204" pitchFamily="18" charset="0"/>
                                    </a:rPr>
                                    <m:t>𝑒</m:t>
                                  </m:r>
                                </m:e>
                                <m:sub>
                                  <m:r>
                                    <a:rPr lang="en-US" sz="3200" i="1">
                                      <a:solidFill>
                                        <a:srgbClr val="002060"/>
                                      </a:solidFill>
                                      <a:latin typeface="Cambria Math" panose="02040503050406030204" pitchFamily="18" charset="0"/>
                                    </a:rPr>
                                    <m:t>𝑡</m:t>
                                  </m:r>
                                </m:sub>
                              </m:sSub>
                            </m:e>
                          </m:acc>
                          <m:r>
                            <a:rPr lang="en-US" sz="3200" i="1">
                              <a:latin typeface="Cambria Math" panose="02040503050406030204" pitchFamily="18" charset="0"/>
                            </a:rPr>
                            <m:t>⋅</m:t>
                          </m:r>
                          <m:acc>
                            <m:accPr>
                              <m:chr m:val="⃗"/>
                              <m:ctrlPr>
                                <a:rPr lang="en-US" sz="3200" i="1">
                                  <a:solidFill>
                                    <a:srgbClr val="002060"/>
                                  </a:solidFill>
                                  <a:latin typeface="Cambria Math" panose="02040503050406030204" pitchFamily="18" charset="0"/>
                                </a:rPr>
                              </m:ctrlPr>
                            </m:accPr>
                            <m:e>
                              <m:sSub>
                                <m:sSubPr>
                                  <m:ctrlPr>
                                    <a:rPr lang="en-US" sz="3200" i="1">
                                      <a:solidFill>
                                        <a:srgbClr val="002060"/>
                                      </a:solidFill>
                                      <a:latin typeface="Cambria Math" panose="02040503050406030204" pitchFamily="18" charset="0"/>
                                    </a:rPr>
                                  </m:ctrlPr>
                                </m:sSubPr>
                                <m:e>
                                  <m:r>
                                    <a:rPr lang="en-US" sz="3200" i="1">
                                      <a:solidFill>
                                        <a:srgbClr val="002060"/>
                                      </a:solidFill>
                                      <a:latin typeface="Cambria Math" panose="02040503050406030204" pitchFamily="18" charset="0"/>
                                    </a:rPr>
                                    <m:t>𝑒</m:t>
                                  </m:r>
                                </m:e>
                                <m:sub>
                                  <m:r>
                                    <a:rPr lang="en-US" sz="3200" i="1">
                                      <a:solidFill>
                                        <a:srgbClr val="002060"/>
                                      </a:solidFill>
                                      <a:latin typeface="Cambria Math" panose="02040503050406030204" pitchFamily="18" charset="0"/>
                                    </a:rPr>
                                    <m:t>𝑡</m:t>
                                  </m:r>
                                </m:sub>
                              </m:sSub>
                            </m:e>
                          </m:acc>
                        </m:e>
                      </m:d>
                      <m:r>
                        <a:rPr lang="en-US" sz="3200" b="0" i="1" smtClean="0">
                          <a:solidFill>
                            <a:schemeClr val="tx1"/>
                          </a:solidFill>
                          <a:latin typeface="Cambria Math" panose="02040503050406030204" pitchFamily="18" charset="0"/>
                        </a:rPr>
                        <m:t>+</m:t>
                      </m:r>
                      <m:sSup>
                        <m:sSupPr>
                          <m:ctrlPr>
                            <a:rPr lang="en-US" sz="3200" i="1">
                              <a:solidFill>
                                <a:srgbClr val="0070C0"/>
                              </a:solidFill>
                              <a:latin typeface="Cambria Math" panose="02040503050406030204" pitchFamily="18" charset="0"/>
                            </a:rPr>
                          </m:ctrlPr>
                        </m:sSupPr>
                        <m:e>
                          <m:r>
                            <a:rPr lang="en-US" sz="3200" i="1">
                              <a:solidFill>
                                <a:srgbClr val="0070C0"/>
                              </a:solidFill>
                              <a:latin typeface="Cambria Math" panose="02040503050406030204" pitchFamily="18" charset="0"/>
                            </a:rPr>
                            <m:t>𝑈</m:t>
                          </m:r>
                        </m:e>
                        <m:sup>
                          <m:r>
                            <a:rPr lang="en-US" sz="3200" i="1">
                              <a:solidFill>
                                <a:srgbClr val="0070C0"/>
                              </a:solidFill>
                              <a:latin typeface="Cambria Math" panose="02040503050406030204" pitchFamily="18" charset="0"/>
                            </a:rPr>
                            <m:t>𝑡</m:t>
                          </m:r>
                        </m:sup>
                      </m:sSup>
                      <m:sSup>
                        <m:sSupPr>
                          <m:ctrlPr>
                            <a:rPr lang="en-US" sz="3200" i="1">
                              <a:solidFill>
                                <a:srgbClr val="0070C0"/>
                              </a:solidFill>
                              <a:latin typeface="Cambria Math" panose="02040503050406030204" pitchFamily="18" charset="0"/>
                            </a:rPr>
                          </m:ctrlPr>
                        </m:sSupPr>
                        <m:e>
                          <m:r>
                            <a:rPr lang="en-US" sz="3200" i="1">
                              <a:solidFill>
                                <a:srgbClr val="0070C0"/>
                              </a:solidFill>
                              <a:latin typeface="Cambria Math" panose="02040503050406030204" pitchFamily="18" charset="0"/>
                            </a:rPr>
                            <m:t>𝑈</m:t>
                          </m:r>
                        </m:e>
                        <m:sup>
                          <m:r>
                            <a:rPr lang="en-US" sz="3200" i="1">
                              <a:solidFill>
                                <a:srgbClr val="0070C0"/>
                              </a:solidFill>
                              <a:latin typeface="Cambria Math" panose="02040503050406030204" pitchFamily="18" charset="0"/>
                            </a:rPr>
                            <m:t>𝑥</m:t>
                          </m:r>
                        </m:sup>
                      </m:sSup>
                      <m:d>
                        <m:dPr>
                          <m:ctrlPr>
                            <a:rPr lang="en-US" sz="3200" i="1">
                              <a:latin typeface="Cambria Math" panose="02040503050406030204" pitchFamily="18" charset="0"/>
                            </a:rPr>
                          </m:ctrlPr>
                        </m:dPr>
                        <m:e>
                          <m:acc>
                            <m:accPr>
                              <m:chr m:val="⃗"/>
                              <m:ctrlPr>
                                <a:rPr lang="en-US" sz="3200" i="1">
                                  <a:solidFill>
                                    <a:srgbClr val="002060"/>
                                  </a:solidFill>
                                  <a:latin typeface="Cambria Math" panose="02040503050406030204" pitchFamily="18" charset="0"/>
                                </a:rPr>
                              </m:ctrlPr>
                            </m:accPr>
                            <m:e>
                              <m:sSub>
                                <m:sSubPr>
                                  <m:ctrlPr>
                                    <a:rPr lang="en-US" sz="3200" i="1">
                                      <a:solidFill>
                                        <a:srgbClr val="002060"/>
                                      </a:solidFill>
                                      <a:latin typeface="Cambria Math" panose="02040503050406030204" pitchFamily="18" charset="0"/>
                                    </a:rPr>
                                  </m:ctrlPr>
                                </m:sSubPr>
                                <m:e>
                                  <m:r>
                                    <a:rPr lang="en-US" sz="3200" i="1">
                                      <a:solidFill>
                                        <a:srgbClr val="002060"/>
                                      </a:solidFill>
                                      <a:latin typeface="Cambria Math" panose="02040503050406030204" pitchFamily="18" charset="0"/>
                                    </a:rPr>
                                    <m:t>𝑒</m:t>
                                  </m:r>
                                </m:e>
                                <m:sub>
                                  <m:r>
                                    <a:rPr lang="en-US" sz="3200" i="1">
                                      <a:solidFill>
                                        <a:srgbClr val="002060"/>
                                      </a:solidFill>
                                      <a:latin typeface="Cambria Math" panose="02040503050406030204" pitchFamily="18" charset="0"/>
                                    </a:rPr>
                                    <m:t>𝑡</m:t>
                                  </m:r>
                                </m:sub>
                              </m:sSub>
                            </m:e>
                          </m:acc>
                          <m:r>
                            <a:rPr lang="en-US" sz="3200" i="1">
                              <a:latin typeface="Cambria Math" panose="02040503050406030204" pitchFamily="18" charset="0"/>
                            </a:rPr>
                            <m:t>⋅</m:t>
                          </m:r>
                          <m:acc>
                            <m:accPr>
                              <m:chr m:val="⃗"/>
                              <m:ctrlPr>
                                <a:rPr lang="en-US" sz="3200" i="1">
                                  <a:solidFill>
                                    <a:srgbClr val="002060"/>
                                  </a:solidFill>
                                  <a:latin typeface="Cambria Math" panose="02040503050406030204" pitchFamily="18" charset="0"/>
                                </a:rPr>
                              </m:ctrlPr>
                            </m:accPr>
                            <m:e>
                              <m:sSub>
                                <m:sSubPr>
                                  <m:ctrlPr>
                                    <a:rPr lang="en-US" sz="3200" i="1">
                                      <a:solidFill>
                                        <a:srgbClr val="002060"/>
                                      </a:solidFill>
                                      <a:latin typeface="Cambria Math" panose="02040503050406030204" pitchFamily="18" charset="0"/>
                                    </a:rPr>
                                  </m:ctrlPr>
                                </m:sSubPr>
                                <m:e>
                                  <m:r>
                                    <a:rPr lang="en-US" sz="3200" i="1">
                                      <a:solidFill>
                                        <a:srgbClr val="002060"/>
                                      </a:solidFill>
                                      <a:latin typeface="Cambria Math" panose="02040503050406030204" pitchFamily="18" charset="0"/>
                                    </a:rPr>
                                    <m:t>𝑒</m:t>
                                  </m:r>
                                </m:e>
                                <m:sub>
                                  <m:r>
                                    <a:rPr lang="en-US" sz="3200" i="1">
                                      <a:solidFill>
                                        <a:srgbClr val="002060"/>
                                      </a:solidFill>
                                      <a:latin typeface="Cambria Math" panose="02040503050406030204" pitchFamily="18" charset="0"/>
                                    </a:rPr>
                                    <m:t>𝑥</m:t>
                                  </m:r>
                                </m:sub>
                              </m:sSub>
                            </m:e>
                          </m:acc>
                        </m:e>
                      </m:d>
                      <m:r>
                        <a:rPr lang="en-US" sz="3200" b="0" i="1" smtClean="0">
                          <a:solidFill>
                            <a:srgbClr val="002060"/>
                          </a:solidFill>
                          <a:latin typeface="Cambria Math" panose="02040503050406030204" pitchFamily="18" charset="0"/>
                        </a:rPr>
                        <m:t> </m:t>
                      </m:r>
                      <m:r>
                        <a:rPr lang="en-US" sz="3200" b="0" i="1" smtClean="0">
                          <a:solidFill>
                            <a:schemeClr val="tx1"/>
                          </a:solidFill>
                          <a:latin typeface="Cambria Math" panose="02040503050406030204" pitchFamily="18" charset="0"/>
                        </a:rPr>
                        <m:t>+</m:t>
                      </m:r>
                      <m:sSup>
                        <m:sSupPr>
                          <m:ctrlPr>
                            <a:rPr lang="en-US" sz="3200" i="1">
                              <a:solidFill>
                                <a:srgbClr val="0070C0"/>
                              </a:solidFill>
                              <a:latin typeface="Cambria Math" panose="02040503050406030204" pitchFamily="18" charset="0"/>
                            </a:rPr>
                          </m:ctrlPr>
                        </m:sSupPr>
                        <m:e>
                          <m:r>
                            <a:rPr lang="en-US" sz="3200" i="1">
                              <a:solidFill>
                                <a:srgbClr val="0070C0"/>
                              </a:solidFill>
                              <a:latin typeface="Cambria Math" panose="02040503050406030204" pitchFamily="18" charset="0"/>
                            </a:rPr>
                            <m:t>𝑈</m:t>
                          </m:r>
                        </m:e>
                        <m:sup>
                          <m:r>
                            <a:rPr lang="en-US" sz="3200" i="1">
                              <a:solidFill>
                                <a:srgbClr val="0070C0"/>
                              </a:solidFill>
                              <a:latin typeface="Cambria Math" panose="02040503050406030204" pitchFamily="18" charset="0"/>
                            </a:rPr>
                            <m:t>𝑡</m:t>
                          </m:r>
                        </m:sup>
                      </m:sSup>
                      <m:sSup>
                        <m:sSupPr>
                          <m:ctrlPr>
                            <a:rPr lang="en-US" sz="3200" i="1">
                              <a:solidFill>
                                <a:srgbClr val="0070C0"/>
                              </a:solidFill>
                              <a:latin typeface="Cambria Math" panose="02040503050406030204" pitchFamily="18" charset="0"/>
                            </a:rPr>
                          </m:ctrlPr>
                        </m:sSupPr>
                        <m:e>
                          <m:r>
                            <a:rPr lang="en-US" sz="3200" i="1">
                              <a:solidFill>
                                <a:srgbClr val="0070C0"/>
                              </a:solidFill>
                              <a:latin typeface="Cambria Math" panose="02040503050406030204" pitchFamily="18" charset="0"/>
                            </a:rPr>
                            <m:t>𝑈</m:t>
                          </m:r>
                        </m:e>
                        <m:sup>
                          <m:r>
                            <a:rPr lang="en-US" sz="3200" i="1">
                              <a:solidFill>
                                <a:srgbClr val="0070C0"/>
                              </a:solidFill>
                              <a:latin typeface="Cambria Math" panose="02040503050406030204" pitchFamily="18" charset="0"/>
                            </a:rPr>
                            <m:t>𝑦</m:t>
                          </m:r>
                        </m:sup>
                      </m:sSup>
                      <m:d>
                        <m:dPr>
                          <m:ctrlPr>
                            <a:rPr lang="en-US" sz="3200" i="1">
                              <a:latin typeface="Cambria Math" panose="02040503050406030204" pitchFamily="18" charset="0"/>
                            </a:rPr>
                          </m:ctrlPr>
                        </m:dPr>
                        <m:e>
                          <m:acc>
                            <m:accPr>
                              <m:chr m:val="⃗"/>
                              <m:ctrlPr>
                                <a:rPr lang="en-US" sz="3200" i="1">
                                  <a:solidFill>
                                    <a:srgbClr val="002060"/>
                                  </a:solidFill>
                                  <a:latin typeface="Cambria Math" panose="02040503050406030204" pitchFamily="18" charset="0"/>
                                </a:rPr>
                              </m:ctrlPr>
                            </m:accPr>
                            <m:e>
                              <m:sSub>
                                <m:sSubPr>
                                  <m:ctrlPr>
                                    <a:rPr lang="en-US" sz="3200" i="1">
                                      <a:solidFill>
                                        <a:srgbClr val="002060"/>
                                      </a:solidFill>
                                      <a:latin typeface="Cambria Math" panose="02040503050406030204" pitchFamily="18" charset="0"/>
                                    </a:rPr>
                                  </m:ctrlPr>
                                </m:sSubPr>
                                <m:e>
                                  <m:r>
                                    <a:rPr lang="en-US" sz="3200" i="1">
                                      <a:solidFill>
                                        <a:srgbClr val="002060"/>
                                      </a:solidFill>
                                      <a:latin typeface="Cambria Math" panose="02040503050406030204" pitchFamily="18" charset="0"/>
                                    </a:rPr>
                                    <m:t>𝑒</m:t>
                                  </m:r>
                                </m:e>
                                <m:sub>
                                  <m:r>
                                    <a:rPr lang="en-US" sz="3200" i="1">
                                      <a:solidFill>
                                        <a:srgbClr val="002060"/>
                                      </a:solidFill>
                                      <a:latin typeface="Cambria Math" panose="02040503050406030204" pitchFamily="18" charset="0"/>
                                    </a:rPr>
                                    <m:t>𝑡</m:t>
                                  </m:r>
                                </m:sub>
                              </m:sSub>
                            </m:e>
                          </m:acc>
                          <m:r>
                            <a:rPr lang="en-US" sz="3200" i="1">
                              <a:latin typeface="Cambria Math" panose="02040503050406030204" pitchFamily="18" charset="0"/>
                            </a:rPr>
                            <m:t>⋅</m:t>
                          </m:r>
                          <m:acc>
                            <m:accPr>
                              <m:chr m:val="⃗"/>
                              <m:ctrlPr>
                                <a:rPr lang="en-US" sz="3200" i="1">
                                  <a:solidFill>
                                    <a:srgbClr val="002060"/>
                                  </a:solidFill>
                                  <a:latin typeface="Cambria Math" panose="02040503050406030204" pitchFamily="18" charset="0"/>
                                </a:rPr>
                              </m:ctrlPr>
                            </m:accPr>
                            <m:e>
                              <m:sSub>
                                <m:sSubPr>
                                  <m:ctrlPr>
                                    <a:rPr lang="en-US" sz="3200" i="1">
                                      <a:solidFill>
                                        <a:srgbClr val="002060"/>
                                      </a:solidFill>
                                      <a:latin typeface="Cambria Math" panose="02040503050406030204" pitchFamily="18" charset="0"/>
                                    </a:rPr>
                                  </m:ctrlPr>
                                </m:sSubPr>
                                <m:e>
                                  <m:r>
                                    <a:rPr lang="en-US" sz="3200" i="1">
                                      <a:solidFill>
                                        <a:srgbClr val="002060"/>
                                      </a:solidFill>
                                      <a:latin typeface="Cambria Math" panose="02040503050406030204" pitchFamily="18" charset="0"/>
                                    </a:rPr>
                                    <m:t>𝑒</m:t>
                                  </m:r>
                                </m:e>
                                <m:sub>
                                  <m:r>
                                    <a:rPr lang="en-US" sz="3200" b="0" i="1" smtClean="0">
                                      <a:solidFill>
                                        <a:srgbClr val="002060"/>
                                      </a:solidFill>
                                      <a:latin typeface="Cambria Math" panose="02040503050406030204" pitchFamily="18" charset="0"/>
                                    </a:rPr>
                                    <m:t>𝑦</m:t>
                                  </m:r>
                                </m:sub>
                              </m:sSub>
                            </m:e>
                          </m:acc>
                        </m:e>
                      </m:d>
                      <m:r>
                        <a:rPr lang="en-US" sz="3200" b="0" i="1" smtClean="0">
                          <a:solidFill>
                            <a:srgbClr val="002060"/>
                          </a:solidFill>
                          <a:latin typeface="Cambria Math" panose="02040503050406030204" pitchFamily="18" charset="0"/>
                        </a:rPr>
                        <m:t> </m:t>
                      </m:r>
                      <m:r>
                        <a:rPr lang="en-US" sz="3200" b="0" i="1" smtClean="0">
                          <a:solidFill>
                            <a:schemeClr val="tx1"/>
                          </a:solidFill>
                          <a:latin typeface="Cambria Math" panose="02040503050406030204" pitchFamily="18" charset="0"/>
                        </a:rPr>
                        <m:t>+</m:t>
                      </m:r>
                      <m:sSup>
                        <m:sSupPr>
                          <m:ctrlPr>
                            <a:rPr lang="en-US" sz="3200" i="1">
                              <a:solidFill>
                                <a:srgbClr val="0070C0"/>
                              </a:solidFill>
                              <a:latin typeface="Cambria Math" panose="02040503050406030204" pitchFamily="18" charset="0"/>
                            </a:rPr>
                          </m:ctrlPr>
                        </m:sSupPr>
                        <m:e>
                          <m:r>
                            <a:rPr lang="en-US" sz="3200" i="1">
                              <a:solidFill>
                                <a:srgbClr val="0070C0"/>
                              </a:solidFill>
                              <a:latin typeface="Cambria Math" panose="02040503050406030204" pitchFamily="18" charset="0"/>
                            </a:rPr>
                            <m:t>𝑈</m:t>
                          </m:r>
                        </m:e>
                        <m:sup>
                          <m:r>
                            <a:rPr lang="en-US" sz="3200" i="1">
                              <a:solidFill>
                                <a:srgbClr val="0070C0"/>
                              </a:solidFill>
                              <a:latin typeface="Cambria Math" panose="02040503050406030204" pitchFamily="18" charset="0"/>
                            </a:rPr>
                            <m:t>𝑡</m:t>
                          </m:r>
                        </m:sup>
                      </m:sSup>
                      <m:sSup>
                        <m:sSupPr>
                          <m:ctrlPr>
                            <a:rPr lang="en-US" sz="3200" i="1">
                              <a:solidFill>
                                <a:srgbClr val="0070C0"/>
                              </a:solidFill>
                              <a:latin typeface="Cambria Math" panose="02040503050406030204" pitchFamily="18" charset="0"/>
                            </a:rPr>
                          </m:ctrlPr>
                        </m:sSupPr>
                        <m:e>
                          <m:r>
                            <a:rPr lang="en-US" sz="3200" i="1">
                              <a:solidFill>
                                <a:srgbClr val="0070C0"/>
                              </a:solidFill>
                              <a:latin typeface="Cambria Math" panose="02040503050406030204" pitchFamily="18" charset="0"/>
                            </a:rPr>
                            <m:t>𝑈</m:t>
                          </m:r>
                        </m:e>
                        <m:sup>
                          <m:r>
                            <a:rPr lang="en-US" sz="3200" i="1">
                              <a:solidFill>
                                <a:srgbClr val="0070C0"/>
                              </a:solidFill>
                              <a:latin typeface="Cambria Math" panose="02040503050406030204" pitchFamily="18" charset="0"/>
                            </a:rPr>
                            <m:t>𝑧</m:t>
                          </m:r>
                        </m:sup>
                      </m:sSup>
                      <m:d>
                        <m:dPr>
                          <m:ctrlPr>
                            <a:rPr lang="en-US" sz="3200" i="1">
                              <a:latin typeface="Cambria Math" panose="02040503050406030204" pitchFamily="18" charset="0"/>
                            </a:rPr>
                          </m:ctrlPr>
                        </m:dPr>
                        <m:e>
                          <m:acc>
                            <m:accPr>
                              <m:chr m:val="⃗"/>
                              <m:ctrlPr>
                                <a:rPr lang="en-US" sz="3200" i="1">
                                  <a:solidFill>
                                    <a:srgbClr val="002060"/>
                                  </a:solidFill>
                                  <a:latin typeface="Cambria Math" panose="02040503050406030204" pitchFamily="18" charset="0"/>
                                </a:rPr>
                              </m:ctrlPr>
                            </m:accPr>
                            <m:e>
                              <m:sSub>
                                <m:sSubPr>
                                  <m:ctrlPr>
                                    <a:rPr lang="en-US" sz="3200" i="1">
                                      <a:solidFill>
                                        <a:srgbClr val="002060"/>
                                      </a:solidFill>
                                      <a:latin typeface="Cambria Math" panose="02040503050406030204" pitchFamily="18" charset="0"/>
                                    </a:rPr>
                                  </m:ctrlPr>
                                </m:sSubPr>
                                <m:e>
                                  <m:r>
                                    <a:rPr lang="en-US" sz="3200" i="1">
                                      <a:solidFill>
                                        <a:srgbClr val="002060"/>
                                      </a:solidFill>
                                      <a:latin typeface="Cambria Math" panose="02040503050406030204" pitchFamily="18" charset="0"/>
                                    </a:rPr>
                                    <m:t>𝑒</m:t>
                                  </m:r>
                                </m:e>
                                <m:sub>
                                  <m:r>
                                    <a:rPr lang="en-US" sz="3200" i="1">
                                      <a:solidFill>
                                        <a:srgbClr val="002060"/>
                                      </a:solidFill>
                                      <a:latin typeface="Cambria Math" panose="02040503050406030204" pitchFamily="18" charset="0"/>
                                    </a:rPr>
                                    <m:t>𝑡</m:t>
                                  </m:r>
                                </m:sub>
                              </m:sSub>
                            </m:e>
                          </m:acc>
                          <m:r>
                            <a:rPr lang="en-US" sz="3200" i="1">
                              <a:latin typeface="Cambria Math" panose="02040503050406030204" pitchFamily="18" charset="0"/>
                            </a:rPr>
                            <m:t>⋅</m:t>
                          </m:r>
                          <m:acc>
                            <m:accPr>
                              <m:chr m:val="⃗"/>
                              <m:ctrlPr>
                                <a:rPr lang="en-US" sz="3200" i="1">
                                  <a:solidFill>
                                    <a:srgbClr val="002060"/>
                                  </a:solidFill>
                                  <a:latin typeface="Cambria Math" panose="02040503050406030204" pitchFamily="18" charset="0"/>
                                </a:rPr>
                              </m:ctrlPr>
                            </m:accPr>
                            <m:e>
                              <m:sSub>
                                <m:sSubPr>
                                  <m:ctrlPr>
                                    <a:rPr lang="en-US" sz="3200" i="1">
                                      <a:solidFill>
                                        <a:srgbClr val="002060"/>
                                      </a:solidFill>
                                      <a:latin typeface="Cambria Math" panose="02040503050406030204" pitchFamily="18" charset="0"/>
                                    </a:rPr>
                                  </m:ctrlPr>
                                </m:sSubPr>
                                <m:e>
                                  <m:r>
                                    <a:rPr lang="en-US" sz="3200" i="1">
                                      <a:solidFill>
                                        <a:srgbClr val="002060"/>
                                      </a:solidFill>
                                      <a:latin typeface="Cambria Math" panose="02040503050406030204" pitchFamily="18" charset="0"/>
                                    </a:rPr>
                                    <m:t>𝑒</m:t>
                                  </m:r>
                                </m:e>
                                <m:sub>
                                  <m:r>
                                    <a:rPr lang="en-US" sz="3200" b="0" i="1" smtClean="0">
                                      <a:solidFill>
                                        <a:srgbClr val="002060"/>
                                      </a:solidFill>
                                      <a:latin typeface="Cambria Math" panose="02040503050406030204" pitchFamily="18" charset="0"/>
                                    </a:rPr>
                                    <m:t>𝑧</m:t>
                                  </m:r>
                                </m:sub>
                              </m:sSub>
                            </m:e>
                          </m:acc>
                        </m:e>
                      </m:d>
                    </m:oMath>
                  </m:oMathPara>
                </a14:m>
                <a:endParaRPr lang="en-CA" sz="3200" dirty="0">
                  <a:solidFill>
                    <a:schemeClr val="tx1"/>
                  </a:solidFill>
                </a:endParaRPr>
              </a:p>
              <a:p>
                <a:pPr/>
                <a14:m>
                  <m:oMathPara xmlns:m="http://schemas.openxmlformats.org/officeDocument/2006/math">
                    <m:oMathParaPr>
                      <m:jc m:val="left"/>
                    </m:oMathParaPr>
                    <m:oMath xmlns:m="http://schemas.openxmlformats.org/officeDocument/2006/math">
                      <m:r>
                        <a:rPr lang="en-US" sz="3200" b="0" i="1" smtClean="0">
                          <a:latin typeface="Cambria Math" panose="02040503050406030204" pitchFamily="18" charset="0"/>
                        </a:rPr>
                        <m:t>+</m:t>
                      </m:r>
                      <m:sSup>
                        <m:sSupPr>
                          <m:ctrlPr>
                            <a:rPr lang="en-US" sz="3200" i="1">
                              <a:solidFill>
                                <a:srgbClr val="0070C0"/>
                              </a:solidFill>
                              <a:latin typeface="Cambria Math" panose="02040503050406030204" pitchFamily="18" charset="0"/>
                            </a:rPr>
                          </m:ctrlPr>
                        </m:sSupPr>
                        <m:e>
                          <m:r>
                            <a:rPr lang="en-US" sz="3200" i="1">
                              <a:solidFill>
                                <a:srgbClr val="0070C0"/>
                              </a:solidFill>
                              <a:latin typeface="Cambria Math" panose="02040503050406030204" pitchFamily="18" charset="0"/>
                            </a:rPr>
                            <m:t>𝑈</m:t>
                          </m:r>
                        </m:e>
                        <m:sup>
                          <m:r>
                            <a:rPr lang="en-US" sz="3200" b="0" i="1" smtClean="0">
                              <a:solidFill>
                                <a:srgbClr val="0070C0"/>
                              </a:solidFill>
                              <a:latin typeface="Cambria Math" panose="02040503050406030204" pitchFamily="18" charset="0"/>
                            </a:rPr>
                            <m:t>𝑥</m:t>
                          </m:r>
                        </m:sup>
                      </m:sSup>
                      <m:sSup>
                        <m:sSupPr>
                          <m:ctrlPr>
                            <a:rPr lang="en-US" sz="3200" i="1">
                              <a:solidFill>
                                <a:srgbClr val="0070C0"/>
                              </a:solidFill>
                              <a:latin typeface="Cambria Math" panose="02040503050406030204" pitchFamily="18" charset="0"/>
                            </a:rPr>
                          </m:ctrlPr>
                        </m:sSupPr>
                        <m:e>
                          <m:r>
                            <a:rPr lang="en-US" sz="3200" i="1">
                              <a:solidFill>
                                <a:srgbClr val="0070C0"/>
                              </a:solidFill>
                              <a:latin typeface="Cambria Math" panose="02040503050406030204" pitchFamily="18" charset="0"/>
                            </a:rPr>
                            <m:t>𝑈</m:t>
                          </m:r>
                        </m:e>
                        <m:sup>
                          <m:r>
                            <a:rPr lang="en-US" sz="3200" i="1">
                              <a:solidFill>
                                <a:srgbClr val="0070C0"/>
                              </a:solidFill>
                              <a:latin typeface="Cambria Math" panose="02040503050406030204" pitchFamily="18" charset="0"/>
                            </a:rPr>
                            <m:t>𝑡</m:t>
                          </m:r>
                        </m:sup>
                      </m:sSup>
                      <m:d>
                        <m:dPr>
                          <m:ctrlPr>
                            <a:rPr lang="en-US" sz="3200" i="1">
                              <a:latin typeface="Cambria Math" panose="02040503050406030204" pitchFamily="18" charset="0"/>
                            </a:rPr>
                          </m:ctrlPr>
                        </m:dPr>
                        <m:e>
                          <m:acc>
                            <m:accPr>
                              <m:chr m:val="⃗"/>
                              <m:ctrlPr>
                                <a:rPr lang="en-US" sz="3200" i="1">
                                  <a:solidFill>
                                    <a:srgbClr val="002060"/>
                                  </a:solidFill>
                                  <a:latin typeface="Cambria Math" panose="02040503050406030204" pitchFamily="18" charset="0"/>
                                </a:rPr>
                              </m:ctrlPr>
                            </m:accPr>
                            <m:e>
                              <m:sSub>
                                <m:sSubPr>
                                  <m:ctrlPr>
                                    <a:rPr lang="en-US" sz="3200" i="1">
                                      <a:solidFill>
                                        <a:srgbClr val="002060"/>
                                      </a:solidFill>
                                      <a:latin typeface="Cambria Math" panose="02040503050406030204" pitchFamily="18" charset="0"/>
                                    </a:rPr>
                                  </m:ctrlPr>
                                </m:sSubPr>
                                <m:e>
                                  <m:r>
                                    <a:rPr lang="en-US" sz="3200" i="1">
                                      <a:solidFill>
                                        <a:srgbClr val="002060"/>
                                      </a:solidFill>
                                      <a:latin typeface="Cambria Math" panose="02040503050406030204" pitchFamily="18" charset="0"/>
                                    </a:rPr>
                                    <m:t>𝑒</m:t>
                                  </m:r>
                                </m:e>
                                <m:sub>
                                  <m:r>
                                    <a:rPr lang="en-US" sz="3200" i="1">
                                      <a:solidFill>
                                        <a:srgbClr val="002060"/>
                                      </a:solidFill>
                                      <a:latin typeface="Cambria Math" panose="02040503050406030204" pitchFamily="18" charset="0"/>
                                    </a:rPr>
                                    <m:t>𝑥</m:t>
                                  </m:r>
                                </m:sub>
                              </m:sSub>
                            </m:e>
                          </m:acc>
                          <m:r>
                            <a:rPr lang="en-US" sz="3200" i="1">
                              <a:latin typeface="Cambria Math" panose="02040503050406030204" pitchFamily="18" charset="0"/>
                            </a:rPr>
                            <m:t>⋅</m:t>
                          </m:r>
                          <m:acc>
                            <m:accPr>
                              <m:chr m:val="⃗"/>
                              <m:ctrlPr>
                                <a:rPr lang="en-US" sz="3200" i="1">
                                  <a:solidFill>
                                    <a:srgbClr val="002060"/>
                                  </a:solidFill>
                                  <a:latin typeface="Cambria Math" panose="02040503050406030204" pitchFamily="18" charset="0"/>
                                </a:rPr>
                              </m:ctrlPr>
                            </m:accPr>
                            <m:e>
                              <m:sSub>
                                <m:sSubPr>
                                  <m:ctrlPr>
                                    <a:rPr lang="en-US" sz="3200" i="1">
                                      <a:solidFill>
                                        <a:srgbClr val="002060"/>
                                      </a:solidFill>
                                      <a:latin typeface="Cambria Math" panose="02040503050406030204" pitchFamily="18" charset="0"/>
                                    </a:rPr>
                                  </m:ctrlPr>
                                </m:sSubPr>
                                <m:e>
                                  <m:r>
                                    <a:rPr lang="en-US" sz="3200" i="1">
                                      <a:solidFill>
                                        <a:srgbClr val="002060"/>
                                      </a:solidFill>
                                      <a:latin typeface="Cambria Math" panose="02040503050406030204" pitchFamily="18" charset="0"/>
                                    </a:rPr>
                                    <m:t>𝑒</m:t>
                                  </m:r>
                                </m:e>
                                <m:sub>
                                  <m:r>
                                    <a:rPr lang="en-US" sz="3200" i="1">
                                      <a:solidFill>
                                        <a:srgbClr val="002060"/>
                                      </a:solidFill>
                                      <a:latin typeface="Cambria Math" panose="02040503050406030204" pitchFamily="18" charset="0"/>
                                    </a:rPr>
                                    <m:t>𝑡</m:t>
                                  </m:r>
                                </m:sub>
                              </m:sSub>
                            </m:e>
                          </m:acc>
                        </m:e>
                      </m:d>
                      <m:r>
                        <a:rPr lang="en-US" sz="3200" i="1">
                          <a:latin typeface="Cambria Math" panose="02040503050406030204" pitchFamily="18" charset="0"/>
                        </a:rPr>
                        <m:t>+</m:t>
                      </m:r>
                      <m:sSup>
                        <m:sSupPr>
                          <m:ctrlPr>
                            <a:rPr lang="en-US" sz="3200" i="1">
                              <a:solidFill>
                                <a:srgbClr val="0070C0"/>
                              </a:solidFill>
                              <a:latin typeface="Cambria Math" panose="02040503050406030204" pitchFamily="18" charset="0"/>
                            </a:rPr>
                          </m:ctrlPr>
                        </m:sSupPr>
                        <m:e>
                          <m:r>
                            <a:rPr lang="en-US" sz="3200" i="1">
                              <a:solidFill>
                                <a:srgbClr val="0070C0"/>
                              </a:solidFill>
                              <a:latin typeface="Cambria Math" panose="02040503050406030204" pitchFamily="18" charset="0"/>
                            </a:rPr>
                            <m:t>𝑈</m:t>
                          </m:r>
                        </m:e>
                        <m:sup>
                          <m:r>
                            <a:rPr lang="en-US" sz="3200" i="1">
                              <a:solidFill>
                                <a:srgbClr val="0070C0"/>
                              </a:solidFill>
                              <a:latin typeface="Cambria Math" panose="02040503050406030204" pitchFamily="18" charset="0"/>
                            </a:rPr>
                            <m:t>𝑥</m:t>
                          </m:r>
                        </m:sup>
                      </m:sSup>
                      <m:sSup>
                        <m:sSupPr>
                          <m:ctrlPr>
                            <a:rPr lang="en-US" sz="3200" i="1">
                              <a:solidFill>
                                <a:srgbClr val="0070C0"/>
                              </a:solidFill>
                              <a:latin typeface="Cambria Math" panose="02040503050406030204" pitchFamily="18" charset="0"/>
                            </a:rPr>
                          </m:ctrlPr>
                        </m:sSupPr>
                        <m:e>
                          <m:r>
                            <a:rPr lang="en-US" sz="3200" i="1">
                              <a:solidFill>
                                <a:srgbClr val="0070C0"/>
                              </a:solidFill>
                              <a:latin typeface="Cambria Math" panose="02040503050406030204" pitchFamily="18" charset="0"/>
                            </a:rPr>
                            <m:t>𝑈</m:t>
                          </m:r>
                        </m:e>
                        <m:sup>
                          <m:r>
                            <a:rPr lang="en-US" sz="3200" i="1">
                              <a:solidFill>
                                <a:srgbClr val="0070C0"/>
                              </a:solidFill>
                              <a:latin typeface="Cambria Math" panose="02040503050406030204" pitchFamily="18" charset="0"/>
                            </a:rPr>
                            <m:t>𝑥</m:t>
                          </m:r>
                        </m:sup>
                      </m:sSup>
                      <m:d>
                        <m:dPr>
                          <m:ctrlPr>
                            <a:rPr lang="en-US" sz="3200" i="1">
                              <a:latin typeface="Cambria Math" panose="02040503050406030204" pitchFamily="18" charset="0"/>
                            </a:rPr>
                          </m:ctrlPr>
                        </m:dPr>
                        <m:e>
                          <m:acc>
                            <m:accPr>
                              <m:chr m:val="⃗"/>
                              <m:ctrlPr>
                                <a:rPr lang="en-US" sz="3200" i="1">
                                  <a:solidFill>
                                    <a:srgbClr val="002060"/>
                                  </a:solidFill>
                                  <a:latin typeface="Cambria Math" panose="02040503050406030204" pitchFamily="18" charset="0"/>
                                </a:rPr>
                              </m:ctrlPr>
                            </m:accPr>
                            <m:e>
                              <m:sSub>
                                <m:sSubPr>
                                  <m:ctrlPr>
                                    <a:rPr lang="en-US" sz="3200" i="1">
                                      <a:solidFill>
                                        <a:srgbClr val="002060"/>
                                      </a:solidFill>
                                      <a:latin typeface="Cambria Math" panose="02040503050406030204" pitchFamily="18" charset="0"/>
                                    </a:rPr>
                                  </m:ctrlPr>
                                </m:sSubPr>
                                <m:e>
                                  <m:r>
                                    <a:rPr lang="en-US" sz="3200" i="1">
                                      <a:solidFill>
                                        <a:srgbClr val="002060"/>
                                      </a:solidFill>
                                      <a:latin typeface="Cambria Math" panose="02040503050406030204" pitchFamily="18" charset="0"/>
                                    </a:rPr>
                                    <m:t>𝑒</m:t>
                                  </m:r>
                                </m:e>
                                <m:sub>
                                  <m:r>
                                    <a:rPr lang="en-US" sz="3200" i="1">
                                      <a:solidFill>
                                        <a:srgbClr val="002060"/>
                                      </a:solidFill>
                                      <a:latin typeface="Cambria Math" panose="02040503050406030204" pitchFamily="18" charset="0"/>
                                    </a:rPr>
                                    <m:t>𝑥</m:t>
                                  </m:r>
                                </m:sub>
                              </m:sSub>
                            </m:e>
                          </m:acc>
                          <m:r>
                            <a:rPr lang="en-US" sz="3200" i="1">
                              <a:latin typeface="Cambria Math" panose="02040503050406030204" pitchFamily="18" charset="0"/>
                            </a:rPr>
                            <m:t>⋅</m:t>
                          </m:r>
                          <m:acc>
                            <m:accPr>
                              <m:chr m:val="⃗"/>
                              <m:ctrlPr>
                                <a:rPr lang="en-US" sz="3200" i="1">
                                  <a:solidFill>
                                    <a:srgbClr val="002060"/>
                                  </a:solidFill>
                                  <a:latin typeface="Cambria Math" panose="02040503050406030204" pitchFamily="18" charset="0"/>
                                </a:rPr>
                              </m:ctrlPr>
                            </m:accPr>
                            <m:e>
                              <m:sSub>
                                <m:sSubPr>
                                  <m:ctrlPr>
                                    <a:rPr lang="en-US" sz="3200" i="1">
                                      <a:solidFill>
                                        <a:srgbClr val="002060"/>
                                      </a:solidFill>
                                      <a:latin typeface="Cambria Math" panose="02040503050406030204" pitchFamily="18" charset="0"/>
                                    </a:rPr>
                                  </m:ctrlPr>
                                </m:sSubPr>
                                <m:e>
                                  <m:r>
                                    <a:rPr lang="en-US" sz="3200" i="1">
                                      <a:solidFill>
                                        <a:srgbClr val="002060"/>
                                      </a:solidFill>
                                      <a:latin typeface="Cambria Math" panose="02040503050406030204" pitchFamily="18" charset="0"/>
                                    </a:rPr>
                                    <m:t>𝑒</m:t>
                                  </m:r>
                                </m:e>
                                <m:sub>
                                  <m:r>
                                    <a:rPr lang="en-US" sz="3200" i="1">
                                      <a:solidFill>
                                        <a:srgbClr val="002060"/>
                                      </a:solidFill>
                                      <a:latin typeface="Cambria Math" panose="02040503050406030204" pitchFamily="18" charset="0"/>
                                    </a:rPr>
                                    <m:t>𝑥</m:t>
                                  </m:r>
                                </m:sub>
                              </m:sSub>
                            </m:e>
                          </m:acc>
                        </m:e>
                      </m:d>
                      <m:r>
                        <a:rPr lang="en-US" sz="3200" b="0" i="1" smtClean="0">
                          <a:solidFill>
                            <a:srgbClr val="002060"/>
                          </a:solidFill>
                          <a:latin typeface="Cambria Math" panose="02040503050406030204" pitchFamily="18" charset="0"/>
                        </a:rPr>
                        <m:t> </m:t>
                      </m:r>
                      <m:r>
                        <a:rPr lang="en-US" sz="3200" i="1">
                          <a:latin typeface="Cambria Math" panose="02040503050406030204" pitchFamily="18" charset="0"/>
                        </a:rPr>
                        <m:t>+</m:t>
                      </m:r>
                      <m:sSup>
                        <m:sSupPr>
                          <m:ctrlPr>
                            <a:rPr lang="en-US" sz="3200" i="1">
                              <a:solidFill>
                                <a:srgbClr val="0070C0"/>
                              </a:solidFill>
                              <a:latin typeface="Cambria Math" panose="02040503050406030204" pitchFamily="18" charset="0"/>
                            </a:rPr>
                          </m:ctrlPr>
                        </m:sSupPr>
                        <m:e>
                          <m:r>
                            <a:rPr lang="en-US" sz="3200" i="1">
                              <a:solidFill>
                                <a:srgbClr val="0070C0"/>
                              </a:solidFill>
                              <a:latin typeface="Cambria Math" panose="02040503050406030204" pitchFamily="18" charset="0"/>
                            </a:rPr>
                            <m:t>𝑈</m:t>
                          </m:r>
                        </m:e>
                        <m:sup>
                          <m:r>
                            <a:rPr lang="en-US" sz="3200" b="0" i="1" smtClean="0">
                              <a:solidFill>
                                <a:srgbClr val="0070C0"/>
                              </a:solidFill>
                              <a:latin typeface="Cambria Math" panose="02040503050406030204" pitchFamily="18" charset="0"/>
                            </a:rPr>
                            <m:t>𝑥</m:t>
                          </m:r>
                        </m:sup>
                      </m:sSup>
                      <m:sSup>
                        <m:sSupPr>
                          <m:ctrlPr>
                            <a:rPr lang="en-US" sz="3200" i="1">
                              <a:solidFill>
                                <a:srgbClr val="0070C0"/>
                              </a:solidFill>
                              <a:latin typeface="Cambria Math" panose="02040503050406030204" pitchFamily="18" charset="0"/>
                            </a:rPr>
                          </m:ctrlPr>
                        </m:sSupPr>
                        <m:e>
                          <m:r>
                            <a:rPr lang="en-US" sz="3200" i="1">
                              <a:solidFill>
                                <a:srgbClr val="0070C0"/>
                              </a:solidFill>
                              <a:latin typeface="Cambria Math" panose="02040503050406030204" pitchFamily="18" charset="0"/>
                            </a:rPr>
                            <m:t>𝑈</m:t>
                          </m:r>
                        </m:e>
                        <m:sup>
                          <m:r>
                            <a:rPr lang="en-US" sz="3200" i="1">
                              <a:solidFill>
                                <a:srgbClr val="0070C0"/>
                              </a:solidFill>
                              <a:latin typeface="Cambria Math" panose="02040503050406030204" pitchFamily="18" charset="0"/>
                            </a:rPr>
                            <m:t>𝑦</m:t>
                          </m:r>
                        </m:sup>
                      </m:sSup>
                      <m:d>
                        <m:dPr>
                          <m:ctrlPr>
                            <a:rPr lang="en-US" sz="3200" i="1">
                              <a:latin typeface="Cambria Math" panose="02040503050406030204" pitchFamily="18" charset="0"/>
                            </a:rPr>
                          </m:ctrlPr>
                        </m:dPr>
                        <m:e>
                          <m:acc>
                            <m:accPr>
                              <m:chr m:val="⃗"/>
                              <m:ctrlPr>
                                <a:rPr lang="en-US" sz="3200" i="1">
                                  <a:solidFill>
                                    <a:srgbClr val="002060"/>
                                  </a:solidFill>
                                  <a:latin typeface="Cambria Math" panose="02040503050406030204" pitchFamily="18" charset="0"/>
                                </a:rPr>
                              </m:ctrlPr>
                            </m:accPr>
                            <m:e>
                              <m:sSub>
                                <m:sSubPr>
                                  <m:ctrlPr>
                                    <a:rPr lang="en-US" sz="3200" i="1">
                                      <a:solidFill>
                                        <a:srgbClr val="002060"/>
                                      </a:solidFill>
                                      <a:latin typeface="Cambria Math" panose="02040503050406030204" pitchFamily="18" charset="0"/>
                                    </a:rPr>
                                  </m:ctrlPr>
                                </m:sSubPr>
                                <m:e>
                                  <m:r>
                                    <a:rPr lang="en-US" sz="3200" i="1">
                                      <a:solidFill>
                                        <a:srgbClr val="002060"/>
                                      </a:solidFill>
                                      <a:latin typeface="Cambria Math" panose="02040503050406030204" pitchFamily="18" charset="0"/>
                                    </a:rPr>
                                    <m:t>𝑒</m:t>
                                  </m:r>
                                </m:e>
                                <m:sub>
                                  <m:r>
                                    <a:rPr lang="en-US" sz="3200" i="1">
                                      <a:solidFill>
                                        <a:srgbClr val="002060"/>
                                      </a:solidFill>
                                      <a:latin typeface="Cambria Math" panose="02040503050406030204" pitchFamily="18" charset="0"/>
                                    </a:rPr>
                                    <m:t>𝑥</m:t>
                                  </m:r>
                                </m:sub>
                              </m:sSub>
                            </m:e>
                          </m:acc>
                          <m:r>
                            <a:rPr lang="en-US" sz="3200" i="1">
                              <a:latin typeface="Cambria Math" panose="02040503050406030204" pitchFamily="18" charset="0"/>
                            </a:rPr>
                            <m:t>⋅</m:t>
                          </m:r>
                          <m:acc>
                            <m:accPr>
                              <m:chr m:val="⃗"/>
                              <m:ctrlPr>
                                <a:rPr lang="en-US" sz="3200" i="1">
                                  <a:solidFill>
                                    <a:srgbClr val="002060"/>
                                  </a:solidFill>
                                  <a:latin typeface="Cambria Math" panose="02040503050406030204" pitchFamily="18" charset="0"/>
                                </a:rPr>
                              </m:ctrlPr>
                            </m:accPr>
                            <m:e>
                              <m:sSub>
                                <m:sSubPr>
                                  <m:ctrlPr>
                                    <a:rPr lang="en-US" sz="3200" i="1">
                                      <a:solidFill>
                                        <a:srgbClr val="002060"/>
                                      </a:solidFill>
                                      <a:latin typeface="Cambria Math" panose="02040503050406030204" pitchFamily="18" charset="0"/>
                                    </a:rPr>
                                  </m:ctrlPr>
                                </m:sSubPr>
                                <m:e>
                                  <m:r>
                                    <a:rPr lang="en-US" sz="3200" i="1">
                                      <a:solidFill>
                                        <a:srgbClr val="002060"/>
                                      </a:solidFill>
                                      <a:latin typeface="Cambria Math" panose="02040503050406030204" pitchFamily="18" charset="0"/>
                                    </a:rPr>
                                    <m:t>𝑒</m:t>
                                  </m:r>
                                </m:e>
                                <m:sub>
                                  <m:r>
                                    <a:rPr lang="en-US" sz="3200" i="1">
                                      <a:solidFill>
                                        <a:srgbClr val="002060"/>
                                      </a:solidFill>
                                      <a:latin typeface="Cambria Math" panose="02040503050406030204" pitchFamily="18" charset="0"/>
                                    </a:rPr>
                                    <m:t>𝑦</m:t>
                                  </m:r>
                                </m:sub>
                              </m:sSub>
                            </m:e>
                          </m:acc>
                        </m:e>
                      </m:d>
                      <m:r>
                        <a:rPr lang="en-US" sz="3200" i="1">
                          <a:latin typeface="Cambria Math" panose="02040503050406030204" pitchFamily="18" charset="0"/>
                        </a:rPr>
                        <m:t>+</m:t>
                      </m:r>
                      <m:sSup>
                        <m:sSupPr>
                          <m:ctrlPr>
                            <a:rPr lang="en-US" sz="3200" i="1">
                              <a:solidFill>
                                <a:srgbClr val="0070C0"/>
                              </a:solidFill>
                              <a:latin typeface="Cambria Math" panose="02040503050406030204" pitchFamily="18" charset="0"/>
                            </a:rPr>
                          </m:ctrlPr>
                        </m:sSupPr>
                        <m:e>
                          <m:r>
                            <a:rPr lang="en-US" sz="3200" i="1">
                              <a:solidFill>
                                <a:srgbClr val="0070C0"/>
                              </a:solidFill>
                              <a:latin typeface="Cambria Math" panose="02040503050406030204" pitchFamily="18" charset="0"/>
                            </a:rPr>
                            <m:t>𝑈</m:t>
                          </m:r>
                        </m:e>
                        <m:sup>
                          <m:r>
                            <a:rPr lang="en-US" sz="3200" i="1">
                              <a:solidFill>
                                <a:srgbClr val="0070C0"/>
                              </a:solidFill>
                              <a:latin typeface="Cambria Math" panose="02040503050406030204" pitchFamily="18" charset="0"/>
                            </a:rPr>
                            <m:t>𝑥</m:t>
                          </m:r>
                        </m:sup>
                      </m:sSup>
                      <m:sSup>
                        <m:sSupPr>
                          <m:ctrlPr>
                            <a:rPr lang="en-US" sz="3200" i="1">
                              <a:solidFill>
                                <a:srgbClr val="0070C0"/>
                              </a:solidFill>
                              <a:latin typeface="Cambria Math" panose="02040503050406030204" pitchFamily="18" charset="0"/>
                            </a:rPr>
                          </m:ctrlPr>
                        </m:sSupPr>
                        <m:e>
                          <m:r>
                            <a:rPr lang="en-US" sz="3200" i="1">
                              <a:solidFill>
                                <a:srgbClr val="0070C0"/>
                              </a:solidFill>
                              <a:latin typeface="Cambria Math" panose="02040503050406030204" pitchFamily="18" charset="0"/>
                            </a:rPr>
                            <m:t>𝑈</m:t>
                          </m:r>
                        </m:e>
                        <m:sup>
                          <m:r>
                            <a:rPr lang="en-US" sz="3200" i="1">
                              <a:solidFill>
                                <a:srgbClr val="0070C0"/>
                              </a:solidFill>
                              <a:latin typeface="Cambria Math" panose="02040503050406030204" pitchFamily="18" charset="0"/>
                            </a:rPr>
                            <m:t>𝑧</m:t>
                          </m:r>
                        </m:sup>
                      </m:sSup>
                      <m:d>
                        <m:dPr>
                          <m:ctrlPr>
                            <a:rPr lang="en-US" sz="3200" i="1">
                              <a:latin typeface="Cambria Math" panose="02040503050406030204" pitchFamily="18" charset="0"/>
                            </a:rPr>
                          </m:ctrlPr>
                        </m:dPr>
                        <m:e>
                          <m:acc>
                            <m:accPr>
                              <m:chr m:val="⃗"/>
                              <m:ctrlPr>
                                <a:rPr lang="en-US" sz="3200" i="1">
                                  <a:solidFill>
                                    <a:srgbClr val="002060"/>
                                  </a:solidFill>
                                  <a:latin typeface="Cambria Math" panose="02040503050406030204" pitchFamily="18" charset="0"/>
                                </a:rPr>
                              </m:ctrlPr>
                            </m:accPr>
                            <m:e>
                              <m:sSub>
                                <m:sSubPr>
                                  <m:ctrlPr>
                                    <a:rPr lang="en-US" sz="3200" i="1">
                                      <a:solidFill>
                                        <a:srgbClr val="002060"/>
                                      </a:solidFill>
                                      <a:latin typeface="Cambria Math" panose="02040503050406030204" pitchFamily="18" charset="0"/>
                                    </a:rPr>
                                  </m:ctrlPr>
                                </m:sSubPr>
                                <m:e>
                                  <m:r>
                                    <a:rPr lang="en-US" sz="3200" i="1">
                                      <a:solidFill>
                                        <a:srgbClr val="002060"/>
                                      </a:solidFill>
                                      <a:latin typeface="Cambria Math" panose="02040503050406030204" pitchFamily="18" charset="0"/>
                                    </a:rPr>
                                    <m:t>𝑒</m:t>
                                  </m:r>
                                </m:e>
                                <m:sub>
                                  <m:r>
                                    <a:rPr lang="en-US" sz="3200" i="1">
                                      <a:solidFill>
                                        <a:srgbClr val="002060"/>
                                      </a:solidFill>
                                      <a:latin typeface="Cambria Math" panose="02040503050406030204" pitchFamily="18" charset="0"/>
                                    </a:rPr>
                                    <m:t>𝑥</m:t>
                                  </m:r>
                                </m:sub>
                              </m:sSub>
                            </m:e>
                          </m:acc>
                          <m:r>
                            <a:rPr lang="en-US" sz="3200" i="1">
                              <a:latin typeface="Cambria Math" panose="02040503050406030204" pitchFamily="18" charset="0"/>
                            </a:rPr>
                            <m:t>⋅</m:t>
                          </m:r>
                          <m:acc>
                            <m:accPr>
                              <m:chr m:val="⃗"/>
                              <m:ctrlPr>
                                <a:rPr lang="en-US" sz="3200" i="1">
                                  <a:solidFill>
                                    <a:srgbClr val="002060"/>
                                  </a:solidFill>
                                  <a:latin typeface="Cambria Math" panose="02040503050406030204" pitchFamily="18" charset="0"/>
                                </a:rPr>
                              </m:ctrlPr>
                            </m:accPr>
                            <m:e>
                              <m:sSub>
                                <m:sSubPr>
                                  <m:ctrlPr>
                                    <a:rPr lang="en-US" sz="3200" i="1">
                                      <a:solidFill>
                                        <a:srgbClr val="002060"/>
                                      </a:solidFill>
                                      <a:latin typeface="Cambria Math" panose="02040503050406030204" pitchFamily="18" charset="0"/>
                                    </a:rPr>
                                  </m:ctrlPr>
                                </m:sSubPr>
                                <m:e>
                                  <m:r>
                                    <a:rPr lang="en-US" sz="3200" i="1">
                                      <a:solidFill>
                                        <a:srgbClr val="002060"/>
                                      </a:solidFill>
                                      <a:latin typeface="Cambria Math" panose="02040503050406030204" pitchFamily="18" charset="0"/>
                                    </a:rPr>
                                    <m:t>𝑒</m:t>
                                  </m:r>
                                </m:e>
                                <m:sub>
                                  <m:r>
                                    <a:rPr lang="en-US" sz="3200" i="1">
                                      <a:solidFill>
                                        <a:srgbClr val="002060"/>
                                      </a:solidFill>
                                      <a:latin typeface="Cambria Math" panose="02040503050406030204" pitchFamily="18" charset="0"/>
                                    </a:rPr>
                                    <m:t>𝑧</m:t>
                                  </m:r>
                                </m:sub>
                              </m:sSub>
                            </m:e>
                          </m:acc>
                        </m:e>
                      </m:d>
                    </m:oMath>
                  </m:oMathPara>
                </a14:m>
                <a:endParaRPr lang="en-CA" sz="3200" dirty="0"/>
              </a:p>
              <a:p>
                <a:pPr/>
                <a14:m>
                  <m:oMathPara xmlns:m="http://schemas.openxmlformats.org/officeDocument/2006/math">
                    <m:oMathParaPr>
                      <m:jc m:val="left"/>
                    </m:oMathParaPr>
                    <m:oMath xmlns:m="http://schemas.openxmlformats.org/officeDocument/2006/math">
                      <m:r>
                        <a:rPr lang="en-US" sz="3200" i="1">
                          <a:latin typeface="Cambria Math" panose="02040503050406030204" pitchFamily="18" charset="0"/>
                        </a:rPr>
                        <m:t>+</m:t>
                      </m:r>
                      <m:sSup>
                        <m:sSupPr>
                          <m:ctrlPr>
                            <a:rPr lang="en-US" sz="3200" i="1">
                              <a:solidFill>
                                <a:srgbClr val="0070C0"/>
                              </a:solidFill>
                              <a:latin typeface="Cambria Math" panose="02040503050406030204" pitchFamily="18" charset="0"/>
                            </a:rPr>
                          </m:ctrlPr>
                        </m:sSupPr>
                        <m:e>
                          <m:r>
                            <a:rPr lang="en-US" sz="3200" i="1">
                              <a:solidFill>
                                <a:srgbClr val="0070C0"/>
                              </a:solidFill>
                              <a:latin typeface="Cambria Math" panose="02040503050406030204" pitchFamily="18" charset="0"/>
                            </a:rPr>
                            <m:t>𝑈</m:t>
                          </m:r>
                        </m:e>
                        <m:sup>
                          <m:r>
                            <a:rPr lang="en-US" sz="3200" i="1">
                              <a:solidFill>
                                <a:srgbClr val="0070C0"/>
                              </a:solidFill>
                              <a:latin typeface="Cambria Math" panose="02040503050406030204" pitchFamily="18" charset="0"/>
                            </a:rPr>
                            <m:t>𝑦</m:t>
                          </m:r>
                        </m:sup>
                      </m:sSup>
                      <m:sSup>
                        <m:sSupPr>
                          <m:ctrlPr>
                            <a:rPr lang="en-US" sz="3200" i="1">
                              <a:solidFill>
                                <a:srgbClr val="0070C0"/>
                              </a:solidFill>
                              <a:latin typeface="Cambria Math" panose="02040503050406030204" pitchFamily="18" charset="0"/>
                            </a:rPr>
                          </m:ctrlPr>
                        </m:sSupPr>
                        <m:e>
                          <m:r>
                            <a:rPr lang="en-US" sz="3200" i="1">
                              <a:solidFill>
                                <a:srgbClr val="0070C0"/>
                              </a:solidFill>
                              <a:latin typeface="Cambria Math" panose="02040503050406030204" pitchFamily="18" charset="0"/>
                            </a:rPr>
                            <m:t>𝑈</m:t>
                          </m:r>
                        </m:e>
                        <m:sup>
                          <m:r>
                            <a:rPr lang="en-US" sz="3200" i="1">
                              <a:solidFill>
                                <a:srgbClr val="0070C0"/>
                              </a:solidFill>
                              <a:latin typeface="Cambria Math" panose="02040503050406030204" pitchFamily="18" charset="0"/>
                            </a:rPr>
                            <m:t>𝑡</m:t>
                          </m:r>
                        </m:sup>
                      </m:sSup>
                      <m:d>
                        <m:dPr>
                          <m:ctrlPr>
                            <a:rPr lang="en-US" sz="3200" i="1">
                              <a:latin typeface="Cambria Math" panose="02040503050406030204" pitchFamily="18" charset="0"/>
                            </a:rPr>
                          </m:ctrlPr>
                        </m:dPr>
                        <m:e>
                          <m:acc>
                            <m:accPr>
                              <m:chr m:val="⃗"/>
                              <m:ctrlPr>
                                <a:rPr lang="en-US" sz="3200" i="1">
                                  <a:solidFill>
                                    <a:srgbClr val="002060"/>
                                  </a:solidFill>
                                  <a:latin typeface="Cambria Math" panose="02040503050406030204" pitchFamily="18" charset="0"/>
                                </a:rPr>
                              </m:ctrlPr>
                            </m:accPr>
                            <m:e>
                              <m:sSub>
                                <m:sSubPr>
                                  <m:ctrlPr>
                                    <a:rPr lang="en-US" sz="3200" i="1">
                                      <a:solidFill>
                                        <a:srgbClr val="002060"/>
                                      </a:solidFill>
                                      <a:latin typeface="Cambria Math" panose="02040503050406030204" pitchFamily="18" charset="0"/>
                                    </a:rPr>
                                  </m:ctrlPr>
                                </m:sSubPr>
                                <m:e>
                                  <m:r>
                                    <a:rPr lang="en-US" sz="3200" i="1">
                                      <a:solidFill>
                                        <a:srgbClr val="002060"/>
                                      </a:solidFill>
                                      <a:latin typeface="Cambria Math" panose="02040503050406030204" pitchFamily="18" charset="0"/>
                                    </a:rPr>
                                    <m:t>𝑒</m:t>
                                  </m:r>
                                </m:e>
                                <m:sub>
                                  <m:r>
                                    <a:rPr lang="en-US" sz="3200" b="0" i="1" smtClean="0">
                                      <a:solidFill>
                                        <a:srgbClr val="002060"/>
                                      </a:solidFill>
                                      <a:latin typeface="Cambria Math" panose="02040503050406030204" pitchFamily="18" charset="0"/>
                                    </a:rPr>
                                    <m:t>𝑦</m:t>
                                  </m:r>
                                </m:sub>
                              </m:sSub>
                            </m:e>
                          </m:acc>
                          <m:r>
                            <a:rPr lang="en-US" sz="3200" i="1">
                              <a:latin typeface="Cambria Math" panose="02040503050406030204" pitchFamily="18" charset="0"/>
                            </a:rPr>
                            <m:t>⋅</m:t>
                          </m:r>
                          <m:acc>
                            <m:accPr>
                              <m:chr m:val="⃗"/>
                              <m:ctrlPr>
                                <a:rPr lang="en-US" sz="3200" i="1">
                                  <a:solidFill>
                                    <a:srgbClr val="002060"/>
                                  </a:solidFill>
                                  <a:latin typeface="Cambria Math" panose="02040503050406030204" pitchFamily="18" charset="0"/>
                                </a:rPr>
                              </m:ctrlPr>
                            </m:accPr>
                            <m:e>
                              <m:sSub>
                                <m:sSubPr>
                                  <m:ctrlPr>
                                    <a:rPr lang="en-US" sz="3200" i="1">
                                      <a:solidFill>
                                        <a:srgbClr val="002060"/>
                                      </a:solidFill>
                                      <a:latin typeface="Cambria Math" panose="02040503050406030204" pitchFamily="18" charset="0"/>
                                    </a:rPr>
                                  </m:ctrlPr>
                                </m:sSubPr>
                                <m:e>
                                  <m:r>
                                    <a:rPr lang="en-US" sz="3200" i="1">
                                      <a:solidFill>
                                        <a:srgbClr val="002060"/>
                                      </a:solidFill>
                                      <a:latin typeface="Cambria Math" panose="02040503050406030204" pitchFamily="18" charset="0"/>
                                    </a:rPr>
                                    <m:t>𝑒</m:t>
                                  </m:r>
                                </m:e>
                                <m:sub>
                                  <m:r>
                                    <a:rPr lang="en-US" sz="3200" i="1">
                                      <a:solidFill>
                                        <a:srgbClr val="002060"/>
                                      </a:solidFill>
                                      <a:latin typeface="Cambria Math" panose="02040503050406030204" pitchFamily="18" charset="0"/>
                                    </a:rPr>
                                    <m:t>𝑡</m:t>
                                  </m:r>
                                </m:sub>
                              </m:sSub>
                            </m:e>
                          </m:acc>
                        </m:e>
                      </m:d>
                      <m:r>
                        <a:rPr lang="en-US" sz="3200" i="1">
                          <a:latin typeface="Cambria Math" panose="02040503050406030204" pitchFamily="18" charset="0"/>
                        </a:rPr>
                        <m:t>+</m:t>
                      </m:r>
                      <m:sSup>
                        <m:sSupPr>
                          <m:ctrlPr>
                            <a:rPr lang="en-US" sz="3200" i="1">
                              <a:solidFill>
                                <a:srgbClr val="0070C0"/>
                              </a:solidFill>
                              <a:latin typeface="Cambria Math" panose="02040503050406030204" pitchFamily="18" charset="0"/>
                            </a:rPr>
                          </m:ctrlPr>
                        </m:sSupPr>
                        <m:e>
                          <m:r>
                            <a:rPr lang="en-US" sz="3200" i="1">
                              <a:solidFill>
                                <a:srgbClr val="0070C0"/>
                              </a:solidFill>
                              <a:latin typeface="Cambria Math" panose="02040503050406030204" pitchFamily="18" charset="0"/>
                            </a:rPr>
                            <m:t>𝑈</m:t>
                          </m:r>
                        </m:e>
                        <m:sup>
                          <m:r>
                            <a:rPr lang="en-US" sz="3200" i="1">
                              <a:solidFill>
                                <a:srgbClr val="0070C0"/>
                              </a:solidFill>
                              <a:latin typeface="Cambria Math" panose="02040503050406030204" pitchFamily="18" charset="0"/>
                            </a:rPr>
                            <m:t>𝑦</m:t>
                          </m:r>
                        </m:sup>
                      </m:sSup>
                      <m:sSup>
                        <m:sSupPr>
                          <m:ctrlPr>
                            <a:rPr lang="en-US" sz="3200" i="1">
                              <a:solidFill>
                                <a:srgbClr val="0070C0"/>
                              </a:solidFill>
                              <a:latin typeface="Cambria Math" panose="02040503050406030204" pitchFamily="18" charset="0"/>
                            </a:rPr>
                          </m:ctrlPr>
                        </m:sSupPr>
                        <m:e>
                          <m:r>
                            <a:rPr lang="en-US" sz="3200" i="1">
                              <a:solidFill>
                                <a:srgbClr val="0070C0"/>
                              </a:solidFill>
                              <a:latin typeface="Cambria Math" panose="02040503050406030204" pitchFamily="18" charset="0"/>
                            </a:rPr>
                            <m:t>𝑈</m:t>
                          </m:r>
                        </m:e>
                        <m:sup>
                          <m:r>
                            <a:rPr lang="en-US" sz="3200" i="1">
                              <a:solidFill>
                                <a:srgbClr val="0070C0"/>
                              </a:solidFill>
                              <a:latin typeface="Cambria Math" panose="02040503050406030204" pitchFamily="18" charset="0"/>
                            </a:rPr>
                            <m:t>𝑥</m:t>
                          </m:r>
                        </m:sup>
                      </m:sSup>
                      <m:d>
                        <m:dPr>
                          <m:ctrlPr>
                            <a:rPr lang="en-US" sz="3200" i="1">
                              <a:latin typeface="Cambria Math" panose="02040503050406030204" pitchFamily="18" charset="0"/>
                            </a:rPr>
                          </m:ctrlPr>
                        </m:dPr>
                        <m:e>
                          <m:acc>
                            <m:accPr>
                              <m:chr m:val="⃗"/>
                              <m:ctrlPr>
                                <a:rPr lang="en-US" sz="3200" i="1">
                                  <a:solidFill>
                                    <a:srgbClr val="002060"/>
                                  </a:solidFill>
                                  <a:latin typeface="Cambria Math" panose="02040503050406030204" pitchFamily="18" charset="0"/>
                                </a:rPr>
                              </m:ctrlPr>
                            </m:accPr>
                            <m:e>
                              <m:sSub>
                                <m:sSubPr>
                                  <m:ctrlPr>
                                    <a:rPr lang="en-US" sz="3200" i="1">
                                      <a:solidFill>
                                        <a:srgbClr val="002060"/>
                                      </a:solidFill>
                                      <a:latin typeface="Cambria Math" panose="02040503050406030204" pitchFamily="18" charset="0"/>
                                    </a:rPr>
                                  </m:ctrlPr>
                                </m:sSubPr>
                                <m:e>
                                  <m:r>
                                    <a:rPr lang="en-US" sz="3200" i="1">
                                      <a:solidFill>
                                        <a:srgbClr val="002060"/>
                                      </a:solidFill>
                                      <a:latin typeface="Cambria Math" panose="02040503050406030204" pitchFamily="18" charset="0"/>
                                    </a:rPr>
                                    <m:t>𝑒</m:t>
                                  </m:r>
                                </m:e>
                                <m:sub>
                                  <m:r>
                                    <a:rPr lang="en-US" sz="3200" b="0" i="1" smtClean="0">
                                      <a:solidFill>
                                        <a:srgbClr val="002060"/>
                                      </a:solidFill>
                                      <a:latin typeface="Cambria Math" panose="02040503050406030204" pitchFamily="18" charset="0"/>
                                    </a:rPr>
                                    <m:t>𝑦</m:t>
                                  </m:r>
                                </m:sub>
                              </m:sSub>
                            </m:e>
                          </m:acc>
                          <m:r>
                            <a:rPr lang="en-US" sz="3200" i="1">
                              <a:latin typeface="Cambria Math" panose="02040503050406030204" pitchFamily="18" charset="0"/>
                            </a:rPr>
                            <m:t>⋅</m:t>
                          </m:r>
                          <m:acc>
                            <m:accPr>
                              <m:chr m:val="⃗"/>
                              <m:ctrlPr>
                                <a:rPr lang="en-US" sz="3200" i="1">
                                  <a:solidFill>
                                    <a:srgbClr val="002060"/>
                                  </a:solidFill>
                                  <a:latin typeface="Cambria Math" panose="02040503050406030204" pitchFamily="18" charset="0"/>
                                </a:rPr>
                              </m:ctrlPr>
                            </m:accPr>
                            <m:e>
                              <m:sSub>
                                <m:sSubPr>
                                  <m:ctrlPr>
                                    <a:rPr lang="en-US" sz="3200" i="1">
                                      <a:solidFill>
                                        <a:srgbClr val="002060"/>
                                      </a:solidFill>
                                      <a:latin typeface="Cambria Math" panose="02040503050406030204" pitchFamily="18" charset="0"/>
                                    </a:rPr>
                                  </m:ctrlPr>
                                </m:sSubPr>
                                <m:e>
                                  <m:r>
                                    <a:rPr lang="en-US" sz="3200" i="1">
                                      <a:solidFill>
                                        <a:srgbClr val="002060"/>
                                      </a:solidFill>
                                      <a:latin typeface="Cambria Math" panose="02040503050406030204" pitchFamily="18" charset="0"/>
                                    </a:rPr>
                                    <m:t>𝑒</m:t>
                                  </m:r>
                                </m:e>
                                <m:sub>
                                  <m:r>
                                    <a:rPr lang="en-US" sz="3200" i="1">
                                      <a:solidFill>
                                        <a:srgbClr val="002060"/>
                                      </a:solidFill>
                                      <a:latin typeface="Cambria Math" panose="02040503050406030204" pitchFamily="18" charset="0"/>
                                    </a:rPr>
                                    <m:t>𝑥</m:t>
                                  </m:r>
                                </m:sub>
                              </m:sSub>
                            </m:e>
                          </m:acc>
                        </m:e>
                      </m:d>
                      <m:r>
                        <a:rPr lang="en-US" sz="3200" i="1">
                          <a:latin typeface="Cambria Math" panose="02040503050406030204" pitchFamily="18" charset="0"/>
                        </a:rPr>
                        <m:t>+</m:t>
                      </m:r>
                      <m:sSup>
                        <m:sSupPr>
                          <m:ctrlPr>
                            <a:rPr lang="en-US" sz="3200" i="1">
                              <a:solidFill>
                                <a:srgbClr val="0070C0"/>
                              </a:solidFill>
                              <a:latin typeface="Cambria Math" panose="02040503050406030204" pitchFamily="18" charset="0"/>
                            </a:rPr>
                          </m:ctrlPr>
                        </m:sSupPr>
                        <m:e>
                          <m:r>
                            <a:rPr lang="en-US" sz="3200" i="1">
                              <a:solidFill>
                                <a:srgbClr val="0070C0"/>
                              </a:solidFill>
                              <a:latin typeface="Cambria Math" panose="02040503050406030204" pitchFamily="18" charset="0"/>
                            </a:rPr>
                            <m:t>𝑈</m:t>
                          </m:r>
                        </m:e>
                        <m:sup>
                          <m:r>
                            <a:rPr lang="en-US" sz="3200" i="1">
                              <a:solidFill>
                                <a:srgbClr val="0070C0"/>
                              </a:solidFill>
                              <a:latin typeface="Cambria Math" panose="02040503050406030204" pitchFamily="18" charset="0"/>
                            </a:rPr>
                            <m:t>𝑦</m:t>
                          </m:r>
                        </m:sup>
                      </m:sSup>
                      <m:sSup>
                        <m:sSupPr>
                          <m:ctrlPr>
                            <a:rPr lang="en-US" sz="3200" i="1">
                              <a:solidFill>
                                <a:srgbClr val="0070C0"/>
                              </a:solidFill>
                              <a:latin typeface="Cambria Math" panose="02040503050406030204" pitchFamily="18" charset="0"/>
                            </a:rPr>
                          </m:ctrlPr>
                        </m:sSupPr>
                        <m:e>
                          <m:r>
                            <a:rPr lang="en-US" sz="3200" i="1">
                              <a:solidFill>
                                <a:srgbClr val="0070C0"/>
                              </a:solidFill>
                              <a:latin typeface="Cambria Math" panose="02040503050406030204" pitchFamily="18" charset="0"/>
                            </a:rPr>
                            <m:t>𝑈</m:t>
                          </m:r>
                        </m:e>
                        <m:sup>
                          <m:r>
                            <a:rPr lang="en-US" sz="3200" i="1">
                              <a:solidFill>
                                <a:srgbClr val="0070C0"/>
                              </a:solidFill>
                              <a:latin typeface="Cambria Math" panose="02040503050406030204" pitchFamily="18" charset="0"/>
                            </a:rPr>
                            <m:t>𝑦</m:t>
                          </m:r>
                        </m:sup>
                      </m:sSup>
                      <m:d>
                        <m:dPr>
                          <m:ctrlPr>
                            <a:rPr lang="en-US" sz="3200" i="1">
                              <a:latin typeface="Cambria Math" panose="02040503050406030204" pitchFamily="18" charset="0"/>
                            </a:rPr>
                          </m:ctrlPr>
                        </m:dPr>
                        <m:e>
                          <m:acc>
                            <m:accPr>
                              <m:chr m:val="⃗"/>
                              <m:ctrlPr>
                                <a:rPr lang="en-US" sz="3200" i="1">
                                  <a:solidFill>
                                    <a:srgbClr val="002060"/>
                                  </a:solidFill>
                                  <a:latin typeface="Cambria Math" panose="02040503050406030204" pitchFamily="18" charset="0"/>
                                </a:rPr>
                              </m:ctrlPr>
                            </m:accPr>
                            <m:e>
                              <m:sSub>
                                <m:sSubPr>
                                  <m:ctrlPr>
                                    <a:rPr lang="en-US" sz="3200" i="1">
                                      <a:solidFill>
                                        <a:srgbClr val="002060"/>
                                      </a:solidFill>
                                      <a:latin typeface="Cambria Math" panose="02040503050406030204" pitchFamily="18" charset="0"/>
                                    </a:rPr>
                                  </m:ctrlPr>
                                </m:sSubPr>
                                <m:e>
                                  <m:r>
                                    <a:rPr lang="en-US" sz="3200" i="1">
                                      <a:solidFill>
                                        <a:srgbClr val="002060"/>
                                      </a:solidFill>
                                      <a:latin typeface="Cambria Math" panose="02040503050406030204" pitchFamily="18" charset="0"/>
                                    </a:rPr>
                                    <m:t>𝑒</m:t>
                                  </m:r>
                                </m:e>
                                <m:sub>
                                  <m:r>
                                    <a:rPr lang="en-US" sz="3200" b="0" i="1" smtClean="0">
                                      <a:solidFill>
                                        <a:srgbClr val="002060"/>
                                      </a:solidFill>
                                      <a:latin typeface="Cambria Math" panose="02040503050406030204" pitchFamily="18" charset="0"/>
                                    </a:rPr>
                                    <m:t>𝑦</m:t>
                                  </m:r>
                                </m:sub>
                              </m:sSub>
                            </m:e>
                          </m:acc>
                          <m:r>
                            <a:rPr lang="en-US" sz="3200" i="1">
                              <a:latin typeface="Cambria Math" panose="02040503050406030204" pitchFamily="18" charset="0"/>
                            </a:rPr>
                            <m:t>⋅</m:t>
                          </m:r>
                          <m:acc>
                            <m:accPr>
                              <m:chr m:val="⃗"/>
                              <m:ctrlPr>
                                <a:rPr lang="en-US" sz="3200" i="1">
                                  <a:solidFill>
                                    <a:srgbClr val="002060"/>
                                  </a:solidFill>
                                  <a:latin typeface="Cambria Math" panose="02040503050406030204" pitchFamily="18" charset="0"/>
                                </a:rPr>
                              </m:ctrlPr>
                            </m:accPr>
                            <m:e>
                              <m:sSub>
                                <m:sSubPr>
                                  <m:ctrlPr>
                                    <a:rPr lang="en-US" sz="3200" i="1">
                                      <a:solidFill>
                                        <a:srgbClr val="002060"/>
                                      </a:solidFill>
                                      <a:latin typeface="Cambria Math" panose="02040503050406030204" pitchFamily="18" charset="0"/>
                                    </a:rPr>
                                  </m:ctrlPr>
                                </m:sSubPr>
                                <m:e>
                                  <m:r>
                                    <a:rPr lang="en-US" sz="3200" i="1">
                                      <a:solidFill>
                                        <a:srgbClr val="002060"/>
                                      </a:solidFill>
                                      <a:latin typeface="Cambria Math" panose="02040503050406030204" pitchFamily="18" charset="0"/>
                                    </a:rPr>
                                    <m:t>𝑒</m:t>
                                  </m:r>
                                </m:e>
                                <m:sub>
                                  <m:r>
                                    <a:rPr lang="en-US" sz="3200" i="1">
                                      <a:solidFill>
                                        <a:srgbClr val="002060"/>
                                      </a:solidFill>
                                      <a:latin typeface="Cambria Math" panose="02040503050406030204" pitchFamily="18" charset="0"/>
                                    </a:rPr>
                                    <m:t>𝑦</m:t>
                                  </m:r>
                                </m:sub>
                              </m:sSub>
                            </m:e>
                          </m:acc>
                        </m:e>
                      </m:d>
                      <m:r>
                        <a:rPr lang="en-US" sz="3200" i="1">
                          <a:latin typeface="Cambria Math" panose="02040503050406030204" pitchFamily="18" charset="0"/>
                        </a:rPr>
                        <m:t>+</m:t>
                      </m:r>
                      <m:sSup>
                        <m:sSupPr>
                          <m:ctrlPr>
                            <a:rPr lang="en-US" sz="3200" i="1">
                              <a:solidFill>
                                <a:srgbClr val="0070C0"/>
                              </a:solidFill>
                              <a:latin typeface="Cambria Math" panose="02040503050406030204" pitchFamily="18" charset="0"/>
                            </a:rPr>
                          </m:ctrlPr>
                        </m:sSupPr>
                        <m:e>
                          <m:r>
                            <a:rPr lang="en-US" sz="3200" i="1">
                              <a:solidFill>
                                <a:srgbClr val="0070C0"/>
                              </a:solidFill>
                              <a:latin typeface="Cambria Math" panose="02040503050406030204" pitchFamily="18" charset="0"/>
                            </a:rPr>
                            <m:t>𝑈</m:t>
                          </m:r>
                        </m:e>
                        <m:sup>
                          <m:r>
                            <a:rPr lang="en-US" sz="3200" i="1">
                              <a:solidFill>
                                <a:srgbClr val="0070C0"/>
                              </a:solidFill>
                              <a:latin typeface="Cambria Math" panose="02040503050406030204" pitchFamily="18" charset="0"/>
                            </a:rPr>
                            <m:t>𝑦</m:t>
                          </m:r>
                        </m:sup>
                      </m:sSup>
                      <m:sSup>
                        <m:sSupPr>
                          <m:ctrlPr>
                            <a:rPr lang="en-US" sz="3200" i="1">
                              <a:solidFill>
                                <a:srgbClr val="0070C0"/>
                              </a:solidFill>
                              <a:latin typeface="Cambria Math" panose="02040503050406030204" pitchFamily="18" charset="0"/>
                            </a:rPr>
                          </m:ctrlPr>
                        </m:sSupPr>
                        <m:e>
                          <m:r>
                            <a:rPr lang="en-US" sz="3200" i="1">
                              <a:solidFill>
                                <a:srgbClr val="0070C0"/>
                              </a:solidFill>
                              <a:latin typeface="Cambria Math" panose="02040503050406030204" pitchFamily="18" charset="0"/>
                            </a:rPr>
                            <m:t>𝑈</m:t>
                          </m:r>
                        </m:e>
                        <m:sup>
                          <m:r>
                            <a:rPr lang="en-US" sz="3200" i="1">
                              <a:solidFill>
                                <a:srgbClr val="0070C0"/>
                              </a:solidFill>
                              <a:latin typeface="Cambria Math" panose="02040503050406030204" pitchFamily="18" charset="0"/>
                            </a:rPr>
                            <m:t>𝑧</m:t>
                          </m:r>
                        </m:sup>
                      </m:sSup>
                      <m:d>
                        <m:dPr>
                          <m:ctrlPr>
                            <a:rPr lang="en-US" sz="3200" i="1">
                              <a:latin typeface="Cambria Math" panose="02040503050406030204" pitchFamily="18" charset="0"/>
                            </a:rPr>
                          </m:ctrlPr>
                        </m:dPr>
                        <m:e>
                          <m:acc>
                            <m:accPr>
                              <m:chr m:val="⃗"/>
                              <m:ctrlPr>
                                <a:rPr lang="en-US" sz="3200" i="1">
                                  <a:solidFill>
                                    <a:srgbClr val="002060"/>
                                  </a:solidFill>
                                  <a:latin typeface="Cambria Math" panose="02040503050406030204" pitchFamily="18" charset="0"/>
                                </a:rPr>
                              </m:ctrlPr>
                            </m:accPr>
                            <m:e>
                              <m:sSub>
                                <m:sSubPr>
                                  <m:ctrlPr>
                                    <a:rPr lang="en-US" sz="3200" i="1">
                                      <a:solidFill>
                                        <a:srgbClr val="002060"/>
                                      </a:solidFill>
                                      <a:latin typeface="Cambria Math" panose="02040503050406030204" pitchFamily="18" charset="0"/>
                                    </a:rPr>
                                  </m:ctrlPr>
                                </m:sSubPr>
                                <m:e>
                                  <m:r>
                                    <a:rPr lang="en-US" sz="3200" i="1">
                                      <a:solidFill>
                                        <a:srgbClr val="002060"/>
                                      </a:solidFill>
                                      <a:latin typeface="Cambria Math" panose="02040503050406030204" pitchFamily="18" charset="0"/>
                                    </a:rPr>
                                    <m:t>𝑒</m:t>
                                  </m:r>
                                </m:e>
                                <m:sub>
                                  <m:r>
                                    <a:rPr lang="en-US" sz="3200" b="0" i="1" smtClean="0">
                                      <a:solidFill>
                                        <a:srgbClr val="002060"/>
                                      </a:solidFill>
                                      <a:latin typeface="Cambria Math" panose="02040503050406030204" pitchFamily="18" charset="0"/>
                                    </a:rPr>
                                    <m:t>𝑦</m:t>
                                  </m:r>
                                </m:sub>
                              </m:sSub>
                            </m:e>
                          </m:acc>
                          <m:r>
                            <a:rPr lang="en-US" sz="3200" i="1">
                              <a:latin typeface="Cambria Math" panose="02040503050406030204" pitchFamily="18" charset="0"/>
                            </a:rPr>
                            <m:t>⋅</m:t>
                          </m:r>
                          <m:acc>
                            <m:accPr>
                              <m:chr m:val="⃗"/>
                              <m:ctrlPr>
                                <a:rPr lang="en-US" sz="3200" i="1">
                                  <a:solidFill>
                                    <a:srgbClr val="002060"/>
                                  </a:solidFill>
                                  <a:latin typeface="Cambria Math" panose="02040503050406030204" pitchFamily="18" charset="0"/>
                                </a:rPr>
                              </m:ctrlPr>
                            </m:accPr>
                            <m:e>
                              <m:sSub>
                                <m:sSubPr>
                                  <m:ctrlPr>
                                    <a:rPr lang="en-US" sz="3200" i="1">
                                      <a:solidFill>
                                        <a:srgbClr val="002060"/>
                                      </a:solidFill>
                                      <a:latin typeface="Cambria Math" panose="02040503050406030204" pitchFamily="18" charset="0"/>
                                    </a:rPr>
                                  </m:ctrlPr>
                                </m:sSubPr>
                                <m:e>
                                  <m:r>
                                    <a:rPr lang="en-US" sz="3200" i="1">
                                      <a:solidFill>
                                        <a:srgbClr val="002060"/>
                                      </a:solidFill>
                                      <a:latin typeface="Cambria Math" panose="02040503050406030204" pitchFamily="18" charset="0"/>
                                    </a:rPr>
                                    <m:t>𝑒</m:t>
                                  </m:r>
                                </m:e>
                                <m:sub>
                                  <m:r>
                                    <a:rPr lang="en-US" sz="3200" i="1">
                                      <a:solidFill>
                                        <a:srgbClr val="002060"/>
                                      </a:solidFill>
                                      <a:latin typeface="Cambria Math" panose="02040503050406030204" pitchFamily="18" charset="0"/>
                                    </a:rPr>
                                    <m:t>𝑧</m:t>
                                  </m:r>
                                </m:sub>
                              </m:sSub>
                            </m:e>
                          </m:acc>
                        </m:e>
                      </m:d>
                    </m:oMath>
                  </m:oMathPara>
                </a14:m>
                <a:endParaRPr lang="en-CA" sz="3200" dirty="0"/>
              </a:p>
              <a:p>
                <a:pPr/>
                <a14:m>
                  <m:oMathPara xmlns:m="http://schemas.openxmlformats.org/officeDocument/2006/math">
                    <m:oMathParaPr>
                      <m:jc m:val="left"/>
                    </m:oMathParaPr>
                    <m:oMath xmlns:m="http://schemas.openxmlformats.org/officeDocument/2006/math">
                      <m:r>
                        <a:rPr lang="en-US" sz="3200" i="1">
                          <a:latin typeface="Cambria Math" panose="02040503050406030204" pitchFamily="18" charset="0"/>
                        </a:rPr>
                        <m:t>+</m:t>
                      </m:r>
                      <m:sSup>
                        <m:sSupPr>
                          <m:ctrlPr>
                            <a:rPr lang="en-US" sz="3200" i="1">
                              <a:solidFill>
                                <a:srgbClr val="0070C0"/>
                              </a:solidFill>
                              <a:latin typeface="Cambria Math" panose="02040503050406030204" pitchFamily="18" charset="0"/>
                            </a:rPr>
                          </m:ctrlPr>
                        </m:sSupPr>
                        <m:e>
                          <m:r>
                            <a:rPr lang="en-US" sz="3200" i="1">
                              <a:solidFill>
                                <a:srgbClr val="0070C0"/>
                              </a:solidFill>
                              <a:latin typeface="Cambria Math" panose="02040503050406030204" pitchFamily="18" charset="0"/>
                            </a:rPr>
                            <m:t>𝑈</m:t>
                          </m:r>
                        </m:e>
                        <m:sup>
                          <m:r>
                            <a:rPr lang="en-US" sz="3200" i="1">
                              <a:solidFill>
                                <a:srgbClr val="0070C0"/>
                              </a:solidFill>
                              <a:latin typeface="Cambria Math" panose="02040503050406030204" pitchFamily="18" charset="0"/>
                            </a:rPr>
                            <m:t>𝑧</m:t>
                          </m:r>
                        </m:sup>
                      </m:sSup>
                      <m:sSup>
                        <m:sSupPr>
                          <m:ctrlPr>
                            <a:rPr lang="en-US" sz="3200" i="1">
                              <a:solidFill>
                                <a:srgbClr val="0070C0"/>
                              </a:solidFill>
                              <a:latin typeface="Cambria Math" panose="02040503050406030204" pitchFamily="18" charset="0"/>
                            </a:rPr>
                          </m:ctrlPr>
                        </m:sSupPr>
                        <m:e>
                          <m:r>
                            <a:rPr lang="en-US" sz="3200" i="1">
                              <a:solidFill>
                                <a:srgbClr val="0070C0"/>
                              </a:solidFill>
                              <a:latin typeface="Cambria Math" panose="02040503050406030204" pitchFamily="18" charset="0"/>
                            </a:rPr>
                            <m:t>𝑈</m:t>
                          </m:r>
                        </m:e>
                        <m:sup>
                          <m:r>
                            <a:rPr lang="en-US" sz="3200" i="1">
                              <a:solidFill>
                                <a:srgbClr val="0070C0"/>
                              </a:solidFill>
                              <a:latin typeface="Cambria Math" panose="02040503050406030204" pitchFamily="18" charset="0"/>
                            </a:rPr>
                            <m:t>𝑡</m:t>
                          </m:r>
                        </m:sup>
                      </m:sSup>
                      <m:d>
                        <m:dPr>
                          <m:ctrlPr>
                            <a:rPr lang="en-US" sz="3200" i="1">
                              <a:latin typeface="Cambria Math" panose="02040503050406030204" pitchFamily="18" charset="0"/>
                            </a:rPr>
                          </m:ctrlPr>
                        </m:dPr>
                        <m:e>
                          <m:acc>
                            <m:accPr>
                              <m:chr m:val="⃗"/>
                              <m:ctrlPr>
                                <a:rPr lang="en-US" sz="3200" i="1">
                                  <a:solidFill>
                                    <a:srgbClr val="002060"/>
                                  </a:solidFill>
                                  <a:latin typeface="Cambria Math" panose="02040503050406030204" pitchFamily="18" charset="0"/>
                                </a:rPr>
                              </m:ctrlPr>
                            </m:accPr>
                            <m:e>
                              <m:sSub>
                                <m:sSubPr>
                                  <m:ctrlPr>
                                    <a:rPr lang="en-US" sz="3200" i="1">
                                      <a:solidFill>
                                        <a:srgbClr val="002060"/>
                                      </a:solidFill>
                                      <a:latin typeface="Cambria Math" panose="02040503050406030204" pitchFamily="18" charset="0"/>
                                    </a:rPr>
                                  </m:ctrlPr>
                                </m:sSubPr>
                                <m:e>
                                  <m:r>
                                    <a:rPr lang="en-US" sz="3200" i="1">
                                      <a:solidFill>
                                        <a:srgbClr val="002060"/>
                                      </a:solidFill>
                                      <a:latin typeface="Cambria Math" panose="02040503050406030204" pitchFamily="18" charset="0"/>
                                    </a:rPr>
                                    <m:t>𝑒</m:t>
                                  </m:r>
                                </m:e>
                                <m:sub>
                                  <m:r>
                                    <a:rPr lang="en-US" sz="3200" i="1">
                                      <a:solidFill>
                                        <a:srgbClr val="002060"/>
                                      </a:solidFill>
                                      <a:latin typeface="Cambria Math" panose="02040503050406030204" pitchFamily="18" charset="0"/>
                                    </a:rPr>
                                    <m:t>𝑧</m:t>
                                  </m:r>
                                </m:sub>
                              </m:sSub>
                            </m:e>
                          </m:acc>
                          <m:r>
                            <a:rPr lang="en-US" sz="3200" i="1">
                              <a:latin typeface="Cambria Math" panose="02040503050406030204" pitchFamily="18" charset="0"/>
                            </a:rPr>
                            <m:t>⋅</m:t>
                          </m:r>
                          <m:acc>
                            <m:accPr>
                              <m:chr m:val="⃗"/>
                              <m:ctrlPr>
                                <a:rPr lang="en-US" sz="3200" i="1">
                                  <a:solidFill>
                                    <a:srgbClr val="002060"/>
                                  </a:solidFill>
                                  <a:latin typeface="Cambria Math" panose="02040503050406030204" pitchFamily="18" charset="0"/>
                                </a:rPr>
                              </m:ctrlPr>
                            </m:accPr>
                            <m:e>
                              <m:sSub>
                                <m:sSubPr>
                                  <m:ctrlPr>
                                    <a:rPr lang="en-US" sz="3200" i="1">
                                      <a:solidFill>
                                        <a:srgbClr val="002060"/>
                                      </a:solidFill>
                                      <a:latin typeface="Cambria Math" panose="02040503050406030204" pitchFamily="18" charset="0"/>
                                    </a:rPr>
                                  </m:ctrlPr>
                                </m:sSubPr>
                                <m:e>
                                  <m:r>
                                    <a:rPr lang="en-US" sz="3200" i="1">
                                      <a:solidFill>
                                        <a:srgbClr val="002060"/>
                                      </a:solidFill>
                                      <a:latin typeface="Cambria Math" panose="02040503050406030204" pitchFamily="18" charset="0"/>
                                    </a:rPr>
                                    <m:t>𝑒</m:t>
                                  </m:r>
                                </m:e>
                                <m:sub>
                                  <m:r>
                                    <a:rPr lang="en-US" sz="3200" i="1">
                                      <a:solidFill>
                                        <a:srgbClr val="002060"/>
                                      </a:solidFill>
                                      <a:latin typeface="Cambria Math" panose="02040503050406030204" pitchFamily="18" charset="0"/>
                                    </a:rPr>
                                    <m:t>𝑡</m:t>
                                  </m:r>
                                </m:sub>
                              </m:sSub>
                            </m:e>
                          </m:acc>
                        </m:e>
                      </m:d>
                      <m:r>
                        <a:rPr lang="en-US" sz="3200" b="0" i="1" smtClean="0">
                          <a:solidFill>
                            <a:srgbClr val="002060"/>
                          </a:solidFill>
                          <a:latin typeface="Cambria Math" panose="02040503050406030204" pitchFamily="18" charset="0"/>
                        </a:rPr>
                        <m:t> </m:t>
                      </m:r>
                      <m:r>
                        <a:rPr lang="en-US" sz="3200" i="1">
                          <a:latin typeface="Cambria Math" panose="02040503050406030204" pitchFamily="18" charset="0"/>
                        </a:rPr>
                        <m:t>+</m:t>
                      </m:r>
                      <m:sSup>
                        <m:sSupPr>
                          <m:ctrlPr>
                            <a:rPr lang="en-US" sz="3200" i="1">
                              <a:solidFill>
                                <a:srgbClr val="0070C0"/>
                              </a:solidFill>
                              <a:latin typeface="Cambria Math" panose="02040503050406030204" pitchFamily="18" charset="0"/>
                            </a:rPr>
                          </m:ctrlPr>
                        </m:sSupPr>
                        <m:e>
                          <m:r>
                            <a:rPr lang="en-US" sz="3200" i="1">
                              <a:solidFill>
                                <a:srgbClr val="0070C0"/>
                              </a:solidFill>
                              <a:latin typeface="Cambria Math" panose="02040503050406030204" pitchFamily="18" charset="0"/>
                            </a:rPr>
                            <m:t>𝑈</m:t>
                          </m:r>
                        </m:e>
                        <m:sup>
                          <m:r>
                            <a:rPr lang="en-US" sz="3200" i="1">
                              <a:solidFill>
                                <a:srgbClr val="0070C0"/>
                              </a:solidFill>
                              <a:latin typeface="Cambria Math" panose="02040503050406030204" pitchFamily="18" charset="0"/>
                            </a:rPr>
                            <m:t>𝑧</m:t>
                          </m:r>
                        </m:sup>
                      </m:sSup>
                      <m:sSup>
                        <m:sSupPr>
                          <m:ctrlPr>
                            <a:rPr lang="en-US" sz="3200" i="1">
                              <a:solidFill>
                                <a:srgbClr val="0070C0"/>
                              </a:solidFill>
                              <a:latin typeface="Cambria Math" panose="02040503050406030204" pitchFamily="18" charset="0"/>
                            </a:rPr>
                          </m:ctrlPr>
                        </m:sSupPr>
                        <m:e>
                          <m:r>
                            <a:rPr lang="en-US" sz="3200" i="1">
                              <a:solidFill>
                                <a:srgbClr val="0070C0"/>
                              </a:solidFill>
                              <a:latin typeface="Cambria Math" panose="02040503050406030204" pitchFamily="18" charset="0"/>
                            </a:rPr>
                            <m:t>𝑈</m:t>
                          </m:r>
                        </m:e>
                        <m:sup>
                          <m:r>
                            <a:rPr lang="en-US" sz="3200" i="1">
                              <a:solidFill>
                                <a:srgbClr val="0070C0"/>
                              </a:solidFill>
                              <a:latin typeface="Cambria Math" panose="02040503050406030204" pitchFamily="18" charset="0"/>
                            </a:rPr>
                            <m:t>𝑥</m:t>
                          </m:r>
                        </m:sup>
                      </m:sSup>
                      <m:d>
                        <m:dPr>
                          <m:ctrlPr>
                            <a:rPr lang="en-US" sz="3200" i="1">
                              <a:latin typeface="Cambria Math" panose="02040503050406030204" pitchFamily="18" charset="0"/>
                            </a:rPr>
                          </m:ctrlPr>
                        </m:dPr>
                        <m:e>
                          <m:acc>
                            <m:accPr>
                              <m:chr m:val="⃗"/>
                              <m:ctrlPr>
                                <a:rPr lang="en-US" sz="3200" i="1">
                                  <a:solidFill>
                                    <a:srgbClr val="002060"/>
                                  </a:solidFill>
                                  <a:latin typeface="Cambria Math" panose="02040503050406030204" pitchFamily="18" charset="0"/>
                                </a:rPr>
                              </m:ctrlPr>
                            </m:accPr>
                            <m:e>
                              <m:sSub>
                                <m:sSubPr>
                                  <m:ctrlPr>
                                    <a:rPr lang="en-US" sz="3200" i="1">
                                      <a:solidFill>
                                        <a:srgbClr val="002060"/>
                                      </a:solidFill>
                                      <a:latin typeface="Cambria Math" panose="02040503050406030204" pitchFamily="18" charset="0"/>
                                    </a:rPr>
                                  </m:ctrlPr>
                                </m:sSubPr>
                                <m:e>
                                  <m:r>
                                    <a:rPr lang="en-US" sz="3200" i="1">
                                      <a:solidFill>
                                        <a:srgbClr val="002060"/>
                                      </a:solidFill>
                                      <a:latin typeface="Cambria Math" panose="02040503050406030204" pitchFamily="18" charset="0"/>
                                    </a:rPr>
                                    <m:t>𝑒</m:t>
                                  </m:r>
                                </m:e>
                                <m:sub>
                                  <m:r>
                                    <a:rPr lang="en-US" sz="3200" i="1">
                                      <a:solidFill>
                                        <a:srgbClr val="002060"/>
                                      </a:solidFill>
                                      <a:latin typeface="Cambria Math" panose="02040503050406030204" pitchFamily="18" charset="0"/>
                                    </a:rPr>
                                    <m:t>𝑧</m:t>
                                  </m:r>
                                </m:sub>
                              </m:sSub>
                            </m:e>
                          </m:acc>
                          <m:r>
                            <a:rPr lang="en-US" sz="3200" i="1">
                              <a:latin typeface="Cambria Math" panose="02040503050406030204" pitchFamily="18" charset="0"/>
                            </a:rPr>
                            <m:t>⋅</m:t>
                          </m:r>
                          <m:acc>
                            <m:accPr>
                              <m:chr m:val="⃗"/>
                              <m:ctrlPr>
                                <a:rPr lang="en-US" sz="3200" i="1">
                                  <a:solidFill>
                                    <a:srgbClr val="002060"/>
                                  </a:solidFill>
                                  <a:latin typeface="Cambria Math" panose="02040503050406030204" pitchFamily="18" charset="0"/>
                                </a:rPr>
                              </m:ctrlPr>
                            </m:accPr>
                            <m:e>
                              <m:sSub>
                                <m:sSubPr>
                                  <m:ctrlPr>
                                    <a:rPr lang="en-US" sz="3200" i="1">
                                      <a:solidFill>
                                        <a:srgbClr val="002060"/>
                                      </a:solidFill>
                                      <a:latin typeface="Cambria Math" panose="02040503050406030204" pitchFamily="18" charset="0"/>
                                    </a:rPr>
                                  </m:ctrlPr>
                                </m:sSubPr>
                                <m:e>
                                  <m:r>
                                    <a:rPr lang="en-US" sz="3200" i="1">
                                      <a:solidFill>
                                        <a:srgbClr val="002060"/>
                                      </a:solidFill>
                                      <a:latin typeface="Cambria Math" panose="02040503050406030204" pitchFamily="18" charset="0"/>
                                    </a:rPr>
                                    <m:t>𝑒</m:t>
                                  </m:r>
                                </m:e>
                                <m:sub>
                                  <m:r>
                                    <a:rPr lang="en-US" sz="3200" i="1">
                                      <a:solidFill>
                                        <a:srgbClr val="002060"/>
                                      </a:solidFill>
                                      <a:latin typeface="Cambria Math" panose="02040503050406030204" pitchFamily="18" charset="0"/>
                                    </a:rPr>
                                    <m:t>𝑥</m:t>
                                  </m:r>
                                </m:sub>
                              </m:sSub>
                            </m:e>
                          </m:acc>
                        </m:e>
                      </m:d>
                      <m:r>
                        <a:rPr lang="en-US" sz="3200" b="0" i="1" smtClean="0">
                          <a:solidFill>
                            <a:srgbClr val="002060"/>
                          </a:solidFill>
                          <a:latin typeface="Cambria Math" panose="02040503050406030204" pitchFamily="18" charset="0"/>
                        </a:rPr>
                        <m:t> </m:t>
                      </m:r>
                      <m:r>
                        <a:rPr lang="en-US" sz="3200" i="1">
                          <a:latin typeface="Cambria Math" panose="02040503050406030204" pitchFamily="18" charset="0"/>
                        </a:rPr>
                        <m:t>+</m:t>
                      </m:r>
                      <m:sSup>
                        <m:sSupPr>
                          <m:ctrlPr>
                            <a:rPr lang="en-US" sz="3200" i="1">
                              <a:solidFill>
                                <a:srgbClr val="0070C0"/>
                              </a:solidFill>
                              <a:latin typeface="Cambria Math" panose="02040503050406030204" pitchFamily="18" charset="0"/>
                            </a:rPr>
                          </m:ctrlPr>
                        </m:sSupPr>
                        <m:e>
                          <m:r>
                            <a:rPr lang="en-US" sz="3200" i="1">
                              <a:solidFill>
                                <a:srgbClr val="0070C0"/>
                              </a:solidFill>
                              <a:latin typeface="Cambria Math" panose="02040503050406030204" pitchFamily="18" charset="0"/>
                            </a:rPr>
                            <m:t>𝑈</m:t>
                          </m:r>
                        </m:e>
                        <m:sup>
                          <m:r>
                            <a:rPr lang="en-US" sz="3200" i="1">
                              <a:solidFill>
                                <a:srgbClr val="0070C0"/>
                              </a:solidFill>
                              <a:latin typeface="Cambria Math" panose="02040503050406030204" pitchFamily="18" charset="0"/>
                            </a:rPr>
                            <m:t>𝑧</m:t>
                          </m:r>
                        </m:sup>
                      </m:sSup>
                      <m:sSup>
                        <m:sSupPr>
                          <m:ctrlPr>
                            <a:rPr lang="en-US" sz="3200" i="1">
                              <a:solidFill>
                                <a:srgbClr val="0070C0"/>
                              </a:solidFill>
                              <a:latin typeface="Cambria Math" panose="02040503050406030204" pitchFamily="18" charset="0"/>
                            </a:rPr>
                          </m:ctrlPr>
                        </m:sSupPr>
                        <m:e>
                          <m:r>
                            <a:rPr lang="en-US" sz="3200" i="1">
                              <a:solidFill>
                                <a:srgbClr val="0070C0"/>
                              </a:solidFill>
                              <a:latin typeface="Cambria Math" panose="02040503050406030204" pitchFamily="18" charset="0"/>
                            </a:rPr>
                            <m:t>𝑈</m:t>
                          </m:r>
                        </m:e>
                        <m:sup>
                          <m:r>
                            <a:rPr lang="en-US" sz="3200" i="1">
                              <a:solidFill>
                                <a:srgbClr val="0070C0"/>
                              </a:solidFill>
                              <a:latin typeface="Cambria Math" panose="02040503050406030204" pitchFamily="18" charset="0"/>
                            </a:rPr>
                            <m:t>𝑦</m:t>
                          </m:r>
                        </m:sup>
                      </m:sSup>
                      <m:d>
                        <m:dPr>
                          <m:ctrlPr>
                            <a:rPr lang="en-US" sz="3200" i="1">
                              <a:latin typeface="Cambria Math" panose="02040503050406030204" pitchFamily="18" charset="0"/>
                            </a:rPr>
                          </m:ctrlPr>
                        </m:dPr>
                        <m:e>
                          <m:acc>
                            <m:accPr>
                              <m:chr m:val="⃗"/>
                              <m:ctrlPr>
                                <a:rPr lang="en-US" sz="3200" i="1">
                                  <a:solidFill>
                                    <a:srgbClr val="002060"/>
                                  </a:solidFill>
                                  <a:latin typeface="Cambria Math" panose="02040503050406030204" pitchFamily="18" charset="0"/>
                                </a:rPr>
                              </m:ctrlPr>
                            </m:accPr>
                            <m:e>
                              <m:sSub>
                                <m:sSubPr>
                                  <m:ctrlPr>
                                    <a:rPr lang="en-US" sz="3200" i="1">
                                      <a:solidFill>
                                        <a:srgbClr val="002060"/>
                                      </a:solidFill>
                                      <a:latin typeface="Cambria Math" panose="02040503050406030204" pitchFamily="18" charset="0"/>
                                    </a:rPr>
                                  </m:ctrlPr>
                                </m:sSubPr>
                                <m:e>
                                  <m:r>
                                    <a:rPr lang="en-US" sz="3200" i="1">
                                      <a:solidFill>
                                        <a:srgbClr val="002060"/>
                                      </a:solidFill>
                                      <a:latin typeface="Cambria Math" panose="02040503050406030204" pitchFamily="18" charset="0"/>
                                    </a:rPr>
                                    <m:t>𝑒</m:t>
                                  </m:r>
                                </m:e>
                                <m:sub>
                                  <m:r>
                                    <a:rPr lang="en-US" sz="3200" i="1">
                                      <a:solidFill>
                                        <a:srgbClr val="002060"/>
                                      </a:solidFill>
                                      <a:latin typeface="Cambria Math" panose="02040503050406030204" pitchFamily="18" charset="0"/>
                                    </a:rPr>
                                    <m:t>𝑧</m:t>
                                  </m:r>
                                </m:sub>
                              </m:sSub>
                            </m:e>
                          </m:acc>
                          <m:r>
                            <a:rPr lang="en-US" sz="3200" i="1">
                              <a:latin typeface="Cambria Math" panose="02040503050406030204" pitchFamily="18" charset="0"/>
                            </a:rPr>
                            <m:t>⋅</m:t>
                          </m:r>
                          <m:acc>
                            <m:accPr>
                              <m:chr m:val="⃗"/>
                              <m:ctrlPr>
                                <a:rPr lang="en-US" sz="3200" i="1">
                                  <a:solidFill>
                                    <a:srgbClr val="002060"/>
                                  </a:solidFill>
                                  <a:latin typeface="Cambria Math" panose="02040503050406030204" pitchFamily="18" charset="0"/>
                                </a:rPr>
                              </m:ctrlPr>
                            </m:accPr>
                            <m:e>
                              <m:sSub>
                                <m:sSubPr>
                                  <m:ctrlPr>
                                    <a:rPr lang="en-US" sz="3200" i="1">
                                      <a:solidFill>
                                        <a:srgbClr val="002060"/>
                                      </a:solidFill>
                                      <a:latin typeface="Cambria Math" panose="02040503050406030204" pitchFamily="18" charset="0"/>
                                    </a:rPr>
                                  </m:ctrlPr>
                                </m:sSubPr>
                                <m:e>
                                  <m:r>
                                    <a:rPr lang="en-US" sz="3200" i="1">
                                      <a:solidFill>
                                        <a:srgbClr val="002060"/>
                                      </a:solidFill>
                                      <a:latin typeface="Cambria Math" panose="02040503050406030204" pitchFamily="18" charset="0"/>
                                    </a:rPr>
                                    <m:t>𝑒</m:t>
                                  </m:r>
                                </m:e>
                                <m:sub>
                                  <m:r>
                                    <a:rPr lang="en-US" sz="3200" i="1">
                                      <a:solidFill>
                                        <a:srgbClr val="002060"/>
                                      </a:solidFill>
                                      <a:latin typeface="Cambria Math" panose="02040503050406030204" pitchFamily="18" charset="0"/>
                                    </a:rPr>
                                    <m:t>𝑦</m:t>
                                  </m:r>
                                </m:sub>
                              </m:sSub>
                            </m:e>
                          </m:acc>
                        </m:e>
                      </m:d>
                      <m:r>
                        <a:rPr lang="en-US" sz="3200" b="0" i="1" smtClean="0">
                          <a:solidFill>
                            <a:srgbClr val="002060"/>
                          </a:solidFill>
                          <a:latin typeface="Cambria Math" panose="02040503050406030204" pitchFamily="18" charset="0"/>
                        </a:rPr>
                        <m:t> </m:t>
                      </m:r>
                      <m:r>
                        <a:rPr lang="en-US" sz="3200" i="1">
                          <a:latin typeface="Cambria Math" panose="02040503050406030204" pitchFamily="18" charset="0"/>
                        </a:rPr>
                        <m:t>+</m:t>
                      </m:r>
                      <m:sSup>
                        <m:sSupPr>
                          <m:ctrlPr>
                            <a:rPr lang="en-US" sz="3200" i="1">
                              <a:solidFill>
                                <a:srgbClr val="0070C0"/>
                              </a:solidFill>
                              <a:latin typeface="Cambria Math" panose="02040503050406030204" pitchFamily="18" charset="0"/>
                            </a:rPr>
                          </m:ctrlPr>
                        </m:sSupPr>
                        <m:e>
                          <m:r>
                            <a:rPr lang="en-US" sz="3200" i="1">
                              <a:solidFill>
                                <a:srgbClr val="0070C0"/>
                              </a:solidFill>
                              <a:latin typeface="Cambria Math" panose="02040503050406030204" pitchFamily="18" charset="0"/>
                            </a:rPr>
                            <m:t>𝑈</m:t>
                          </m:r>
                        </m:e>
                        <m:sup>
                          <m:r>
                            <a:rPr lang="en-US" sz="3200" i="1">
                              <a:solidFill>
                                <a:srgbClr val="0070C0"/>
                              </a:solidFill>
                              <a:latin typeface="Cambria Math" panose="02040503050406030204" pitchFamily="18" charset="0"/>
                            </a:rPr>
                            <m:t>𝑧</m:t>
                          </m:r>
                        </m:sup>
                      </m:sSup>
                      <m:sSup>
                        <m:sSupPr>
                          <m:ctrlPr>
                            <a:rPr lang="en-US" sz="3200" i="1">
                              <a:solidFill>
                                <a:srgbClr val="0070C0"/>
                              </a:solidFill>
                              <a:latin typeface="Cambria Math" panose="02040503050406030204" pitchFamily="18" charset="0"/>
                            </a:rPr>
                          </m:ctrlPr>
                        </m:sSupPr>
                        <m:e>
                          <m:r>
                            <a:rPr lang="en-US" sz="3200" i="1">
                              <a:solidFill>
                                <a:srgbClr val="0070C0"/>
                              </a:solidFill>
                              <a:latin typeface="Cambria Math" panose="02040503050406030204" pitchFamily="18" charset="0"/>
                            </a:rPr>
                            <m:t>𝑈</m:t>
                          </m:r>
                        </m:e>
                        <m:sup>
                          <m:r>
                            <a:rPr lang="en-US" sz="3200" i="1">
                              <a:solidFill>
                                <a:srgbClr val="0070C0"/>
                              </a:solidFill>
                              <a:latin typeface="Cambria Math" panose="02040503050406030204" pitchFamily="18" charset="0"/>
                            </a:rPr>
                            <m:t>𝑧</m:t>
                          </m:r>
                        </m:sup>
                      </m:sSup>
                      <m:d>
                        <m:dPr>
                          <m:ctrlPr>
                            <a:rPr lang="en-US" sz="3200" i="1">
                              <a:latin typeface="Cambria Math" panose="02040503050406030204" pitchFamily="18" charset="0"/>
                            </a:rPr>
                          </m:ctrlPr>
                        </m:dPr>
                        <m:e>
                          <m:acc>
                            <m:accPr>
                              <m:chr m:val="⃗"/>
                              <m:ctrlPr>
                                <a:rPr lang="en-US" sz="3200" i="1">
                                  <a:solidFill>
                                    <a:srgbClr val="002060"/>
                                  </a:solidFill>
                                  <a:latin typeface="Cambria Math" panose="02040503050406030204" pitchFamily="18" charset="0"/>
                                </a:rPr>
                              </m:ctrlPr>
                            </m:accPr>
                            <m:e>
                              <m:sSub>
                                <m:sSubPr>
                                  <m:ctrlPr>
                                    <a:rPr lang="en-US" sz="3200" i="1">
                                      <a:solidFill>
                                        <a:srgbClr val="002060"/>
                                      </a:solidFill>
                                      <a:latin typeface="Cambria Math" panose="02040503050406030204" pitchFamily="18" charset="0"/>
                                    </a:rPr>
                                  </m:ctrlPr>
                                </m:sSubPr>
                                <m:e>
                                  <m:r>
                                    <a:rPr lang="en-US" sz="3200" i="1">
                                      <a:solidFill>
                                        <a:srgbClr val="002060"/>
                                      </a:solidFill>
                                      <a:latin typeface="Cambria Math" panose="02040503050406030204" pitchFamily="18" charset="0"/>
                                    </a:rPr>
                                    <m:t>𝑒</m:t>
                                  </m:r>
                                </m:e>
                                <m:sub>
                                  <m:r>
                                    <a:rPr lang="en-US" sz="3200" i="1">
                                      <a:solidFill>
                                        <a:srgbClr val="002060"/>
                                      </a:solidFill>
                                      <a:latin typeface="Cambria Math" panose="02040503050406030204" pitchFamily="18" charset="0"/>
                                    </a:rPr>
                                    <m:t>𝑧</m:t>
                                  </m:r>
                                </m:sub>
                              </m:sSub>
                            </m:e>
                          </m:acc>
                          <m:r>
                            <a:rPr lang="en-US" sz="3200" i="1">
                              <a:latin typeface="Cambria Math" panose="02040503050406030204" pitchFamily="18" charset="0"/>
                            </a:rPr>
                            <m:t>⋅</m:t>
                          </m:r>
                          <m:acc>
                            <m:accPr>
                              <m:chr m:val="⃗"/>
                              <m:ctrlPr>
                                <a:rPr lang="en-US" sz="3200" i="1">
                                  <a:solidFill>
                                    <a:srgbClr val="002060"/>
                                  </a:solidFill>
                                  <a:latin typeface="Cambria Math" panose="02040503050406030204" pitchFamily="18" charset="0"/>
                                </a:rPr>
                              </m:ctrlPr>
                            </m:accPr>
                            <m:e>
                              <m:sSub>
                                <m:sSubPr>
                                  <m:ctrlPr>
                                    <a:rPr lang="en-US" sz="3200" i="1">
                                      <a:solidFill>
                                        <a:srgbClr val="002060"/>
                                      </a:solidFill>
                                      <a:latin typeface="Cambria Math" panose="02040503050406030204" pitchFamily="18" charset="0"/>
                                    </a:rPr>
                                  </m:ctrlPr>
                                </m:sSubPr>
                                <m:e>
                                  <m:r>
                                    <a:rPr lang="en-US" sz="3200" i="1">
                                      <a:solidFill>
                                        <a:srgbClr val="002060"/>
                                      </a:solidFill>
                                      <a:latin typeface="Cambria Math" panose="02040503050406030204" pitchFamily="18" charset="0"/>
                                    </a:rPr>
                                    <m:t>𝑒</m:t>
                                  </m:r>
                                </m:e>
                                <m:sub>
                                  <m:r>
                                    <a:rPr lang="en-US" sz="3200" i="1">
                                      <a:solidFill>
                                        <a:srgbClr val="002060"/>
                                      </a:solidFill>
                                      <a:latin typeface="Cambria Math" panose="02040503050406030204" pitchFamily="18" charset="0"/>
                                    </a:rPr>
                                    <m:t>𝑧</m:t>
                                  </m:r>
                                </m:sub>
                              </m:sSub>
                            </m:e>
                          </m:acc>
                        </m:e>
                      </m:d>
                    </m:oMath>
                  </m:oMathPara>
                </a14:m>
                <a:endParaRPr lang="en-CA" sz="3200" dirty="0"/>
              </a:p>
            </p:txBody>
          </p:sp>
        </mc:Choice>
        <mc:Fallback xmlns="">
          <p:sp>
            <p:nvSpPr>
              <p:cNvPr id="10" name="TextBox 9">
                <a:extLst>
                  <a:ext uri="{FF2B5EF4-FFF2-40B4-BE49-F238E27FC236}">
                    <a16:creationId xmlns:a16="http://schemas.microsoft.com/office/drawing/2014/main" id="{0882BC30-A4DA-47B4-BADB-B8BC0BCAF6C6}"/>
                  </a:ext>
                </a:extLst>
              </p:cNvPr>
              <p:cNvSpPr txBox="1">
                <a:spLocks noRot="1" noChangeAspect="1" noMove="1" noResize="1" noEditPoints="1" noAdjustHandles="1" noChangeArrowheads="1" noChangeShapeType="1" noTextEdit="1"/>
              </p:cNvSpPr>
              <p:nvPr/>
            </p:nvSpPr>
            <p:spPr>
              <a:xfrm>
                <a:off x="304800" y="4191000"/>
                <a:ext cx="11754678" cy="2358594"/>
              </a:xfrm>
              <a:prstGeom prst="rect">
                <a:avLst/>
              </a:prstGeom>
              <a:blipFill>
                <a:blip r:embed="rId7"/>
                <a:stretch>
                  <a:fillRect/>
                </a:stretch>
              </a:blipFill>
              <a:ln>
                <a:noFill/>
              </a:ln>
            </p:spPr>
            <p:txBody>
              <a:bodyPr/>
              <a:lstStyle/>
              <a:p>
                <a:r>
                  <a:rPr lang="en-CA">
                    <a:noFill/>
                  </a:rPr>
                  <a:t> </a:t>
                </a:r>
              </a:p>
            </p:txBody>
          </p:sp>
        </mc:Fallback>
      </mc:AlternateContent>
    </p:spTree>
    <p:custDataLst>
      <p:tags r:id="rId1"/>
    </p:custDataLst>
    <p:extLst>
      <p:ext uri="{BB962C8B-B14F-4D97-AF65-F5344CB8AC3E}">
        <p14:creationId xmlns:p14="http://schemas.microsoft.com/office/powerpoint/2010/main" val="2568507249"/>
      </p:ext>
    </p:extLst>
  </p:cSld>
  <p:clrMapOvr>
    <a:masterClrMapping/>
  </p:clrMapOvr>
  <mc:AlternateContent xmlns:mc="http://schemas.openxmlformats.org/markup-compatibility/2006" xmlns:p14="http://schemas.microsoft.com/office/powerpoint/2010/main">
    <mc:Choice Requires="p14">
      <p:transition spd="slow" p14:dur="2000" advTm="8284"/>
    </mc:Choice>
    <mc:Fallback xmlns="">
      <p:transition spd="slow" advTm="828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xEl>
                                              <p:pRg st="0" end="0"/>
                                            </p:txEl>
                                          </p:spTgt>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grpId="0" nodeType="afterEffect">
                                  <p:stCondLst>
                                    <p:cond delay="200"/>
                                  </p:stCondLst>
                                  <p:childTnLst>
                                    <p:set>
                                      <p:cBhvr>
                                        <p:cTn id="17" dur="1" fill="hold">
                                          <p:stCondLst>
                                            <p:cond delay="0"/>
                                          </p:stCondLst>
                                        </p:cTn>
                                        <p:tgtEl>
                                          <p:spTgt spid="10">
                                            <p:txEl>
                                              <p:pRg st="1" end="1"/>
                                            </p:txEl>
                                          </p:spTgt>
                                        </p:tgtEl>
                                        <p:attrNameLst>
                                          <p:attrName>style.visibility</p:attrName>
                                        </p:attrNameLst>
                                      </p:cBhvr>
                                      <p:to>
                                        <p:strVal val="visible"/>
                                      </p:to>
                                    </p:set>
                                  </p:childTnLst>
                                </p:cTn>
                              </p:par>
                            </p:childTnLst>
                          </p:cTn>
                        </p:par>
                        <p:par>
                          <p:cTn id="18" fill="hold">
                            <p:stCondLst>
                              <p:cond delay="200"/>
                            </p:stCondLst>
                            <p:childTnLst>
                              <p:par>
                                <p:cTn id="19" presetID="1" presetClass="entr" presetSubtype="0" fill="hold" grpId="0" nodeType="afterEffect">
                                  <p:stCondLst>
                                    <p:cond delay="200"/>
                                  </p:stCondLst>
                                  <p:childTnLst>
                                    <p:set>
                                      <p:cBhvr>
                                        <p:cTn id="20" dur="1" fill="hold">
                                          <p:stCondLst>
                                            <p:cond delay="0"/>
                                          </p:stCondLst>
                                        </p:cTn>
                                        <p:tgtEl>
                                          <p:spTgt spid="10">
                                            <p:txEl>
                                              <p:pRg st="2" end="2"/>
                                            </p:txEl>
                                          </p:spTgt>
                                        </p:tgtEl>
                                        <p:attrNameLst>
                                          <p:attrName>style.visibility</p:attrName>
                                        </p:attrNameLst>
                                      </p:cBhvr>
                                      <p:to>
                                        <p:strVal val="visible"/>
                                      </p:to>
                                    </p:set>
                                  </p:childTnLst>
                                </p:cTn>
                              </p:par>
                            </p:childTnLst>
                          </p:cTn>
                        </p:par>
                        <p:par>
                          <p:cTn id="21" fill="hold">
                            <p:stCondLst>
                              <p:cond delay="400"/>
                            </p:stCondLst>
                            <p:childTnLst>
                              <p:par>
                                <p:cTn id="22" presetID="1" presetClass="entr" presetSubtype="0" fill="hold" grpId="0" nodeType="afterEffect">
                                  <p:stCondLst>
                                    <p:cond delay="200"/>
                                  </p:stCondLst>
                                  <p:childTnLst>
                                    <p:set>
                                      <p:cBhvr>
                                        <p:cTn id="23"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10" grpId="0" uiExpand="1"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itle 1">
                <a:extLst>
                  <a:ext uri="{FF2B5EF4-FFF2-40B4-BE49-F238E27FC236}">
                    <a16:creationId xmlns:a16="http://schemas.microsoft.com/office/drawing/2014/main" id="{45DED69E-CEC7-4643-9C4D-D6976E8369B5}"/>
                  </a:ext>
                </a:extLst>
              </p:cNvPr>
              <p:cNvSpPr txBox="1">
                <a:spLocks/>
              </p:cNvSpPr>
              <p:nvPr/>
            </p:nvSpPr>
            <p:spPr>
              <a:xfrm>
                <a:off x="0" y="-95249"/>
                <a:ext cx="11639550" cy="12001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dirty="0">
                    <a:latin typeface="+mn-lt"/>
                  </a:rPr>
                  <a:t>What is the </a:t>
                </a:r>
                <a:r>
                  <a:rPr lang="en-US" sz="5400" dirty="0" err="1">
                    <a:latin typeface="+mn-lt"/>
                  </a:rPr>
                  <a:t>Minkowski</a:t>
                </a:r>
                <a:r>
                  <a:rPr lang="en-US" sz="5400" dirty="0">
                    <a:latin typeface="+mn-lt"/>
                  </a:rPr>
                  <a:t> magnitude of </a:t>
                </a:r>
                <a14:m>
                  <m:oMath xmlns:m="http://schemas.openxmlformats.org/officeDocument/2006/math">
                    <m:acc>
                      <m:accPr>
                        <m:chr m:val="⃗"/>
                        <m:ctrlPr>
                          <a:rPr lang="en-US" sz="5400" b="0" i="1" smtClean="0">
                            <a:solidFill>
                              <a:srgbClr val="7030A0"/>
                            </a:solidFill>
                            <a:latin typeface="Cambria Math" panose="02040503050406030204" pitchFamily="18" charset="0"/>
                          </a:rPr>
                        </m:ctrlPr>
                      </m:accPr>
                      <m:e>
                        <m:r>
                          <a:rPr lang="en-US" sz="5400" b="0" i="1" smtClean="0">
                            <a:solidFill>
                              <a:srgbClr val="7030A0"/>
                            </a:solidFill>
                            <a:latin typeface="Cambria Math" panose="02040503050406030204" pitchFamily="18" charset="0"/>
                          </a:rPr>
                          <m:t>𝑈</m:t>
                        </m:r>
                      </m:e>
                    </m:acc>
                  </m:oMath>
                </a14:m>
                <a:r>
                  <a:rPr lang="en-US" sz="5400" dirty="0">
                    <a:latin typeface="+mn-lt"/>
                  </a:rPr>
                  <a:t>? </a:t>
                </a:r>
                <a:endParaRPr lang="en-CA" sz="5400" dirty="0">
                  <a:latin typeface="+mn-lt"/>
                </a:endParaRPr>
              </a:p>
            </p:txBody>
          </p:sp>
        </mc:Choice>
        <mc:Fallback xmlns="">
          <p:sp>
            <p:nvSpPr>
              <p:cNvPr id="4" name="Title 1">
                <a:extLst>
                  <a:ext uri="{FF2B5EF4-FFF2-40B4-BE49-F238E27FC236}">
                    <a16:creationId xmlns:a16="http://schemas.microsoft.com/office/drawing/2014/main" id="{45DED69E-CEC7-4643-9C4D-D6976E8369B5}"/>
                  </a:ext>
                </a:extLst>
              </p:cNvPr>
              <p:cNvSpPr txBox="1">
                <a:spLocks noRot="1" noChangeAspect="1" noMove="1" noResize="1" noEditPoints="1" noAdjustHandles="1" noChangeArrowheads="1" noChangeShapeType="1" noTextEdit="1"/>
              </p:cNvSpPr>
              <p:nvPr/>
            </p:nvSpPr>
            <p:spPr>
              <a:xfrm>
                <a:off x="0" y="-95249"/>
                <a:ext cx="11639550" cy="1200150"/>
              </a:xfrm>
              <a:prstGeom prst="rect">
                <a:avLst/>
              </a:prstGeom>
              <a:blipFill>
                <a:blip r:embed="rId4"/>
                <a:stretch>
                  <a:fillRect l="-2776" t="-1523" r="-1676" b="-19797"/>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41168B53-12E0-410C-8455-A1135D07CD6F}"/>
                  </a:ext>
                </a:extLst>
              </p:cNvPr>
              <p:cNvSpPr txBox="1"/>
              <p:nvPr/>
            </p:nvSpPr>
            <p:spPr>
              <a:xfrm>
                <a:off x="114300" y="2076450"/>
                <a:ext cx="12077700" cy="1821461"/>
              </a:xfrm>
              <a:prstGeom prst="rect">
                <a:avLst/>
              </a:prstGeom>
              <a:noFill/>
              <a:ln>
                <a:noFill/>
              </a:ln>
            </p:spPr>
            <p:txBody>
              <a:bodyPr wrap="square" rtlCol="0">
                <a:spAutoFit/>
              </a:bodyPr>
              <a:lstStyle/>
              <a:p>
                <a:pPr/>
                <a14:m>
                  <m:oMathPara xmlns:m="http://schemas.openxmlformats.org/officeDocument/2006/math">
                    <m:oMathParaPr>
                      <m:jc m:val="left"/>
                    </m:oMathParaPr>
                    <m:oMath xmlns:m="http://schemas.openxmlformats.org/officeDocument/2006/math">
                      <m:sSup>
                        <m:sSupPr>
                          <m:ctrlPr>
                            <a:rPr lang="en-US" sz="5400" b="0" i="1" smtClean="0">
                              <a:latin typeface="Cambria Math" panose="02040503050406030204" pitchFamily="18" charset="0"/>
                            </a:rPr>
                          </m:ctrlPr>
                        </m:sSupPr>
                        <m:e>
                          <m:d>
                            <m:dPr>
                              <m:begChr m:val="‖"/>
                              <m:endChr m:val="‖"/>
                              <m:ctrlPr>
                                <a:rPr lang="en-US" sz="5400" b="0" i="1" smtClean="0">
                                  <a:latin typeface="Cambria Math" panose="02040503050406030204" pitchFamily="18" charset="0"/>
                                </a:rPr>
                              </m:ctrlPr>
                            </m:dPr>
                            <m:e>
                              <m:acc>
                                <m:accPr>
                                  <m:chr m:val="⃗"/>
                                  <m:ctrlPr>
                                    <a:rPr lang="en-US" sz="5400" i="1">
                                      <a:solidFill>
                                        <a:srgbClr val="7030A0"/>
                                      </a:solidFill>
                                      <a:latin typeface="Cambria Math" panose="02040503050406030204" pitchFamily="18" charset="0"/>
                                    </a:rPr>
                                  </m:ctrlPr>
                                </m:accPr>
                                <m:e>
                                  <m:r>
                                    <a:rPr lang="en-US" sz="5400" i="1">
                                      <a:solidFill>
                                        <a:srgbClr val="7030A0"/>
                                      </a:solidFill>
                                      <a:latin typeface="Cambria Math" panose="02040503050406030204" pitchFamily="18" charset="0"/>
                                    </a:rPr>
                                    <m:t>𝑈</m:t>
                                  </m:r>
                                </m:e>
                              </m:acc>
                            </m:e>
                          </m:d>
                        </m:e>
                        <m:sup>
                          <m:r>
                            <a:rPr lang="en-US" sz="5400" b="0" i="1" smtClean="0">
                              <a:latin typeface="Cambria Math" panose="02040503050406030204" pitchFamily="18" charset="0"/>
                            </a:rPr>
                            <m:t>2</m:t>
                          </m:r>
                        </m:sup>
                      </m:sSup>
                      <m:r>
                        <a:rPr lang="en-US" sz="5400" i="1">
                          <a:latin typeface="Cambria Math" panose="02040503050406030204" pitchFamily="18" charset="0"/>
                        </a:rPr>
                        <m:t>=</m:t>
                      </m:r>
                      <m:acc>
                        <m:accPr>
                          <m:chr m:val="⃗"/>
                          <m:ctrlPr>
                            <a:rPr lang="en-US" sz="5400" b="0" i="1" smtClean="0">
                              <a:solidFill>
                                <a:srgbClr val="7030A0"/>
                              </a:solidFill>
                              <a:latin typeface="Cambria Math" panose="02040503050406030204" pitchFamily="18" charset="0"/>
                            </a:rPr>
                          </m:ctrlPr>
                        </m:accPr>
                        <m:e>
                          <m:r>
                            <a:rPr lang="en-US" sz="5400" b="0" i="1" smtClean="0">
                              <a:solidFill>
                                <a:srgbClr val="7030A0"/>
                              </a:solidFill>
                              <a:latin typeface="Cambria Math" panose="02040503050406030204" pitchFamily="18" charset="0"/>
                            </a:rPr>
                            <m:t>𝑈</m:t>
                          </m:r>
                        </m:e>
                      </m:acc>
                      <m:r>
                        <a:rPr lang="en-US" sz="6000" b="0" i="1" smtClean="0">
                          <a:solidFill>
                            <a:schemeClr val="tx1"/>
                          </a:solidFill>
                          <a:latin typeface="Cambria Math" panose="02040503050406030204" pitchFamily="18" charset="0"/>
                        </a:rPr>
                        <m:t>⋅</m:t>
                      </m:r>
                      <m:acc>
                        <m:accPr>
                          <m:chr m:val="⃗"/>
                          <m:ctrlPr>
                            <a:rPr lang="en-US" sz="5400" b="0" i="1" smtClean="0">
                              <a:solidFill>
                                <a:srgbClr val="7030A0"/>
                              </a:solidFill>
                              <a:latin typeface="Cambria Math" panose="02040503050406030204" pitchFamily="18" charset="0"/>
                            </a:rPr>
                          </m:ctrlPr>
                        </m:accPr>
                        <m:e>
                          <m:r>
                            <a:rPr lang="en-US" sz="5400" b="0" i="1" smtClean="0">
                              <a:solidFill>
                                <a:srgbClr val="7030A0"/>
                              </a:solidFill>
                              <a:latin typeface="Cambria Math" panose="02040503050406030204" pitchFamily="18" charset="0"/>
                            </a:rPr>
                            <m:t>𝑈</m:t>
                          </m:r>
                        </m:e>
                      </m:acc>
                      <m:r>
                        <a:rPr lang="en-US" sz="5400" b="0" i="1" smtClean="0">
                          <a:solidFill>
                            <a:schemeClr val="tx1"/>
                          </a:solidFill>
                          <a:latin typeface="Cambria Math" panose="02040503050406030204" pitchFamily="18" charset="0"/>
                        </a:rPr>
                        <m:t>=</m:t>
                      </m:r>
                    </m:oMath>
                  </m:oMathPara>
                </a14:m>
                <a:endParaRPr lang="en-US" sz="5400" b="0" i="1" dirty="0">
                  <a:solidFill>
                    <a:schemeClr val="tx1"/>
                  </a:solidFill>
                  <a:latin typeface="Cambria Math" panose="02040503050406030204" pitchFamily="18" charset="0"/>
                </a:endParaRPr>
              </a:p>
              <a:p>
                <a:pPr/>
                <a14:m>
                  <m:oMathPara xmlns:m="http://schemas.openxmlformats.org/officeDocument/2006/math">
                    <m:oMathParaPr>
                      <m:jc m:val="left"/>
                    </m:oMathParaPr>
                    <m:oMath xmlns:m="http://schemas.openxmlformats.org/officeDocument/2006/math">
                      <m:d>
                        <m:dPr>
                          <m:ctrlPr>
                            <a:rPr lang="en-US" sz="3200" i="1">
                              <a:latin typeface="Cambria Math" panose="02040503050406030204" pitchFamily="18" charset="0"/>
                            </a:rPr>
                          </m:ctrlPr>
                        </m:dPr>
                        <m:e>
                          <m:sSup>
                            <m:sSupPr>
                              <m:ctrlPr>
                                <a:rPr lang="en-US" sz="3200" i="1">
                                  <a:solidFill>
                                    <a:srgbClr val="0070C0"/>
                                  </a:solidFill>
                                  <a:latin typeface="Cambria Math" panose="02040503050406030204" pitchFamily="18" charset="0"/>
                                </a:rPr>
                              </m:ctrlPr>
                            </m:sSupPr>
                            <m:e>
                              <m:r>
                                <a:rPr lang="en-US" sz="3200" i="1">
                                  <a:solidFill>
                                    <a:srgbClr val="0070C0"/>
                                  </a:solidFill>
                                  <a:latin typeface="Cambria Math" panose="02040503050406030204" pitchFamily="18" charset="0"/>
                                </a:rPr>
                                <m:t>𝑈</m:t>
                              </m:r>
                            </m:e>
                            <m:sup>
                              <m:r>
                                <a:rPr lang="en-US" sz="3200" i="1">
                                  <a:solidFill>
                                    <a:srgbClr val="0070C0"/>
                                  </a:solidFill>
                                  <a:latin typeface="Cambria Math" panose="02040503050406030204" pitchFamily="18" charset="0"/>
                                </a:rPr>
                                <m:t>𝑡</m:t>
                              </m:r>
                            </m:sup>
                          </m:sSup>
                          <m:acc>
                            <m:accPr>
                              <m:chr m:val="⃗"/>
                              <m:ctrlPr>
                                <a:rPr lang="en-US" sz="3200" i="1">
                                  <a:solidFill>
                                    <a:srgbClr val="002060"/>
                                  </a:solidFill>
                                  <a:latin typeface="Cambria Math" panose="02040503050406030204" pitchFamily="18" charset="0"/>
                                </a:rPr>
                              </m:ctrlPr>
                            </m:accPr>
                            <m:e>
                              <m:sSub>
                                <m:sSubPr>
                                  <m:ctrlPr>
                                    <a:rPr lang="en-US" sz="3200" i="1">
                                      <a:solidFill>
                                        <a:srgbClr val="002060"/>
                                      </a:solidFill>
                                      <a:latin typeface="Cambria Math" panose="02040503050406030204" pitchFamily="18" charset="0"/>
                                    </a:rPr>
                                  </m:ctrlPr>
                                </m:sSubPr>
                                <m:e>
                                  <m:r>
                                    <a:rPr lang="en-US" sz="3200" i="1">
                                      <a:solidFill>
                                        <a:srgbClr val="002060"/>
                                      </a:solidFill>
                                      <a:latin typeface="Cambria Math" panose="02040503050406030204" pitchFamily="18" charset="0"/>
                                    </a:rPr>
                                    <m:t>𝑒</m:t>
                                  </m:r>
                                </m:e>
                                <m:sub>
                                  <m:r>
                                    <a:rPr lang="en-US" sz="3200" i="1">
                                      <a:solidFill>
                                        <a:srgbClr val="002060"/>
                                      </a:solidFill>
                                      <a:latin typeface="Cambria Math" panose="02040503050406030204" pitchFamily="18" charset="0"/>
                                    </a:rPr>
                                    <m:t>𝑡</m:t>
                                  </m:r>
                                </m:sub>
                              </m:sSub>
                            </m:e>
                          </m:acc>
                          <m:r>
                            <a:rPr lang="en-US" sz="3200" i="1">
                              <a:latin typeface="Cambria Math" panose="02040503050406030204" pitchFamily="18" charset="0"/>
                            </a:rPr>
                            <m:t>+</m:t>
                          </m:r>
                          <m:sSup>
                            <m:sSupPr>
                              <m:ctrlPr>
                                <a:rPr lang="en-US" sz="3200" i="1">
                                  <a:solidFill>
                                    <a:srgbClr val="0070C0"/>
                                  </a:solidFill>
                                  <a:latin typeface="Cambria Math" panose="02040503050406030204" pitchFamily="18" charset="0"/>
                                </a:rPr>
                              </m:ctrlPr>
                            </m:sSupPr>
                            <m:e>
                              <m:r>
                                <a:rPr lang="en-US" sz="3200" i="1">
                                  <a:solidFill>
                                    <a:srgbClr val="0070C0"/>
                                  </a:solidFill>
                                  <a:latin typeface="Cambria Math" panose="02040503050406030204" pitchFamily="18" charset="0"/>
                                </a:rPr>
                                <m:t>𝑈</m:t>
                              </m:r>
                            </m:e>
                            <m:sup>
                              <m:r>
                                <a:rPr lang="en-US" sz="3200" i="1">
                                  <a:solidFill>
                                    <a:srgbClr val="0070C0"/>
                                  </a:solidFill>
                                  <a:latin typeface="Cambria Math" panose="02040503050406030204" pitchFamily="18" charset="0"/>
                                </a:rPr>
                                <m:t>𝑥</m:t>
                              </m:r>
                            </m:sup>
                          </m:sSup>
                          <m:acc>
                            <m:accPr>
                              <m:chr m:val="⃗"/>
                              <m:ctrlPr>
                                <a:rPr lang="en-US" sz="3200" i="1">
                                  <a:solidFill>
                                    <a:srgbClr val="002060"/>
                                  </a:solidFill>
                                  <a:latin typeface="Cambria Math" panose="02040503050406030204" pitchFamily="18" charset="0"/>
                                </a:rPr>
                              </m:ctrlPr>
                            </m:accPr>
                            <m:e>
                              <m:sSub>
                                <m:sSubPr>
                                  <m:ctrlPr>
                                    <a:rPr lang="en-US" sz="3200" i="1">
                                      <a:solidFill>
                                        <a:srgbClr val="002060"/>
                                      </a:solidFill>
                                      <a:latin typeface="Cambria Math" panose="02040503050406030204" pitchFamily="18" charset="0"/>
                                    </a:rPr>
                                  </m:ctrlPr>
                                </m:sSubPr>
                                <m:e>
                                  <m:r>
                                    <a:rPr lang="en-US" sz="3200" i="1">
                                      <a:solidFill>
                                        <a:srgbClr val="002060"/>
                                      </a:solidFill>
                                      <a:latin typeface="Cambria Math" panose="02040503050406030204" pitchFamily="18" charset="0"/>
                                    </a:rPr>
                                    <m:t>𝑒</m:t>
                                  </m:r>
                                </m:e>
                                <m:sub>
                                  <m:r>
                                    <a:rPr lang="en-US" sz="3200" i="1">
                                      <a:solidFill>
                                        <a:srgbClr val="002060"/>
                                      </a:solidFill>
                                      <a:latin typeface="Cambria Math" panose="02040503050406030204" pitchFamily="18" charset="0"/>
                                    </a:rPr>
                                    <m:t>𝑥</m:t>
                                  </m:r>
                                </m:sub>
                              </m:sSub>
                            </m:e>
                          </m:acc>
                          <m:r>
                            <a:rPr lang="en-US" sz="3200" i="1">
                              <a:latin typeface="Cambria Math" panose="02040503050406030204" pitchFamily="18" charset="0"/>
                            </a:rPr>
                            <m:t>+</m:t>
                          </m:r>
                          <m:sSup>
                            <m:sSupPr>
                              <m:ctrlPr>
                                <a:rPr lang="en-US" sz="3200" i="1">
                                  <a:solidFill>
                                    <a:srgbClr val="0070C0"/>
                                  </a:solidFill>
                                  <a:latin typeface="Cambria Math" panose="02040503050406030204" pitchFamily="18" charset="0"/>
                                </a:rPr>
                              </m:ctrlPr>
                            </m:sSupPr>
                            <m:e>
                              <m:r>
                                <a:rPr lang="en-US" sz="3200" i="1">
                                  <a:solidFill>
                                    <a:srgbClr val="0070C0"/>
                                  </a:solidFill>
                                  <a:latin typeface="Cambria Math" panose="02040503050406030204" pitchFamily="18" charset="0"/>
                                </a:rPr>
                                <m:t>𝑈</m:t>
                              </m:r>
                            </m:e>
                            <m:sup>
                              <m:r>
                                <a:rPr lang="en-US" sz="3200" i="1">
                                  <a:solidFill>
                                    <a:srgbClr val="0070C0"/>
                                  </a:solidFill>
                                  <a:latin typeface="Cambria Math" panose="02040503050406030204" pitchFamily="18" charset="0"/>
                                </a:rPr>
                                <m:t>𝑦</m:t>
                              </m:r>
                            </m:sup>
                          </m:sSup>
                          <m:r>
                            <a:rPr lang="en-US" sz="3200" i="1">
                              <a:solidFill>
                                <a:srgbClr val="0070C0"/>
                              </a:solidFill>
                              <a:latin typeface="Cambria Math" panose="02040503050406030204" pitchFamily="18" charset="0"/>
                            </a:rPr>
                            <m:t> </m:t>
                          </m:r>
                          <m:acc>
                            <m:accPr>
                              <m:chr m:val="⃗"/>
                              <m:ctrlPr>
                                <a:rPr lang="en-US" sz="3200" i="1">
                                  <a:solidFill>
                                    <a:srgbClr val="002060"/>
                                  </a:solidFill>
                                  <a:latin typeface="Cambria Math" panose="02040503050406030204" pitchFamily="18" charset="0"/>
                                </a:rPr>
                              </m:ctrlPr>
                            </m:accPr>
                            <m:e>
                              <m:sSub>
                                <m:sSubPr>
                                  <m:ctrlPr>
                                    <a:rPr lang="en-US" sz="3200" i="1">
                                      <a:solidFill>
                                        <a:srgbClr val="002060"/>
                                      </a:solidFill>
                                      <a:latin typeface="Cambria Math" panose="02040503050406030204" pitchFamily="18" charset="0"/>
                                    </a:rPr>
                                  </m:ctrlPr>
                                </m:sSubPr>
                                <m:e>
                                  <m:r>
                                    <a:rPr lang="en-US" sz="3200" i="1">
                                      <a:solidFill>
                                        <a:srgbClr val="002060"/>
                                      </a:solidFill>
                                      <a:latin typeface="Cambria Math" panose="02040503050406030204" pitchFamily="18" charset="0"/>
                                    </a:rPr>
                                    <m:t>𝑒</m:t>
                                  </m:r>
                                </m:e>
                                <m:sub>
                                  <m:r>
                                    <a:rPr lang="en-US" sz="3200" i="1">
                                      <a:solidFill>
                                        <a:srgbClr val="002060"/>
                                      </a:solidFill>
                                      <a:latin typeface="Cambria Math" panose="02040503050406030204" pitchFamily="18" charset="0"/>
                                    </a:rPr>
                                    <m:t>𝑦</m:t>
                                  </m:r>
                                </m:sub>
                              </m:sSub>
                            </m:e>
                          </m:acc>
                          <m:r>
                            <a:rPr lang="en-US" sz="3200" i="1">
                              <a:latin typeface="Cambria Math" panose="02040503050406030204" pitchFamily="18" charset="0"/>
                            </a:rPr>
                            <m:t>+</m:t>
                          </m:r>
                          <m:sSup>
                            <m:sSupPr>
                              <m:ctrlPr>
                                <a:rPr lang="en-US" sz="3200" i="1">
                                  <a:solidFill>
                                    <a:srgbClr val="0070C0"/>
                                  </a:solidFill>
                                  <a:latin typeface="Cambria Math" panose="02040503050406030204" pitchFamily="18" charset="0"/>
                                </a:rPr>
                              </m:ctrlPr>
                            </m:sSupPr>
                            <m:e>
                              <m:r>
                                <a:rPr lang="en-US" sz="3200" i="1">
                                  <a:solidFill>
                                    <a:srgbClr val="0070C0"/>
                                  </a:solidFill>
                                  <a:latin typeface="Cambria Math" panose="02040503050406030204" pitchFamily="18" charset="0"/>
                                </a:rPr>
                                <m:t>𝑈</m:t>
                              </m:r>
                            </m:e>
                            <m:sup>
                              <m:r>
                                <a:rPr lang="en-US" sz="3200" i="1">
                                  <a:solidFill>
                                    <a:srgbClr val="0070C0"/>
                                  </a:solidFill>
                                  <a:latin typeface="Cambria Math" panose="02040503050406030204" pitchFamily="18" charset="0"/>
                                </a:rPr>
                                <m:t>𝑧</m:t>
                              </m:r>
                            </m:sup>
                          </m:sSup>
                          <m:r>
                            <a:rPr lang="en-US" sz="3200" i="1">
                              <a:solidFill>
                                <a:srgbClr val="0070C0"/>
                              </a:solidFill>
                              <a:latin typeface="Cambria Math" panose="02040503050406030204" pitchFamily="18" charset="0"/>
                            </a:rPr>
                            <m:t> </m:t>
                          </m:r>
                          <m:acc>
                            <m:accPr>
                              <m:chr m:val="⃗"/>
                              <m:ctrlPr>
                                <a:rPr lang="en-US" sz="3200" i="1">
                                  <a:solidFill>
                                    <a:srgbClr val="002060"/>
                                  </a:solidFill>
                                  <a:latin typeface="Cambria Math" panose="02040503050406030204" pitchFamily="18" charset="0"/>
                                </a:rPr>
                              </m:ctrlPr>
                            </m:accPr>
                            <m:e>
                              <m:sSub>
                                <m:sSubPr>
                                  <m:ctrlPr>
                                    <a:rPr lang="en-US" sz="3200" i="1">
                                      <a:solidFill>
                                        <a:srgbClr val="002060"/>
                                      </a:solidFill>
                                      <a:latin typeface="Cambria Math" panose="02040503050406030204" pitchFamily="18" charset="0"/>
                                    </a:rPr>
                                  </m:ctrlPr>
                                </m:sSubPr>
                                <m:e>
                                  <m:r>
                                    <a:rPr lang="en-US" sz="3200" i="1">
                                      <a:solidFill>
                                        <a:srgbClr val="002060"/>
                                      </a:solidFill>
                                      <a:latin typeface="Cambria Math" panose="02040503050406030204" pitchFamily="18" charset="0"/>
                                    </a:rPr>
                                    <m:t>𝑒</m:t>
                                  </m:r>
                                </m:e>
                                <m:sub>
                                  <m:r>
                                    <a:rPr lang="en-US" sz="3200" i="1">
                                      <a:solidFill>
                                        <a:srgbClr val="002060"/>
                                      </a:solidFill>
                                      <a:latin typeface="Cambria Math" panose="02040503050406030204" pitchFamily="18" charset="0"/>
                                    </a:rPr>
                                    <m:t>𝑧</m:t>
                                  </m:r>
                                </m:sub>
                              </m:sSub>
                            </m:e>
                          </m:acc>
                        </m:e>
                      </m:d>
                      <m:r>
                        <a:rPr lang="en-US" sz="3200" i="1">
                          <a:latin typeface="Cambria Math" panose="02040503050406030204" pitchFamily="18" charset="0"/>
                        </a:rPr>
                        <m:t>⋅</m:t>
                      </m:r>
                      <m:d>
                        <m:dPr>
                          <m:ctrlPr>
                            <a:rPr lang="en-US" sz="3200" i="1">
                              <a:latin typeface="Cambria Math" panose="02040503050406030204" pitchFamily="18" charset="0"/>
                            </a:rPr>
                          </m:ctrlPr>
                        </m:dPr>
                        <m:e>
                          <m:sSup>
                            <m:sSupPr>
                              <m:ctrlPr>
                                <a:rPr lang="en-US" sz="3200" i="1">
                                  <a:solidFill>
                                    <a:srgbClr val="0070C0"/>
                                  </a:solidFill>
                                  <a:latin typeface="Cambria Math" panose="02040503050406030204" pitchFamily="18" charset="0"/>
                                </a:rPr>
                              </m:ctrlPr>
                            </m:sSupPr>
                            <m:e>
                              <m:r>
                                <a:rPr lang="en-US" sz="3200" i="1">
                                  <a:solidFill>
                                    <a:srgbClr val="0070C0"/>
                                  </a:solidFill>
                                  <a:latin typeface="Cambria Math" panose="02040503050406030204" pitchFamily="18" charset="0"/>
                                </a:rPr>
                                <m:t>𝑈</m:t>
                              </m:r>
                            </m:e>
                            <m:sup>
                              <m:r>
                                <a:rPr lang="en-US" sz="3200" i="1">
                                  <a:solidFill>
                                    <a:srgbClr val="0070C0"/>
                                  </a:solidFill>
                                  <a:latin typeface="Cambria Math" panose="02040503050406030204" pitchFamily="18" charset="0"/>
                                </a:rPr>
                                <m:t>𝑡</m:t>
                              </m:r>
                            </m:sup>
                          </m:sSup>
                          <m:acc>
                            <m:accPr>
                              <m:chr m:val="⃗"/>
                              <m:ctrlPr>
                                <a:rPr lang="en-US" sz="3200" i="1">
                                  <a:solidFill>
                                    <a:srgbClr val="002060"/>
                                  </a:solidFill>
                                  <a:latin typeface="Cambria Math" panose="02040503050406030204" pitchFamily="18" charset="0"/>
                                </a:rPr>
                              </m:ctrlPr>
                            </m:accPr>
                            <m:e>
                              <m:sSub>
                                <m:sSubPr>
                                  <m:ctrlPr>
                                    <a:rPr lang="en-US" sz="3200" i="1">
                                      <a:solidFill>
                                        <a:srgbClr val="002060"/>
                                      </a:solidFill>
                                      <a:latin typeface="Cambria Math" panose="02040503050406030204" pitchFamily="18" charset="0"/>
                                    </a:rPr>
                                  </m:ctrlPr>
                                </m:sSubPr>
                                <m:e>
                                  <m:r>
                                    <a:rPr lang="en-US" sz="3200" i="1">
                                      <a:solidFill>
                                        <a:srgbClr val="002060"/>
                                      </a:solidFill>
                                      <a:latin typeface="Cambria Math" panose="02040503050406030204" pitchFamily="18" charset="0"/>
                                    </a:rPr>
                                    <m:t>𝑒</m:t>
                                  </m:r>
                                </m:e>
                                <m:sub>
                                  <m:r>
                                    <a:rPr lang="en-US" sz="3200" i="1">
                                      <a:solidFill>
                                        <a:srgbClr val="002060"/>
                                      </a:solidFill>
                                      <a:latin typeface="Cambria Math" panose="02040503050406030204" pitchFamily="18" charset="0"/>
                                    </a:rPr>
                                    <m:t>𝑡</m:t>
                                  </m:r>
                                </m:sub>
                              </m:sSub>
                            </m:e>
                          </m:acc>
                          <m:r>
                            <a:rPr lang="en-US" sz="3200" i="1">
                              <a:latin typeface="Cambria Math" panose="02040503050406030204" pitchFamily="18" charset="0"/>
                            </a:rPr>
                            <m:t>+</m:t>
                          </m:r>
                          <m:sSup>
                            <m:sSupPr>
                              <m:ctrlPr>
                                <a:rPr lang="en-US" sz="3200" i="1">
                                  <a:solidFill>
                                    <a:srgbClr val="0070C0"/>
                                  </a:solidFill>
                                  <a:latin typeface="Cambria Math" panose="02040503050406030204" pitchFamily="18" charset="0"/>
                                </a:rPr>
                              </m:ctrlPr>
                            </m:sSupPr>
                            <m:e>
                              <m:r>
                                <a:rPr lang="en-US" sz="3200" i="1">
                                  <a:solidFill>
                                    <a:srgbClr val="0070C0"/>
                                  </a:solidFill>
                                  <a:latin typeface="Cambria Math" panose="02040503050406030204" pitchFamily="18" charset="0"/>
                                </a:rPr>
                                <m:t>𝑈</m:t>
                              </m:r>
                            </m:e>
                            <m:sup>
                              <m:r>
                                <a:rPr lang="en-US" sz="3200" i="1">
                                  <a:solidFill>
                                    <a:srgbClr val="0070C0"/>
                                  </a:solidFill>
                                  <a:latin typeface="Cambria Math" panose="02040503050406030204" pitchFamily="18" charset="0"/>
                                </a:rPr>
                                <m:t>𝑥</m:t>
                              </m:r>
                            </m:sup>
                          </m:sSup>
                          <m:r>
                            <a:rPr lang="en-US" sz="3200" i="1">
                              <a:solidFill>
                                <a:srgbClr val="0070C0"/>
                              </a:solidFill>
                              <a:latin typeface="Cambria Math" panose="02040503050406030204" pitchFamily="18" charset="0"/>
                            </a:rPr>
                            <m:t> </m:t>
                          </m:r>
                          <m:acc>
                            <m:accPr>
                              <m:chr m:val="⃗"/>
                              <m:ctrlPr>
                                <a:rPr lang="en-US" sz="3200" i="1">
                                  <a:solidFill>
                                    <a:srgbClr val="002060"/>
                                  </a:solidFill>
                                  <a:latin typeface="Cambria Math" panose="02040503050406030204" pitchFamily="18" charset="0"/>
                                </a:rPr>
                              </m:ctrlPr>
                            </m:accPr>
                            <m:e>
                              <m:sSub>
                                <m:sSubPr>
                                  <m:ctrlPr>
                                    <a:rPr lang="en-US" sz="3200" i="1">
                                      <a:solidFill>
                                        <a:srgbClr val="002060"/>
                                      </a:solidFill>
                                      <a:latin typeface="Cambria Math" panose="02040503050406030204" pitchFamily="18" charset="0"/>
                                    </a:rPr>
                                  </m:ctrlPr>
                                </m:sSubPr>
                                <m:e>
                                  <m:r>
                                    <a:rPr lang="en-US" sz="3200" i="1">
                                      <a:solidFill>
                                        <a:srgbClr val="002060"/>
                                      </a:solidFill>
                                      <a:latin typeface="Cambria Math" panose="02040503050406030204" pitchFamily="18" charset="0"/>
                                    </a:rPr>
                                    <m:t>𝑒</m:t>
                                  </m:r>
                                </m:e>
                                <m:sub>
                                  <m:r>
                                    <a:rPr lang="en-US" sz="3200" i="1">
                                      <a:solidFill>
                                        <a:srgbClr val="002060"/>
                                      </a:solidFill>
                                      <a:latin typeface="Cambria Math" panose="02040503050406030204" pitchFamily="18" charset="0"/>
                                    </a:rPr>
                                    <m:t>𝑥</m:t>
                                  </m:r>
                                </m:sub>
                              </m:sSub>
                            </m:e>
                          </m:acc>
                          <m:r>
                            <a:rPr lang="en-US" sz="3200" i="1">
                              <a:latin typeface="Cambria Math" panose="02040503050406030204" pitchFamily="18" charset="0"/>
                            </a:rPr>
                            <m:t>+</m:t>
                          </m:r>
                          <m:sSup>
                            <m:sSupPr>
                              <m:ctrlPr>
                                <a:rPr lang="en-US" sz="3200" i="1">
                                  <a:solidFill>
                                    <a:srgbClr val="0070C0"/>
                                  </a:solidFill>
                                  <a:latin typeface="Cambria Math" panose="02040503050406030204" pitchFamily="18" charset="0"/>
                                </a:rPr>
                              </m:ctrlPr>
                            </m:sSupPr>
                            <m:e>
                              <m:r>
                                <a:rPr lang="en-US" sz="3200" i="1">
                                  <a:solidFill>
                                    <a:srgbClr val="0070C0"/>
                                  </a:solidFill>
                                  <a:latin typeface="Cambria Math" panose="02040503050406030204" pitchFamily="18" charset="0"/>
                                </a:rPr>
                                <m:t>𝑈</m:t>
                              </m:r>
                            </m:e>
                            <m:sup>
                              <m:r>
                                <a:rPr lang="en-US" sz="3200" i="1">
                                  <a:solidFill>
                                    <a:srgbClr val="0070C0"/>
                                  </a:solidFill>
                                  <a:latin typeface="Cambria Math" panose="02040503050406030204" pitchFamily="18" charset="0"/>
                                </a:rPr>
                                <m:t>𝑦</m:t>
                              </m:r>
                            </m:sup>
                          </m:sSup>
                          <m:r>
                            <a:rPr lang="en-US" sz="3200" i="1">
                              <a:solidFill>
                                <a:srgbClr val="0070C0"/>
                              </a:solidFill>
                              <a:latin typeface="Cambria Math" panose="02040503050406030204" pitchFamily="18" charset="0"/>
                            </a:rPr>
                            <m:t> </m:t>
                          </m:r>
                          <m:acc>
                            <m:accPr>
                              <m:chr m:val="⃗"/>
                              <m:ctrlPr>
                                <a:rPr lang="en-US" sz="3200" i="1">
                                  <a:solidFill>
                                    <a:srgbClr val="002060"/>
                                  </a:solidFill>
                                  <a:latin typeface="Cambria Math" panose="02040503050406030204" pitchFamily="18" charset="0"/>
                                </a:rPr>
                              </m:ctrlPr>
                            </m:accPr>
                            <m:e>
                              <m:sSub>
                                <m:sSubPr>
                                  <m:ctrlPr>
                                    <a:rPr lang="en-US" sz="3200" i="1">
                                      <a:solidFill>
                                        <a:srgbClr val="002060"/>
                                      </a:solidFill>
                                      <a:latin typeface="Cambria Math" panose="02040503050406030204" pitchFamily="18" charset="0"/>
                                    </a:rPr>
                                  </m:ctrlPr>
                                </m:sSubPr>
                                <m:e>
                                  <m:r>
                                    <a:rPr lang="en-US" sz="3200" i="1">
                                      <a:solidFill>
                                        <a:srgbClr val="002060"/>
                                      </a:solidFill>
                                      <a:latin typeface="Cambria Math" panose="02040503050406030204" pitchFamily="18" charset="0"/>
                                    </a:rPr>
                                    <m:t>𝑒</m:t>
                                  </m:r>
                                </m:e>
                                <m:sub>
                                  <m:r>
                                    <a:rPr lang="en-US" sz="3200" i="1">
                                      <a:solidFill>
                                        <a:srgbClr val="002060"/>
                                      </a:solidFill>
                                      <a:latin typeface="Cambria Math" panose="02040503050406030204" pitchFamily="18" charset="0"/>
                                    </a:rPr>
                                    <m:t>𝑦</m:t>
                                  </m:r>
                                </m:sub>
                              </m:sSub>
                            </m:e>
                          </m:acc>
                          <m:r>
                            <a:rPr lang="en-US" sz="3200" i="1">
                              <a:latin typeface="Cambria Math" panose="02040503050406030204" pitchFamily="18" charset="0"/>
                            </a:rPr>
                            <m:t>+</m:t>
                          </m:r>
                          <m:sSup>
                            <m:sSupPr>
                              <m:ctrlPr>
                                <a:rPr lang="en-US" sz="3200" i="1">
                                  <a:solidFill>
                                    <a:srgbClr val="0070C0"/>
                                  </a:solidFill>
                                  <a:latin typeface="Cambria Math" panose="02040503050406030204" pitchFamily="18" charset="0"/>
                                </a:rPr>
                              </m:ctrlPr>
                            </m:sSupPr>
                            <m:e>
                              <m:r>
                                <a:rPr lang="en-US" sz="3200" i="1">
                                  <a:solidFill>
                                    <a:srgbClr val="0070C0"/>
                                  </a:solidFill>
                                  <a:latin typeface="Cambria Math" panose="02040503050406030204" pitchFamily="18" charset="0"/>
                                </a:rPr>
                                <m:t>𝑈</m:t>
                              </m:r>
                            </m:e>
                            <m:sup>
                              <m:r>
                                <a:rPr lang="en-US" sz="3200" i="1">
                                  <a:solidFill>
                                    <a:srgbClr val="0070C0"/>
                                  </a:solidFill>
                                  <a:latin typeface="Cambria Math" panose="02040503050406030204" pitchFamily="18" charset="0"/>
                                </a:rPr>
                                <m:t>𝑧</m:t>
                              </m:r>
                            </m:sup>
                          </m:sSup>
                          <m:r>
                            <a:rPr lang="en-US" sz="3200" i="1">
                              <a:solidFill>
                                <a:srgbClr val="0070C0"/>
                              </a:solidFill>
                              <a:latin typeface="Cambria Math" panose="02040503050406030204" pitchFamily="18" charset="0"/>
                            </a:rPr>
                            <m:t> </m:t>
                          </m:r>
                          <m:acc>
                            <m:accPr>
                              <m:chr m:val="⃗"/>
                              <m:ctrlPr>
                                <a:rPr lang="en-US" sz="3200" i="1">
                                  <a:solidFill>
                                    <a:srgbClr val="002060"/>
                                  </a:solidFill>
                                  <a:latin typeface="Cambria Math" panose="02040503050406030204" pitchFamily="18" charset="0"/>
                                </a:rPr>
                              </m:ctrlPr>
                            </m:accPr>
                            <m:e>
                              <m:sSub>
                                <m:sSubPr>
                                  <m:ctrlPr>
                                    <a:rPr lang="en-US" sz="3200" i="1">
                                      <a:solidFill>
                                        <a:srgbClr val="002060"/>
                                      </a:solidFill>
                                      <a:latin typeface="Cambria Math" panose="02040503050406030204" pitchFamily="18" charset="0"/>
                                    </a:rPr>
                                  </m:ctrlPr>
                                </m:sSubPr>
                                <m:e>
                                  <m:r>
                                    <a:rPr lang="en-US" sz="3200" i="1">
                                      <a:solidFill>
                                        <a:srgbClr val="002060"/>
                                      </a:solidFill>
                                      <a:latin typeface="Cambria Math" panose="02040503050406030204" pitchFamily="18" charset="0"/>
                                    </a:rPr>
                                    <m:t>𝑒</m:t>
                                  </m:r>
                                </m:e>
                                <m:sub>
                                  <m:r>
                                    <a:rPr lang="en-US" sz="3200" i="1">
                                      <a:solidFill>
                                        <a:srgbClr val="002060"/>
                                      </a:solidFill>
                                      <a:latin typeface="Cambria Math" panose="02040503050406030204" pitchFamily="18" charset="0"/>
                                    </a:rPr>
                                    <m:t>𝑧</m:t>
                                  </m:r>
                                </m:sub>
                              </m:sSub>
                            </m:e>
                          </m:acc>
                        </m:e>
                      </m:d>
                    </m:oMath>
                  </m:oMathPara>
                </a14:m>
                <a:endParaRPr lang="en-CA" sz="5400" dirty="0">
                  <a:solidFill>
                    <a:schemeClr val="tx1"/>
                  </a:solidFill>
                </a:endParaRPr>
              </a:p>
            </p:txBody>
          </p:sp>
        </mc:Choice>
        <mc:Fallback xmlns="">
          <p:sp>
            <p:nvSpPr>
              <p:cNvPr id="6" name="TextBox 5">
                <a:extLst>
                  <a:ext uri="{FF2B5EF4-FFF2-40B4-BE49-F238E27FC236}">
                    <a16:creationId xmlns:a16="http://schemas.microsoft.com/office/drawing/2014/main" id="{41168B53-12E0-410C-8455-A1135D07CD6F}"/>
                  </a:ext>
                </a:extLst>
              </p:cNvPr>
              <p:cNvSpPr txBox="1">
                <a:spLocks noRot="1" noChangeAspect="1" noMove="1" noResize="1" noEditPoints="1" noAdjustHandles="1" noChangeArrowheads="1" noChangeShapeType="1" noTextEdit="1"/>
              </p:cNvSpPr>
              <p:nvPr/>
            </p:nvSpPr>
            <p:spPr>
              <a:xfrm>
                <a:off x="114300" y="2076450"/>
                <a:ext cx="12077700" cy="1821461"/>
              </a:xfrm>
              <a:prstGeom prst="rect">
                <a:avLst/>
              </a:prstGeom>
              <a:blipFill>
                <a:blip r:embed="rId5"/>
                <a:stretch>
                  <a:fillRect/>
                </a:stretch>
              </a:blipFill>
              <a:ln>
                <a:no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B8BF74A-5EE5-4CAB-B788-85598E465CA2}"/>
                  </a:ext>
                </a:extLst>
              </p:cNvPr>
              <p:cNvSpPr txBox="1"/>
              <p:nvPr/>
            </p:nvSpPr>
            <p:spPr>
              <a:xfrm>
                <a:off x="247650" y="895350"/>
                <a:ext cx="11825080" cy="1108958"/>
              </a:xfrm>
              <a:prstGeom prst="rect">
                <a:avLst/>
              </a:prstGeom>
              <a:noFill/>
              <a:ln>
                <a:noFill/>
              </a:ln>
            </p:spPr>
            <p:txBody>
              <a:bodyPr wrap="square" rtlCol="0">
                <a:spAutoFit/>
              </a:bodyPr>
              <a:lstStyle/>
              <a:p>
                <a14:m>
                  <m:oMath xmlns:m="http://schemas.openxmlformats.org/officeDocument/2006/math">
                    <m:acc>
                      <m:accPr>
                        <m:chr m:val="⃗"/>
                        <m:ctrlPr>
                          <a:rPr lang="en-US" sz="5400" b="0" i="1" smtClean="0">
                            <a:solidFill>
                              <a:srgbClr val="7030A0"/>
                            </a:solidFill>
                            <a:latin typeface="Cambria Math" panose="02040503050406030204" pitchFamily="18" charset="0"/>
                          </a:rPr>
                        </m:ctrlPr>
                      </m:accPr>
                      <m:e>
                        <m:r>
                          <a:rPr lang="en-US" sz="5400" b="0" i="1" smtClean="0">
                            <a:solidFill>
                              <a:srgbClr val="7030A0"/>
                            </a:solidFill>
                            <a:latin typeface="Cambria Math" panose="02040503050406030204" pitchFamily="18" charset="0"/>
                          </a:rPr>
                          <m:t>𝑈</m:t>
                        </m:r>
                      </m:e>
                    </m:acc>
                    <m:r>
                      <a:rPr lang="en-US" sz="5400" b="0" i="1" smtClean="0">
                        <a:solidFill>
                          <a:schemeClr val="tx1"/>
                        </a:solidFill>
                        <a:latin typeface="Cambria Math" panose="02040503050406030204" pitchFamily="18" charset="0"/>
                      </a:rPr>
                      <m:t>= </m:t>
                    </m:r>
                    <m:r>
                      <a:rPr lang="en-US" sz="5400" b="0" i="1" smtClean="0">
                        <a:solidFill>
                          <a:schemeClr val="tx1"/>
                        </a:solidFill>
                        <a:latin typeface="Cambria Math" panose="02040503050406030204" pitchFamily="18" charset="0"/>
                      </a:rPr>
                      <m:t>𝑐</m:t>
                    </m:r>
                    <m:r>
                      <a:rPr lang="en-US" sz="5400" i="1" smtClean="0">
                        <a:latin typeface="Cambria Math" panose="02040503050406030204" pitchFamily="18" charset="0"/>
                      </a:rPr>
                      <m:t>𝛾</m:t>
                    </m:r>
                    <m:acc>
                      <m:accPr>
                        <m:chr m:val="⃗"/>
                        <m:ctrlPr>
                          <a:rPr lang="en-US" sz="5400" i="1" smtClean="0">
                            <a:solidFill>
                              <a:srgbClr val="002060"/>
                            </a:solidFill>
                            <a:latin typeface="Cambria Math" panose="02040503050406030204" pitchFamily="18" charset="0"/>
                          </a:rPr>
                        </m:ctrlPr>
                      </m:accPr>
                      <m:e>
                        <m:sSub>
                          <m:sSubPr>
                            <m:ctrlPr>
                              <a:rPr lang="en-US" sz="5400" i="1">
                                <a:solidFill>
                                  <a:srgbClr val="002060"/>
                                </a:solidFill>
                                <a:latin typeface="Cambria Math" panose="02040503050406030204" pitchFamily="18" charset="0"/>
                              </a:rPr>
                            </m:ctrlPr>
                          </m:sSubPr>
                          <m:e>
                            <m:r>
                              <a:rPr lang="en-US" sz="5400" i="1">
                                <a:solidFill>
                                  <a:srgbClr val="002060"/>
                                </a:solidFill>
                                <a:latin typeface="Cambria Math" panose="02040503050406030204" pitchFamily="18" charset="0"/>
                              </a:rPr>
                              <m:t>𝑒</m:t>
                            </m:r>
                          </m:e>
                          <m:sub>
                            <m:r>
                              <a:rPr lang="en-US" sz="5400" i="1">
                                <a:solidFill>
                                  <a:srgbClr val="002060"/>
                                </a:solidFill>
                                <a:latin typeface="Cambria Math" panose="02040503050406030204" pitchFamily="18" charset="0"/>
                              </a:rPr>
                              <m:t>𝑡</m:t>
                            </m:r>
                          </m:sub>
                        </m:sSub>
                      </m:e>
                    </m:acc>
                    <m:r>
                      <a:rPr lang="en-US" sz="5400" b="0" i="1" smtClean="0">
                        <a:solidFill>
                          <a:srgbClr val="002060"/>
                        </a:solidFill>
                        <a:latin typeface="Cambria Math" panose="02040503050406030204" pitchFamily="18" charset="0"/>
                      </a:rPr>
                      <m:t>  </m:t>
                    </m:r>
                    <m:r>
                      <a:rPr lang="en-US" sz="5400" b="0" i="1" smtClean="0">
                        <a:solidFill>
                          <a:schemeClr val="tx1"/>
                        </a:solidFill>
                        <a:latin typeface="Cambria Math" panose="02040503050406030204" pitchFamily="18" charset="0"/>
                      </a:rPr>
                      <m:t>+ </m:t>
                    </m:r>
                    <m:sSup>
                      <m:sSupPr>
                        <m:ctrlPr>
                          <a:rPr lang="en-US" sz="5400" b="0" i="1" smtClean="0">
                            <a:solidFill>
                              <a:srgbClr val="0070C0"/>
                            </a:solidFill>
                            <a:latin typeface="Cambria Math" panose="02040503050406030204" pitchFamily="18" charset="0"/>
                          </a:rPr>
                        </m:ctrlPr>
                      </m:sSupPr>
                      <m:e>
                        <m:r>
                          <a:rPr lang="en-US" sz="5400" b="0" i="1" smtClean="0">
                            <a:solidFill>
                              <a:srgbClr val="0070C0"/>
                            </a:solidFill>
                            <a:latin typeface="Cambria Math" panose="02040503050406030204" pitchFamily="18" charset="0"/>
                          </a:rPr>
                          <m:t>𝑢</m:t>
                        </m:r>
                      </m:e>
                      <m:sup>
                        <m:r>
                          <a:rPr lang="en-US" sz="5400" b="0" i="1" smtClean="0">
                            <a:solidFill>
                              <a:srgbClr val="0070C0"/>
                            </a:solidFill>
                            <a:latin typeface="Cambria Math" panose="02040503050406030204" pitchFamily="18" charset="0"/>
                          </a:rPr>
                          <m:t>𝑥</m:t>
                        </m:r>
                      </m:sup>
                    </m:sSup>
                    <m:r>
                      <a:rPr lang="en-US" sz="5400" i="1" smtClean="0">
                        <a:latin typeface="Cambria Math" panose="02040503050406030204" pitchFamily="18" charset="0"/>
                      </a:rPr>
                      <m:t>𝛾</m:t>
                    </m:r>
                    <m:acc>
                      <m:accPr>
                        <m:chr m:val="⃗"/>
                        <m:ctrlPr>
                          <a:rPr lang="en-US" sz="5400" i="1" smtClean="0">
                            <a:solidFill>
                              <a:srgbClr val="002060"/>
                            </a:solidFill>
                            <a:latin typeface="Cambria Math" panose="02040503050406030204" pitchFamily="18" charset="0"/>
                          </a:rPr>
                        </m:ctrlPr>
                      </m:accPr>
                      <m:e>
                        <m:sSub>
                          <m:sSubPr>
                            <m:ctrlPr>
                              <a:rPr lang="en-US" sz="5400" i="1">
                                <a:solidFill>
                                  <a:srgbClr val="002060"/>
                                </a:solidFill>
                                <a:latin typeface="Cambria Math" panose="02040503050406030204" pitchFamily="18" charset="0"/>
                              </a:rPr>
                            </m:ctrlPr>
                          </m:sSubPr>
                          <m:e>
                            <m:r>
                              <a:rPr lang="en-US" sz="5400" i="1">
                                <a:solidFill>
                                  <a:srgbClr val="002060"/>
                                </a:solidFill>
                                <a:latin typeface="Cambria Math" panose="02040503050406030204" pitchFamily="18" charset="0"/>
                              </a:rPr>
                              <m:t>𝑒</m:t>
                            </m:r>
                          </m:e>
                          <m:sub>
                            <m:r>
                              <a:rPr lang="en-US" sz="5400" b="0" i="1" smtClean="0">
                                <a:solidFill>
                                  <a:srgbClr val="002060"/>
                                </a:solidFill>
                                <a:latin typeface="Cambria Math" panose="02040503050406030204" pitchFamily="18" charset="0"/>
                              </a:rPr>
                              <m:t>𝑥</m:t>
                            </m:r>
                          </m:sub>
                        </m:sSub>
                      </m:e>
                    </m:acc>
                    <m:r>
                      <a:rPr lang="en-US" sz="5400" b="0" i="1" smtClean="0">
                        <a:solidFill>
                          <a:srgbClr val="002060"/>
                        </a:solidFill>
                        <a:latin typeface="Cambria Math" panose="02040503050406030204" pitchFamily="18" charset="0"/>
                      </a:rPr>
                      <m:t> </m:t>
                    </m:r>
                    <m:r>
                      <a:rPr lang="en-US" sz="5400" b="0" i="1" smtClean="0">
                        <a:solidFill>
                          <a:schemeClr val="tx1"/>
                        </a:solidFill>
                        <a:latin typeface="Cambria Math" panose="02040503050406030204" pitchFamily="18" charset="0"/>
                      </a:rPr>
                      <m:t>+ </m:t>
                    </m:r>
                    <m:sSup>
                      <m:sSupPr>
                        <m:ctrlPr>
                          <a:rPr lang="en-US" sz="5400" b="0" i="1" smtClean="0">
                            <a:solidFill>
                              <a:srgbClr val="0070C0"/>
                            </a:solidFill>
                            <a:latin typeface="Cambria Math" panose="02040503050406030204" pitchFamily="18" charset="0"/>
                          </a:rPr>
                        </m:ctrlPr>
                      </m:sSupPr>
                      <m:e>
                        <m:r>
                          <a:rPr lang="en-US" sz="5400" b="0" i="1" smtClean="0">
                            <a:solidFill>
                              <a:srgbClr val="0070C0"/>
                            </a:solidFill>
                            <a:latin typeface="Cambria Math" panose="02040503050406030204" pitchFamily="18" charset="0"/>
                          </a:rPr>
                          <m:t>𝑢</m:t>
                        </m:r>
                      </m:e>
                      <m:sup>
                        <m:r>
                          <a:rPr lang="en-US" sz="5400" b="0" i="1" smtClean="0">
                            <a:solidFill>
                              <a:srgbClr val="0070C0"/>
                            </a:solidFill>
                            <a:latin typeface="Cambria Math" panose="02040503050406030204" pitchFamily="18" charset="0"/>
                          </a:rPr>
                          <m:t>𝑦</m:t>
                        </m:r>
                      </m:sup>
                    </m:sSup>
                    <m:r>
                      <a:rPr lang="en-US" sz="5400" i="1" smtClean="0">
                        <a:latin typeface="Cambria Math" panose="02040503050406030204" pitchFamily="18" charset="0"/>
                      </a:rPr>
                      <m:t>𝛾</m:t>
                    </m:r>
                    <m:acc>
                      <m:accPr>
                        <m:chr m:val="⃗"/>
                        <m:ctrlPr>
                          <a:rPr lang="en-US" sz="5400" i="1" smtClean="0">
                            <a:solidFill>
                              <a:srgbClr val="002060"/>
                            </a:solidFill>
                            <a:latin typeface="Cambria Math" panose="02040503050406030204" pitchFamily="18" charset="0"/>
                          </a:rPr>
                        </m:ctrlPr>
                      </m:accPr>
                      <m:e>
                        <m:sSub>
                          <m:sSubPr>
                            <m:ctrlPr>
                              <a:rPr lang="en-US" sz="5400" i="1">
                                <a:solidFill>
                                  <a:srgbClr val="002060"/>
                                </a:solidFill>
                                <a:latin typeface="Cambria Math" panose="02040503050406030204" pitchFamily="18" charset="0"/>
                              </a:rPr>
                            </m:ctrlPr>
                          </m:sSubPr>
                          <m:e>
                            <m:r>
                              <a:rPr lang="en-US" sz="5400" i="1">
                                <a:solidFill>
                                  <a:srgbClr val="002060"/>
                                </a:solidFill>
                                <a:latin typeface="Cambria Math" panose="02040503050406030204" pitchFamily="18" charset="0"/>
                              </a:rPr>
                              <m:t>𝑒</m:t>
                            </m:r>
                          </m:e>
                          <m:sub>
                            <m:r>
                              <a:rPr lang="en-US" sz="5400" b="0" i="1" smtClean="0">
                                <a:solidFill>
                                  <a:srgbClr val="002060"/>
                                </a:solidFill>
                                <a:latin typeface="Cambria Math" panose="02040503050406030204" pitchFamily="18" charset="0"/>
                              </a:rPr>
                              <m:t>𝑦</m:t>
                            </m:r>
                          </m:sub>
                        </m:sSub>
                      </m:e>
                    </m:acc>
                    <m:r>
                      <a:rPr lang="en-US" sz="5400" b="0" i="1" smtClean="0">
                        <a:solidFill>
                          <a:srgbClr val="002060"/>
                        </a:solidFill>
                        <a:latin typeface="Cambria Math" panose="02040503050406030204" pitchFamily="18" charset="0"/>
                      </a:rPr>
                      <m:t> </m:t>
                    </m:r>
                    <m:r>
                      <a:rPr lang="en-US" sz="5400" b="0" i="1" smtClean="0">
                        <a:solidFill>
                          <a:schemeClr val="tx1"/>
                        </a:solidFill>
                        <a:latin typeface="Cambria Math" panose="02040503050406030204" pitchFamily="18" charset="0"/>
                      </a:rPr>
                      <m:t>+</m:t>
                    </m:r>
                    <m:sSup>
                      <m:sSupPr>
                        <m:ctrlPr>
                          <a:rPr lang="en-US" sz="5400" b="0" i="1" smtClean="0">
                            <a:solidFill>
                              <a:srgbClr val="0070C0"/>
                            </a:solidFill>
                            <a:latin typeface="Cambria Math" panose="02040503050406030204" pitchFamily="18" charset="0"/>
                          </a:rPr>
                        </m:ctrlPr>
                      </m:sSupPr>
                      <m:e>
                        <m:r>
                          <a:rPr lang="en-US" sz="5400" b="0" i="1" smtClean="0">
                            <a:solidFill>
                              <a:srgbClr val="0070C0"/>
                            </a:solidFill>
                            <a:latin typeface="Cambria Math" panose="02040503050406030204" pitchFamily="18" charset="0"/>
                          </a:rPr>
                          <m:t>𝑢</m:t>
                        </m:r>
                      </m:e>
                      <m:sup>
                        <m:r>
                          <a:rPr lang="en-US" sz="5400" b="0" i="1" smtClean="0">
                            <a:solidFill>
                              <a:srgbClr val="0070C0"/>
                            </a:solidFill>
                            <a:latin typeface="Cambria Math" panose="02040503050406030204" pitchFamily="18" charset="0"/>
                          </a:rPr>
                          <m:t>𝑧</m:t>
                        </m:r>
                      </m:sup>
                    </m:sSup>
                    <m:r>
                      <a:rPr lang="en-US" sz="5400" i="1" smtClean="0">
                        <a:latin typeface="Cambria Math" panose="02040503050406030204" pitchFamily="18" charset="0"/>
                      </a:rPr>
                      <m:t>𝛾</m:t>
                    </m:r>
                    <m:acc>
                      <m:accPr>
                        <m:chr m:val="⃗"/>
                        <m:ctrlPr>
                          <a:rPr lang="en-US" sz="5400" i="1" smtClean="0">
                            <a:solidFill>
                              <a:srgbClr val="002060"/>
                            </a:solidFill>
                            <a:latin typeface="Cambria Math" panose="02040503050406030204" pitchFamily="18" charset="0"/>
                          </a:rPr>
                        </m:ctrlPr>
                      </m:accPr>
                      <m:e>
                        <m:sSub>
                          <m:sSubPr>
                            <m:ctrlPr>
                              <a:rPr lang="en-US" sz="5400" i="1">
                                <a:solidFill>
                                  <a:srgbClr val="002060"/>
                                </a:solidFill>
                                <a:latin typeface="Cambria Math" panose="02040503050406030204" pitchFamily="18" charset="0"/>
                              </a:rPr>
                            </m:ctrlPr>
                          </m:sSubPr>
                          <m:e>
                            <m:r>
                              <a:rPr lang="en-US" sz="5400" i="1">
                                <a:solidFill>
                                  <a:srgbClr val="002060"/>
                                </a:solidFill>
                                <a:latin typeface="Cambria Math" panose="02040503050406030204" pitchFamily="18" charset="0"/>
                              </a:rPr>
                              <m:t>𝑒</m:t>
                            </m:r>
                          </m:e>
                          <m:sub>
                            <m:r>
                              <a:rPr lang="en-US" sz="5400" b="0" i="1" smtClean="0">
                                <a:solidFill>
                                  <a:srgbClr val="002060"/>
                                </a:solidFill>
                                <a:latin typeface="Cambria Math" panose="02040503050406030204" pitchFamily="18" charset="0"/>
                              </a:rPr>
                              <m:t>𝑧</m:t>
                            </m:r>
                          </m:sub>
                        </m:sSub>
                      </m:e>
                    </m:acc>
                  </m:oMath>
                </a14:m>
                <a:r>
                  <a:rPr lang="en-CA" sz="5400" dirty="0">
                    <a:solidFill>
                      <a:schemeClr val="tx1"/>
                    </a:solidFill>
                  </a:rPr>
                  <a:t> </a:t>
                </a:r>
              </a:p>
            </p:txBody>
          </p:sp>
        </mc:Choice>
        <mc:Fallback xmlns="">
          <p:sp>
            <p:nvSpPr>
              <p:cNvPr id="7" name="TextBox 6">
                <a:extLst>
                  <a:ext uri="{FF2B5EF4-FFF2-40B4-BE49-F238E27FC236}">
                    <a16:creationId xmlns:a16="http://schemas.microsoft.com/office/drawing/2014/main" id="{3B8BF74A-5EE5-4CAB-B788-85598E465CA2}"/>
                  </a:ext>
                </a:extLst>
              </p:cNvPr>
              <p:cNvSpPr txBox="1">
                <a:spLocks noRot="1" noChangeAspect="1" noMove="1" noResize="1" noEditPoints="1" noAdjustHandles="1" noChangeArrowheads="1" noChangeShapeType="1" noTextEdit="1"/>
              </p:cNvSpPr>
              <p:nvPr/>
            </p:nvSpPr>
            <p:spPr>
              <a:xfrm>
                <a:off x="247650" y="895350"/>
                <a:ext cx="11825080" cy="1108958"/>
              </a:xfrm>
              <a:prstGeom prst="rect">
                <a:avLst/>
              </a:prstGeom>
              <a:blipFill>
                <a:blip r:embed="rId6"/>
                <a:stretch>
                  <a:fillRect/>
                </a:stretch>
              </a:blipFill>
              <a:ln>
                <a:noFill/>
              </a:ln>
            </p:spPr>
            <p:txBody>
              <a:bodyPr/>
              <a:lstStyle/>
              <a:p>
                <a:r>
                  <a:rPr lang="en-CA">
                    <a:noFill/>
                  </a:rPr>
                  <a:t> </a:t>
                </a:r>
              </a:p>
            </p:txBody>
          </p:sp>
        </mc:Fallback>
      </mc:AlternateContent>
      <p:cxnSp>
        <p:nvCxnSpPr>
          <p:cNvPr id="9" name="Straight Connector 8">
            <a:extLst>
              <a:ext uri="{FF2B5EF4-FFF2-40B4-BE49-F238E27FC236}">
                <a16:creationId xmlns:a16="http://schemas.microsoft.com/office/drawing/2014/main" id="{B60E46D2-0844-42C4-BA93-4EFDA9688B06}"/>
              </a:ext>
            </a:extLst>
          </p:cNvPr>
          <p:cNvCxnSpPr>
            <a:cxnSpLocks/>
          </p:cNvCxnSpPr>
          <p:nvPr/>
        </p:nvCxnSpPr>
        <p:spPr>
          <a:xfrm>
            <a:off x="0" y="2106386"/>
            <a:ext cx="12192000" cy="0"/>
          </a:xfrm>
          <a:prstGeom prst="line">
            <a:avLst/>
          </a:prstGeom>
          <a:ln w="762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0882BC30-A4DA-47B4-BADB-B8BC0BCAF6C6}"/>
                  </a:ext>
                </a:extLst>
              </p:cNvPr>
              <p:cNvSpPr txBox="1"/>
              <p:nvPr/>
            </p:nvSpPr>
            <p:spPr>
              <a:xfrm>
                <a:off x="555310" y="4096976"/>
                <a:ext cx="11066420" cy="2554545"/>
              </a:xfrm>
              <a:prstGeom prst="rect">
                <a:avLst/>
              </a:prstGeom>
              <a:noFill/>
              <a:ln>
                <a:noFill/>
              </a:ln>
            </p:spPr>
            <p:txBody>
              <a:bodyPr wrap="square" rtlCol="0">
                <a:spAutoFit/>
              </a:bodyPr>
              <a:lstStyle/>
              <a:p>
                <a:pPr/>
                <a14:m>
                  <m:oMathPara xmlns:m="http://schemas.openxmlformats.org/officeDocument/2006/math">
                    <m:oMathParaPr>
                      <m:jc m:val="left"/>
                    </m:oMathParaPr>
                    <m:oMath xmlns:m="http://schemas.openxmlformats.org/officeDocument/2006/math">
                      <m:r>
                        <a:rPr lang="en-US" sz="4000" b="0" i="1" smtClean="0">
                          <a:latin typeface="Cambria Math" panose="02040503050406030204" pitchFamily="18" charset="0"/>
                        </a:rPr>
                        <m:t>=</m:t>
                      </m:r>
                      <m:sSup>
                        <m:sSupPr>
                          <m:ctrlPr>
                            <a:rPr lang="en-US" sz="4000" i="1">
                              <a:solidFill>
                                <a:srgbClr val="0070C0"/>
                              </a:solidFill>
                              <a:latin typeface="Cambria Math" panose="02040503050406030204" pitchFamily="18" charset="0"/>
                            </a:rPr>
                          </m:ctrlPr>
                        </m:sSupPr>
                        <m:e>
                          <m:r>
                            <a:rPr lang="en-US" sz="4000" i="1">
                              <a:solidFill>
                                <a:srgbClr val="0070C0"/>
                              </a:solidFill>
                              <a:latin typeface="Cambria Math" panose="02040503050406030204" pitchFamily="18" charset="0"/>
                            </a:rPr>
                            <m:t>𝑈</m:t>
                          </m:r>
                        </m:e>
                        <m:sup>
                          <m:r>
                            <a:rPr lang="en-US" sz="4000" i="1">
                              <a:solidFill>
                                <a:srgbClr val="0070C0"/>
                              </a:solidFill>
                              <a:latin typeface="Cambria Math" panose="02040503050406030204" pitchFamily="18" charset="0"/>
                            </a:rPr>
                            <m:t>𝑡</m:t>
                          </m:r>
                        </m:sup>
                      </m:sSup>
                      <m:sSup>
                        <m:sSupPr>
                          <m:ctrlPr>
                            <a:rPr lang="en-US" sz="4000" i="1">
                              <a:solidFill>
                                <a:srgbClr val="0070C0"/>
                              </a:solidFill>
                              <a:latin typeface="Cambria Math" panose="02040503050406030204" pitchFamily="18" charset="0"/>
                            </a:rPr>
                          </m:ctrlPr>
                        </m:sSupPr>
                        <m:e>
                          <m:r>
                            <a:rPr lang="en-US" sz="4000" i="1">
                              <a:solidFill>
                                <a:srgbClr val="0070C0"/>
                              </a:solidFill>
                              <a:latin typeface="Cambria Math" panose="02040503050406030204" pitchFamily="18" charset="0"/>
                            </a:rPr>
                            <m:t>𝑈</m:t>
                          </m:r>
                        </m:e>
                        <m:sup>
                          <m:r>
                            <a:rPr lang="en-US" sz="4000" i="1">
                              <a:solidFill>
                                <a:srgbClr val="0070C0"/>
                              </a:solidFill>
                              <a:latin typeface="Cambria Math" panose="02040503050406030204" pitchFamily="18" charset="0"/>
                            </a:rPr>
                            <m:t>𝑡</m:t>
                          </m:r>
                        </m:sup>
                      </m:sSup>
                      <m:d>
                        <m:dPr>
                          <m:ctrlPr>
                            <a:rPr lang="en-US" sz="4000" b="0" i="1" smtClean="0">
                              <a:solidFill>
                                <a:schemeClr val="tx1"/>
                              </a:solidFill>
                              <a:latin typeface="Cambria Math" panose="02040503050406030204" pitchFamily="18" charset="0"/>
                            </a:rPr>
                          </m:ctrlPr>
                        </m:dPr>
                        <m:e>
                          <m:r>
                            <a:rPr lang="en-US" sz="4000" b="0" i="1" smtClean="0">
                              <a:solidFill>
                                <a:schemeClr val="tx1"/>
                              </a:solidFill>
                              <a:latin typeface="Cambria Math" panose="02040503050406030204" pitchFamily="18" charset="0"/>
                            </a:rPr>
                            <m:t>+1</m:t>
                          </m:r>
                        </m:e>
                      </m:d>
                      <m:r>
                        <a:rPr lang="en-US" sz="4000" b="0" i="1" smtClean="0">
                          <a:solidFill>
                            <a:schemeClr val="tx1"/>
                          </a:solidFill>
                          <a:latin typeface="Cambria Math" panose="02040503050406030204" pitchFamily="18" charset="0"/>
                        </a:rPr>
                        <m:t>+</m:t>
                      </m:r>
                      <m:sSup>
                        <m:sSupPr>
                          <m:ctrlPr>
                            <a:rPr lang="en-US" sz="4000" i="1">
                              <a:solidFill>
                                <a:srgbClr val="0070C0"/>
                              </a:solidFill>
                              <a:latin typeface="Cambria Math" panose="02040503050406030204" pitchFamily="18" charset="0"/>
                            </a:rPr>
                          </m:ctrlPr>
                        </m:sSupPr>
                        <m:e>
                          <m:r>
                            <a:rPr lang="en-US" sz="4000" i="1">
                              <a:solidFill>
                                <a:srgbClr val="0070C0"/>
                              </a:solidFill>
                              <a:latin typeface="Cambria Math" panose="02040503050406030204" pitchFamily="18" charset="0"/>
                            </a:rPr>
                            <m:t>𝑈</m:t>
                          </m:r>
                        </m:e>
                        <m:sup>
                          <m:r>
                            <a:rPr lang="en-US" sz="4000" i="1">
                              <a:solidFill>
                                <a:srgbClr val="0070C0"/>
                              </a:solidFill>
                              <a:latin typeface="Cambria Math" panose="02040503050406030204" pitchFamily="18" charset="0"/>
                            </a:rPr>
                            <m:t>𝑡</m:t>
                          </m:r>
                        </m:sup>
                      </m:sSup>
                      <m:sSup>
                        <m:sSupPr>
                          <m:ctrlPr>
                            <a:rPr lang="en-US" sz="4000" i="1">
                              <a:solidFill>
                                <a:srgbClr val="0070C0"/>
                              </a:solidFill>
                              <a:latin typeface="Cambria Math" panose="02040503050406030204" pitchFamily="18" charset="0"/>
                            </a:rPr>
                          </m:ctrlPr>
                        </m:sSupPr>
                        <m:e>
                          <m:r>
                            <a:rPr lang="en-US" sz="4000" i="1">
                              <a:solidFill>
                                <a:srgbClr val="0070C0"/>
                              </a:solidFill>
                              <a:latin typeface="Cambria Math" panose="02040503050406030204" pitchFamily="18" charset="0"/>
                            </a:rPr>
                            <m:t>𝑈</m:t>
                          </m:r>
                        </m:e>
                        <m:sup>
                          <m:r>
                            <a:rPr lang="en-US" sz="4000" i="1">
                              <a:solidFill>
                                <a:srgbClr val="0070C0"/>
                              </a:solidFill>
                              <a:latin typeface="Cambria Math" panose="02040503050406030204" pitchFamily="18" charset="0"/>
                            </a:rPr>
                            <m:t>𝑥</m:t>
                          </m:r>
                        </m:sup>
                      </m:sSup>
                      <m:d>
                        <m:dPr>
                          <m:ctrlPr>
                            <a:rPr lang="en-US" sz="4000" i="1">
                              <a:latin typeface="Cambria Math" panose="02040503050406030204" pitchFamily="18" charset="0"/>
                            </a:rPr>
                          </m:ctrlPr>
                        </m:dPr>
                        <m:e>
                          <m:r>
                            <a:rPr lang="en-US" sz="4000" b="0" i="1" smtClean="0">
                              <a:latin typeface="Cambria Math" panose="02040503050406030204" pitchFamily="18" charset="0"/>
                            </a:rPr>
                            <m:t>0</m:t>
                          </m:r>
                        </m:e>
                      </m:d>
                      <m:r>
                        <a:rPr lang="en-US" sz="4000" b="0" i="1" smtClean="0">
                          <a:solidFill>
                            <a:srgbClr val="002060"/>
                          </a:solidFill>
                          <a:latin typeface="Cambria Math" panose="02040503050406030204" pitchFamily="18" charset="0"/>
                        </a:rPr>
                        <m:t> </m:t>
                      </m:r>
                      <m:r>
                        <a:rPr lang="en-US" sz="4000" b="0" i="1" smtClean="0">
                          <a:solidFill>
                            <a:schemeClr val="tx1"/>
                          </a:solidFill>
                          <a:latin typeface="Cambria Math" panose="02040503050406030204" pitchFamily="18" charset="0"/>
                        </a:rPr>
                        <m:t>+</m:t>
                      </m:r>
                      <m:sSup>
                        <m:sSupPr>
                          <m:ctrlPr>
                            <a:rPr lang="en-US" sz="4000" i="1">
                              <a:solidFill>
                                <a:srgbClr val="0070C0"/>
                              </a:solidFill>
                              <a:latin typeface="Cambria Math" panose="02040503050406030204" pitchFamily="18" charset="0"/>
                            </a:rPr>
                          </m:ctrlPr>
                        </m:sSupPr>
                        <m:e>
                          <m:r>
                            <a:rPr lang="en-US" sz="4000" i="1">
                              <a:solidFill>
                                <a:srgbClr val="0070C0"/>
                              </a:solidFill>
                              <a:latin typeface="Cambria Math" panose="02040503050406030204" pitchFamily="18" charset="0"/>
                            </a:rPr>
                            <m:t>𝑈</m:t>
                          </m:r>
                        </m:e>
                        <m:sup>
                          <m:r>
                            <a:rPr lang="en-US" sz="4000" i="1">
                              <a:solidFill>
                                <a:srgbClr val="0070C0"/>
                              </a:solidFill>
                              <a:latin typeface="Cambria Math" panose="02040503050406030204" pitchFamily="18" charset="0"/>
                            </a:rPr>
                            <m:t>𝑡</m:t>
                          </m:r>
                        </m:sup>
                      </m:sSup>
                      <m:sSup>
                        <m:sSupPr>
                          <m:ctrlPr>
                            <a:rPr lang="en-US" sz="4000" i="1">
                              <a:solidFill>
                                <a:srgbClr val="0070C0"/>
                              </a:solidFill>
                              <a:latin typeface="Cambria Math" panose="02040503050406030204" pitchFamily="18" charset="0"/>
                            </a:rPr>
                          </m:ctrlPr>
                        </m:sSupPr>
                        <m:e>
                          <m:r>
                            <a:rPr lang="en-US" sz="4000" i="1">
                              <a:solidFill>
                                <a:srgbClr val="0070C0"/>
                              </a:solidFill>
                              <a:latin typeface="Cambria Math" panose="02040503050406030204" pitchFamily="18" charset="0"/>
                            </a:rPr>
                            <m:t>𝑈</m:t>
                          </m:r>
                        </m:e>
                        <m:sup>
                          <m:r>
                            <a:rPr lang="en-US" sz="4000" i="1">
                              <a:solidFill>
                                <a:srgbClr val="0070C0"/>
                              </a:solidFill>
                              <a:latin typeface="Cambria Math" panose="02040503050406030204" pitchFamily="18" charset="0"/>
                            </a:rPr>
                            <m:t>𝑦</m:t>
                          </m:r>
                        </m:sup>
                      </m:sSup>
                      <m:d>
                        <m:dPr>
                          <m:ctrlPr>
                            <a:rPr lang="en-US" sz="4000" i="1">
                              <a:latin typeface="Cambria Math" panose="02040503050406030204" pitchFamily="18" charset="0"/>
                            </a:rPr>
                          </m:ctrlPr>
                        </m:dPr>
                        <m:e>
                          <m:r>
                            <a:rPr lang="en-US" sz="4000" i="1">
                              <a:latin typeface="Cambria Math" panose="02040503050406030204" pitchFamily="18" charset="0"/>
                            </a:rPr>
                            <m:t>0</m:t>
                          </m:r>
                        </m:e>
                      </m:d>
                      <m:r>
                        <a:rPr lang="en-US" sz="4000" b="0" i="1" smtClean="0">
                          <a:solidFill>
                            <a:srgbClr val="002060"/>
                          </a:solidFill>
                          <a:latin typeface="Cambria Math" panose="02040503050406030204" pitchFamily="18" charset="0"/>
                        </a:rPr>
                        <m:t> </m:t>
                      </m:r>
                      <m:r>
                        <a:rPr lang="en-US" sz="4000" b="0" i="1" smtClean="0">
                          <a:solidFill>
                            <a:schemeClr val="tx1"/>
                          </a:solidFill>
                          <a:latin typeface="Cambria Math" panose="02040503050406030204" pitchFamily="18" charset="0"/>
                        </a:rPr>
                        <m:t>+</m:t>
                      </m:r>
                      <m:sSup>
                        <m:sSupPr>
                          <m:ctrlPr>
                            <a:rPr lang="en-US" sz="4000" i="1">
                              <a:solidFill>
                                <a:srgbClr val="0070C0"/>
                              </a:solidFill>
                              <a:latin typeface="Cambria Math" panose="02040503050406030204" pitchFamily="18" charset="0"/>
                            </a:rPr>
                          </m:ctrlPr>
                        </m:sSupPr>
                        <m:e>
                          <m:r>
                            <a:rPr lang="en-US" sz="4000" i="1">
                              <a:solidFill>
                                <a:srgbClr val="0070C0"/>
                              </a:solidFill>
                              <a:latin typeface="Cambria Math" panose="02040503050406030204" pitchFamily="18" charset="0"/>
                            </a:rPr>
                            <m:t>𝑈</m:t>
                          </m:r>
                        </m:e>
                        <m:sup>
                          <m:r>
                            <a:rPr lang="en-US" sz="4000" i="1">
                              <a:solidFill>
                                <a:srgbClr val="0070C0"/>
                              </a:solidFill>
                              <a:latin typeface="Cambria Math" panose="02040503050406030204" pitchFamily="18" charset="0"/>
                            </a:rPr>
                            <m:t>𝑡</m:t>
                          </m:r>
                        </m:sup>
                      </m:sSup>
                      <m:sSup>
                        <m:sSupPr>
                          <m:ctrlPr>
                            <a:rPr lang="en-US" sz="4000" i="1">
                              <a:solidFill>
                                <a:srgbClr val="0070C0"/>
                              </a:solidFill>
                              <a:latin typeface="Cambria Math" panose="02040503050406030204" pitchFamily="18" charset="0"/>
                            </a:rPr>
                          </m:ctrlPr>
                        </m:sSupPr>
                        <m:e>
                          <m:r>
                            <a:rPr lang="en-US" sz="4000" i="1">
                              <a:solidFill>
                                <a:srgbClr val="0070C0"/>
                              </a:solidFill>
                              <a:latin typeface="Cambria Math" panose="02040503050406030204" pitchFamily="18" charset="0"/>
                            </a:rPr>
                            <m:t>𝑈</m:t>
                          </m:r>
                        </m:e>
                        <m:sup>
                          <m:r>
                            <a:rPr lang="en-US" sz="4000" i="1">
                              <a:solidFill>
                                <a:srgbClr val="0070C0"/>
                              </a:solidFill>
                              <a:latin typeface="Cambria Math" panose="02040503050406030204" pitchFamily="18" charset="0"/>
                            </a:rPr>
                            <m:t>𝑧</m:t>
                          </m:r>
                        </m:sup>
                      </m:sSup>
                      <m:d>
                        <m:dPr>
                          <m:ctrlPr>
                            <a:rPr lang="en-US" sz="4000" i="1">
                              <a:latin typeface="Cambria Math" panose="02040503050406030204" pitchFamily="18" charset="0"/>
                            </a:rPr>
                          </m:ctrlPr>
                        </m:dPr>
                        <m:e>
                          <m:r>
                            <a:rPr lang="en-US" sz="4000" i="1">
                              <a:latin typeface="Cambria Math" panose="02040503050406030204" pitchFamily="18" charset="0"/>
                            </a:rPr>
                            <m:t>0</m:t>
                          </m:r>
                        </m:e>
                      </m:d>
                    </m:oMath>
                  </m:oMathPara>
                </a14:m>
                <a:endParaRPr lang="en-CA" sz="4000" dirty="0">
                  <a:solidFill>
                    <a:schemeClr val="tx1"/>
                  </a:solidFill>
                </a:endParaRPr>
              </a:p>
              <a:p>
                <a:pPr/>
                <a14:m>
                  <m:oMathPara xmlns:m="http://schemas.openxmlformats.org/officeDocument/2006/math">
                    <m:oMathParaPr>
                      <m:jc m:val="left"/>
                    </m:oMathParaPr>
                    <m:oMath xmlns:m="http://schemas.openxmlformats.org/officeDocument/2006/math">
                      <m:r>
                        <a:rPr lang="en-US" sz="4000" b="0" i="1" smtClean="0">
                          <a:latin typeface="Cambria Math" panose="02040503050406030204" pitchFamily="18" charset="0"/>
                        </a:rPr>
                        <m:t>+</m:t>
                      </m:r>
                      <m:sSup>
                        <m:sSupPr>
                          <m:ctrlPr>
                            <a:rPr lang="en-US" sz="4000" i="1">
                              <a:solidFill>
                                <a:srgbClr val="0070C0"/>
                              </a:solidFill>
                              <a:latin typeface="Cambria Math" panose="02040503050406030204" pitchFamily="18" charset="0"/>
                            </a:rPr>
                          </m:ctrlPr>
                        </m:sSupPr>
                        <m:e>
                          <m:r>
                            <a:rPr lang="en-US" sz="4000" i="1">
                              <a:solidFill>
                                <a:srgbClr val="0070C0"/>
                              </a:solidFill>
                              <a:latin typeface="Cambria Math" panose="02040503050406030204" pitchFamily="18" charset="0"/>
                            </a:rPr>
                            <m:t>𝑈</m:t>
                          </m:r>
                        </m:e>
                        <m:sup>
                          <m:r>
                            <a:rPr lang="en-US" sz="4000" b="0" i="1" smtClean="0">
                              <a:solidFill>
                                <a:srgbClr val="0070C0"/>
                              </a:solidFill>
                              <a:latin typeface="Cambria Math" panose="02040503050406030204" pitchFamily="18" charset="0"/>
                            </a:rPr>
                            <m:t>𝑥</m:t>
                          </m:r>
                        </m:sup>
                      </m:sSup>
                      <m:sSup>
                        <m:sSupPr>
                          <m:ctrlPr>
                            <a:rPr lang="en-US" sz="4000" i="1">
                              <a:solidFill>
                                <a:srgbClr val="0070C0"/>
                              </a:solidFill>
                              <a:latin typeface="Cambria Math" panose="02040503050406030204" pitchFamily="18" charset="0"/>
                            </a:rPr>
                          </m:ctrlPr>
                        </m:sSupPr>
                        <m:e>
                          <m:r>
                            <a:rPr lang="en-US" sz="4000" i="1">
                              <a:solidFill>
                                <a:srgbClr val="0070C0"/>
                              </a:solidFill>
                              <a:latin typeface="Cambria Math" panose="02040503050406030204" pitchFamily="18" charset="0"/>
                            </a:rPr>
                            <m:t>𝑈</m:t>
                          </m:r>
                        </m:e>
                        <m:sup>
                          <m:r>
                            <a:rPr lang="en-US" sz="4000" i="1">
                              <a:solidFill>
                                <a:srgbClr val="0070C0"/>
                              </a:solidFill>
                              <a:latin typeface="Cambria Math" panose="02040503050406030204" pitchFamily="18" charset="0"/>
                            </a:rPr>
                            <m:t>𝑡</m:t>
                          </m:r>
                        </m:sup>
                      </m:sSup>
                      <m:d>
                        <m:dPr>
                          <m:ctrlPr>
                            <a:rPr lang="en-US" sz="4000" i="1">
                              <a:latin typeface="Cambria Math" panose="02040503050406030204" pitchFamily="18" charset="0"/>
                            </a:rPr>
                          </m:ctrlPr>
                        </m:dPr>
                        <m:e>
                          <m:r>
                            <a:rPr lang="en-US" sz="4000" i="1">
                              <a:latin typeface="Cambria Math" panose="02040503050406030204" pitchFamily="18" charset="0"/>
                            </a:rPr>
                            <m:t>0</m:t>
                          </m:r>
                        </m:e>
                      </m:d>
                      <m:r>
                        <a:rPr lang="en-US" sz="4000" i="1">
                          <a:latin typeface="Cambria Math" panose="02040503050406030204" pitchFamily="18" charset="0"/>
                        </a:rPr>
                        <m:t>+</m:t>
                      </m:r>
                      <m:sSup>
                        <m:sSupPr>
                          <m:ctrlPr>
                            <a:rPr lang="en-US" sz="4000" i="1">
                              <a:solidFill>
                                <a:srgbClr val="0070C0"/>
                              </a:solidFill>
                              <a:latin typeface="Cambria Math" panose="02040503050406030204" pitchFamily="18" charset="0"/>
                            </a:rPr>
                          </m:ctrlPr>
                        </m:sSupPr>
                        <m:e>
                          <m:r>
                            <a:rPr lang="en-US" sz="4000" i="1">
                              <a:solidFill>
                                <a:srgbClr val="0070C0"/>
                              </a:solidFill>
                              <a:latin typeface="Cambria Math" panose="02040503050406030204" pitchFamily="18" charset="0"/>
                            </a:rPr>
                            <m:t>𝑈</m:t>
                          </m:r>
                        </m:e>
                        <m:sup>
                          <m:r>
                            <a:rPr lang="en-US" sz="4000" i="1">
                              <a:solidFill>
                                <a:srgbClr val="0070C0"/>
                              </a:solidFill>
                              <a:latin typeface="Cambria Math" panose="02040503050406030204" pitchFamily="18" charset="0"/>
                            </a:rPr>
                            <m:t>𝑥</m:t>
                          </m:r>
                        </m:sup>
                      </m:sSup>
                      <m:sSup>
                        <m:sSupPr>
                          <m:ctrlPr>
                            <a:rPr lang="en-US" sz="4000" i="1">
                              <a:solidFill>
                                <a:srgbClr val="0070C0"/>
                              </a:solidFill>
                              <a:latin typeface="Cambria Math" panose="02040503050406030204" pitchFamily="18" charset="0"/>
                            </a:rPr>
                          </m:ctrlPr>
                        </m:sSupPr>
                        <m:e>
                          <m:r>
                            <a:rPr lang="en-US" sz="4000" i="1">
                              <a:solidFill>
                                <a:srgbClr val="0070C0"/>
                              </a:solidFill>
                              <a:latin typeface="Cambria Math" panose="02040503050406030204" pitchFamily="18" charset="0"/>
                            </a:rPr>
                            <m:t>𝑈</m:t>
                          </m:r>
                        </m:e>
                        <m:sup>
                          <m:r>
                            <a:rPr lang="en-US" sz="4000" i="1">
                              <a:solidFill>
                                <a:srgbClr val="0070C0"/>
                              </a:solidFill>
                              <a:latin typeface="Cambria Math" panose="02040503050406030204" pitchFamily="18" charset="0"/>
                            </a:rPr>
                            <m:t>𝑥</m:t>
                          </m:r>
                        </m:sup>
                      </m:sSup>
                      <m:d>
                        <m:dPr>
                          <m:ctrlPr>
                            <a:rPr lang="en-US" sz="4000" i="1">
                              <a:latin typeface="Cambria Math" panose="02040503050406030204" pitchFamily="18" charset="0"/>
                            </a:rPr>
                          </m:ctrlPr>
                        </m:dPr>
                        <m:e>
                          <m:r>
                            <a:rPr lang="en-US" sz="4000" b="0" i="1" smtClean="0">
                              <a:latin typeface="Cambria Math" panose="02040503050406030204" pitchFamily="18" charset="0"/>
                            </a:rPr>
                            <m:t>−</m:t>
                          </m:r>
                          <m:r>
                            <a:rPr lang="en-US" sz="4000" i="1">
                              <a:latin typeface="Cambria Math" panose="02040503050406030204" pitchFamily="18" charset="0"/>
                            </a:rPr>
                            <m:t>1</m:t>
                          </m:r>
                        </m:e>
                      </m:d>
                      <m:r>
                        <a:rPr lang="en-US" sz="4000" b="0" i="1" smtClean="0">
                          <a:solidFill>
                            <a:srgbClr val="002060"/>
                          </a:solidFill>
                          <a:latin typeface="Cambria Math" panose="02040503050406030204" pitchFamily="18" charset="0"/>
                        </a:rPr>
                        <m:t> </m:t>
                      </m:r>
                      <m:r>
                        <a:rPr lang="en-US" sz="4000" i="1">
                          <a:latin typeface="Cambria Math" panose="02040503050406030204" pitchFamily="18" charset="0"/>
                        </a:rPr>
                        <m:t>+</m:t>
                      </m:r>
                      <m:sSup>
                        <m:sSupPr>
                          <m:ctrlPr>
                            <a:rPr lang="en-US" sz="4000" i="1">
                              <a:solidFill>
                                <a:srgbClr val="0070C0"/>
                              </a:solidFill>
                              <a:latin typeface="Cambria Math" panose="02040503050406030204" pitchFamily="18" charset="0"/>
                            </a:rPr>
                          </m:ctrlPr>
                        </m:sSupPr>
                        <m:e>
                          <m:r>
                            <a:rPr lang="en-US" sz="4000" i="1">
                              <a:solidFill>
                                <a:srgbClr val="0070C0"/>
                              </a:solidFill>
                              <a:latin typeface="Cambria Math" panose="02040503050406030204" pitchFamily="18" charset="0"/>
                            </a:rPr>
                            <m:t>𝑈</m:t>
                          </m:r>
                        </m:e>
                        <m:sup>
                          <m:r>
                            <a:rPr lang="en-US" sz="4000" b="0" i="1" smtClean="0">
                              <a:solidFill>
                                <a:srgbClr val="0070C0"/>
                              </a:solidFill>
                              <a:latin typeface="Cambria Math" panose="02040503050406030204" pitchFamily="18" charset="0"/>
                            </a:rPr>
                            <m:t>𝑥</m:t>
                          </m:r>
                        </m:sup>
                      </m:sSup>
                      <m:sSup>
                        <m:sSupPr>
                          <m:ctrlPr>
                            <a:rPr lang="en-US" sz="4000" i="1">
                              <a:solidFill>
                                <a:srgbClr val="0070C0"/>
                              </a:solidFill>
                              <a:latin typeface="Cambria Math" panose="02040503050406030204" pitchFamily="18" charset="0"/>
                            </a:rPr>
                          </m:ctrlPr>
                        </m:sSupPr>
                        <m:e>
                          <m:r>
                            <a:rPr lang="en-US" sz="4000" i="1">
                              <a:solidFill>
                                <a:srgbClr val="0070C0"/>
                              </a:solidFill>
                              <a:latin typeface="Cambria Math" panose="02040503050406030204" pitchFamily="18" charset="0"/>
                            </a:rPr>
                            <m:t>𝑈</m:t>
                          </m:r>
                        </m:e>
                        <m:sup>
                          <m:r>
                            <a:rPr lang="en-US" sz="4000" i="1">
                              <a:solidFill>
                                <a:srgbClr val="0070C0"/>
                              </a:solidFill>
                              <a:latin typeface="Cambria Math" panose="02040503050406030204" pitchFamily="18" charset="0"/>
                            </a:rPr>
                            <m:t>𝑦</m:t>
                          </m:r>
                        </m:sup>
                      </m:sSup>
                      <m:d>
                        <m:dPr>
                          <m:ctrlPr>
                            <a:rPr lang="en-US" sz="4000" i="1">
                              <a:latin typeface="Cambria Math" panose="02040503050406030204" pitchFamily="18" charset="0"/>
                            </a:rPr>
                          </m:ctrlPr>
                        </m:dPr>
                        <m:e>
                          <m:r>
                            <a:rPr lang="en-US" sz="4000" i="1">
                              <a:latin typeface="Cambria Math" panose="02040503050406030204" pitchFamily="18" charset="0"/>
                            </a:rPr>
                            <m:t>0</m:t>
                          </m:r>
                        </m:e>
                      </m:d>
                      <m:r>
                        <a:rPr lang="en-US" sz="4000" i="1">
                          <a:latin typeface="Cambria Math" panose="02040503050406030204" pitchFamily="18" charset="0"/>
                        </a:rPr>
                        <m:t>+</m:t>
                      </m:r>
                      <m:sSup>
                        <m:sSupPr>
                          <m:ctrlPr>
                            <a:rPr lang="en-US" sz="4000" i="1">
                              <a:solidFill>
                                <a:srgbClr val="0070C0"/>
                              </a:solidFill>
                              <a:latin typeface="Cambria Math" panose="02040503050406030204" pitchFamily="18" charset="0"/>
                            </a:rPr>
                          </m:ctrlPr>
                        </m:sSupPr>
                        <m:e>
                          <m:r>
                            <a:rPr lang="en-US" sz="4000" i="1">
                              <a:solidFill>
                                <a:srgbClr val="0070C0"/>
                              </a:solidFill>
                              <a:latin typeface="Cambria Math" panose="02040503050406030204" pitchFamily="18" charset="0"/>
                            </a:rPr>
                            <m:t>𝑈</m:t>
                          </m:r>
                        </m:e>
                        <m:sup>
                          <m:r>
                            <a:rPr lang="en-US" sz="4000" i="1">
                              <a:solidFill>
                                <a:srgbClr val="0070C0"/>
                              </a:solidFill>
                              <a:latin typeface="Cambria Math" panose="02040503050406030204" pitchFamily="18" charset="0"/>
                            </a:rPr>
                            <m:t>𝑥</m:t>
                          </m:r>
                        </m:sup>
                      </m:sSup>
                      <m:sSup>
                        <m:sSupPr>
                          <m:ctrlPr>
                            <a:rPr lang="en-US" sz="4000" i="1">
                              <a:solidFill>
                                <a:srgbClr val="0070C0"/>
                              </a:solidFill>
                              <a:latin typeface="Cambria Math" panose="02040503050406030204" pitchFamily="18" charset="0"/>
                            </a:rPr>
                          </m:ctrlPr>
                        </m:sSupPr>
                        <m:e>
                          <m:r>
                            <a:rPr lang="en-US" sz="4000" i="1">
                              <a:solidFill>
                                <a:srgbClr val="0070C0"/>
                              </a:solidFill>
                              <a:latin typeface="Cambria Math" panose="02040503050406030204" pitchFamily="18" charset="0"/>
                            </a:rPr>
                            <m:t>𝑈</m:t>
                          </m:r>
                        </m:e>
                        <m:sup>
                          <m:r>
                            <a:rPr lang="en-US" sz="4000" i="1">
                              <a:solidFill>
                                <a:srgbClr val="0070C0"/>
                              </a:solidFill>
                              <a:latin typeface="Cambria Math" panose="02040503050406030204" pitchFamily="18" charset="0"/>
                            </a:rPr>
                            <m:t>𝑧</m:t>
                          </m:r>
                        </m:sup>
                      </m:sSup>
                      <m:d>
                        <m:dPr>
                          <m:ctrlPr>
                            <a:rPr lang="en-US" sz="4000" i="1">
                              <a:latin typeface="Cambria Math" panose="02040503050406030204" pitchFamily="18" charset="0"/>
                            </a:rPr>
                          </m:ctrlPr>
                        </m:dPr>
                        <m:e>
                          <m:r>
                            <a:rPr lang="en-US" sz="4000" i="1">
                              <a:latin typeface="Cambria Math" panose="02040503050406030204" pitchFamily="18" charset="0"/>
                            </a:rPr>
                            <m:t>0</m:t>
                          </m:r>
                        </m:e>
                      </m:d>
                    </m:oMath>
                  </m:oMathPara>
                </a14:m>
                <a:endParaRPr lang="en-CA" sz="4000" dirty="0"/>
              </a:p>
              <a:p>
                <a:pPr/>
                <a14:m>
                  <m:oMathPara xmlns:m="http://schemas.openxmlformats.org/officeDocument/2006/math">
                    <m:oMathParaPr>
                      <m:jc m:val="left"/>
                    </m:oMathParaPr>
                    <m:oMath xmlns:m="http://schemas.openxmlformats.org/officeDocument/2006/math">
                      <m:r>
                        <a:rPr lang="en-US" sz="4000" i="1">
                          <a:latin typeface="Cambria Math" panose="02040503050406030204" pitchFamily="18" charset="0"/>
                        </a:rPr>
                        <m:t>+</m:t>
                      </m:r>
                      <m:sSup>
                        <m:sSupPr>
                          <m:ctrlPr>
                            <a:rPr lang="en-US" sz="4000" i="1">
                              <a:solidFill>
                                <a:srgbClr val="0070C0"/>
                              </a:solidFill>
                              <a:latin typeface="Cambria Math" panose="02040503050406030204" pitchFamily="18" charset="0"/>
                            </a:rPr>
                          </m:ctrlPr>
                        </m:sSupPr>
                        <m:e>
                          <m:r>
                            <a:rPr lang="en-US" sz="4000" i="1">
                              <a:solidFill>
                                <a:srgbClr val="0070C0"/>
                              </a:solidFill>
                              <a:latin typeface="Cambria Math" panose="02040503050406030204" pitchFamily="18" charset="0"/>
                            </a:rPr>
                            <m:t>𝑈</m:t>
                          </m:r>
                        </m:e>
                        <m:sup>
                          <m:r>
                            <a:rPr lang="en-US" sz="4000" i="1">
                              <a:solidFill>
                                <a:srgbClr val="0070C0"/>
                              </a:solidFill>
                              <a:latin typeface="Cambria Math" panose="02040503050406030204" pitchFamily="18" charset="0"/>
                            </a:rPr>
                            <m:t>𝑦</m:t>
                          </m:r>
                        </m:sup>
                      </m:sSup>
                      <m:sSup>
                        <m:sSupPr>
                          <m:ctrlPr>
                            <a:rPr lang="en-US" sz="4000" i="1">
                              <a:solidFill>
                                <a:srgbClr val="0070C0"/>
                              </a:solidFill>
                              <a:latin typeface="Cambria Math" panose="02040503050406030204" pitchFamily="18" charset="0"/>
                            </a:rPr>
                          </m:ctrlPr>
                        </m:sSupPr>
                        <m:e>
                          <m:r>
                            <a:rPr lang="en-US" sz="4000" i="1">
                              <a:solidFill>
                                <a:srgbClr val="0070C0"/>
                              </a:solidFill>
                              <a:latin typeface="Cambria Math" panose="02040503050406030204" pitchFamily="18" charset="0"/>
                            </a:rPr>
                            <m:t>𝑈</m:t>
                          </m:r>
                        </m:e>
                        <m:sup>
                          <m:r>
                            <a:rPr lang="en-US" sz="4000" i="1">
                              <a:solidFill>
                                <a:srgbClr val="0070C0"/>
                              </a:solidFill>
                              <a:latin typeface="Cambria Math" panose="02040503050406030204" pitchFamily="18" charset="0"/>
                            </a:rPr>
                            <m:t>𝑡</m:t>
                          </m:r>
                        </m:sup>
                      </m:sSup>
                      <m:d>
                        <m:dPr>
                          <m:ctrlPr>
                            <a:rPr lang="en-US" sz="4000" i="1">
                              <a:latin typeface="Cambria Math" panose="02040503050406030204" pitchFamily="18" charset="0"/>
                            </a:rPr>
                          </m:ctrlPr>
                        </m:dPr>
                        <m:e>
                          <m:r>
                            <a:rPr lang="en-US" sz="4000" i="1">
                              <a:latin typeface="Cambria Math" panose="02040503050406030204" pitchFamily="18" charset="0"/>
                            </a:rPr>
                            <m:t>0</m:t>
                          </m:r>
                        </m:e>
                      </m:d>
                      <m:r>
                        <a:rPr lang="en-US" sz="4000" i="1">
                          <a:latin typeface="Cambria Math" panose="02040503050406030204" pitchFamily="18" charset="0"/>
                        </a:rPr>
                        <m:t>+</m:t>
                      </m:r>
                      <m:sSup>
                        <m:sSupPr>
                          <m:ctrlPr>
                            <a:rPr lang="en-US" sz="4000" i="1">
                              <a:solidFill>
                                <a:srgbClr val="0070C0"/>
                              </a:solidFill>
                              <a:latin typeface="Cambria Math" panose="02040503050406030204" pitchFamily="18" charset="0"/>
                            </a:rPr>
                          </m:ctrlPr>
                        </m:sSupPr>
                        <m:e>
                          <m:r>
                            <a:rPr lang="en-US" sz="4000" i="1">
                              <a:solidFill>
                                <a:srgbClr val="0070C0"/>
                              </a:solidFill>
                              <a:latin typeface="Cambria Math" panose="02040503050406030204" pitchFamily="18" charset="0"/>
                            </a:rPr>
                            <m:t>𝑈</m:t>
                          </m:r>
                        </m:e>
                        <m:sup>
                          <m:r>
                            <a:rPr lang="en-US" sz="4000" i="1">
                              <a:solidFill>
                                <a:srgbClr val="0070C0"/>
                              </a:solidFill>
                              <a:latin typeface="Cambria Math" panose="02040503050406030204" pitchFamily="18" charset="0"/>
                            </a:rPr>
                            <m:t>𝑦</m:t>
                          </m:r>
                        </m:sup>
                      </m:sSup>
                      <m:sSup>
                        <m:sSupPr>
                          <m:ctrlPr>
                            <a:rPr lang="en-US" sz="4000" i="1">
                              <a:solidFill>
                                <a:srgbClr val="0070C0"/>
                              </a:solidFill>
                              <a:latin typeface="Cambria Math" panose="02040503050406030204" pitchFamily="18" charset="0"/>
                            </a:rPr>
                          </m:ctrlPr>
                        </m:sSupPr>
                        <m:e>
                          <m:r>
                            <a:rPr lang="en-US" sz="4000" i="1">
                              <a:solidFill>
                                <a:srgbClr val="0070C0"/>
                              </a:solidFill>
                              <a:latin typeface="Cambria Math" panose="02040503050406030204" pitchFamily="18" charset="0"/>
                            </a:rPr>
                            <m:t>𝑈</m:t>
                          </m:r>
                        </m:e>
                        <m:sup>
                          <m:r>
                            <a:rPr lang="en-US" sz="4000" i="1">
                              <a:solidFill>
                                <a:srgbClr val="0070C0"/>
                              </a:solidFill>
                              <a:latin typeface="Cambria Math" panose="02040503050406030204" pitchFamily="18" charset="0"/>
                            </a:rPr>
                            <m:t>𝑥</m:t>
                          </m:r>
                        </m:sup>
                      </m:sSup>
                      <m:d>
                        <m:dPr>
                          <m:ctrlPr>
                            <a:rPr lang="en-US" sz="4000" i="1">
                              <a:latin typeface="Cambria Math" panose="02040503050406030204" pitchFamily="18" charset="0"/>
                            </a:rPr>
                          </m:ctrlPr>
                        </m:dPr>
                        <m:e>
                          <m:r>
                            <a:rPr lang="en-US" sz="4000" i="1">
                              <a:latin typeface="Cambria Math" panose="02040503050406030204" pitchFamily="18" charset="0"/>
                            </a:rPr>
                            <m:t>0</m:t>
                          </m:r>
                        </m:e>
                      </m:d>
                      <m:r>
                        <a:rPr lang="en-US" sz="4000" i="1">
                          <a:latin typeface="Cambria Math" panose="02040503050406030204" pitchFamily="18" charset="0"/>
                        </a:rPr>
                        <m:t>+</m:t>
                      </m:r>
                      <m:sSup>
                        <m:sSupPr>
                          <m:ctrlPr>
                            <a:rPr lang="en-US" sz="4000" i="1">
                              <a:solidFill>
                                <a:srgbClr val="0070C0"/>
                              </a:solidFill>
                              <a:latin typeface="Cambria Math" panose="02040503050406030204" pitchFamily="18" charset="0"/>
                            </a:rPr>
                          </m:ctrlPr>
                        </m:sSupPr>
                        <m:e>
                          <m:r>
                            <a:rPr lang="en-US" sz="4000" i="1">
                              <a:solidFill>
                                <a:srgbClr val="0070C0"/>
                              </a:solidFill>
                              <a:latin typeface="Cambria Math" panose="02040503050406030204" pitchFamily="18" charset="0"/>
                            </a:rPr>
                            <m:t>𝑈</m:t>
                          </m:r>
                        </m:e>
                        <m:sup>
                          <m:r>
                            <a:rPr lang="en-US" sz="4000" i="1">
                              <a:solidFill>
                                <a:srgbClr val="0070C0"/>
                              </a:solidFill>
                              <a:latin typeface="Cambria Math" panose="02040503050406030204" pitchFamily="18" charset="0"/>
                            </a:rPr>
                            <m:t>𝑦</m:t>
                          </m:r>
                        </m:sup>
                      </m:sSup>
                      <m:sSup>
                        <m:sSupPr>
                          <m:ctrlPr>
                            <a:rPr lang="en-US" sz="4000" i="1">
                              <a:solidFill>
                                <a:srgbClr val="0070C0"/>
                              </a:solidFill>
                              <a:latin typeface="Cambria Math" panose="02040503050406030204" pitchFamily="18" charset="0"/>
                            </a:rPr>
                          </m:ctrlPr>
                        </m:sSupPr>
                        <m:e>
                          <m:r>
                            <a:rPr lang="en-US" sz="4000" i="1">
                              <a:solidFill>
                                <a:srgbClr val="0070C0"/>
                              </a:solidFill>
                              <a:latin typeface="Cambria Math" panose="02040503050406030204" pitchFamily="18" charset="0"/>
                            </a:rPr>
                            <m:t>𝑈</m:t>
                          </m:r>
                        </m:e>
                        <m:sup>
                          <m:r>
                            <a:rPr lang="en-US" sz="4000" i="1">
                              <a:solidFill>
                                <a:srgbClr val="0070C0"/>
                              </a:solidFill>
                              <a:latin typeface="Cambria Math" panose="02040503050406030204" pitchFamily="18" charset="0"/>
                            </a:rPr>
                            <m:t>𝑦</m:t>
                          </m:r>
                        </m:sup>
                      </m:sSup>
                      <m:d>
                        <m:dPr>
                          <m:ctrlPr>
                            <a:rPr lang="en-US" sz="4000" i="1">
                              <a:latin typeface="Cambria Math" panose="02040503050406030204" pitchFamily="18" charset="0"/>
                            </a:rPr>
                          </m:ctrlPr>
                        </m:dPr>
                        <m:e>
                          <m:r>
                            <a:rPr lang="en-US" sz="4000" i="1">
                              <a:latin typeface="Cambria Math" panose="02040503050406030204" pitchFamily="18" charset="0"/>
                            </a:rPr>
                            <m:t>−1</m:t>
                          </m:r>
                        </m:e>
                      </m:d>
                      <m:r>
                        <a:rPr lang="en-US" sz="4000" i="1">
                          <a:latin typeface="Cambria Math" panose="02040503050406030204" pitchFamily="18" charset="0"/>
                        </a:rPr>
                        <m:t>+</m:t>
                      </m:r>
                      <m:sSup>
                        <m:sSupPr>
                          <m:ctrlPr>
                            <a:rPr lang="en-US" sz="4000" i="1">
                              <a:solidFill>
                                <a:srgbClr val="0070C0"/>
                              </a:solidFill>
                              <a:latin typeface="Cambria Math" panose="02040503050406030204" pitchFamily="18" charset="0"/>
                            </a:rPr>
                          </m:ctrlPr>
                        </m:sSupPr>
                        <m:e>
                          <m:r>
                            <a:rPr lang="en-US" sz="4000" i="1">
                              <a:solidFill>
                                <a:srgbClr val="0070C0"/>
                              </a:solidFill>
                              <a:latin typeface="Cambria Math" panose="02040503050406030204" pitchFamily="18" charset="0"/>
                            </a:rPr>
                            <m:t>𝑈</m:t>
                          </m:r>
                        </m:e>
                        <m:sup>
                          <m:r>
                            <a:rPr lang="en-US" sz="4000" i="1">
                              <a:solidFill>
                                <a:srgbClr val="0070C0"/>
                              </a:solidFill>
                              <a:latin typeface="Cambria Math" panose="02040503050406030204" pitchFamily="18" charset="0"/>
                            </a:rPr>
                            <m:t>𝑦</m:t>
                          </m:r>
                        </m:sup>
                      </m:sSup>
                      <m:sSup>
                        <m:sSupPr>
                          <m:ctrlPr>
                            <a:rPr lang="en-US" sz="4000" i="1">
                              <a:solidFill>
                                <a:srgbClr val="0070C0"/>
                              </a:solidFill>
                              <a:latin typeface="Cambria Math" panose="02040503050406030204" pitchFamily="18" charset="0"/>
                            </a:rPr>
                          </m:ctrlPr>
                        </m:sSupPr>
                        <m:e>
                          <m:r>
                            <a:rPr lang="en-US" sz="4000" i="1">
                              <a:solidFill>
                                <a:srgbClr val="0070C0"/>
                              </a:solidFill>
                              <a:latin typeface="Cambria Math" panose="02040503050406030204" pitchFamily="18" charset="0"/>
                            </a:rPr>
                            <m:t>𝑈</m:t>
                          </m:r>
                        </m:e>
                        <m:sup>
                          <m:r>
                            <a:rPr lang="en-US" sz="4000" i="1">
                              <a:solidFill>
                                <a:srgbClr val="0070C0"/>
                              </a:solidFill>
                              <a:latin typeface="Cambria Math" panose="02040503050406030204" pitchFamily="18" charset="0"/>
                            </a:rPr>
                            <m:t>𝑧</m:t>
                          </m:r>
                        </m:sup>
                      </m:sSup>
                      <m:d>
                        <m:dPr>
                          <m:ctrlPr>
                            <a:rPr lang="en-US" sz="4000" i="1">
                              <a:latin typeface="Cambria Math" panose="02040503050406030204" pitchFamily="18" charset="0"/>
                            </a:rPr>
                          </m:ctrlPr>
                        </m:dPr>
                        <m:e>
                          <m:r>
                            <a:rPr lang="en-US" sz="4000" i="1">
                              <a:latin typeface="Cambria Math" panose="02040503050406030204" pitchFamily="18" charset="0"/>
                            </a:rPr>
                            <m:t>0</m:t>
                          </m:r>
                        </m:e>
                      </m:d>
                    </m:oMath>
                  </m:oMathPara>
                </a14:m>
                <a:endParaRPr lang="en-CA" sz="4000" dirty="0"/>
              </a:p>
              <a:p>
                <a:pPr/>
                <a14:m>
                  <m:oMathPara xmlns:m="http://schemas.openxmlformats.org/officeDocument/2006/math">
                    <m:oMathParaPr>
                      <m:jc m:val="left"/>
                    </m:oMathParaPr>
                    <m:oMath xmlns:m="http://schemas.openxmlformats.org/officeDocument/2006/math">
                      <m:r>
                        <a:rPr lang="en-US" sz="4000" i="1">
                          <a:latin typeface="Cambria Math" panose="02040503050406030204" pitchFamily="18" charset="0"/>
                        </a:rPr>
                        <m:t>+</m:t>
                      </m:r>
                      <m:sSup>
                        <m:sSupPr>
                          <m:ctrlPr>
                            <a:rPr lang="en-US" sz="4000" i="1">
                              <a:solidFill>
                                <a:srgbClr val="0070C0"/>
                              </a:solidFill>
                              <a:latin typeface="Cambria Math" panose="02040503050406030204" pitchFamily="18" charset="0"/>
                            </a:rPr>
                          </m:ctrlPr>
                        </m:sSupPr>
                        <m:e>
                          <m:r>
                            <a:rPr lang="en-US" sz="4000" i="1">
                              <a:solidFill>
                                <a:srgbClr val="0070C0"/>
                              </a:solidFill>
                              <a:latin typeface="Cambria Math" panose="02040503050406030204" pitchFamily="18" charset="0"/>
                            </a:rPr>
                            <m:t>𝑈</m:t>
                          </m:r>
                        </m:e>
                        <m:sup>
                          <m:r>
                            <a:rPr lang="en-US" sz="4000" i="1">
                              <a:solidFill>
                                <a:srgbClr val="0070C0"/>
                              </a:solidFill>
                              <a:latin typeface="Cambria Math" panose="02040503050406030204" pitchFamily="18" charset="0"/>
                            </a:rPr>
                            <m:t>𝑧</m:t>
                          </m:r>
                        </m:sup>
                      </m:sSup>
                      <m:sSup>
                        <m:sSupPr>
                          <m:ctrlPr>
                            <a:rPr lang="en-US" sz="4000" i="1">
                              <a:solidFill>
                                <a:srgbClr val="0070C0"/>
                              </a:solidFill>
                              <a:latin typeface="Cambria Math" panose="02040503050406030204" pitchFamily="18" charset="0"/>
                            </a:rPr>
                          </m:ctrlPr>
                        </m:sSupPr>
                        <m:e>
                          <m:r>
                            <a:rPr lang="en-US" sz="4000" i="1">
                              <a:solidFill>
                                <a:srgbClr val="0070C0"/>
                              </a:solidFill>
                              <a:latin typeface="Cambria Math" panose="02040503050406030204" pitchFamily="18" charset="0"/>
                            </a:rPr>
                            <m:t>𝑈</m:t>
                          </m:r>
                        </m:e>
                        <m:sup>
                          <m:r>
                            <a:rPr lang="en-US" sz="4000" i="1">
                              <a:solidFill>
                                <a:srgbClr val="0070C0"/>
                              </a:solidFill>
                              <a:latin typeface="Cambria Math" panose="02040503050406030204" pitchFamily="18" charset="0"/>
                            </a:rPr>
                            <m:t>𝑡</m:t>
                          </m:r>
                        </m:sup>
                      </m:sSup>
                      <m:d>
                        <m:dPr>
                          <m:ctrlPr>
                            <a:rPr lang="en-US" sz="4000" i="1">
                              <a:latin typeface="Cambria Math" panose="02040503050406030204" pitchFamily="18" charset="0"/>
                            </a:rPr>
                          </m:ctrlPr>
                        </m:dPr>
                        <m:e>
                          <m:r>
                            <a:rPr lang="en-US" sz="4000" i="1">
                              <a:latin typeface="Cambria Math" panose="02040503050406030204" pitchFamily="18" charset="0"/>
                            </a:rPr>
                            <m:t>0</m:t>
                          </m:r>
                        </m:e>
                      </m:d>
                      <m:r>
                        <a:rPr lang="en-US" sz="4000" b="0" i="1" smtClean="0">
                          <a:solidFill>
                            <a:srgbClr val="002060"/>
                          </a:solidFill>
                          <a:latin typeface="Cambria Math" panose="02040503050406030204" pitchFamily="18" charset="0"/>
                        </a:rPr>
                        <m:t> </m:t>
                      </m:r>
                      <m:r>
                        <a:rPr lang="en-US" sz="4000" i="1">
                          <a:latin typeface="Cambria Math" panose="02040503050406030204" pitchFamily="18" charset="0"/>
                        </a:rPr>
                        <m:t>+</m:t>
                      </m:r>
                      <m:sSup>
                        <m:sSupPr>
                          <m:ctrlPr>
                            <a:rPr lang="en-US" sz="4000" i="1">
                              <a:solidFill>
                                <a:srgbClr val="0070C0"/>
                              </a:solidFill>
                              <a:latin typeface="Cambria Math" panose="02040503050406030204" pitchFamily="18" charset="0"/>
                            </a:rPr>
                          </m:ctrlPr>
                        </m:sSupPr>
                        <m:e>
                          <m:r>
                            <a:rPr lang="en-US" sz="4000" i="1">
                              <a:solidFill>
                                <a:srgbClr val="0070C0"/>
                              </a:solidFill>
                              <a:latin typeface="Cambria Math" panose="02040503050406030204" pitchFamily="18" charset="0"/>
                            </a:rPr>
                            <m:t>𝑈</m:t>
                          </m:r>
                        </m:e>
                        <m:sup>
                          <m:r>
                            <a:rPr lang="en-US" sz="4000" i="1">
                              <a:solidFill>
                                <a:srgbClr val="0070C0"/>
                              </a:solidFill>
                              <a:latin typeface="Cambria Math" panose="02040503050406030204" pitchFamily="18" charset="0"/>
                            </a:rPr>
                            <m:t>𝑧</m:t>
                          </m:r>
                        </m:sup>
                      </m:sSup>
                      <m:sSup>
                        <m:sSupPr>
                          <m:ctrlPr>
                            <a:rPr lang="en-US" sz="4000" i="1">
                              <a:solidFill>
                                <a:srgbClr val="0070C0"/>
                              </a:solidFill>
                              <a:latin typeface="Cambria Math" panose="02040503050406030204" pitchFamily="18" charset="0"/>
                            </a:rPr>
                          </m:ctrlPr>
                        </m:sSupPr>
                        <m:e>
                          <m:r>
                            <a:rPr lang="en-US" sz="4000" i="1">
                              <a:solidFill>
                                <a:srgbClr val="0070C0"/>
                              </a:solidFill>
                              <a:latin typeface="Cambria Math" panose="02040503050406030204" pitchFamily="18" charset="0"/>
                            </a:rPr>
                            <m:t>𝑈</m:t>
                          </m:r>
                        </m:e>
                        <m:sup>
                          <m:r>
                            <a:rPr lang="en-US" sz="4000" i="1">
                              <a:solidFill>
                                <a:srgbClr val="0070C0"/>
                              </a:solidFill>
                              <a:latin typeface="Cambria Math" panose="02040503050406030204" pitchFamily="18" charset="0"/>
                            </a:rPr>
                            <m:t>𝑥</m:t>
                          </m:r>
                        </m:sup>
                      </m:sSup>
                      <m:d>
                        <m:dPr>
                          <m:ctrlPr>
                            <a:rPr lang="en-US" sz="4000" i="1">
                              <a:latin typeface="Cambria Math" panose="02040503050406030204" pitchFamily="18" charset="0"/>
                            </a:rPr>
                          </m:ctrlPr>
                        </m:dPr>
                        <m:e>
                          <m:r>
                            <a:rPr lang="en-US" sz="4000" i="1">
                              <a:latin typeface="Cambria Math" panose="02040503050406030204" pitchFamily="18" charset="0"/>
                            </a:rPr>
                            <m:t>0</m:t>
                          </m:r>
                        </m:e>
                      </m:d>
                      <m:r>
                        <a:rPr lang="en-US" sz="4000" b="0" i="1" smtClean="0">
                          <a:solidFill>
                            <a:srgbClr val="002060"/>
                          </a:solidFill>
                          <a:latin typeface="Cambria Math" panose="02040503050406030204" pitchFamily="18" charset="0"/>
                        </a:rPr>
                        <m:t> </m:t>
                      </m:r>
                      <m:r>
                        <a:rPr lang="en-US" sz="4000" i="1">
                          <a:latin typeface="Cambria Math" panose="02040503050406030204" pitchFamily="18" charset="0"/>
                        </a:rPr>
                        <m:t>+</m:t>
                      </m:r>
                      <m:sSup>
                        <m:sSupPr>
                          <m:ctrlPr>
                            <a:rPr lang="en-US" sz="4000" i="1">
                              <a:solidFill>
                                <a:srgbClr val="0070C0"/>
                              </a:solidFill>
                              <a:latin typeface="Cambria Math" panose="02040503050406030204" pitchFamily="18" charset="0"/>
                            </a:rPr>
                          </m:ctrlPr>
                        </m:sSupPr>
                        <m:e>
                          <m:r>
                            <a:rPr lang="en-US" sz="4000" i="1">
                              <a:solidFill>
                                <a:srgbClr val="0070C0"/>
                              </a:solidFill>
                              <a:latin typeface="Cambria Math" panose="02040503050406030204" pitchFamily="18" charset="0"/>
                            </a:rPr>
                            <m:t>𝑈</m:t>
                          </m:r>
                        </m:e>
                        <m:sup>
                          <m:r>
                            <a:rPr lang="en-US" sz="4000" i="1">
                              <a:solidFill>
                                <a:srgbClr val="0070C0"/>
                              </a:solidFill>
                              <a:latin typeface="Cambria Math" panose="02040503050406030204" pitchFamily="18" charset="0"/>
                            </a:rPr>
                            <m:t>𝑧</m:t>
                          </m:r>
                        </m:sup>
                      </m:sSup>
                      <m:sSup>
                        <m:sSupPr>
                          <m:ctrlPr>
                            <a:rPr lang="en-US" sz="4000" i="1">
                              <a:solidFill>
                                <a:srgbClr val="0070C0"/>
                              </a:solidFill>
                              <a:latin typeface="Cambria Math" panose="02040503050406030204" pitchFamily="18" charset="0"/>
                            </a:rPr>
                          </m:ctrlPr>
                        </m:sSupPr>
                        <m:e>
                          <m:r>
                            <a:rPr lang="en-US" sz="4000" i="1">
                              <a:solidFill>
                                <a:srgbClr val="0070C0"/>
                              </a:solidFill>
                              <a:latin typeface="Cambria Math" panose="02040503050406030204" pitchFamily="18" charset="0"/>
                            </a:rPr>
                            <m:t>𝑈</m:t>
                          </m:r>
                        </m:e>
                        <m:sup>
                          <m:r>
                            <a:rPr lang="en-US" sz="4000" i="1">
                              <a:solidFill>
                                <a:srgbClr val="0070C0"/>
                              </a:solidFill>
                              <a:latin typeface="Cambria Math" panose="02040503050406030204" pitchFamily="18" charset="0"/>
                            </a:rPr>
                            <m:t>𝑦</m:t>
                          </m:r>
                        </m:sup>
                      </m:sSup>
                      <m:d>
                        <m:dPr>
                          <m:ctrlPr>
                            <a:rPr lang="en-US" sz="4000" i="1">
                              <a:latin typeface="Cambria Math" panose="02040503050406030204" pitchFamily="18" charset="0"/>
                            </a:rPr>
                          </m:ctrlPr>
                        </m:dPr>
                        <m:e>
                          <m:r>
                            <a:rPr lang="en-US" sz="4000" i="1">
                              <a:latin typeface="Cambria Math" panose="02040503050406030204" pitchFamily="18" charset="0"/>
                            </a:rPr>
                            <m:t>0</m:t>
                          </m:r>
                        </m:e>
                      </m:d>
                      <m:r>
                        <a:rPr lang="en-US" sz="4000" b="0" i="1" smtClean="0">
                          <a:solidFill>
                            <a:srgbClr val="002060"/>
                          </a:solidFill>
                          <a:latin typeface="Cambria Math" panose="02040503050406030204" pitchFamily="18" charset="0"/>
                        </a:rPr>
                        <m:t> </m:t>
                      </m:r>
                      <m:r>
                        <a:rPr lang="en-US" sz="4000" i="1">
                          <a:latin typeface="Cambria Math" panose="02040503050406030204" pitchFamily="18" charset="0"/>
                        </a:rPr>
                        <m:t>+</m:t>
                      </m:r>
                      <m:sSup>
                        <m:sSupPr>
                          <m:ctrlPr>
                            <a:rPr lang="en-US" sz="4000" i="1">
                              <a:solidFill>
                                <a:srgbClr val="0070C0"/>
                              </a:solidFill>
                              <a:latin typeface="Cambria Math" panose="02040503050406030204" pitchFamily="18" charset="0"/>
                            </a:rPr>
                          </m:ctrlPr>
                        </m:sSupPr>
                        <m:e>
                          <m:r>
                            <a:rPr lang="en-US" sz="4000" i="1">
                              <a:solidFill>
                                <a:srgbClr val="0070C0"/>
                              </a:solidFill>
                              <a:latin typeface="Cambria Math" panose="02040503050406030204" pitchFamily="18" charset="0"/>
                            </a:rPr>
                            <m:t>𝑈</m:t>
                          </m:r>
                        </m:e>
                        <m:sup>
                          <m:r>
                            <a:rPr lang="en-US" sz="4000" i="1">
                              <a:solidFill>
                                <a:srgbClr val="0070C0"/>
                              </a:solidFill>
                              <a:latin typeface="Cambria Math" panose="02040503050406030204" pitchFamily="18" charset="0"/>
                            </a:rPr>
                            <m:t>𝑧</m:t>
                          </m:r>
                        </m:sup>
                      </m:sSup>
                      <m:sSup>
                        <m:sSupPr>
                          <m:ctrlPr>
                            <a:rPr lang="en-US" sz="4000" i="1">
                              <a:solidFill>
                                <a:srgbClr val="0070C0"/>
                              </a:solidFill>
                              <a:latin typeface="Cambria Math" panose="02040503050406030204" pitchFamily="18" charset="0"/>
                            </a:rPr>
                          </m:ctrlPr>
                        </m:sSupPr>
                        <m:e>
                          <m:r>
                            <a:rPr lang="en-US" sz="4000" i="1">
                              <a:solidFill>
                                <a:srgbClr val="0070C0"/>
                              </a:solidFill>
                              <a:latin typeface="Cambria Math" panose="02040503050406030204" pitchFamily="18" charset="0"/>
                            </a:rPr>
                            <m:t>𝑈</m:t>
                          </m:r>
                        </m:e>
                        <m:sup>
                          <m:r>
                            <a:rPr lang="en-US" sz="4000" i="1">
                              <a:solidFill>
                                <a:srgbClr val="0070C0"/>
                              </a:solidFill>
                              <a:latin typeface="Cambria Math" panose="02040503050406030204" pitchFamily="18" charset="0"/>
                            </a:rPr>
                            <m:t>𝑧</m:t>
                          </m:r>
                        </m:sup>
                      </m:sSup>
                      <m:d>
                        <m:dPr>
                          <m:ctrlPr>
                            <a:rPr lang="en-US" sz="4000" i="1">
                              <a:latin typeface="Cambria Math" panose="02040503050406030204" pitchFamily="18" charset="0"/>
                            </a:rPr>
                          </m:ctrlPr>
                        </m:dPr>
                        <m:e>
                          <m:r>
                            <a:rPr lang="en-US" sz="4000" i="1">
                              <a:latin typeface="Cambria Math" panose="02040503050406030204" pitchFamily="18" charset="0"/>
                            </a:rPr>
                            <m:t>−1</m:t>
                          </m:r>
                        </m:e>
                      </m:d>
                    </m:oMath>
                  </m:oMathPara>
                </a14:m>
                <a:endParaRPr lang="en-CA" sz="4000" dirty="0"/>
              </a:p>
            </p:txBody>
          </p:sp>
        </mc:Choice>
        <mc:Fallback xmlns="">
          <p:sp>
            <p:nvSpPr>
              <p:cNvPr id="10" name="TextBox 9">
                <a:extLst>
                  <a:ext uri="{FF2B5EF4-FFF2-40B4-BE49-F238E27FC236}">
                    <a16:creationId xmlns:a16="http://schemas.microsoft.com/office/drawing/2014/main" id="{0882BC30-A4DA-47B4-BADB-B8BC0BCAF6C6}"/>
                  </a:ext>
                </a:extLst>
              </p:cNvPr>
              <p:cNvSpPr txBox="1">
                <a:spLocks noRot="1" noChangeAspect="1" noMove="1" noResize="1" noEditPoints="1" noAdjustHandles="1" noChangeArrowheads="1" noChangeShapeType="1" noTextEdit="1"/>
              </p:cNvSpPr>
              <p:nvPr/>
            </p:nvSpPr>
            <p:spPr>
              <a:xfrm>
                <a:off x="555310" y="4096976"/>
                <a:ext cx="11066420" cy="2554545"/>
              </a:xfrm>
              <a:prstGeom prst="rect">
                <a:avLst/>
              </a:prstGeom>
              <a:blipFill>
                <a:blip r:embed="rId7"/>
                <a:stretch>
                  <a:fillRect/>
                </a:stretch>
              </a:blipFill>
              <a:ln>
                <a:noFill/>
              </a:ln>
            </p:spPr>
            <p:txBody>
              <a:bodyPr/>
              <a:lstStyle/>
              <a:p>
                <a:r>
                  <a:rPr lang="en-CA">
                    <a:noFill/>
                  </a:rPr>
                  <a:t> </a:t>
                </a:r>
              </a:p>
            </p:txBody>
          </p:sp>
        </mc:Fallback>
      </mc:AlternateContent>
    </p:spTree>
    <p:custDataLst>
      <p:tags r:id="rId1"/>
    </p:custDataLst>
    <p:extLst>
      <p:ext uri="{BB962C8B-B14F-4D97-AF65-F5344CB8AC3E}">
        <p14:creationId xmlns:p14="http://schemas.microsoft.com/office/powerpoint/2010/main" val="3614285645"/>
      </p:ext>
    </p:extLst>
  </p:cSld>
  <p:clrMapOvr>
    <a:masterClrMapping/>
  </p:clrMapOvr>
  <mc:AlternateContent xmlns:mc="http://schemas.openxmlformats.org/markup-compatibility/2006" xmlns:p14="http://schemas.microsoft.com/office/powerpoint/2010/main">
    <mc:Choice Requires="p14">
      <p:transition spd="med" p14:dur="700" advTm="584">
        <p:fade/>
      </p:transition>
    </mc:Choice>
    <mc:Fallback xmlns="">
      <p:transition spd="med" advTm="584">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itle 1">
                <a:extLst>
                  <a:ext uri="{FF2B5EF4-FFF2-40B4-BE49-F238E27FC236}">
                    <a16:creationId xmlns:a16="http://schemas.microsoft.com/office/drawing/2014/main" id="{45DED69E-CEC7-4643-9C4D-D6976E8369B5}"/>
                  </a:ext>
                </a:extLst>
              </p:cNvPr>
              <p:cNvSpPr txBox="1">
                <a:spLocks/>
              </p:cNvSpPr>
              <p:nvPr/>
            </p:nvSpPr>
            <p:spPr>
              <a:xfrm>
                <a:off x="0" y="-95249"/>
                <a:ext cx="11639550" cy="12001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dirty="0">
                    <a:latin typeface="+mn-lt"/>
                  </a:rPr>
                  <a:t>What is the </a:t>
                </a:r>
                <a:r>
                  <a:rPr lang="en-US" sz="5400" dirty="0" err="1">
                    <a:latin typeface="+mn-lt"/>
                  </a:rPr>
                  <a:t>Minkowski</a:t>
                </a:r>
                <a:r>
                  <a:rPr lang="en-US" sz="5400" dirty="0">
                    <a:latin typeface="+mn-lt"/>
                  </a:rPr>
                  <a:t> magnitude of </a:t>
                </a:r>
                <a14:m>
                  <m:oMath xmlns:m="http://schemas.openxmlformats.org/officeDocument/2006/math">
                    <m:acc>
                      <m:accPr>
                        <m:chr m:val="⃗"/>
                        <m:ctrlPr>
                          <a:rPr lang="en-US" sz="5400" b="0" i="1" smtClean="0">
                            <a:solidFill>
                              <a:srgbClr val="7030A0"/>
                            </a:solidFill>
                            <a:latin typeface="Cambria Math" panose="02040503050406030204" pitchFamily="18" charset="0"/>
                          </a:rPr>
                        </m:ctrlPr>
                      </m:accPr>
                      <m:e>
                        <m:r>
                          <a:rPr lang="en-US" sz="5400" b="0" i="1" smtClean="0">
                            <a:solidFill>
                              <a:srgbClr val="7030A0"/>
                            </a:solidFill>
                            <a:latin typeface="Cambria Math" panose="02040503050406030204" pitchFamily="18" charset="0"/>
                          </a:rPr>
                          <m:t>𝑈</m:t>
                        </m:r>
                      </m:e>
                    </m:acc>
                  </m:oMath>
                </a14:m>
                <a:r>
                  <a:rPr lang="en-US" sz="5400" dirty="0">
                    <a:latin typeface="+mn-lt"/>
                  </a:rPr>
                  <a:t>? </a:t>
                </a:r>
                <a:endParaRPr lang="en-CA" sz="5400" dirty="0">
                  <a:latin typeface="+mn-lt"/>
                </a:endParaRPr>
              </a:p>
            </p:txBody>
          </p:sp>
        </mc:Choice>
        <mc:Fallback xmlns="">
          <p:sp>
            <p:nvSpPr>
              <p:cNvPr id="4" name="Title 1">
                <a:extLst>
                  <a:ext uri="{FF2B5EF4-FFF2-40B4-BE49-F238E27FC236}">
                    <a16:creationId xmlns:a16="http://schemas.microsoft.com/office/drawing/2014/main" id="{45DED69E-CEC7-4643-9C4D-D6976E8369B5}"/>
                  </a:ext>
                </a:extLst>
              </p:cNvPr>
              <p:cNvSpPr txBox="1">
                <a:spLocks noRot="1" noChangeAspect="1" noMove="1" noResize="1" noEditPoints="1" noAdjustHandles="1" noChangeArrowheads="1" noChangeShapeType="1" noTextEdit="1"/>
              </p:cNvSpPr>
              <p:nvPr/>
            </p:nvSpPr>
            <p:spPr>
              <a:xfrm>
                <a:off x="0" y="-95249"/>
                <a:ext cx="11639550" cy="1200150"/>
              </a:xfrm>
              <a:prstGeom prst="rect">
                <a:avLst/>
              </a:prstGeom>
              <a:blipFill>
                <a:blip r:embed="rId4"/>
                <a:stretch>
                  <a:fillRect l="-2776" t="-1523" r="-1676" b="-19797"/>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41168B53-12E0-410C-8455-A1135D07CD6F}"/>
                  </a:ext>
                </a:extLst>
              </p:cNvPr>
              <p:cNvSpPr txBox="1"/>
              <p:nvPr/>
            </p:nvSpPr>
            <p:spPr>
              <a:xfrm>
                <a:off x="114300" y="2076450"/>
                <a:ext cx="12077700" cy="1839734"/>
              </a:xfrm>
              <a:prstGeom prst="rect">
                <a:avLst/>
              </a:prstGeom>
              <a:noFill/>
              <a:ln>
                <a:noFill/>
              </a:ln>
            </p:spPr>
            <p:txBody>
              <a:bodyPr wrap="square" rtlCol="0">
                <a:spAutoFit/>
              </a:bodyPr>
              <a:lstStyle/>
              <a:p>
                <a:pPr/>
                <a14:m>
                  <m:oMathPara xmlns:m="http://schemas.openxmlformats.org/officeDocument/2006/math">
                    <m:oMathParaPr>
                      <m:jc m:val="left"/>
                    </m:oMathParaPr>
                    <m:oMath xmlns:m="http://schemas.openxmlformats.org/officeDocument/2006/math">
                      <m:sSup>
                        <m:sSupPr>
                          <m:ctrlPr>
                            <a:rPr lang="en-US" sz="5400" b="0" i="1" smtClean="0">
                              <a:latin typeface="Cambria Math" panose="02040503050406030204" pitchFamily="18" charset="0"/>
                            </a:rPr>
                          </m:ctrlPr>
                        </m:sSupPr>
                        <m:e>
                          <m:d>
                            <m:dPr>
                              <m:begChr m:val="‖"/>
                              <m:endChr m:val="‖"/>
                              <m:ctrlPr>
                                <a:rPr lang="en-US" sz="5400" b="0" i="1" smtClean="0">
                                  <a:latin typeface="Cambria Math" panose="02040503050406030204" pitchFamily="18" charset="0"/>
                                </a:rPr>
                              </m:ctrlPr>
                            </m:dPr>
                            <m:e>
                              <m:acc>
                                <m:accPr>
                                  <m:chr m:val="⃗"/>
                                  <m:ctrlPr>
                                    <a:rPr lang="en-US" sz="5400" i="1">
                                      <a:solidFill>
                                        <a:srgbClr val="7030A0"/>
                                      </a:solidFill>
                                      <a:latin typeface="Cambria Math" panose="02040503050406030204" pitchFamily="18" charset="0"/>
                                    </a:rPr>
                                  </m:ctrlPr>
                                </m:accPr>
                                <m:e>
                                  <m:r>
                                    <a:rPr lang="en-US" sz="5400" i="1">
                                      <a:solidFill>
                                        <a:srgbClr val="7030A0"/>
                                      </a:solidFill>
                                      <a:latin typeface="Cambria Math" panose="02040503050406030204" pitchFamily="18" charset="0"/>
                                    </a:rPr>
                                    <m:t>𝑈</m:t>
                                  </m:r>
                                </m:e>
                              </m:acc>
                            </m:e>
                          </m:d>
                        </m:e>
                        <m:sup>
                          <m:r>
                            <a:rPr lang="en-US" sz="5400" b="0" i="1" smtClean="0">
                              <a:latin typeface="Cambria Math" panose="02040503050406030204" pitchFamily="18" charset="0"/>
                            </a:rPr>
                            <m:t>2</m:t>
                          </m:r>
                        </m:sup>
                      </m:sSup>
                      <m:r>
                        <a:rPr lang="en-US" sz="5400" i="1">
                          <a:latin typeface="Cambria Math" panose="02040503050406030204" pitchFamily="18" charset="0"/>
                        </a:rPr>
                        <m:t>=</m:t>
                      </m:r>
                      <m:acc>
                        <m:accPr>
                          <m:chr m:val="⃗"/>
                          <m:ctrlPr>
                            <a:rPr lang="en-US" sz="5400" b="0" i="1" smtClean="0">
                              <a:solidFill>
                                <a:srgbClr val="7030A0"/>
                              </a:solidFill>
                              <a:latin typeface="Cambria Math" panose="02040503050406030204" pitchFamily="18" charset="0"/>
                            </a:rPr>
                          </m:ctrlPr>
                        </m:accPr>
                        <m:e>
                          <m:r>
                            <a:rPr lang="en-US" sz="5400" b="0" i="1" smtClean="0">
                              <a:solidFill>
                                <a:srgbClr val="7030A0"/>
                              </a:solidFill>
                              <a:latin typeface="Cambria Math" panose="02040503050406030204" pitchFamily="18" charset="0"/>
                            </a:rPr>
                            <m:t>𝑈</m:t>
                          </m:r>
                        </m:e>
                      </m:acc>
                      <m:r>
                        <a:rPr lang="en-US" sz="6000" b="0" i="1" smtClean="0">
                          <a:solidFill>
                            <a:schemeClr val="tx1"/>
                          </a:solidFill>
                          <a:latin typeface="Cambria Math" panose="02040503050406030204" pitchFamily="18" charset="0"/>
                        </a:rPr>
                        <m:t>⋅</m:t>
                      </m:r>
                      <m:acc>
                        <m:accPr>
                          <m:chr m:val="⃗"/>
                          <m:ctrlPr>
                            <a:rPr lang="en-US" sz="5400" b="0" i="1" smtClean="0">
                              <a:solidFill>
                                <a:srgbClr val="7030A0"/>
                              </a:solidFill>
                              <a:latin typeface="Cambria Math" panose="02040503050406030204" pitchFamily="18" charset="0"/>
                            </a:rPr>
                          </m:ctrlPr>
                        </m:accPr>
                        <m:e>
                          <m:r>
                            <a:rPr lang="en-US" sz="5400" b="0" i="1" smtClean="0">
                              <a:solidFill>
                                <a:srgbClr val="7030A0"/>
                              </a:solidFill>
                              <a:latin typeface="Cambria Math" panose="02040503050406030204" pitchFamily="18" charset="0"/>
                            </a:rPr>
                            <m:t>𝑈</m:t>
                          </m:r>
                        </m:e>
                      </m:acc>
                      <m:r>
                        <a:rPr lang="en-US" sz="5400" b="0" i="1" smtClean="0">
                          <a:solidFill>
                            <a:schemeClr val="tx1"/>
                          </a:solidFill>
                          <a:latin typeface="Cambria Math" panose="02040503050406030204" pitchFamily="18" charset="0"/>
                        </a:rPr>
                        <m:t>=</m:t>
                      </m:r>
                    </m:oMath>
                  </m:oMathPara>
                </a14:m>
                <a:endParaRPr lang="en-US" sz="5400" b="0" i="1" dirty="0">
                  <a:solidFill>
                    <a:schemeClr val="tx1"/>
                  </a:solidFill>
                  <a:latin typeface="Cambria Math" panose="02040503050406030204" pitchFamily="18" charset="0"/>
                </a:endParaRPr>
              </a:p>
              <a:p>
                <a:pPr/>
                <a14:m>
                  <m:oMathPara xmlns:m="http://schemas.openxmlformats.org/officeDocument/2006/math">
                    <m:oMathParaPr>
                      <m:jc m:val="left"/>
                    </m:oMathParaPr>
                    <m:oMath xmlns:m="http://schemas.openxmlformats.org/officeDocument/2006/math">
                      <m:d>
                        <m:dPr>
                          <m:ctrlPr>
                            <a:rPr lang="en-US" sz="3200" i="1">
                              <a:latin typeface="Cambria Math" panose="02040503050406030204" pitchFamily="18" charset="0"/>
                            </a:rPr>
                          </m:ctrlPr>
                        </m:dPr>
                        <m:e>
                          <m:sSup>
                            <m:sSupPr>
                              <m:ctrlPr>
                                <a:rPr lang="en-US" sz="3200" i="1">
                                  <a:solidFill>
                                    <a:srgbClr val="0070C0"/>
                                  </a:solidFill>
                                  <a:latin typeface="Cambria Math" panose="02040503050406030204" pitchFamily="18" charset="0"/>
                                </a:rPr>
                              </m:ctrlPr>
                            </m:sSupPr>
                            <m:e>
                              <m:r>
                                <a:rPr lang="en-US" sz="3200" i="1">
                                  <a:solidFill>
                                    <a:srgbClr val="0070C0"/>
                                  </a:solidFill>
                                  <a:latin typeface="Cambria Math" panose="02040503050406030204" pitchFamily="18" charset="0"/>
                                </a:rPr>
                                <m:t>𝑈</m:t>
                              </m:r>
                            </m:e>
                            <m:sup>
                              <m:r>
                                <a:rPr lang="en-US" sz="3200" i="1">
                                  <a:solidFill>
                                    <a:srgbClr val="0070C0"/>
                                  </a:solidFill>
                                  <a:latin typeface="Cambria Math" panose="02040503050406030204" pitchFamily="18" charset="0"/>
                                </a:rPr>
                                <m:t>𝑡</m:t>
                              </m:r>
                            </m:sup>
                          </m:sSup>
                          <m:acc>
                            <m:accPr>
                              <m:chr m:val="⃗"/>
                              <m:ctrlPr>
                                <a:rPr lang="en-US" sz="3200" i="1">
                                  <a:solidFill>
                                    <a:srgbClr val="002060"/>
                                  </a:solidFill>
                                  <a:latin typeface="Cambria Math" panose="02040503050406030204" pitchFamily="18" charset="0"/>
                                </a:rPr>
                              </m:ctrlPr>
                            </m:accPr>
                            <m:e>
                              <m:sSub>
                                <m:sSubPr>
                                  <m:ctrlPr>
                                    <a:rPr lang="en-US" sz="3200" i="1">
                                      <a:solidFill>
                                        <a:srgbClr val="002060"/>
                                      </a:solidFill>
                                      <a:latin typeface="Cambria Math" panose="02040503050406030204" pitchFamily="18" charset="0"/>
                                    </a:rPr>
                                  </m:ctrlPr>
                                </m:sSubPr>
                                <m:e>
                                  <m:r>
                                    <a:rPr lang="en-US" sz="3200" i="1">
                                      <a:solidFill>
                                        <a:srgbClr val="002060"/>
                                      </a:solidFill>
                                      <a:latin typeface="Cambria Math" panose="02040503050406030204" pitchFamily="18" charset="0"/>
                                    </a:rPr>
                                    <m:t>𝑒</m:t>
                                  </m:r>
                                </m:e>
                                <m:sub>
                                  <m:r>
                                    <a:rPr lang="en-US" sz="3200" i="1">
                                      <a:solidFill>
                                        <a:srgbClr val="002060"/>
                                      </a:solidFill>
                                      <a:latin typeface="Cambria Math" panose="02040503050406030204" pitchFamily="18" charset="0"/>
                                    </a:rPr>
                                    <m:t>𝑡</m:t>
                                  </m:r>
                                </m:sub>
                              </m:sSub>
                            </m:e>
                          </m:acc>
                          <m:r>
                            <a:rPr lang="en-US" sz="3200" i="1">
                              <a:latin typeface="Cambria Math" panose="02040503050406030204" pitchFamily="18" charset="0"/>
                            </a:rPr>
                            <m:t>+</m:t>
                          </m:r>
                          <m:sSup>
                            <m:sSupPr>
                              <m:ctrlPr>
                                <a:rPr lang="en-US" sz="3200" i="1">
                                  <a:solidFill>
                                    <a:srgbClr val="0070C0"/>
                                  </a:solidFill>
                                  <a:latin typeface="Cambria Math" panose="02040503050406030204" pitchFamily="18" charset="0"/>
                                </a:rPr>
                              </m:ctrlPr>
                            </m:sSupPr>
                            <m:e>
                              <m:r>
                                <a:rPr lang="en-US" sz="3200" i="1">
                                  <a:solidFill>
                                    <a:srgbClr val="0070C0"/>
                                  </a:solidFill>
                                  <a:latin typeface="Cambria Math" panose="02040503050406030204" pitchFamily="18" charset="0"/>
                                </a:rPr>
                                <m:t>𝑈</m:t>
                              </m:r>
                            </m:e>
                            <m:sup>
                              <m:r>
                                <a:rPr lang="en-US" sz="3200" b="0" i="1" smtClean="0">
                                  <a:solidFill>
                                    <a:srgbClr val="0070C0"/>
                                  </a:solidFill>
                                  <a:latin typeface="Cambria Math" panose="02040503050406030204" pitchFamily="18" charset="0"/>
                                </a:rPr>
                                <m:t>𝑥</m:t>
                              </m:r>
                            </m:sup>
                          </m:sSup>
                          <m:acc>
                            <m:accPr>
                              <m:chr m:val="⃗"/>
                              <m:ctrlPr>
                                <a:rPr lang="en-US" sz="3200" i="1">
                                  <a:solidFill>
                                    <a:srgbClr val="002060"/>
                                  </a:solidFill>
                                  <a:latin typeface="Cambria Math" panose="02040503050406030204" pitchFamily="18" charset="0"/>
                                </a:rPr>
                              </m:ctrlPr>
                            </m:accPr>
                            <m:e>
                              <m:sSub>
                                <m:sSubPr>
                                  <m:ctrlPr>
                                    <a:rPr lang="en-US" sz="3200" i="1">
                                      <a:solidFill>
                                        <a:srgbClr val="002060"/>
                                      </a:solidFill>
                                      <a:latin typeface="Cambria Math" panose="02040503050406030204" pitchFamily="18" charset="0"/>
                                    </a:rPr>
                                  </m:ctrlPr>
                                </m:sSubPr>
                                <m:e>
                                  <m:r>
                                    <a:rPr lang="en-US" sz="3200" i="1">
                                      <a:solidFill>
                                        <a:srgbClr val="002060"/>
                                      </a:solidFill>
                                      <a:latin typeface="Cambria Math" panose="02040503050406030204" pitchFamily="18" charset="0"/>
                                    </a:rPr>
                                    <m:t>𝑒</m:t>
                                  </m:r>
                                </m:e>
                                <m:sub>
                                  <m:r>
                                    <a:rPr lang="en-US" sz="3200" i="1">
                                      <a:solidFill>
                                        <a:srgbClr val="002060"/>
                                      </a:solidFill>
                                      <a:latin typeface="Cambria Math" panose="02040503050406030204" pitchFamily="18" charset="0"/>
                                    </a:rPr>
                                    <m:t>𝑥</m:t>
                                  </m:r>
                                </m:sub>
                              </m:sSub>
                            </m:e>
                          </m:acc>
                          <m:r>
                            <a:rPr lang="en-US" sz="3200" i="1">
                              <a:latin typeface="Cambria Math" panose="02040503050406030204" pitchFamily="18" charset="0"/>
                            </a:rPr>
                            <m:t>+</m:t>
                          </m:r>
                          <m:sSup>
                            <m:sSupPr>
                              <m:ctrlPr>
                                <a:rPr lang="en-US" sz="3200" i="1">
                                  <a:solidFill>
                                    <a:srgbClr val="0070C0"/>
                                  </a:solidFill>
                                  <a:latin typeface="Cambria Math" panose="02040503050406030204" pitchFamily="18" charset="0"/>
                                </a:rPr>
                              </m:ctrlPr>
                            </m:sSupPr>
                            <m:e>
                              <m:r>
                                <a:rPr lang="en-US" sz="3200" i="1">
                                  <a:solidFill>
                                    <a:srgbClr val="0070C0"/>
                                  </a:solidFill>
                                  <a:latin typeface="Cambria Math" panose="02040503050406030204" pitchFamily="18" charset="0"/>
                                </a:rPr>
                                <m:t>𝑈</m:t>
                              </m:r>
                            </m:e>
                            <m:sup>
                              <m:r>
                                <a:rPr lang="en-US" sz="3200" i="1">
                                  <a:solidFill>
                                    <a:srgbClr val="0070C0"/>
                                  </a:solidFill>
                                  <a:latin typeface="Cambria Math" panose="02040503050406030204" pitchFamily="18" charset="0"/>
                                </a:rPr>
                                <m:t>𝑦</m:t>
                              </m:r>
                            </m:sup>
                          </m:sSup>
                          <m:r>
                            <a:rPr lang="en-US" sz="3200" i="1">
                              <a:solidFill>
                                <a:srgbClr val="0070C0"/>
                              </a:solidFill>
                              <a:latin typeface="Cambria Math" panose="02040503050406030204" pitchFamily="18" charset="0"/>
                            </a:rPr>
                            <m:t> </m:t>
                          </m:r>
                          <m:acc>
                            <m:accPr>
                              <m:chr m:val="⃗"/>
                              <m:ctrlPr>
                                <a:rPr lang="en-US" sz="3200" i="1">
                                  <a:solidFill>
                                    <a:srgbClr val="002060"/>
                                  </a:solidFill>
                                  <a:latin typeface="Cambria Math" panose="02040503050406030204" pitchFamily="18" charset="0"/>
                                </a:rPr>
                              </m:ctrlPr>
                            </m:accPr>
                            <m:e>
                              <m:sSub>
                                <m:sSubPr>
                                  <m:ctrlPr>
                                    <a:rPr lang="en-US" sz="3200" i="1">
                                      <a:solidFill>
                                        <a:srgbClr val="002060"/>
                                      </a:solidFill>
                                      <a:latin typeface="Cambria Math" panose="02040503050406030204" pitchFamily="18" charset="0"/>
                                    </a:rPr>
                                  </m:ctrlPr>
                                </m:sSubPr>
                                <m:e>
                                  <m:r>
                                    <a:rPr lang="en-US" sz="3200" i="1">
                                      <a:solidFill>
                                        <a:srgbClr val="002060"/>
                                      </a:solidFill>
                                      <a:latin typeface="Cambria Math" panose="02040503050406030204" pitchFamily="18" charset="0"/>
                                    </a:rPr>
                                    <m:t>𝑒</m:t>
                                  </m:r>
                                </m:e>
                                <m:sub>
                                  <m:r>
                                    <a:rPr lang="en-US" sz="3200" i="1">
                                      <a:solidFill>
                                        <a:srgbClr val="002060"/>
                                      </a:solidFill>
                                      <a:latin typeface="Cambria Math" panose="02040503050406030204" pitchFamily="18" charset="0"/>
                                    </a:rPr>
                                    <m:t>𝑦</m:t>
                                  </m:r>
                                </m:sub>
                              </m:sSub>
                            </m:e>
                          </m:acc>
                          <m:r>
                            <a:rPr lang="en-US" sz="3200" i="1">
                              <a:latin typeface="Cambria Math" panose="02040503050406030204" pitchFamily="18" charset="0"/>
                            </a:rPr>
                            <m:t>+</m:t>
                          </m:r>
                          <m:sSup>
                            <m:sSupPr>
                              <m:ctrlPr>
                                <a:rPr lang="en-US" sz="3200" i="1">
                                  <a:solidFill>
                                    <a:srgbClr val="0070C0"/>
                                  </a:solidFill>
                                  <a:latin typeface="Cambria Math" panose="02040503050406030204" pitchFamily="18" charset="0"/>
                                </a:rPr>
                              </m:ctrlPr>
                            </m:sSupPr>
                            <m:e>
                              <m:r>
                                <a:rPr lang="en-US" sz="3200" i="1">
                                  <a:solidFill>
                                    <a:srgbClr val="0070C0"/>
                                  </a:solidFill>
                                  <a:latin typeface="Cambria Math" panose="02040503050406030204" pitchFamily="18" charset="0"/>
                                </a:rPr>
                                <m:t>𝑈</m:t>
                              </m:r>
                            </m:e>
                            <m:sup>
                              <m:r>
                                <a:rPr lang="en-US" sz="3200" i="1">
                                  <a:solidFill>
                                    <a:srgbClr val="0070C0"/>
                                  </a:solidFill>
                                  <a:latin typeface="Cambria Math" panose="02040503050406030204" pitchFamily="18" charset="0"/>
                                </a:rPr>
                                <m:t>𝑧</m:t>
                              </m:r>
                            </m:sup>
                          </m:sSup>
                          <m:r>
                            <a:rPr lang="en-US" sz="3200" i="1">
                              <a:solidFill>
                                <a:srgbClr val="0070C0"/>
                              </a:solidFill>
                              <a:latin typeface="Cambria Math" panose="02040503050406030204" pitchFamily="18" charset="0"/>
                            </a:rPr>
                            <m:t> </m:t>
                          </m:r>
                          <m:acc>
                            <m:accPr>
                              <m:chr m:val="⃗"/>
                              <m:ctrlPr>
                                <a:rPr lang="en-US" sz="3200" i="1">
                                  <a:solidFill>
                                    <a:srgbClr val="002060"/>
                                  </a:solidFill>
                                  <a:latin typeface="Cambria Math" panose="02040503050406030204" pitchFamily="18" charset="0"/>
                                </a:rPr>
                              </m:ctrlPr>
                            </m:accPr>
                            <m:e>
                              <m:sSub>
                                <m:sSubPr>
                                  <m:ctrlPr>
                                    <a:rPr lang="en-US" sz="3200" i="1">
                                      <a:solidFill>
                                        <a:srgbClr val="002060"/>
                                      </a:solidFill>
                                      <a:latin typeface="Cambria Math" panose="02040503050406030204" pitchFamily="18" charset="0"/>
                                    </a:rPr>
                                  </m:ctrlPr>
                                </m:sSubPr>
                                <m:e>
                                  <m:r>
                                    <a:rPr lang="en-US" sz="3200" i="1">
                                      <a:solidFill>
                                        <a:srgbClr val="002060"/>
                                      </a:solidFill>
                                      <a:latin typeface="Cambria Math" panose="02040503050406030204" pitchFamily="18" charset="0"/>
                                    </a:rPr>
                                    <m:t>𝑒</m:t>
                                  </m:r>
                                </m:e>
                                <m:sub>
                                  <m:r>
                                    <a:rPr lang="en-US" sz="3200" i="1">
                                      <a:solidFill>
                                        <a:srgbClr val="002060"/>
                                      </a:solidFill>
                                      <a:latin typeface="Cambria Math" panose="02040503050406030204" pitchFamily="18" charset="0"/>
                                    </a:rPr>
                                    <m:t>𝑧</m:t>
                                  </m:r>
                                </m:sub>
                              </m:sSub>
                            </m:e>
                          </m:acc>
                        </m:e>
                      </m:d>
                      <m:r>
                        <a:rPr lang="en-US" sz="3200" i="1">
                          <a:latin typeface="Cambria Math" panose="02040503050406030204" pitchFamily="18" charset="0"/>
                        </a:rPr>
                        <m:t>⋅</m:t>
                      </m:r>
                      <m:d>
                        <m:dPr>
                          <m:ctrlPr>
                            <a:rPr lang="en-US" sz="3200" i="1">
                              <a:latin typeface="Cambria Math" panose="02040503050406030204" pitchFamily="18" charset="0"/>
                            </a:rPr>
                          </m:ctrlPr>
                        </m:dPr>
                        <m:e>
                          <m:sSup>
                            <m:sSupPr>
                              <m:ctrlPr>
                                <a:rPr lang="en-US" sz="3200" i="1">
                                  <a:solidFill>
                                    <a:srgbClr val="0070C0"/>
                                  </a:solidFill>
                                  <a:latin typeface="Cambria Math" panose="02040503050406030204" pitchFamily="18" charset="0"/>
                                </a:rPr>
                              </m:ctrlPr>
                            </m:sSupPr>
                            <m:e>
                              <m:r>
                                <a:rPr lang="en-US" sz="3200" i="1">
                                  <a:solidFill>
                                    <a:srgbClr val="0070C0"/>
                                  </a:solidFill>
                                  <a:latin typeface="Cambria Math" panose="02040503050406030204" pitchFamily="18" charset="0"/>
                                </a:rPr>
                                <m:t>𝑈</m:t>
                              </m:r>
                            </m:e>
                            <m:sup>
                              <m:r>
                                <a:rPr lang="en-US" sz="3200" i="1">
                                  <a:solidFill>
                                    <a:srgbClr val="0070C0"/>
                                  </a:solidFill>
                                  <a:latin typeface="Cambria Math" panose="02040503050406030204" pitchFamily="18" charset="0"/>
                                </a:rPr>
                                <m:t>𝑡</m:t>
                              </m:r>
                            </m:sup>
                          </m:sSup>
                          <m:acc>
                            <m:accPr>
                              <m:chr m:val="⃗"/>
                              <m:ctrlPr>
                                <a:rPr lang="en-US" sz="3200" i="1">
                                  <a:solidFill>
                                    <a:srgbClr val="002060"/>
                                  </a:solidFill>
                                  <a:latin typeface="Cambria Math" panose="02040503050406030204" pitchFamily="18" charset="0"/>
                                </a:rPr>
                              </m:ctrlPr>
                            </m:accPr>
                            <m:e>
                              <m:sSub>
                                <m:sSubPr>
                                  <m:ctrlPr>
                                    <a:rPr lang="en-US" sz="3200" i="1">
                                      <a:solidFill>
                                        <a:srgbClr val="002060"/>
                                      </a:solidFill>
                                      <a:latin typeface="Cambria Math" panose="02040503050406030204" pitchFamily="18" charset="0"/>
                                    </a:rPr>
                                  </m:ctrlPr>
                                </m:sSubPr>
                                <m:e>
                                  <m:r>
                                    <a:rPr lang="en-US" sz="3200" i="1">
                                      <a:solidFill>
                                        <a:srgbClr val="002060"/>
                                      </a:solidFill>
                                      <a:latin typeface="Cambria Math" panose="02040503050406030204" pitchFamily="18" charset="0"/>
                                    </a:rPr>
                                    <m:t>𝑒</m:t>
                                  </m:r>
                                </m:e>
                                <m:sub>
                                  <m:r>
                                    <a:rPr lang="en-US" sz="3200" i="1">
                                      <a:solidFill>
                                        <a:srgbClr val="002060"/>
                                      </a:solidFill>
                                      <a:latin typeface="Cambria Math" panose="02040503050406030204" pitchFamily="18" charset="0"/>
                                    </a:rPr>
                                    <m:t>𝑡</m:t>
                                  </m:r>
                                </m:sub>
                              </m:sSub>
                            </m:e>
                          </m:acc>
                          <m:r>
                            <a:rPr lang="en-US" sz="3200" i="1">
                              <a:latin typeface="Cambria Math" panose="02040503050406030204" pitchFamily="18" charset="0"/>
                            </a:rPr>
                            <m:t>+</m:t>
                          </m:r>
                          <m:sSup>
                            <m:sSupPr>
                              <m:ctrlPr>
                                <a:rPr lang="en-US" sz="3200" i="1">
                                  <a:solidFill>
                                    <a:srgbClr val="0070C0"/>
                                  </a:solidFill>
                                  <a:latin typeface="Cambria Math" panose="02040503050406030204" pitchFamily="18" charset="0"/>
                                </a:rPr>
                              </m:ctrlPr>
                            </m:sSupPr>
                            <m:e>
                              <m:r>
                                <a:rPr lang="en-US" sz="3200" i="1">
                                  <a:solidFill>
                                    <a:srgbClr val="0070C0"/>
                                  </a:solidFill>
                                  <a:latin typeface="Cambria Math" panose="02040503050406030204" pitchFamily="18" charset="0"/>
                                </a:rPr>
                                <m:t>𝑈</m:t>
                              </m:r>
                            </m:e>
                            <m:sup>
                              <m:r>
                                <a:rPr lang="en-US" sz="3200" i="1">
                                  <a:solidFill>
                                    <a:srgbClr val="0070C0"/>
                                  </a:solidFill>
                                  <a:latin typeface="Cambria Math" panose="02040503050406030204" pitchFamily="18" charset="0"/>
                                </a:rPr>
                                <m:t>𝑥</m:t>
                              </m:r>
                            </m:sup>
                          </m:sSup>
                          <m:r>
                            <a:rPr lang="en-US" sz="3200" i="1">
                              <a:solidFill>
                                <a:srgbClr val="0070C0"/>
                              </a:solidFill>
                              <a:latin typeface="Cambria Math" panose="02040503050406030204" pitchFamily="18" charset="0"/>
                            </a:rPr>
                            <m:t> </m:t>
                          </m:r>
                          <m:acc>
                            <m:accPr>
                              <m:chr m:val="⃗"/>
                              <m:ctrlPr>
                                <a:rPr lang="en-US" sz="3200" i="1">
                                  <a:solidFill>
                                    <a:srgbClr val="002060"/>
                                  </a:solidFill>
                                  <a:latin typeface="Cambria Math" panose="02040503050406030204" pitchFamily="18" charset="0"/>
                                </a:rPr>
                              </m:ctrlPr>
                            </m:accPr>
                            <m:e>
                              <m:sSub>
                                <m:sSubPr>
                                  <m:ctrlPr>
                                    <a:rPr lang="en-US" sz="3200" i="1">
                                      <a:solidFill>
                                        <a:srgbClr val="002060"/>
                                      </a:solidFill>
                                      <a:latin typeface="Cambria Math" panose="02040503050406030204" pitchFamily="18" charset="0"/>
                                    </a:rPr>
                                  </m:ctrlPr>
                                </m:sSubPr>
                                <m:e>
                                  <m:r>
                                    <a:rPr lang="en-US" sz="3200" i="1">
                                      <a:solidFill>
                                        <a:srgbClr val="002060"/>
                                      </a:solidFill>
                                      <a:latin typeface="Cambria Math" panose="02040503050406030204" pitchFamily="18" charset="0"/>
                                    </a:rPr>
                                    <m:t>𝑒</m:t>
                                  </m:r>
                                </m:e>
                                <m:sub>
                                  <m:r>
                                    <a:rPr lang="en-US" sz="3200" i="1">
                                      <a:solidFill>
                                        <a:srgbClr val="002060"/>
                                      </a:solidFill>
                                      <a:latin typeface="Cambria Math" panose="02040503050406030204" pitchFamily="18" charset="0"/>
                                    </a:rPr>
                                    <m:t>𝑥</m:t>
                                  </m:r>
                                </m:sub>
                              </m:sSub>
                            </m:e>
                          </m:acc>
                          <m:r>
                            <a:rPr lang="en-US" sz="3200" i="1">
                              <a:latin typeface="Cambria Math" panose="02040503050406030204" pitchFamily="18" charset="0"/>
                            </a:rPr>
                            <m:t>+</m:t>
                          </m:r>
                          <m:sSup>
                            <m:sSupPr>
                              <m:ctrlPr>
                                <a:rPr lang="en-US" sz="3200" i="1">
                                  <a:solidFill>
                                    <a:srgbClr val="0070C0"/>
                                  </a:solidFill>
                                  <a:latin typeface="Cambria Math" panose="02040503050406030204" pitchFamily="18" charset="0"/>
                                </a:rPr>
                              </m:ctrlPr>
                            </m:sSupPr>
                            <m:e>
                              <m:r>
                                <a:rPr lang="en-US" sz="3200" i="1">
                                  <a:solidFill>
                                    <a:srgbClr val="0070C0"/>
                                  </a:solidFill>
                                  <a:latin typeface="Cambria Math" panose="02040503050406030204" pitchFamily="18" charset="0"/>
                                </a:rPr>
                                <m:t>𝑈</m:t>
                              </m:r>
                            </m:e>
                            <m:sup>
                              <m:r>
                                <a:rPr lang="en-US" sz="3200" i="1">
                                  <a:solidFill>
                                    <a:srgbClr val="0070C0"/>
                                  </a:solidFill>
                                  <a:latin typeface="Cambria Math" panose="02040503050406030204" pitchFamily="18" charset="0"/>
                                </a:rPr>
                                <m:t>𝑦</m:t>
                              </m:r>
                            </m:sup>
                          </m:sSup>
                          <m:r>
                            <a:rPr lang="en-US" sz="3200" i="1">
                              <a:solidFill>
                                <a:srgbClr val="0070C0"/>
                              </a:solidFill>
                              <a:latin typeface="Cambria Math" panose="02040503050406030204" pitchFamily="18" charset="0"/>
                            </a:rPr>
                            <m:t> </m:t>
                          </m:r>
                          <m:acc>
                            <m:accPr>
                              <m:chr m:val="⃗"/>
                              <m:ctrlPr>
                                <a:rPr lang="en-US" sz="3200" i="1">
                                  <a:solidFill>
                                    <a:srgbClr val="002060"/>
                                  </a:solidFill>
                                  <a:latin typeface="Cambria Math" panose="02040503050406030204" pitchFamily="18" charset="0"/>
                                </a:rPr>
                              </m:ctrlPr>
                            </m:accPr>
                            <m:e>
                              <m:sSub>
                                <m:sSubPr>
                                  <m:ctrlPr>
                                    <a:rPr lang="en-US" sz="3200" i="1">
                                      <a:solidFill>
                                        <a:srgbClr val="002060"/>
                                      </a:solidFill>
                                      <a:latin typeface="Cambria Math" panose="02040503050406030204" pitchFamily="18" charset="0"/>
                                    </a:rPr>
                                  </m:ctrlPr>
                                </m:sSubPr>
                                <m:e>
                                  <m:r>
                                    <a:rPr lang="en-US" sz="3200" i="1">
                                      <a:solidFill>
                                        <a:srgbClr val="002060"/>
                                      </a:solidFill>
                                      <a:latin typeface="Cambria Math" panose="02040503050406030204" pitchFamily="18" charset="0"/>
                                    </a:rPr>
                                    <m:t>𝑒</m:t>
                                  </m:r>
                                </m:e>
                                <m:sub>
                                  <m:r>
                                    <a:rPr lang="en-US" sz="3200" i="1">
                                      <a:solidFill>
                                        <a:srgbClr val="002060"/>
                                      </a:solidFill>
                                      <a:latin typeface="Cambria Math" panose="02040503050406030204" pitchFamily="18" charset="0"/>
                                    </a:rPr>
                                    <m:t>𝑦</m:t>
                                  </m:r>
                                </m:sub>
                              </m:sSub>
                            </m:e>
                          </m:acc>
                          <m:r>
                            <a:rPr lang="en-US" sz="3200" i="1">
                              <a:latin typeface="Cambria Math" panose="02040503050406030204" pitchFamily="18" charset="0"/>
                            </a:rPr>
                            <m:t>+</m:t>
                          </m:r>
                          <m:sSup>
                            <m:sSupPr>
                              <m:ctrlPr>
                                <a:rPr lang="en-US" sz="3200" i="1">
                                  <a:solidFill>
                                    <a:srgbClr val="0070C0"/>
                                  </a:solidFill>
                                  <a:latin typeface="Cambria Math" panose="02040503050406030204" pitchFamily="18" charset="0"/>
                                </a:rPr>
                              </m:ctrlPr>
                            </m:sSupPr>
                            <m:e>
                              <m:r>
                                <a:rPr lang="en-US" sz="3200" i="1">
                                  <a:solidFill>
                                    <a:srgbClr val="0070C0"/>
                                  </a:solidFill>
                                  <a:latin typeface="Cambria Math" panose="02040503050406030204" pitchFamily="18" charset="0"/>
                                </a:rPr>
                                <m:t>𝑈</m:t>
                              </m:r>
                            </m:e>
                            <m:sup>
                              <m:r>
                                <a:rPr lang="en-US" sz="3200" i="1">
                                  <a:solidFill>
                                    <a:srgbClr val="0070C0"/>
                                  </a:solidFill>
                                  <a:latin typeface="Cambria Math" panose="02040503050406030204" pitchFamily="18" charset="0"/>
                                </a:rPr>
                                <m:t>𝑧</m:t>
                              </m:r>
                            </m:sup>
                          </m:sSup>
                          <m:r>
                            <a:rPr lang="en-US" sz="3200" i="1">
                              <a:solidFill>
                                <a:srgbClr val="0070C0"/>
                              </a:solidFill>
                              <a:latin typeface="Cambria Math" panose="02040503050406030204" pitchFamily="18" charset="0"/>
                            </a:rPr>
                            <m:t> </m:t>
                          </m:r>
                          <m:acc>
                            <m:accPr>
                              <m:chr m:val="⃗"/>
                              <m:ctrlPr>
                                <a:rPr lang="en-US" sz="3200" i="1">
                                  <a:solidFill>
                                    <a:srgbClr val="002060"/>
                                  </a:solidFill>
                                  <a:latin typeface="Cambria Math" panose="02040503050406030204" pitchFamily="18" charset="0"/>
                                </a:rPr>
                              </m:ctrlPr>
                            </m:accPr>
                            <m:e>
                              <m:sSub>
                                <m:sSubPr>
                                  <m:ctrlPr>
                                    <a:rPr lang="en-US" sz="3200" i="1">
                                      <a:solidFill>
                                        <a:srgbClr val="002060"/>
                                      </a:solidFill>
                                      <a:latin typeface="Cambria Math" panose="02040503050406030204" pitchFamily="18" charset="0"/>
                                    </a:rPr>
                                  </m:ctrlPr>
                                </m:sSubPr>
                                <m:e>
                                  <m:r>
                                    <a:rPr lang="en-US" sz="3200" i="1">
                                      <a:solidFill>
                                        <a:srgbClr val="002060"/>
                                      </a:solidFill>
                                      <a:latin typeface="Cambria Math" panose="02040503050406030204" pitchFamily="18" charset="0"/>
                                    </a:rPr>
                                    <m:t>𝑒</m:t>
                                  </m:r>
                                </m:e>
                                <m:sub>
                                  <m:r>
                                    <a:rPr lang="en-US" sz="3200" i="1">
                                      <a:solidFill>
                                        <a:srgbClr val="002060"/>
                                      </a:solidFill>
                                      <a:latin typeface="Cambria Math" panose="02040503050406030204" pitchFamily="18" charset="0"/>
                                    </a:rPr>
                                    <m:t>𝑧</m:t>
                                  </m:r>
                                </m:sub>
                              </m:sSub>
                            </m:e>
                          </m:acc>
                        </m:e>
                      </m:d>
                    </m:oMath>
                  </m:oMathPara>
                </a14:m>
                <a:endParaRPr lang="en-CA" sz="5400" dirty="0">
                  <a:solidFill>
                    <a:schemeClr val="tx1"/>
                  </a:solidFill>
                </a:endParaRPr>
              </a:p>
            </p:txBody>
          </p:sp>
        </mc:Choice>
        <mc:Fallback xmlns="">
          <p:sp>
            <p:nvSpPr>
              <p:cNvPr id="6" name="TextBox 5">
                <a:extLst>
                  <a:ext uri="{FF2B5EF4-FFF2-40B4-BE49-F238E27FC236}">
                    <a16:creationId xmlns:a16="http://schemas.microsoft.com/office/drawing/2014/main" id="{41168B53-12E0-410C-8455-A1135D07CD6F}"/>
                  </a:ext>
                </a:extLst>
              </p:cNvPr>
              <p:cNvSpPr txBox="1">
                <a:spLocks noRot="1" noChangeAspect="1" noMove="1" noResize="1" noEditPoints="1" noAdjustHandles="1" noChangeArrowheads="1" noChangeShapeType="1" noTextEdit="1"/>
              </p:cNvSpPr>
              <p:nvPr/>
            </p:nvSpPr>
            <p:spPr>
              <a:xfrm>
                <a:off x="114300" y="2076450"/>
                <a:ext cx="12077700" cy="1839734"/>
              </a:xfrm>
              <a:prstGeom prst="rect">
                <a:avLst/>
              </a:prstGeom>
              <a:blipFill>
                <a:blip r:embed="rId5"/>
                <a:stretch>
                  <a:fillRect/>
                </a:stretch>
              </a:blipFill>
              <a:ln>
                <a:no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B8BF74A-5EE5-4CAB-B788-85598E465CA2}"/>
                  </a:ext>
                </a:extLst>
              </p:cNvPr>
              <p:cNvSpPr txBox="1"/>
              <p:nvPr/>
            </p:nvSpPr>
            <p:spPr>
              <a:xfrm>
                <a:off x="247650" y="895350"/>
                <a:ext cx="12076872" cy="1108958"/>
              </a:xfrm>
              <a:prstGeom prst="rect">
                <a:avLst/>
              </a:prstGeom>
              <a:noFill/>
              <a:ln>
                <a:noFill/>
              </a:ln>
            </p:spPr>
            <p:txBody>
              <a:bodyPr wrap="square" rtlCol="0">
                <a:spAutoFit/>
              </a:bodyPr>
              <a:lstStyle/>
              <a:p>
                <a14:m>
                  <m:oMath xmlns:m="http://schemas.openxmlformats.org/officeDocument/2006/math">
                    <m:acc>
                      <m:accPr>
                        <m:chr m:val="⃗"/>
                        <m:ctrlPr>
                          <a:rPr lang="en-US" sz="5400" i="1">
                            <a:solidFill>
                              <a:srgbClr val="7030A0"/>
                            </a:solidFill>
                            <a:latin typeface="Cambria Math" panose="02040503050406030204" pitchFamily="18" charset="0"/>
                          </a:rPr>
                        </m:ctrlPr>
                      </m:accPr>
                      <m:e>
                        <m:r>
                          <a:rPr lang="en-US" sz="5400" i="1">
                            <a:solidFill>
                              <a:srgbClr val="7030A0"/>
                            </a:solidFill>
                            <a:latin typeface="Cambria Math" panose="02040503050406030204" pitchFamily="18" charset="0"/>
                          </a:rPr>
                          <m:t>𝑈</m:t>
                        </m:r>
                      </m:e>
                    </m:acc>
                    <m:r>
                      <a:rPr lang="en-US" sz="5400" i="1">
                        <a:latin typeface="Cambria Math" panose="02040503050406030204" pitchFamily="18" charset="0"/>
                      </a:rPr>
                      <m:t>= </m:t>
                    </m:r>
                    <m:r>
                      <a:rPr lang="en-US" sz="5400" i="1">
                        <a:latin typeface="Cambria Math" panose="02040503050406030204" pitchFamily="18" charset="0"/>
                      </a:rPr>
                      <m:t>𝑐</m:t>
                    </m:r>
                    <m:r>
                      <a:rPr lang="en-US" sz="5400" i="1">
                        <a:latin typeface="Cambria Math" panose="02040503050406030204" pitchFamily="18" charset="0"/>
                      </a:rPr>
                      <m:t>𝛾</m:t>
                    </m:r>
                    <m:acc>
                      <m:accPr>
                        <m:chr m:val="⃗"/>
                        <m:ctrlPr>
                          <a:rPr lang="en-US" sz="5400" i="1">
                            <a:solidFill>
                              <a:srgbClr val="002060"/>
                            </a:solidFill>
                            <a:latin typeface="Cambria Math" panose="02040503050406030204" pitchFamily="18" charset="0"/>
                          </a:rPr>
                        </m:ctrlPr>
                      </m:accPr>
                      <m:e>
                        <m:sSub>
                          <m:sSubPr>
                            <m:ctrlPr>
                              <a:rPr lang="en-US" sz="5400" i="1">
                                <a:solidFill>
                                  <a:srgbClr val="002060"/>
                                </a:solidFill>
                                <a:latin typeface="Cambria Math" panose="02040503050406030204" pitchFamily="18" charset="0"/>
                              </a:rPr>
                            </m:ctrlPr>
                          </m:sSubPr>
                          <m:e>
                            <m:r>
                              <a:rPr lang="en-US" sz="5400" i="1">
                                <a:solidFill>
                                  <a:srgbClr val="002060"/>
                                </a:solidFill>
                                <a:latin typeface="Cambria Math" panose="02040503050406030204" pitchFamily="18" charset="0"/>
                              </a:rPr>
                              <m:t>𝑒</m:t>
                            </m:r>
                          </m:e>
                          <m:sub>
                            <m:r>
                              <a:rPr lang="en-US" sz="5400" i="1">
                                <a:solidFill>
                                  <a:srgbClr val="002060"/>
                                </a:solidFill>
                                <a:latin typeface="Cambria Math" panose="02040503050406030204" pitchFamily="18" charset="0"/>
                              </a:rPr>
                              <m:t>𝑡</m:t>
                            </m:r>
                          </m:sub>
                        </m:sSub>
                      </m:e>
                    </m:acc>
                    <m:r>
                      <a:rPr lang="en-US" sz="5400" i="1">
                        <a:solidFill>
                          <a:srgbClr val="002060"/>
                        </a:solidFill>
                        <a:latin typeface="Cambria Math" panose="02040503050406030204" pitchFamily="18" charset="0"/>
                      </a:rPr>
                      <m:t>  </m:t>
                    </m:r>
                    <m:r>
                      <a:rPr lang="en-US" sz="5400" i="1">
                        <a:latin typeface="Cambria Math" panose="02040503050406030204" pitchFamily="18" charset="0"/>
                      </a:rPr>
                      <m:t>+ </m:t>
                    </m:r>
                    <m:sSup>
                      <m:sSupPr>
                        <m:ctrlPr>
                          <a:rPr lang="en-US" sz="5400" i="1">
                            <a:solidFill>
                              <a:srgbClr val="0070C0"/>
                            </a:solidFill>
                            <a:latin typeface="Cambria Math" panose="02040503050406030204" pitchFamily="18" charset="0"/>
                          </a:rPr>
                        </m:ctrlPr>
                      </m:sSupPr>
                      <m:e>
                        <m:r>
                          <a:rPr lang="en-US" sz="5400" i="1">
                            <a:solidFill>
                              <a:srgbClr val="0070C0"/>
                            </a:solidFill>
                            <a:latin typeface="Cambria Math" panose="02040503050406030204" pitchFamily="18" charset="0"/>
                          </a:rPr>
                          <m:t>𝑢</m:t>
                        </m:r>
                      </m:e>
                      <m:sup>
                        <m:r>
                          <a:rPr lang="en-US" sz="5400" i="1">
                            <a:solidFill>
                              <a:srgbClr val="0070C0"/>
                            </a:solidFill>
                            <a:latin typeface="Cambria Math" panose="02040503050406030204" pitchFamily="18" charset="0"/>
                          </a:rPr>
                          <m:t>𝑥</m:t>
                        </m:r>
                      </m:sup>
                    </m:sSup>
                    <m:r>
                      <a:rPr lang="en-US" sz="5400" i="1">
                        <a:latin typeface="Cambria Math" panose="02040503050406030204" pitchFamily="18" charset="0"/>
                      </a:rPr>
                      <m:t>𝛾</m:t>
                    </m:r>
                    <m:acc>
                      <m:accPr>
                        <m:chr m:val="⃗"/>
                        <m:ctrlPr>
                          <a:rPr lang="en-US" sz="5400" i="1">
                            <a:solidFill>
                              <a:srgbClr val="002060"/>
                            </a:solidFill>
                            <a:latin typeface="Cambria Math" panose="02040503050406030204" pitchFamily="18" charset="0"/>
                          </a:rPr>
                        </m:ctrlPr>
                      </m:accPr>
                      <m:e>
                        <m:sSub>
                          <m:sSubPr>
                            <m:ctrlPr>
                              <a:rPr lang="en-US" sz="5400" i="1">
                                <a:solidFill>
                                  <a:srgbClr val="002060"/>
                                </a:solidFill>
                                <a:latin typeface="Cambria Math" panose="02040503050406030204" pitchFamily="18" charset="0"/>
                              </a:rPr>
                            </m:ctrlPr>
                          </m:sSubPr>
                          <m:e>
                            <m:r>
                              <a:rPr lang="en-US" sz="5400" i="1">
                                <a:solidFill>
                                  <a:srgbClr val="002060"/>
                                </a:solidFill>
                                <a:latin typeface="Cambria Math" panose="02040503050406030204" pitchFamily="18" charset="0"/>
                              </a:rPr>
                              <m:t>𝑒</m:t>
                            </m:r>
                          </m:e>
                          <m:sub>
                            <m:r>
                              <a:rPr lang="en-US" sz="5400" i="1">
                                <a:solidFill>
                                  <a:srgbClr val="002060"/>
                                </a:solidFill>
                                <a:latin typeface="Cambria Math" panose="02040503050406030204" pitchFamily="18" charset="0"/>
                              </a:rPr>
                              <m:t>𝑥</m:t>
                            </m:r>
                          </m:sub>
                        </m:sSub>
                      </m:e>
                    </m:acc>
                    <m:r>
                      <a:rPr lang="en-US" sz="5400" i="1">
                        <a:solidFill>
                          <a:srgbClr val="002060"/>
                        </a:solidFill>
                        <a:latin typeface="Cambria Math" panose="02040503050406030204" pitchFamily="18" charset="0"/>
                      </a:rPr>
                      <m:t> </m:t>
                    </m:r>
                    <m:r>
                      <a:rPr lang="en-US" sz="5400" i="1">
                        <a:latin typeface="Cambria Math" panose="02040503050406030204" pitchFamily="18" charset="0"/>
                      </a:rPr>
                      <m:t>+ </m:t>
                    </m:r>
                    <m:sSup>
                      <m:sSupPr>
                        <m:ctrlPr>
                          <a:rPr lang="en-US" sz="5400" i="1">
                            <a:solidFill>
                              <a:srgbClr val="0070C0"/>
                            </a:solidFill>
                            <a:latin typeface="Cambria Math" panose="02040503050406030204" pitchFamily="18" charset="0"/>
                          </a:rPr>
                        </m:ctrlPr>
                      </m:sSupPr>
                      <m:e>
                        <m:r>
                          <a:rPr lang="en-US" sz="5400" i="1">
                            <a:solidFill>
                              <a:srgbClr val="0070C0"/>
                            </a:solidFill>
                            <a:latin typeface="Cambria Math" panose="02040503050406030204" pitchFamily="18" charset="0"/>
                          </a:rPr>
                          <m:t>𝑢</m:t>
                        </m:r>
                      </m:e>
                      <m:sup>
                        <m:r>
                          <a:rPr lang="en-US" sz="5400" i="1">
                            <a:solidFill>
                              <a:srgbClr val="0070C0"/>
                            </a:solidFill>
                            <a:latin typeface="Cambria Math" panose="02040503050406030204" pitchFamily="18" charset="0"/>
                          </a:rPr>
                          <m:t>𝑦</m:t>
                        </m:r>
                      </m:sup>
                    </m:sSup>
                    <m:r>
                      <a:rPr lang="en-US" sz="5400" i="1">
                        <a:latin typeface="Cambria Math" panose="02040503050406030204" pitchFamily="18" charset="0"/>
                      </a:rPr>
                      <m:t>𝛾</m:t>
                    </m:r>
                    <m:acc>
                      <m:accPr>
                        <m:chr m:val="⃗"/>
                        <m:ctrlPr>
                          <a:rPr lang="en-US" sz="5400" i="1">
                            <a:solidFill>
                              <a:srgbClr val="002060"/>
                            </a:solidFill>
                            <a:latin typeface="Cambria Math" panose="02040503050406030204" pitchFamily="18" charset="0"/>
                          </a:rPr>
                        </m:ctrlPr>
                      </m:accPr>
                      <m:e>
                        <m:sSub>
                          <m:sSubPr>
                            <m:ctrlPr>
                              <a:rPr lang="en-US" sz="5400" i="1">
                                <a:solidFill>
                                  <a:srgbClr val="002060"/>
                                </a:solidFill>
                                <a:latin typeface="Cambria Math" panose="02040503050406030204" pitchFamily="18" charset="0"/>
                              </a:rPr>
                            </m:ctrlPr>
                          </m:sSubPr>
                          <m:e>
                            <m:r>
                              <a:rPr lang="en-US" sz="5400" i="1">
                                <a:solidFill>
                                  <a:srgbClr val="002060"/>
                                </a:solidFill>
                                <a:latin typeface="Cambria Math" panose="02040503050406030204" pitchFamily="18" charset="0"/>
                              </a:rPr>
                              <m:t>𝑒</m:t>
                            </m:r>
                          </m:e>
                          <m:sub>
                            <m:r>
                              <a:rPr lang="en-US" sz="5400" i="1">
                                <a:solidFill>
                                  <a:srgbClr val="002060"/>
                                </a:solidFill>
                                <a:latin typeface="Cambria Math" panose="02040503050406030204" pitchFamily="18" charset="0"/>
                              </a:rPr>
                              <m:t>𝑦</m:t>
                            </m:r>
                          </m:sub>
                        </m:sSub>
                      </m:e>
                    </m:acc>
                    <m:r>
                      <a:rPr lang="en-US" sz="5400" i="1">
                        <a:solidFill>
                          <a:srgbClr val="002060"/>
                        </a:solidFill>
                        <a:latin typeface="Cambria Math" panose="02040503050406030204" pitchFamily="18" charset="0"/>
                      </a:rPr>
                      <m:t> </m:t>
                    </m:r>
                    <m:r>
                      <a:rPr lang="en-US" sz="5400" i="1">
                        <a:latin typeface="Cambria Math" panose="02040503050406030204" pitchFamily="18" charset="0"/>
                      </a:rPr>
                      <m:t>+</m:t>
                    </m:r>
                    <m:sSup>
                      <m:sSupPr>
                        <m:ctrlPr>
                          <a:rPr lang="en-US" sz="5400" i="1">
                            <a:solidFill>
                              <a:srgbClr val="0070C0"/>
                            </a:solidFill>
                            <a:latin typeface="Cambria Math" panose="02040503050406030204" pitchFamily="18" charset="0"/>
                          </a:rPr>
                        </m:ctrlPr>
                      </m:sSupPr>
                      <m:e>
                        <m:r>
                          <a:rPr lang="en-US" sz="5400" i="1">
                            <a:solidFill>
                              <a:srgbClr val="0070C0"/>
                            </a:solidFill>
                            <a:latin typeface="Cambria Math" panose="02040503050406030204" pitchFamily="18" charset="0"/>
                          </a:rPr>
                          <m:t>𝑢</m:t>
                        </m:r>
                      </m:e>
                      <m:sup>
                        <m:r>
                          <a:rPr lang="en-US" sz="5400" i="1">
                            <a:solidFill>
                              <a:srgbClr val="0070C0"/>
                            </a:solidFill>
                            <a:latin typeface="Cambria Math" panose="02040503050406030204" pitchFamily="18" charset="0"/>
                          </a:rPr>
                          <m:t>𝑧</m:t>
                        </m:r>
                      </m:sup>
                    </m:sSup>
                    <m:r>
                      <a:rPr lang="en-US" sz="5400" i="1">
                        <a:latin typeface="Cambria Math" panose="02040503050406030204" pitchFamily="18" charset="0"/>
                      </a:rPr>
                      <m:t>𝛾</m:t>
                    </m:r>
                    <m:acc>
                      <m:accPr>
                        <m:chr m:val="⃗"/>
                        <m:ctrlPr>
                          <a:rPr lang="en-US" sz="5400" i="1">
                            <a:solidFill>
                              <a:srgbClr val="002060"/>
                            </a:solidFill>
                            <a:latin typeface="Cambria Math" panose="02040503050406030204" pitchFamily="18" charset="0"/>
                          </a:rPr>
                        </m:ctrlPr>
                      </m:accPr>
                      <m:e>
                        <m:sSub>
                          <m:sSubPr>
                            <m:ctrlPr>
                              <a:rPr lang="en-US" sz="5400" i="1">
                                <a:solidFill>
                                  <a:srgbClr val="002060"/>
                                </a:solidFill>
                                <a:latin typeface="Cambria Math" panose="02040503050406030204" pitchFamily="18" charset="0"/>
                              </a:rPr>
                            </m:ctrlPr>
                          </m:sSubPr>
                          <m:e>
                            <m:r>
                              <a:rPr lang="en-US" sz="5400" i="1">
                                <a:solidFill>
                                  <a:srgbClr val="002060"/>
                                </a:solidFill>
                                <a:latin typeface="Cambria Math" panose="02040503050406030204" pitchFamily="18" charset="0"/>
                              </a:rPr>
                              <m:t>𝑒</m:t>
                            </m:r>
                          </m:e>
                          <m:sub>
                            <m:r>
                              <a:rPr lang="en-US" sz="5400" i="1">
                                <a:solidFill>
                                  <a:srgbClr val="002060"/>
                                </a:solidFill>
                                <a:latin typeface="Cambria Math" panose="02040503050406030204" pitchFamily="18" charset="0"/>
                              </a:rPr>
                              <m:t>𝑧</m:t>
                            </m:r>
                          </m:sub>
                        </m:sSub>
                      </m:e>
                    </m:acc>
                  </m:oMath>
                </a14:m>
                <a:r>
                  <a:rPr lang="en-CA" sz="5400" dirty="0"/>
                  <a:t> </a:t>
                </a:r>
              </a:p>
            </p:txBody>
          </p:sp>
        </mc:Choice>
        <mc:Fallback xmlns="">
          <p:sp>
            <p:nvSpPr>
              <p:cNvPr id="7" name="TextBox 6">
                <a:extLst>
                  <a:ext uri="{FF2B5EF4-FFF2-40B4-BE49-F238E27FC236}">
                    <a16:creationId xmlns:a16="http://schemas.microsoft.com/office/drawing/2014/main" id="{3B8BF74A-5EE5-4CAB-B788-85598E465CA2}"/>
                  </a:ext>
                </a:extLst>
              </p:cNvPr>
              <p:cNvSpPr txBox="1">
                <a:spLocks noRot="1" noChangeAspect="1" noMove="1" noResize="1" noEditPoints="1" noAdjustHandles="1" noChangeArrowheads="1" noChangeShapeType="1" noTextEdit="1"/>
              </p:cNvSpPr>
              <p:nvPr/>
            </p:nvSpPr>
            <p:spPr>
              <a:xfrm>
                <a:off x="247650" y="895350"/>
                <a:ext cx="12076872" cy="1108958"/>
              </a:xfrm>
              <a:prstGeom prst="rect">
                <a:avLst/>
              </a:prstGeom>
              <a:blipFill>
                <a:blip r:embed="rId6"/>
                <a:stretch>
                  <a:fillRect/>
                </a:stretch>
              </a:blipFill>
              <a:ln>
                <a:noFill/>
              </a:ln>
            </p:spPr>
            <p:txBody>
              <a:bodyPr/>
              <a:lstStyle/>
              <a:p>
                <a:r>
                  <a:rPr lang="en-CA">
                    <a:noFill/>
                  </a:rPr>
                  <a:t> </a:t>
                </a:r>
              </a:p>
            </p:txBody>
          </p:sp>
        </mc:Fallback>
      </mc:AlternateContent>
      <p:cxnSp>
        <p:nvCxnSpPr>
          <p:cNvPr id="9" name="Straight Connector 8">
            <a:extLst>
              <a:ext uri="{FF2B5EF4-FFF2-40B4-BE49-F238E27FC236}">
                <a16:creationId xmlns:a16="http://schemas.microsoft.com/office/drawing/2014/main" id="{B60E46D2-0844-42C4-BA93-4EFDA9688B06}"/>
              </a:ext>
            </a:extLst>
          </p:cNvPr>
          <p:cNvCxnSpPr>
            <a:cxnSpLocks/>
          </p:cNvCxnSpPr>
          <p:nvPr/>
        </p:nvCxnSpPr>
        <p:spPr>
          <a:xfrm>
            <a:off x="0" y="2106386"/>
            <a:ext cx="12192000" cy="0"/>
          </a:xfrm>
          <a:prstGeom prst="line">
            <a:avLst/>
          </a:prstGeom>
          <a:ln w="762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F5645E45-A8C2-413E-87F2-09FC58BE19B4}"/>
                  </a:ext>
                </a:extLst>
              </p:cNvPr>
              <p:cNvSpPr txBox="1"/>
              <p:nvPr/>
            </p:nvSpPr>
            <p:spPr>
              <a:xfrm>
                <a:off x="190499" y="4321278"/>
                <a:ext cx="8930167" cy="769441"/>
              </a:xfrm>
              <a:prstGeom prst="rect">
                <a:avLst/>
              </a:prstGeom>
              <a:noFill/>
              <a:ln>
                <a:noFill/>
              </a:ln>
            </p:spPr>
            <p:txBody>
              <a:bodyPr wrap="square" rtlCol="0">
                <a:spAutoFit/>
              </a:bodyPr>
              <a:lstStyle/>
              <a:p>
                <a:pPr/>
                <a14:m>
                  <m:oMathPara xmlns:m="http://schemas.openxmlformats.org/officeDocument/2006/math">
                    <m:oMathParaPr>
                      <m:jc m:val="left"/>
                    </m:oMathParaPr>
                    <m:oMath xmlns:m="http://schemas.openxmlformats.org/officeDocument/2006/math">
                      <m:r>
                        <a:rPr lang="en-US" sz="4400" b="0" i="1" smtClean="0">
                          <a:latin typeface="Cambria Math" panose="02040503050406030204" pitchFamily="18" charset="0"/>
                        </a:rPr>
                        <m:t>=</m:t>
                      </m:r>
                      <m:sSup>
                        <m:sSupPr>
                          <m:ctrlPr>
                            <a:rPr lang="en-US" sz="4400" b="0" i="1" smtClean="0">
                              <a:latin typeface="Cambria Math" panose="02040503050406030204" pitchFamily="18" charset="0"/>
                            </a:rPr>
                          </m:ctrlPr>
                        </m:sSupPr>
                        <m:e>
                          <m:d>
                            <m:dPr>
                              <m:ctrlPr>
                                <a:rPr lang="en-US" sz="4400" b="0" i="1" smtClean="0">
                                  <a:latin typeface="Cambria Math" panose="02040503050406030204" pitchFamily="18" charset="0"/>
                                </a:rPr>
                              </m:ctrlPr>
                            </m:dPr>
                            <m:e>
                              <m:sSup>
                                <m:sSupPr>
                                  <m:ctrlPr>
                                    <a:rPr lang="en-US" sz="4400" i="1">
                                      <a:solidFill>
                                        <a:srgbClr val="0070C0"/>
                                      </a:solidFill>
                                      <a:latin typeface="Cambria Math" panose="02040503050406030204" pitchFamily="18" charset="0"/>
                                    </a:rPr>
                                  </m:ctrlPr>
                                </m:sSupPr>
                                <m:e>
                                  <m:r>
                                    <a:rPr lang="en-US" sz="4400" i="1">
                                      <a:solidFill>
                                        <a:srgbClr val="0070C0"/>
                                      </a:solidFill>
                                      <a:latin typeface="Cambria Math" panose="02040503050406030204" pitchFamily="18" charset="0"/>
                                    </a:rPr>
                                    <m:t>𝑈</m:t>
                                  </m:r>
                                </m:e>
                                <m:sup>
                                  <m:r>
                                    <a:rPr lang="en-US" sz="4400" i="1">
                                      <a:solidFill>
                                        <a:srgbClr val="0070C0"/>
                                      </a:solidFill>
                                      <a:latin typeface="Cambria Math" panose="02040503050406030204" pitchFamily="18" charset="0"/>
                                    </a:rPr>
                                    <m:t>𝑡</m:t>
                                  </m:r>
                                </m:sup>
                              </m:sSup>
                            </m:e>
                          </m:d>
                        </m:e>
                        <m:sup>
                          <m:r>
                            <a:rPr lang="en-US" sz="4400" b="0" i="1" smtClean="0">
                              <a:latin typeface="Cambria Math" panose="02040503050406030204" pitchFamily="18" charset="0"/>
                            </a:rPr>
                            <m:t>2</m:t>
                          </m:r>
                        </m:sup>
                      </m:sSup>
                      <m:r>
                        <a:rPr lang="en-US" sz="4400" b="0" i="1" smtClean="0">
                          <a:solidFill>
                            <a:schemeClr val="tx1"/>
                          </a:solidFill>
                          <a:latin typeface="Cambria Math" panose="02040503050406030204" pitchFamily="18" charset="0"/>
                        </a:rPr>
                        <m:t>−</m:t>
                      </m:r>
                      <m:sSup>
                        <m:sSupPr>
                          <m:ctrlPr>
                            <a:rPr lang="en-US" sz="4400" i="1">
                              <a:latin typeface="Cambria Math" panose="02040503050406030204" pitchFamily="18" charset="0"/>
                            </a:rPr>
                          </m:ctrlPr>
                        </m:sSupPr>
                        <m:e>
                          <m:d>
                            <m:dPr>
                              <m:ctrlPr>
                                <a:rPr lang="en-US" sz="4400" i="1">
                                  <a:latin typeface="Cambria Math" panose="02040503050406030204" pitchFamily="18" charset="0"/>
                                </a:rPr>
                              </m:ctrlPr>
                            </m:dPr>
                            <m:e>
                              <m:sSup>
                                <m:sSupPr>
                                  <m:ctrlPr>
                                    <a:rPr lang="en-US" sz="4400" i="1">
                                      <a:solidFill>
                                        <a:srgbClr val="0070C0"/>
                                      </a:solidFill>
                                      <a:latin typeface="Cambria Math" panose="02040503050406030204" pitchFamily="18" charset="0"/>
                                    </a:rPr>
                                  </m:ctrlPr>
                                </m:sSupPr>
                                <m:e>
                                  <m:r>
                                    <a:rPr lang="en-US" sz="4400" i="1">
                                      <a:solidFill>
                                        <a:srgbClr val="0070C0"/>
                                      </a:solidFill>
                                      <a:latin typeface="Cambria Math" panose="02040503050406030204" pitchFamily="18" charset="0"/>
                                    </a:rPr>
                                    <m:t>𝑈</m:t>
                                  </m:r>
                                </m:e>
                                <m:sup>
                                  <m:r>
                                    <a:rPr lang="en-US" sz="4400" i="1">
                                      <a:solidFill>
                                        <a:srgbClr val="0070C0"/>
                                      </a:solidFill>
                                      <a:latin typeface="Cambria Math" panose="02040503050406030204" pitchFamily="18" charset="0"/>
                                    </a:rPr>
                                    <m:t>𝑥</m:t>
                                  </m:r>
                                </m:sup>
                              </m:sSup>
                            </m:e>
                          </m:d>
                        </m:e>
                        <m:sup>
                          <m:r>
                            <a:rPr lang="en-US" sz="4400" i="1">
                              <a:latin typeface="Cambria Math" panose="02040503050406030204" pitchFamily="18" charset="0"/>
                            </a:rPr>
                            <m:t>2</m:t>
                          </m:r>
                        </m:sup>
                      </m:sSup>
                      <m:r>
                        <a:rPr lang="en-US" sz="4400" i="1">
                          <a:latin typeface="Cambria Math" panose="02040503050406030204" pitchFamily="18" charset="0"/>
                        </a:rPr>
                        <m:t>−</m:t>
                      </m:r>
                      <m:sSup>
                        <m:sSupPr>
                          <m:ctrlPr>
                            <a:rPr lang="en-US" sz="4400" i="1">
                              <a:latin typeface="Cambria Math" panose="02040503050406030204" pitchFamily="18" charset="0"/>
                            </a:rPr>
                          </m:ctrlPr>
                        </m:sSupPr>
                        <m:e>
                          <m:d>
                            <m:dPr>
                              <m:ctrlPr>
                                <a:rPr lang="en-US" sz="4400" i="1">
                                  <a:latin typeface="Cambria Math" panose="02040503050406030204" pitchFamily="18" charset="0"/>
                                </a:rPr>
                              </m:ctrlPr>
                            </m:dPr>
                            <m:e>
                              <m:sSup>
                                <m:sSupPr>
                                  <m:ctrlPr>
                                    <a:rPr lang="en-US" sz="4400" i="1">
                                      <a:solidFill>
                                        <a:srgbClr val="0070C0"/>
                                      </a:solidFill>
                                      <a:latin typeface="Cambria Math" panose="02040503050406030204" pitchFamily="18" charset="0"/>
                                    </a:rPr>
                                  </m:ctrlPr>
                                </m:sSupPr>
                                <m:e>
                                  <m:r>
                                    <a:rPr lang="en-US" sz="4400" i="1">
                                      <a:solidFill>
                                        <a:srgbClr val="0070C0"/>
                                      </a:solidFill>
                                      <a:latin typeface="Cambria Math" panose="02040503050406030204" pitchFamily="18" charset="0"/>
                                    </a:rPr>
                                    <m:t>𝑈</m:t>
                                  </m:r>
                                </m:e>
                                <m:sup>
                                  <m:r>
                                    <a:rPr lang="en-US" sz="4400" i="1">
                                      <a:solidFill>
                                        <a:srgbClr val="0070C0"/>
                                      </a:solidFill>
                                      <a:latin typeface="Cambria Math" panose="02040503050406030204" pitchFamily="18" charset="0"/>
                                    </a:rPr>
                                    <m:t>𝑦</m:t>
                                  </m:r>
                                </m:sup>
                              </m:sSup>
                            </m:e>
                          </m:d>
                        </m:e>
                        <m:sup>
                          <m:r>
                            <a:rPr lang="en-US" sz="4400" i="1">
                              <a:latin typeface="Cambria Math" panose="02040503050406030204" pitchFamily="18" charset="0"/>
                            </a:rPr>
                            <m:t>2</m:t>
                          </m:r>
                        </m:sup>
                      </m:sSup>
                      <m:r>
                        <a:rPr lang="en-US" sz="4400" i="1">
                          <a:latin typeface="Cambria Math" panose="02040503050406030204" pitchFamily="18" charset="0"/>
                        </a:rPr>
                        <m:t>−</m:t>
                      </m:r>
                      <m:sSup>
                        <m:sSupPr>
                          <m:ctrlPr>
                            <a:rPr lang="en-US" sz="4400" i="1">
                              <a:latin typeface="Cambria Math" panose="02040503050406030204" pitchFamily="18" charset="0"/>
                            </a:rPr>
                          </m:ctrlPr>
                        </m:sSupPr>
                        <m:e>
                          <m:d>
                            <m:dPr>
                              <m:ctrlPr>
                                <a:rPr lang="en-US" sz="4400" i="1">
                                  <a:latin typeface="Cambria Math" panose="02040503050406030204" pitchFamily="18" charset="0"/>
                                </a:rPr>
                              </m:ctrlPr>
                            </m:dPr>
                            <m:e>
                              <m:sSup>
                                <m:sSupPr>
                                  <m:ctrlPr>
                                    <a:rPr lang="en-US" sz="4400" i="1">
                                      <a:solidFill>
                                        <a:srgbClr val="0070C0"/>
                                      </a:solidFill>
                                      <a:latin typeface="Cambria Math" panose="02040503050406030204" pitchFamily="18" charset="0"/>
                                    </a:rPr>
                                  </m:ctrlPr>
                                </m:sSupPr>
                                <m:e>
                                  <m:r>
                                    <a:rPr lang="en-US" sz="4400" i="1">
                                      <a:solidFill>
                                        <a:srgbClr val="0070C0"/>
                                      </a:solidFill>
                                      <a:latin typeface="Cambria Math" panose="02040503050406030204" pitchFamily="18" charset="0"/>
                                    </a:rPr>
                                    <m:t>𝑈</m:t>
                                  </m:r>
                                </m:e>
                                <m:sup>
                                  <m:r>
                                    <a:rPr lang="en-US" sz="4400" i="1">
                                      <a:solidFill>
                                        <a:srgbClr val="0070C0"/>
                                      </a:solidFill>
                                      <a:latin typeface="Cambria Math" panose="02040503050406030204" pitchFamily="18" charset="0"/>
                                    </a:rPr>
                                    <m:t>𝑧</m:t>
                                  </m:r>
                                </m:sup>
                              </m:sSup>
                            </m:e>
                          </m:d>
                        </m:e>
                        <m:sup>
                          <m:r>
                            <a:rPr lang="en-US" sz="4400" i="1">
                              <a:latin typeface="Cambria Math" panose="02040503050406030204" pitchFamily="18" charset="0"/>
                            </a:rPr>
                            <m:t>2</m:t>
                          </m:r>
                        </m:sup>
                      </m:sSup>
                    </m:oMath>
                  </m:oMathPara>
                </a14:m>
                <a:endParaRPr lang="en-CA" sz="4400" dirty="0"/>
              </a:p>
            </p:txBody>
          </p:sp>
        </mc:Choice>
        <mc:Fallback xmlns="">
          <p:sp>
            <p:nvSpPr>
              <p:cNvPr id="8" name="TextBox 7">
                <a:extLst>
                  <a:ext uri="{FF2B5EF4-FFF2-40B4-BE49-F238E27FC236}">
                    <a16:creationId xmlns:a16="http://schemas.microsoft.com/office/drawing/2014/main" id="{F5645E45-A8C2-413E-87F2-09FC58BE19B4}"/>
                  </a:ext>
                </a:extLst>
              </p:cNvPr>
              <p:cNvSpPr txBox="1">
                <a:spLocks noRot="1" noChangeAspect="1" noMove="1" noResize="1" noEditPoints="1" noAdjustHandles="1" noChangeArrowheads="1" noChangeShapeType="1" noTextEdit="1"/>
              </p:cNvSpPr>
              <p:nvPr/>
            </p:nvSpPr>
            <p:spPr>
              <a:xfrm>
                <a:off x="190499" y="4321278"/>
                <a:ext cx="8930167" cy="769441"/>
              </a:xfrm>
              <a:prstGeom prst="rect">
                <a:avLst/>
              </a:prstGeom>
              <a:blipFill>
                <a:blip r:embed="rId7"/>
                <a:stretch>
                  <a:fillRect/>
                </a:stretch>
              </a:blipFill>
              <a:ln>
                <a:no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9658A9B5-9F90-4402-B2FA-94AB3A9F12B4}"/>
                  </a:ext>
                </a:extLst>
              </p:cNvPr>
              <p:cNvSpPr txBox="1"/>
              <p:nvPr/>
            </p:nvSpPr>
            <p:spPr>
              <a:xfrm>
                <a:off x="133349" y="5519054"/>
                <a:ext cx="9335115" cy="769441"/>
              </a:xfrm>
              <a:prstGeom prst="rect">
                <a:avLst/>
              </a:prstGeom>
              <a:noFill/>
              <a:ln>
                <a:noFill/>
              </a:ln>
            </p:spPr>
            <p:txBody>
              <a:bodyPr wrap="square" rtlCol="0">
                <a:spAutoFit/>
              </a:bodyPr>
              <a:lstStyle/>
              <a:p>
                <a:pPr/>
                <a14:m>
                  <m:oMathPara xmlns:m="http://schemas.openxmlformats.org/officeDocument/2006/math">
                    <m:oMathParaPr>
                      <m:jc m:val="left"/>
                    </m:oMathParaPr>
                    <m:oMath xmlns:m="http://schemas.openxmlformats.org/officeDocument/2006/math">
                      <m:r>
                        <a:rPr lang="en-US" sz="4400" b="0" i="1" smtClean="0">
                          <a:latin typeface="Cambria Math" panose="02040503050406030204" pitchFamily="18" charset="0"/>
                        </a:rPr>
                        <m:t>=</m:t>
                      </m:r>
                      <m:sSup>
                        <m:sSupPr>
                          <m:ctrlPr>
                            <a:rPr lang="en-US" sz="4400" b="0" i="1" smtClean="0">
                              <a:latin typeface="Cambria Math" panose="02040503050406030204" pitchFamily="18" charset="0"/>
                            </a:rPr>
                          </m:ctrlPr>
                        </m:sSupPr>
                        <m:e>
                          <m:d>
                            <m:dPr>
                              <m:ctrlPr>
                                <a:rPr lang="en-US" sz="4400" b="0" i="1" smtClean="0">
                                  <a:latin typeface="Cambria Math" panose="02040503050406030204" pitchFamily="18" charset="0"/>
                                </a:rPr>
                              </m:ctrlPr>
                            </m:dPr>
                            <m:e>
                              <m:r>
                                <a:rPr lang="en-US" sz="4400" i="1">
                                  <a:latin typeface="Cambria Math" panose="02040503050406030204" pitchFamily="18" charset="0"/>
                                </a:rPr>
                                <m:t>𝑐</m:t>
                              </m:r>
                              <m:r>
                                <a:rPr lang="en-US" sz="4400" i="1">
                                  <a:latin typeface="Cambria Math" panose="02040503050406030204" pitchFamily="18" charset="0"/>
                                </a:rPr>
                                <m:t>𝛾</m:t>
                              </m:r>
                            </m:e>
                          </m:d>
                        </m:e>
                        <m:sup>
                          <m:r>
                            <a:rPr lang="en-US" sz="4400" b="0" i="1" smtClean="0">
                              <a:latin typeface="Cambria Math" panose="02040503050406030204" pitchFamily="18" charset="0"/>
                            </a:rPr>
                            <m:t>2</m:t>
                          </m:r>
                        </m:sup>
                      </m:sSup>
                      <m:r>
                        <a:rPr lang="en-US" sz="4400" b="0" i="1" smtClean="0">
                          <a:solidFill>
                            <a:schemeClr val="tx1"/>
                          </a:solidFill>
                          <a:latin typeface="Cambria Math" panose="02040503050406030204" pitchFamily="18" charset="0"/>
                        </a:rPr>
                        <m:t>−</m:t>
                      </m:r>
                      <m:sSup>
                        <m:sSupPr>
                          <m:ctrlPr>
                            <a:rPr lang="en-US" sz="4400" i="1">
                              <a:latin typeface="Cambria Math" panose="02040503050406030204" pitchFamily="18" charset="0"/>
                            </a:rPr>
                          </m:ctrlPr>
                        </m:sSupPr>
                        <m:e>
                          <m:d>
                            <m:dPr>
                              <m:ctrlPr>
                                <a:rPr lang="en-US" sz="4400" i="1">
                                  <a:latin typeface="Cambria Math" panose="02040503050406030204" pitchFamily="18" charset="0"/>
                                </a:rPr>
                              </m:ctrlPr>
                            </m:dPr>
                            <m:e>
                              <m:sSup>
                                <m:sSupPr>
                                  <m:ctrlPr>
                                    <a:rPr lang="en-US" sz="4400" i="1">
                                      <a:solidFill>
                                        <a:srgbClr val="0070C0"/>
                                      </a:solidFill>
                                      <a:latin typeface="Cambria Math" panose="02040503050406030204" pitchFamily="18" charset="0"/>
                                    </a:rPr>
                                  </m:ctrlPr>
                                </m:sSupPr>
                                <m:e>
                                  <m:r>
                                    <a:rPr lang="en-US" sz="4400" i="1">
                                      <a:solidFill>
                                        <a:srgbClr val="0070C0"/>
                                      </a:solidFill>
                                      <a:latin typeface="Cambria Math" panose="02040503050406030204" pitchFamily="18" charset="0"/>
                                    </a:rPr>
                                    <m:t>𝑢</m:t>
                                  </m:r>
                                </m:e>
                                <m:sup>
                                  <m:r>
                                    <a:rPr lang="en-US" sz="4400" i="1">
                                      <a:solidFill>
                                        <a:srgbClr val="0070C0"/>
                                      </a:solidFill>
                                      <a:latin typeface="Cambria Math" panose="02040503050406030204" pitchFamily="18" charset="0"/>
                                    </a:rPr>
                                    <m:t>𝑥</m:t>
                                  </m:r>
                                </m:sup>
                              </m:sSup>
                              <m:r>
                                <a:rPr lang="en-US" sz="4400" i="1">
                                  <a:latin typeface="Cambria Math" panose="02040503050406030204" pitchFamily="18" charset="0"/>
                                </a:rPr>
                                <m:t>𝛾</m:t>
                              </m:r>
                            </m:e>
                          </m:d>
                        </m:e>
                        <m:sup>
                          <m:r>
                            <a:rPr lang="en-US" sz="4400" i="1">
                              <a:latin typeface="Cambria Math" panose="02040503050406030204" pitchFamily="18" charset="0"/>
                            </a:rPr>
                            <m:t>2</m:t>
                          </m:r>
                        </m:sup>
                      </m:sSup>
                      <m:r>
                        <a:rPr lang="en-US" sz="4400" i="1">
                          <a:latin typeface="Cambria Math" panose="02040503050406030204" pitchFamily="18" charset="0"/>
                        </a:rPr>
                        <m:t>−</m:t>
                      </m:r>
                      <m:sSup>
                        <m:sSupPr>
                          <m:ctrlPr>
                            <a:rPr lang="en-US" sz="4400" i="1">
                              <a:latin typeface="Cambria Math" panose="02040503050406030204" pitchFamily="18" charset="0"/>
                            </a:rPr>
                          </m:ctrlPr>
                        </m:sSupPr>
                        <m:e>
                          <m:d>
                            <m:dPr>
                              <m:ctrlPr>
                                <a:rPr lang="en-US" sz="4400" i="1">
                                  <a:latin typeface="Cambria Math" panose="02040503050406030204" pitchFamily="18" charset="0"/>
                                </a:rPr>
                              </m:ctrlPr>
                            </m:dPr>
                            <m:e>
                              <m:sSup>
                                <m:sSupPr>
                                  <m:ctrlPr>
                                    <a:rPr lang="en-US" sz="4400" i="1">
                                      <a:solidFill>
                                        <a:srgbClr val="0070C0"/>
                                      </a:solidFill>
                                      <a:latin typeface="Cambria Math" panose="02040503050406030204" pitchFamily="18" charset="0"/>
                                    </a:rPr>
                                  </m:ctrlPr>
                                </m:sSupPr>
                                <m:e>
                                  <m:r>
                                    <a:rPr lang="en-US" sz="4400" i="1">
                                      <a:solidFill>
                                        <a:srgbClr val="0070C0"/>
                                      </a:solidFill>
                                      <a:latin typeface="Cambria Math" panose="02040503050406030204" pitchFamily="18" charset="0"/>
                                    </a:rPr>
                                    <m:t>𝑢</m:t>
                                  </m:r>
                                </m:e>
                                <m:sup>
                                  <m:r>
                                    <a:rPr lang="en-US" sz="4400" i="1">
                                      <a:solidFill>
                                        <a:srgbClr val="0070C0"/>
                                      </a:solidFill>
                                      <a:latin typeface="Cambria Math" panose="02040503050406030204" pitchFamily="18" charset="0"/>
                                    </a:rPr>
                                    <m:t>𝑦</m:t>
                                  </m:r>
                                </m:sup>
                              </m:sSup>
                              <m:r>
                                <a:rPr lang="en-US" sz="4400" i="1">
                                  <a:latin typeface="Cambria Math" panose="02040503050406030204" pitchFamily="18" charset="0"/>
                                </a:rPr>
                                <m:t>𝛾</m:t>
                              </m:r>
                            </m:e>
                          </m:d>
                        </m:e>
                        <m:sup>
                          <m:r>
                            <a:rPr lang="en-US" sz="4400" i="1">
                              <a:latin typeface="Cambria Math" panose="02040503050406030204" pitchFamily="18" charset="0"/>
                            </a:rPr>
                            <m:t>2</m:t>
                          </m:r>
                        </m:sup>
                      </m:sSup>
                      <m:r>
                        <a:rPr lang="en-US" sz="4400" i="1">
                          <a:latin typeface="Cambria Math" panose="02040503050406030204" pitchFamily="18" charset="0"/>
                        </a:rPr>
                        <m:t>−</m:t>
                      </m:r>
                      <m:sSup>
                        <m:sSupPr>
                          <m:ctrlPr>
                            <a:rPr lang="en-US" sz="4400" i="1">
                              <a:latin typeface="Cambria Math" panose="02040503050406030204" pitchFamily="18" charset="0"/>
                            </a:rPr>
                          </m:ctrlPr>
                        </m:sSupPr>
                        <m:e>
                          <m:d>
                            <m:dPr>
                              <m:ctrlPr>
                                <a:rPr lang="en-US" sz="4400" i="1">
                                  <a:latin typeface="Cambria Math" panose="02040503050406030204" pitchFamily="18" charset="0"/>
                                </a:rPr>
                              </m:ctrlPr>
                            </m:dPr>
                            <m:e>
                              <m:sSup>
                                <m:sSupPr>
                                  <m:ctrlPr>
                                    <a:rPr lang="en-US" sz="4400" i="1">
                                      <a:solidFill>
                                        <a:srgbClr val="0070C0"/>
                                      </a:solidFill>
                                      <a:latin typeface="Cambria Math" panose="02040503050406030204" pitchFamily="18" charset="0"/>
                                    </a:rPr>
                                  </m:ctrlPr>
                                </m:sSupPr>
                                <m:e>
                                  <m:r>
                                    <a:rPr lang="en-US" sz="4400" i="1">
                                      <a:solidFill>
                                        <a:srgbClr val="0070C0"/>
                                      </a:solidFill>
                                      <a:latin typeface="Cambria Math" panose="02040503050406030204" pitchFamily="18" charset="0"/>
                                    </a:rPr>
                                    <m:t>𝑢</m:t>
                                  </m:r>
                                </m:e>
                                <m:sup>
                                  <m:r>
                                    <a:rPr lang="en-US" sz="4400" i="1">
                                      <a:solidFill>
                                        <a:srgbClr val="0070C0"/>
                                      </a:solidFill>
                                      <a:latin typeface="Cambria Math" panose="02040503050406030204" pitchFamily="18" charset="0"/>
                                    </a:rPr>
                                    <m:t>𝑧</m:t>
                                  </m:r>
                                </m:sup>
                              </m:sSup>
                              <m:r>
                                <a:rPr lang="en-US" sz="4400" i="1">
                                  <a:latin typeface="Cambria Math" panose="02040503050406030204" pitchFamily="18" charset="0"/>
                                </a:rPr>
                                <m:t>𝛾</m:t>
                              </m:r>
                            </m:e>
                          </m:d>
                        </m:e>
                        <m:sup>
                          <m:r>
                            <a:rPr lang="en-US" sz="4400" i="1">
                              <a:latin typeface="Cambria Math" panose="02040503050406030204" pitchFamily="18" charset="0"/>
                            </a:rPr>
                            <m:t>2</m:t>
                          </m:r>
                        </m:sup>
                      </m:sSup>
                    </m:oMath>
                  </m:oMathPara>
                </a14:m>
                <a:endParaRPr lang="en-CA" sz="4400" dirty="0"/>
              </a:p>
            </p:txBody>
          </p:sp>
        </mc:Choice>
        <mc:Fallback xmlns="">
          <p:sp>
            <p:nvSpPr>
              <p:cNvPr id="11" name="TextBox 10">
                <a:extLst>
                  <a:ext uri="{FF2B5EF4-FFF2-40B4-BE49-F238E27FC236}">
                    <a16:creationId xmlns:a16="http://schemas.microsoft.com/office/drawing/2014/main" id="{9658A9B5-9F90-4402-B2FA-94AB3A9F12B4}"/>
                  </a:ext>
                </a:extLst>
              </p:cNvPr>
              <p:cNvSpPr txBox="1">
                <a:spLocks noRot="1" noChangeAspect="1" noMove="1" noResize="1" noEditPoints="1" noAdjustHandles="1" noChangeArrowheads="1" noChangeShapeType="1" noTextEdit="1"/>
              </p:cNvSpPr>
              <p:nvPr/>
            </p:nvSpPr>
            <p:spPr>
              <a:xfrm>
                <a:off x="133349" y="5519054"/>
                <a:ext cx="9335115" cy="769441"/>
              </a:xfrm>
              <a:prstGeom prst="rect">
                <a:avLst/>
              </a:prstGeom>
              <a:blipFill>
                <a:blip r:embed="rId8"/>
                <a:stretch>
                  <a:fillRect/>
                </a:stretch>
              </a:blipFill>
              <a:ln>
                <a:noFill/>
              </a:ln>
            </p:spPr>
            <p:txBody>
              <a:bodyPr/>
              <a:lstStyle/>
              <a:p>
                <a:r>
                  <a:rPr lang="en-CA">
                    <a:noFill/>
                  </a:rPr>
                  <a:t> </a:t>
                </a:r>
              </a:p>
            </p:txBody>
          </p:sp>
        </mc:Fallback>
      </mc:AlternateContent>
    </p:spTree>
    <p:custDataLst>
      <p:tags r:id="rId1"/>
    </p:custDataLst>
    <p:extLst>
      <p:ext uri="{BB962C8B-B14F-4D97-AF65-F5344CB8AC3E}">
        <p14:creationId xmlns:p14="http://schemas.microsoft.com/office/powerpoint/2010/main" val="1683703373"/>
      </p:ext>
    </p:extLst>
  </p:cSld>
  <p:clrMapOvr>
    <a:masterClrMapping/>
  </p:clrMapOvr>
  <mc:AlternateContent xmlns:mc="http://schemas.openxmlformats.org/markup-compatibility/2006" xmlns:p14="http://schemas.microsoft.com/office/powerpoint/2010/main">
    <mc:Choice Requires="p14">
      <p:transition spd="med" p14:dur="700" advTm="2543">
        <p:fade/>
      </p:transition>
    </mc:Choice>
    <mc:Fallback xmlns="">
      <p:transition spd="med" advTm="2543">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41168B53-12E0-410C-8455-A1135D07CD6F}"/>
                  </a:ext>
                </a:extLst>
              </p:cNvPr>
              <p:cNvSpPr txBox="1"/>
              <p:nvPr/>
            </p:nvSpPr>
            <p:spPr>
              <a:xfrm>
                <a:off x="228600" y="2309965"/>
                <a:ext cx="11658600" cy="4578497"/>
              </a:xfrm>
              <a:prstGeom prst="rect">
                <a:avLst/>
              </a:prstGeom>
              <a:noFill/>
              <a:ln>
                <a:noFill/>
              </a:ln>
            </p:spPr>
            <p:txBody>
              <a:bodyPr wrap="square" rtlCol="0">
                <a:spAutoFit/>
              </a:bodyPr>
              <a:lstStyle/>
              <a:p>
                <a:pPr/>
                <a14:m>
                  <m:oMathPara xmlns:m="http://schemas.openxmlformats.org/officeDocument/2006/math">
                    <m:oMathParaPr>
                      <m:jc m:val="left"/>
                    </m:oMathParaPr>
                    <m:oMath xmlns:m="http://schemas.openxmlformats.org/officeDocument/2006/math">
                      <m:acc>
                        <m:accPr>
                          <m:chr m:val="⃗"/>
                          <m:ctrlPr>
                            <a:rPr lang="en-US" sz="4800" b="0" i="1" smtClean="0">
                              <a:solidFill>
                                <a:srgbClr val="7030A0"/>
                              </a:solidFill>
                              <a:latin typeface="Cambria Math" panose="02040503050406030204" pitchFamily="18" charset="0"/>
                            </a:rPr>
                          </m:ctrlPr>
                        </m:accPr>
                        <m:e>
                          <m:r>
                            <a:rPr lang="en-US" sz="4800" b="0" i="1" smtClean="0">
                              <a:solidFill>
                                <a:srgbClr val="7030A0"/>
                              </a:solidFill>
                              <a:latin typeface="Cambria Math" panose="02040503050406030204" pitchFamily="18" charset="0"/>
                            </a:rPr>
                            <m:t>𝑈</m:t>
                          </m:r>
                        </m:e>
                      </m:acc>
                      <m:r>
                        <a:rPr lang="en-US" sz="5400" b="0" i="1" smtClean="0">
                          <a:solidFill>
                            <a:schemeClr val="tx1"/>
                          </a:solidFill>
                          <a:latin typeface="Cambria Math" panose="02040503050406030204" pitchFamily="18" charset="0"/>
                        </a:rPr>
                        <m:t>⋅</m:t>
                      </m:r>
                      <m:acc>
                        <m:accPr>
                          <m:chr m:val="⃗"/>
                          <m:ctrlPr>
                            <a:rPr lang="en-US" sz="4800" b="0" i="1" smtClean="0">
                              <a:solidFill>
                                <a:srgbClr val="7030A0"/>
                              </a:solidFill>
                              <a:latin typeface="Cambria Math" panose="02040503050406030204" pitchFamily="18" charset="0"/>
                            </a:rPr>
                          </m:ctrlPr>
                        </m:accPr>
                        <m:e>
                          <m:r>
                            <a:rPr lang="en-US" sz="4800" b="0" i="1" smtClean="0">
                              <a:solidFill>
                                <a:srgbClr val="7030A0"/>
                              </a:solidFill>
                              <a:latin typeface="Cambria Math" panose="02040503050406030204" pitchFamily="18" charset="0"/>
                            </a:rPr>
                            <m:t>𝑈</m:t>
                          </m:r>
                        </m:e>
                      </m:acc>
                      <m:r>
                        <a:rPr lang="en-US" sz="4800" b="0" i="1" smtClean="0">
                          <a:solidFill>
                            <a:schemeClr val="tx1"/>
                          </a:solidFill>
                          <a:latin typeface="Cambria Math" panose="02040503050406030204" pitchFamily="18" charset="0"/>
                        </a:rPr>
                        <m:t>=</m:t>
                      </m:r>
                      <m:sSup>
                        <m:sSupPr>
                          <m:ctrlPr>
                            <a:rPr lang="en-US" sz="4800" b="0" i="1" smtClean="0">
                              <a:solidFill>
                                <a:srgbClr val="7030A0"/>
                              </a:solidFill>
                              <a:latin typeface="Cambria Math" panose="02040503050406030204" pitchFamily="18" charset="0"/>
                            </a:rPr>
                          </m:ctrlPr>
                        </m:sSupPr>
                        <m:e>
                          <m:d>
                            <m:dPr>
                              <m:ctrlPr>
                                <a:rPr lang="en-US" sz="4800" b="0" i="1" smtClean="0">
                                  <a:solidFill>
                                    <a:schemeClr val="tx1"/>
                                  </a:solidFill>
                                  <a:latin typeface="Cambria Math" panose="02040503050406030204" pitchFamily="18" charset="0"/>
                                </a:rPr>
                              </m:ctrlPr>
                            </m:dPr>
                            <m:e>
                              <m:r>
                                <a:rPr lang="en-US" sz="4800" b="0" i="1" smtClean="0">
                                  <a:solidFill>
                                    <a:schemeClr val="tx1"/>
                                  </a:solidFill>
                                  <a:latin typeface="Cambria Math" panose="02040503050406030204" pitchFamily="18" charset="0"/>
                                </a:rPr>
                                <m:t>𝑐</m:t>
                              </m:r>
                              <m:r>
                                <a:rPr lang="en-US" sz="4800" i="1" smtClean="0">
                                  <a:latin typeface="Cambria Math" panose="02040503050406030204" pitchFamily="18" charset="0"/>
                                </a:rPr>
                                <m:t>𝛾</m:t>
                              </m:r>
                            </m:e>
                          </m:d>
                        </m:e>
                        <m:sup>
                          <m:r>
                            <a:rPr lang="en-US" sz="4800" b="0" i="1" smtClean="0">
                              <a:latin typeface="Cambria Math" panose="02040503050406030204" pitchFamily="18" charset="0"/>
                            </a:rPr>
                            <m:t>2</m:t>
                          </m:r>
                        </m:sup>
                      </m:sSup>
                      <m:r>
                        <a:rPr lang="en-US" sz="4800" i="1">
                          <a:latin typeface="Cambria Math" panose="02040503050406030204" pitchFamily="18" charset="0"/>
                        </a:rPr>
                        <m:t>−</m:t>
                      </m:r>
                      <m:sSup>
                        <m:sSupPr>
                          <m:ctrlPr>
                            <a:rPr lang="en-US" sz="4800" i="1">
                              <a:latin typeface="Cambria Math" panose="02040503050406030204" pitchFamily="18" charset="0"/>
                            </a:rPr>
                          </m:ctrlPr>
                        </m:sSupPr>
                        <m:e>
                          <m:d>
                            <m:dPr>
                              <m:ctrlPr>
                                <a:rPr lang="en-US" sz="4800" i="1">
                                  <a:latin typeface="Cambria Math" panose="02040503050406030204" pitchFamily="18" charset="0"/>
                                </a:rPr>
                              </m:ctrlPr>
                            </m:dPr>
                            <m:e>
                              <m:sSup>
                                <m:sSupPr>
                                  <m:ctrlPr>
                                    <a:rPr lang="en-US" sz="4800" i="1">
                                      <a:solidFill>
                                        <a:srgbClr val="0070C0"/>
                                      </a:solidFill>
                                      <a:latin typeface="Cambria Math" panose="02040503050406030204" pitchFamily="18" charset="0"/>
                                    </a:rPr>
                                  </m:ctrlPr>
                                </m:sSupPr>
                                <m:e>
                                  <m:r>
                                    <a:rPr lang="en-US" sz="4800" i="1">
                                      <a:solidFill>
                                        <a:srgbClr val="0070C0"/>
                                      </a:solidFill>
                                      <a:latin typeface="Cambria Math" panose="02040503050406030204" pitchFamily="18" charset="0"/>
                                    </a:rPr>
                                    <m:t>𝑢</m:t>
                                  </m:r>
                                </m:e>
                                <m:sup>
                                  <m:r>
                                    <a:rPr lang="en-US" sz="4800" i="1">
                                      <a:solidFill>
                                        <a:srgbClr val="0070C0"/>
                                      </a:solidFill>
                                      <a:latin typeface="Cambria Math" panose="02040503050406030204" pitchFamily="18" charset="0"/>
                                    </a:rPr>
                                    <m:t>𝑥</m:t>
                                  </m:r>
                                </m:sup>
                              </m:sSup>
                              <m:r>
                                <a:rPr lang="en-US" sz="4800" i="1">
                                  <a:latin typeface="Cambria Math" panose="02040503050406030204" pitchFamily="18" charset="0"/>
                                </a:rPr>
                                <m:t>𝛾</m:t>
                              </m:r>
                            </m:e>
                          </m:d>
                        </m:e>
                        <m:sup>
                          <m:r>
                            <a:rPr lang="en-US" sz="4800" i="1">
                              <a:latin typeface="Cambria Math" panose="02040503050406030204" pitchFamily="18" charset="0"/>
                            </a:rPr>
                            <m:t>2</m:t>
                          </m:r>
                        </m:sup>
                      </m:sSup>
                      <m:r>
                        <a:rPr lang="en-US" sz="4800" i="1">
                          <a:latin typeface="Cambria Math" panose="02040503050406030204" pitchFamily="18" charset="0"/>
                        </a:rPr>
                        <m:t>−</m:t>
                      </m:r>
                      <m:sSup>
                        <m:sSupPr>
                          <m:ctrlPr>
                            <a:rPr lang="en-US" sz="4800" i="1">
                              <a:latin typeface="Cambria Math" panose="02040503050406030204" pitchFamily="18" charset="0"/>
                            </a:rPr>
                          </m:ctrlPr>
                        </m:sSupPr>
                        <m:e>
                          <m:d>
                            <m:dPr>
                              <m:ctrlPr>
                                <a:rPr lang="en-US" sz="4800" i="1">
                                  <a:latin typeface="Cambria Math" panose="02040503050406030204" pitchFamily="18" charset="0"/>
                                </a:rPr>
                              </m:ctrlPr>
                            </m:dPr>
                            <m:e>
                              <m:sSup>
                                <m:sSupPr>
                                  <m:ctrlPr>
                                    <a:rPr lang="en-US" sz="4800" i="1">
                                      <a:solidFill>
                                        <a:srgbClr val="0070C0"/>
                                      </a:solidFill>
                                      <a:latin typeface="Cambria Math" panose="02040503050406030204" pitchFamily="18" charset="0"/>
                                    </a:rPr>
                                  </m:ctrlPr>
                                </m:sSupPr>
                                <m:e>
                                  <m:r>
                                    <a:rPr lang="en-US" sz="4800" i="1">
                                      <a:solidFill>
                                        <a:srgbClr val="0070C0"/>
                                      </a:solidFill>
                                      <a:latin typeface="Cambria Math" panose="02040503050406030204" pitchFamily="18" charset="0"/>
                                    </a:rPr>
                                    <m:t>𝑢</m:t>
                                  </m:r>
                                </m:e>
                                <m:sup>
                                  <m:r>
                                    <a:rPr lang="en-US" sz="4800" i="1">
                                      <a:solidFill>
                                        <a:srgbClr val="0070C0"/>
                                      </a:solidFill>
                                      <a:latin typeface="Cambria Math" panose="02040503050406030204" pitchFamily="18" charset="0"/>
                                    </a:rPr>
                                    <m:t>𝑦</m:t>
                                  </m:r>
                                </m:sup>
                              </m:sSup>
                              <m:r>
                                <a:rPr lang="en-US" sz="4800" i="1">
                                  <a:latin typeface="Cambria Math" panose="02040503050406030204" pitchFamily="18" charset="0"/>
                                </a:rPr>
                                <m:t>𝛾</m:t>
                              </m:r>
                            </m:e>
                          </m:d>
                        </m:e>
                        <m:sup>
                          <m:r>
                            <a:rPr lang="en-US" sz="4800" i="1">
                              <a:latin typeface="Cambria Math" panose="02040503050406030204" pitchFamily="18" charset="0"/>
                            </a:rPr>
                            <m:t>2</m:t>
                          </m:r>
                        </m:sup>
                      </m:sSup>
                      <m:r>
                        <a:rPr lang="en-US" sz="4800" i="1">
                          <a:latin typeface="Cambria Math" panose="02040503050406030204" pitchFamily="18" charset="0"/>
                        </a:rPr>
                        <m:t>−</m:t>
                      </m:r>
                      <m:sSup>
                        <m:sSupPr>
                          <m:ctrlPr>
                            <a:rPr lang="en-US" sz="4800" i="1">
                              <a:latin typeface="Cambria Math" panose="02040503050406030204" pitchFamily="18" charset="0"/>
                            </a:rPr>
                          </m:ctrlPr>
                        </m:sSupPr>
                        <m:e>
                          <m:d>
                            <m:dPr>
                              <m:ctrlPr>
                                <a:rPr lang="en-US" sz="4800" i="1">
                                  <a:latin typeface="Cambria Math" panose="02040503050406030204" pitchFamily="18" charset="0"/>
                                </a:rPr>
                              </m:ctrlPr>
                            </m:dPr>
                            <m:e>
                              <m:sSup>
                                <m:sSupPr>
                                  <m:ctrlPr>
                                    <a:rPr lang="en-US" sz="4800" i="1">
                                      <a:solidFill>
                                        <a:srgbClr val="0070C0"/>
                                      </a:solidFill>
                                      <a:latin typeface="Cambria Math" panose="02040503050406030204" pitchFamily="18" charset="0"/>
                                    </a:rPr>
                                  </m:ctrlPr>
                                </m:sSupPr>
                                <m:e>
                                  <m:r>
                                    <a:rPr lang="en-US" sz="4800" i="1">
                                      <a:solidFill>
                                        <a:srgbClr val="0070C0"/>
                                      </a:solidFill>
                                      <a:latin typeface="Cambria Math" panose="02040503050406030204" pitchFamily="18" charset="0"/>
                                    </a:rPr>
                                    <m:t>𝑢</m:t>
                                  </m:r>
                                </m:e>
                                <m:sup>
                                  <m:r>
                                    <a:rPr lang="en-US" sz="4800" i="1">
                                      <a:solidFill>
                                        <a:srgbClr val="0070C0"/>
                                      </a:solidFill>
                                      <a:latin typeface="Cambria Math" panose="02040503050406030204" pitchFamily="18" charset="0"/>
                                    </a:rPr>
                                    <m:t>𝑧</m:t>
                                  </m:r>
                                </m:sup>
                              </m:sSup>
                              <m:r>
                                <a:rPr lang="en-US" sz="4800" i="1">
                                  <a:latin typeface="Cambria Math" panose="02040503050406030204" pitchFamily="18" charset="0"/>
                                </a:rPr>
                                <m:t>𝛾</m:t>
                              </m:r>
                            </m:e>
                          </m:d>
                        </m:e>
                        <m:sup>
                          <m:r>
                            <a:rPr lang="en-US" sz="4800" i="1">
                              <a:latin typeface="Cambria Math" panose="02040503050406030204" pitchFamily="18" charset="0"/>
                            </a:rPr>
                            <m:t>2</m:t>
                          </m:r>
                        </m:sup>
                      </m:sSup>
                    </m:oMath>
                  </m:oMathPara>
                </a14:m>
                <a:endParaRPr lang="en-CA" sz="4800" dirty="0">
                  <a:solidFill>
                    <a:schemeClr val="tx1"/>
                  </a:solidFill>
                </a:endParaRPr>
              </a:p>
              <a:p>
                <a:pPr/>
                <a14:m>
                  <m:oMathPara xmlns:m="http://schemas.openxmlformats.org/officeDocument/2006/math">
                    <m:oMathParaPr>
                      <m:jc m:val="left"/>
                    </m:oMathParaPr>
                    <m:oMath xmlns:m="http://schemas.openxmlformats.org/officeDocument/2006/math">
                      <m:acc>
                        <m:accPr>
                          <m:chr m:val="⃗"/>
                          <m:ctrlPr>
                            <a:rPr lang="en-US" sz="4800" b="0" i="1" smtClean="0">
                              <a:solidFill>
                                <a:schemeClr val="bg1"/>
                              </a:solidFill>
                              <a:latin typeface="Cambria Math" panose="02040503050406030204" pitchFamily="18" charset="0"/>
                            </a:rPr>
                          </m:ctrlPr>
                        </m:accPr>
                        <m:e>
                          <m:r>
                            <a:rPr lang="en-US" sz="4800" b="0" i="1" smtClean="0">
                              <a:solidFill>
                                <a:schemeClr val="bg1"/>
                              </a:solidFill>
                              <a:latin typeface="Cambria Math" panose="02040503050406030204" pitchFamily="18" charset="0"/>
                            </a:rPr>
                            <m:t>𝑈</m:t>
                          </m:r>
                        </m:e>
                      </m:acc>
                      <m:r>
                        <a:rPr lang="en-US" sz="5400" b="0" i="1" smtClean="0">
                          <a:solidFill>
                            <a:schemeClr val="bg1"/>
                          </a:solidFill>
                          <a:latin typeface="Cambria Math" panose="02040503050406030204" pitchFamily="18" charset="0"/>
                        </a:rPr>
                        <m:t>⋅</m:t>
                      </m:r>
                      <m:acc>
                        <m:accPr>
                          <m:chr m:val="⃗"/>
                          <m:ctrlPr>
                            <a:rPr lang="en-US" sz="4800" b="0" i="1" smtClean="0">
                              <a:solidFill>
                                <a:schemeClr val="bg1"/>
                              </a:solidFill>
                              <a:latin typeface="Cambria Math" panose="02040503050406030204" pitchFamily="18" charset="0"/>
                            </a:rPr>
                          </m:ctrlPr>
                        </m:accPr>
                        <m:e>
                          <m:r>
                            <a:rPr lang="en-US" sz="4800" b="0" i="1" smtClean="0">
                              <a:solidFill>
                                <a:schemeClr val="bg1"/>
                              </a:solidFill>
                              <a:latin typeface="Cambria Math" panose="02040503050406030204" pitchFamily="18" charset="0"/>
                            </a:rPr>
                            <m:t>𝑈</m:t>
                          </m:r>
                        </m:e>
                      </m:acc>
                      <m:r>
                        <a:rPr lang="en-US" sz="4800" b="0" i="1" smtClean="0">
                          <a:solidFill>
                            <a:schemeClr val="tx1"/>
                          </a:solidFill>
                          <a:latin typeface="Cambria Math" panose="02040503050406030204" pitchFamily="18" charset="0"/>
                        </a:rPr>
                        <m:t>=</m:t>
                      </m:r>
                      <m:sSup>
                        <m:sSupPr>
                          <m:ctrlPr>
                            <a:rPr lang="en-US" sz="4800" b="0" i="1" smtClean="0">
                              <a:solidFill>
                                <a:schemeClr val="tx1"/>
                              </a:solidFill>
                              <a:latin typeface="Cambria Math" panose="02040503050406030204" pitchFamily="18" charset="0"/>
                            </a:rPr>
                          </m:ctrlPr>
                        </m:sSupPr>
                        <m:e>
                          <m:r>
                            <a:rPr lang="en-US" sz="4800" b="0" i="1" smtClean="0">
                              <a:solidFill>
                                <a:schemeClr val="tx1"/>
                              </a:solidFill>
                              <a:latin typeface="Cambria Math" panose="02040503050406030204" pitchFamily="18" charset="0"/>
                            </a:rPr>
                            <m:t>𝛾</m:t>
                          </m:r>
                        </m:e>
                        <m:sup>
                          <m:r>
                            <a:rPr lang="en-US" sz="4800" b="0" i="1" smtClean="0">
                              <a:solidFill>
                                <a:schemeClr val="tx1"/>
                              </a:solidFill>
                              <a:latin typeface="Cambria Math" panose="02040503050406030204" pitchFamily="18" charset="0"/>
                            </a:rPr>
                            <m:t>2</m:t>
                          </m:r>
                        </m:sup>
                      </m:sSup>
                      <m:d>
                        <m:dPr>
                          <m:ctrlPr>
                            <a:rPr lang="en-US" sz="4800" b="0" i="1" smtClean="0">
                              <a:solidFill>
                                <a:schemeClr val="tx1"/>
                              </a:solidFill>
                              <a:latin typeface="Cambria Math" panose="02040503050406030204" pitchFamily="18" charset="0"/>
                            </a:rPr>
                          </m:ctrlPr>
                        </m:dPr>
                        <m:e>
                          <m:sSup>
                            <m:sSupPr>
                              <m:ctrlPr>
                                <a:rPr lang="en-US" sz="4800" b="0" i="1" smtClean="0">
                                  <a:solidFill>
                                    <a:schemeClr val="tx1"/>
                                  </a:solidFill>
                                  <a:latin typeface="Cambria Math" panose="02040503050406030204" pitchFamily="18" charset="0"/>
                                </a:rPr>
                              </m:ctrlPr>
                            </m:sSupPr>
                            <m:e>
                              <m:r>
                                <a:rPr lang="en-US" sz="4800" b="0" i="1" smtClean="0">
                                  <a:solidFill>
                                    <a:schemeClr val="tx1"/>
                                  </a:solidFill>
                                  <a:latin typeface="Cambria Math" panose="02040503050406030204" pitchFamily="18" charset="0"/>
                                </a:rPr>
                                <m:t>𝑐</m:t>
                              </m:r>
                            </m:e>
                            <m:sup>
                              <m:r>
                                <a:rPr lang="en-US" sz="4800" b="0" i="1" smtClean="0">
                                  <a:solidFill>
                                    <a:schemeClr val="tx1"/>
                                  </a:solidFill>
                                  <a:latin typeface="Cambria Math" panose="02040503050406030204" pitchFamily="18" charset="0"/>
                                </a:rPr>
                                <m:t>2</m:t>
                              </m:r>
                            </m:sup>
                          </m:sSup>
                          <m:r>
                            <a:rPr lang="en-US" sz="4800" b="0" i="1" smtClean="0">
                              <a:solidFill>
                                <a:schemeClr val="tx1"/>
                              </a:solidFill>
                              <a:latin typeface="Cambria Math" panose="02040503050406030204" pitchFamily="18" charset="0"/>
                            </a:rPr>
                            <m:t>−</m:t>
                          </m:r>
                          <m:sSup>
                            <m:sSupPr>
                              <m:ctrlPr>
                                <a:rPr lang="en-US" sz="4800" b="0" i="1" smtClean="0">
                                  <a:solidFill>
                                    <a:schemeClr val="tx1"/>
                                  </a:solidFill>
                                  <a:latin typeface="Cambria Math" panose="02040503050406030204" pitchFamily="18" charset="0"/>
                                </a:rPr>
                              </m:ctrlPr>
                            </m:sSupPr>
                            <m:e>
                              <m:d>
                                <m:dPr>
                                  <m:ctrlPr>
                                    <a:rPr lang="en-US" sz="4800" b="0" i="1" smtClean="0">
                                      <a:solidFill>
                                        <a:schemeClr val="tx1"/>
                                      </a:solidFill>
                                      <a:latin typeface="Cambria Math" panose="02040503050406030204" pitchFamily="18" charset="0"/>
                                    </a:rPr>
                                  </m:ctrlPr>
                                </m:dPr>
                                <m:e>
                                  <m:sSup>
                                    <m:sSupPr>
                                      <m:ctrlPr>
                                        <a:rPr lang="en-US" sz="4800" i="1">
                                          <a:solidFill>
                                            <a:srgbClr val="0070C0"/>
                                          </a:solidFill>
                                          <a:latin typeface="Cambria Math" panose="02040503050406030204" pitchFamily="18" charset="0"/>
                                        </a:rPr>
                                      </m:ctrlPr>
                                    </m:sSupPr>
                                    <m:e>
                                      <m:r>
                                        <a:rPr lang="en-US" sz="4800" i="1">
                                          <a:solidFill>
                                            <a:srgbClr val="0070C0"/>
                                          </a:solidFill>
                                          <a:latin typeface="Cambria Math" panose="02040503050406030204" pitchFamily="18" charset="0"/>
                                        </a:rPr>
                                        <m:t>𝑢</m:t>
                                      </m:r>
                                    </m:e>
                                    <m:sup>
                                      <m:r>
                                        <a:rPr lang="en-US" sz="4800" i="1">
                                          <a:solidFill>
                                            <a:srgbClr val="0070C0"/>
                                          </a:solidFill>
                                          <a:latin typeface="Cambria Math" panose="02040503050406030204" pitchFamily="18" charset="0"/>
                                        </a:rPr>
                                        <m:t>𝑥</m:t>
                                      </m:r>
                                    </m:sup>
                                  </m:sSup>
                                </m:e>
                              </m:d>
                            </m:e>
                            <m:sup>
                              <m:r>
                                <a:rPr lang="en-US" sz="4800" b="0" i="1" smtClean="0">
                                  <a:solidFill>
                                    <a:schemeClr val="tx1"/>
                                  </a:solidFill>
                                  <a:latin typeface="Cambria Math" panose="02040503050406030204" pitchFamily="18" charset="0"/>
                                </a:rPr>
                                <m:t>2</m:t>
                              </m:r>
                            </m:sup>
                          </m:sSup>
                          <m:r>
                            <a:rPr lang="en-US" sz="4800" b="0" i="1" smtClean="0">
                              <a:solidFill>
                                <a:schemeClr val="tx1"/>
                              </a:solidFill>
                              <a:latin typeface="Cambria Math" panose="02040503050406030204" pitchFamily="18" charset="0"/>
                            </a:rPr>
                            <m:t>−</m:t>
                          </m:r>
                          <m:sSup>
                            <m:sSupPr>
                              <m:ctrlPr>
                                <a:rPr lang="en-US" sz="4800" b="0" i="1" smtClean="0">
                                  <a:solidFill>
                                    <a:schemeClr val="tx1"/>
                                  </a:solidFill>
                                  <a:latin typeface="Cambria Math" panose="02040503050406030204" pitchFamily="18" charset="0"/>
                                </a:rPr>
                              </m:ctrlPr>
                            </m:sSupPr>
                            <m:e>
                              <m:d>
                                <m:dPr>
                                  <m:ctrlPr>
                                    <a:rPr lang="en-US" sz="4800" b="0" i="1" smtClean="0">
                                      <a:solidFill>
                                        <a:schemeClr val="tx1"/>
                                      </a:solidFill>
                                      <a:latin typeface="Cambria Math" panose="02040503050406030204" pitchFamily="18" charset="0"/>
                                    </a:rPr>
                                  </m:ctrlPr>
                                </m:dPr>
                                <m:e>
                                  <m:sSup>
                                    <m:sSupPr>
                                      <m:ctrlPr>
                                        <a:rPr lang="en-US" sz="4800" i="1">
                                          <a:solidFill>
                                            <a:srgbClr val="0070C0"/>
                                          </a:solidFill>
                                          <a:latin typeface="Cambria Math" panose="02040503050406030204" pitchFamily="18" charset="0"/>
                                        </a:rPr>
                                      </m:ctrlPr>
                                    </m:sSupPr>
                                    <m:e>
                                      <m:r>
                                        <a:rPr lang="en-US" sz="4800" i="1">
                                          <a:solidFill>
                                            <a:srgbClr val="0070C0"/>
                                          </a:solidFill>
                                          <a:latin typeface="Cambria Math" panose="02040503050406030204" pitchFamily="18" charset="0"/>
                                        </a:rPr>
                                        <m:t>𝑢</m:t>
                                      </m:r>
                                    </m:e>
                                    <m:sup>
                                      <m:r>
                                        <a:rPr lang="en-US" sz="4800" i="1">
                                          <a:solidFill>
                                            <a:srgbClr val="0070C0"/>
                                          </a:solidFill>
                                          <a:latin typeface="Cambria Math" panose="02040503050406030204" pitchFamily="18" charset="0"/>
                                        </a:rPr>
                                        <m:t>𝑦</m:t>
                                      </m:r>
                                    </m:sup>
                                  </m:sSup>
                                </m:e>
                              </m:d>
                            </m:e>
                            <m:sup>
                              <m:r>
                                <a:rPr lang="en-US" sz="4800" b="0" i="1" smtClean="0">
                                  <a:solidFill>
                                    <a:schemeClr val="tx1"/>
                                  </a:solidFill>
                                  <a:latin typeface="Cambria Math" panose="02040503050406030204" pitchFamily="18" charset="0"/>
                                </a:rPr>
                                <m:t>2</m:t>
                              </m:r>
                            </m:sup>
                          </m:sSup>
                          <m:r>
                            <a:rPr lang="en-US" sz="4800" b="0" i="1" smtClean="0">
                              <a:solidFill>
                                <a:schemeClr val="tx1"/>
                              </a:solidFill>
                              <a:latin typeface="Cambria Math" panose="02040503050406030204" pitchFamily="18" charset="0"/>
                            </a:rPr>
                            <m:t>−</m:t>
                          </m:r>
                          <m:sSup>
                            <m:sSupPr>
                              <m:ctrlPr>
                                <a:rPr lang="en-US" sz="4800" b="0" i="1" smtClean="0">
                                  <a:solidFill>
                                    <a:schemeClr val="tx1"/>
                                  </a:solidFill>
                                  <a:latin typeface="Cambria Math" panose="02040503050406030204" pitchFamily="18" charset="0"/>
                                </a:rPr>
                              </m:ctrlPr>
                            </m:sSupPr>
                            <m:e>
                              <m:d>
                                <m:dPr>
                                  <m:ctrlPr>
                                    <a:rPr lang="en-US" sz="4800" b="0" i="1" smtClean="0">
                                      <a:solidFill>
                                        <a:schemeClr val="tx1"/>
                                      </a:solidFill>
                                      <a:latin typeface="Cambria Math" panose="02040503050406030204" pitchFamily="18" charset="0"/>
                                    </a:rPr>
                                  </m:ctrlPr>
                                </m:dPr>
                                <m:e>
                                  <m:sSup>
                                    <m:sSupPr>
                                      <m:ctrlPr>
                                        <a:rPr lang="en-US" sz="4800" i="1">
                                          <a:solidFill>
                                            <a:srgbClr val="0070C0"/>
                                          </a:solidFill>
                                          <a:latin typeface="Cambria Math" panose="02040503050406030204" pitchFamily="18" charset="0"/>
                                        </a:rPr>
                                      </m:ctrlPr>
                                    </m:sSupPr>
                                    <m:e>
                                      <m:r>
                                        <a:rPr lang="en-US" sz="4800" i="1">
                                          <a:solidFill>
                                            <a:srgbClr val="0070C0"/>
                                          </a:solidFill>
                                          <a:latin typeface="Cambria Math" panose="02040503050406030204" pitchFamily="18" charset="0"/>
                                        </a:rPr>
                                        <m:t>𝑢</m:t>
                                      </m:r>
                                    </m:e>
                                    <m:sup>
                                      <m:r>
                                        <a:rPr lang="en-US" sz="4800" i="1">
                                          <a:solidFill>
                                            <a:srgbClr val="0070C0"/>
                                          </a:solidFill>
                                          <a:latin typeface="Cambria Math" panose="02040503050406030204" pitchFamily="18" charset="0"/>
                                        </a:rPr>
                                        <m:t>𝑧</m:t>
                                      </m:r>
                                    </m:sup>
                                  </m:sSup>
                                </m:e>
                              </m:d>
                            </m:e>
                            <m:sup>
                              <m:r>
                                <a:rPr lang="en-US" sz="4800" b="0" i="1" smtClean="0">
                                  <a:solidFill>
                                    <a:schemeClr val="tx1"/>
                                  </a:solidFill>
                                  <a:latin typeface="Cambria Math" panose="02040503050406030204" pitchFamily="18" charset="0"/>
                                </a:rPr>
                                <m:t>2</m:t>
                              </m:r>
                            </m:sup>
                          </m:sSup>
                        </m:e>
                      </m:d>
                    </m:oMath>
                  </m:oMathPara>
                </a14:m>
                <a:endParaRPr lang="en-CA" sz="4800" dirty="0">
                  <a:solidFill>
                    <a:schemeClr val="tx1"/>
                  </a:solidFill>
                </a:endParaRPr>
              </a:p>
              <a:p>
                <a:pPr/>
                <a14:m>
                  <m:oMathPara xmlns:m="http://schemas.openxmlformats.org/officeDocument/2006/math">
                    <m:oMathParaPr>
                      <m:jc m:val="left"/>
                    </m:oMathParaPr>
                    <m:oMath xmlns:m="http://schemas.openxmlformats.org/officeDocument/2006/math">
                      <m:acc>
                        <m:accPr>
                          <m:chr m:val="⃗"/>
                          <m:ctrlPr>
                            <a:rPr lang="en-US" sz="4800" b="0" i="1" smtClean="0">
                              <a:solidFill>
                                <a:schemeClr val="bg1"/>
                              </a:solidFill>
                              <a:latin typeface="Cambria Math" panose="02040503050406030204" pitchFamily="18" charset="0"/>
                            </a:rPr>
                          </m:ctrlPr>
                        </m:accPr>
                        <m:e>
                          <m:r>
                            <a:rPr lang="en-US" sz="4800" b="0" i="1" smtClean="0">
                              <a:solidFill>
                                <a:schemeClr val="bg1"/>
                              </a:solidFill>
                              <a:latin typeface="Cambria Math" panose="02040503050406030204" pitchFamily="18" charset="0"/>
                            </a:rPr>
                            <m:t>𝑈</m:t>
                          </m:r>
                        </m:e>
                      </m:acc>
                      <m:r>
                        <a:rPr lang="en-US" sz="5400" b="0" i="1" smtClean="0">
                          <a:solidFill>
                            <a:schemeClr val="bg1"/>
                          </a:solidFill>
                          <a:latin typeface="Cambria Math" panose="02040503050406030204" pitchFamily="18" charset="0"/>
                        </a:rPr>
                        <m:t>⋅</m:t>
                      </m:r>
                      <m:acc>
                        <m:accPr>
                          <m:chr m:val="⃗"/>
                          <m:ctrlPr>
                            <a:rPr lang="en-US" sz="4800" b="0" i="1" smtClean="0">
                              <a:solidFill>
                                <a:schemeClr val="bg1"/>
                              </a:solidFill>
                              <a:latin typeface="Cambria Math" panose="02040503050406030204" pitchFamily="18" charset="0"/>
                            </a:rPr>
                          </m:ctrlPr>
                        </m:accPr>
                        <m:e>
                          <m:r>
                            <a:rPr lang="en-US" sz="4800" b="0" i="1" smtClean="0">
                              <a:solidFill>
                                <a:schemeClr val="bg1"/>
                              </a:solidFill>
                              <a:latin typeface="Cambria Math" panose="02040503050406030204" pitchFamily="18" charset="0"/>
                            </a:rPr>
                            <m:t>𝑈</m:t>
                          </m:r>
                        </m:e>
                      </m:acc>
                      <m:r>
                        <a:rPr lang="en-US" sz="4800" b="0" i="1" smtClean="0">
                          <a:solidFill>
                            <a:schemeClr val="tx1"/>
                          </a:solidFill>
                          <a:latin typeface="Cambria Math" panose="02040503050406030204" pitchFamily="18" charset="0"/>
                        </a:rPr>
                        <m:t>=</m:t>
                      </m:r>
                      <m:sSup>
                        <m:sSupPr>
                          <m:ctrlPr>
                            <a:rPr lang="en-US" sz="4800" b="0" i="1" smtClean="0">
                              <a:solidFill>
                                <a:schemeClr val="tx1"/>
                              </a:solidFill>
                              <a:latin typeface="Cambria Math" panose="02040503050406030204" pitchFamily="18" charset="0"/>
                            </a:rPr>
                          </m:ctrlPr>
                        </m:sSupPr>
                        <m:e>
                          <m:r>
                            <a:rPr lang="en-US" sz="4800" b="0" i="1" smtClean="0">
                              <a:solidFill>
                                <a:schemeClr val="tx1"/>
                              </a:solidFill>
                              <a:latin typeface="Cambria Math" panose="02040503050406030204" pitchFamily="18" charset="0"/>
                            </a:rPr>
                            <m:t>𝛾</m:t>
                          </m:r>
                        </m:e>
                        <m:sup>
                          <m:r>
                            <a:rPr lang="en-US" sz="4800" b="0" i="1" smtClean="0">
                              <a:solidFill>
                                <a:schemeClr val="tx1"/>
                              </a:solidFill>
                              <a:latin typeface="Cambria Math" panose="02040503050406030204" pitchFamily="18" charset="0"/>
                            </a:rPr>
                            <m:t>2</m:t>
                          </m:r>
                        </m:sup>
                      </m:sSup>
                      <m:d>
                        <m:dPr>
                          <m:ctrlPr>
                            <a:rPr lang="en-US" sz="4800" b="0" i="1" smtClean="0">
                              <a:solidFill>
                                <a:schemeClr val="tx1"/>
                              </a:solidFill>
                              <a:latin typeface="Cambria Math" panose="02040503050406030204" pitchFamily="18" charset="0"/>
                            </a:rPr>
                          </m:ctrlPr>
                        </m:dPr>
                        <m:e>
                          <m:sSup>
                            <m:sSupPr>
                              <m:ctrlPr>
                                <a:rPr lang="en-US" sz="4800" b="0" i="1" smtClean="0">
                                  <a:solidFill>
                                    <a:schemeClr val="tx1"/>
                                  </a:solidFill>
                                  <a:latin typeface="Cambria Math" panose="02040503050406030204" pitchFamily="18" charset="0"/>
                                </a:rPr>
                              </m:ctrlPr>
                            </m:sSupPr>
                            <m:e>
                              <m:r>
                                <a:rPr lang="en-US" sz="4800" b="0" i="1" smtClean="0">
                                  <a:solidFill>
                                    <a:schemeClr val="tx1"/>
                                  </a:solidFill>
                                  <a:latin typeface="Cambria Math" panose="02040503050406030204" pitchFamily="18" charset="0"/>
                                </a:rPr>
                                <m:t>𝑐</m:t>
                              </m:r>
                            </m:e>
                            <m:sup>
                              <m:r>
                                <a:rPr lang="en-US" sz="4800" b="0" i="1" smtClean="0">
                                  <a:solidFill>
                                    <a:schemeClr val="tx1"/>
                                  </a:solidFill>
                                  <a:latin typeface="Cambria Math" panose="02040503050406030204" pitchFamily="18" charset="0"/>
                                </a:rPr>
                                <m:t>2</m:t>
                              </m:r>
                            </m:sup>
                          </m:sSup>
                          <m:r>
                            <a:rPr lang="en-US" sz="4800" b="0" i="1" smtClean="0">
                              <a:solidFill>
                                <a:schemeClr val="tx1"/>
                              </a:solidFill>
                              <a:latin typeface="Cambria Math" panose="02040503050406030204" pitchFamily="18" charset="0"/>
                            </a:rPr>
                            <m:t>−</m:t>
                          </m:r>
                          <m:sSup>
                            <m:sSupPr>
                              <m:ctrlPr>
                                <a:rPr lang="en-US" sz="4800" b="0" i="1" smtClean="0">
                                  <a:solidFill>
                                    <a:schemeClr val="tx1"/>
                                  </a:solidFill>
                                  <a:latin typeface="Cambria Math" panose="02040503050406030204" pitchFamily="18" charset="0"/>
                                </a:rPr>
                              </m:ctrlPr>
                            </m:sSupPr>
                            <m:e>
                              <m:r>
                                <a:rPr lang="en-US" sz="4800" b="0" i="1" smtClean="0">
                                  <a:solidFill>
                                    <a:srgbClr val="0070C0"/>
                                  </a:solidFill>
                                  <a:latin typeface="Cambria Math" panose="02040503050406030204" pitchFamily="18" charset="0"/>
                                </a:rPr>
                                <m:t>𝑢</m:t>
                              </m:r>
                            </m:e>
                            <m:sup>
                              <m:r>
                                <a:rPr lang="en-US" sz="4800" b="0" i="1" smtClean="0">
                                  <a:solidFill>
                                    <a:schemeClr val="tx1"/>
                                  </a:solidFill>
                                  <a:latin typeface="Cambria Math" panose="02040503050406030204" pitchFamily="18" charset="0"/>
                                </a:rPr>
                                <m:t>2</m:t>
                              </m:r>
                            </m:sup>
                          </m:sSup>
                        </m:e>
                      </m:d>
                    </m:oMath>
                  </m:oMathPara>
                </a14:m>
                <a:endParaRPr lang="en-CA" sz="4800" dirty="0">
                  <a:solidFill>
                    <a:schemeClr val="tx1"/>
                  </a:solidFill>
                </a:endParaRPr>
              </a:p>
              <a:p>
                <a14:m>
                  <m:oMath xmlns:m="http://schemas.openxmlformats.org/officeDocument/2006/math">
                    <m:acc>
                      <m:accPr>
                        <m:chr m:val="⃗"/>
                        <m:ctrlPr>
                          <a:rPr lang="en-US" sz="4800" b="0" i="1" smtClean="0">
                            <a:solidFill>
                              <a:schemeClr val="bg1"/>
                            </a:solidFill>
                            <a:latin typeface="Cambria Math" panose="02040503050406030204" pitchFamily="18" charset="0"/>
                          </a:rPr>
                        </m:ctrlPr>
                      </m:accPr>
                      <m:e>
                        <m:r>
                          <a:rPr lang="en-US" sz="4800" b="0" i="1" smtClean="0">
                            <a:solidFill>
                              <a:schemeClr val="bg1"/>
                            </a:solidFill>
                            <a:latin typeface="Cambria Math" panose="02040503050406030204" pitchFamily="18" charset="0"/>
                          </a:rPr>
                          <m:t>𝑈</m:t>
                        </m:r>
                      </m:e>
                    </m:acc>
                    <m:r>
                      <a:rPr lang="en-US" sz="5400" b="0" i="1" smtClean="0">
                        <a:solidFill>
                          <a:schemeClr val="bg1"/>
                        </a:solidFill>
                        <a:latin typeface="Cambria Math" panose="02040503050406030204" pitchFamily="18" charset="0"/>
                      </a:rPr>
                      <m:t>⋅</m:t>
                    </m:r>
                    <m:acc>
                      <m:accPr>
                        <m:chr m:val="⃗"/>
                        <m:ctrlPr>
                          <a:rPr lang="en-US" sz="4800" b="0" i="1" smtClean="0">
                            <a:solidFill>
                              <a:schemeClr val="bg1"/>
                            </a:solidFill>
                            <a:latin typeface="Cambria Math" panose="02040503050406030204" pitchFamily="18" charset="0"/>
                          </a:rPr>
                        </m:ctrlPr>
                      </m:accPr>
                      <m:e>
                        <m:r>
                          <a:rPr lang="en-US" sz="4800" b="0" i="1" smtClean="0">
                            <a:solidFill>
                              <a:schemeClr val="bg1"/>
                            </a:solidFill>
                            <a:latin typeface="Cambria Math" panose="02040503050406030204" pitchFamily="18" charset="0"/>
                          </a:rPr>
                          <m:t>𝑈</m:t>
                        </m:r>
                      </m:e>
                    </m:acc>
                    <m:r>
                      <a:rPr lang="en-US" sz="4800" b="0" i="1" smtClean="0">
                        <a:solidFill>
                          <a:schemeClr val="tx1"/>
                        </a:solidFill>
                        <a:latin typeface="Cambria Math" panose="02040503050406030204" pitchFamily="18" charset="0"/>
                      </a:rPr>
                      <m:t>=</m:t>
                    </m:r>
                    <m:sSup>
                      <m:sSupPr>
                        <m:ctrlPr>
                          <a:rPr lang="en-US" sz="4800" b="0" i="1" smtClean="0">
                            <a:solidFill>
                              <a:schemeClr val="tx1"/>
                            </a:solidFill>
                            <a:latin typeface="Cambria Math" panose="02040503050406030204" pitchFamily="18" charset="0"/>
                          </a:rPr>
                        </m:ctrlPr>
                      </m:sSupPr>
                      <m:e>
                        <m:r>
                          <a:rPr lang="en-US" sz="4800" b="0" i="1" smtClean="0">
                            <a:solidFill>
                              <a:schemeClr val="tx1"/>
                            </a:solidFill>
                            <a:latin typeface="Cambria Math" panose="02040503050406030204" pitchFamily="18" charset="0"/>
                          </a:rPr>
                          <m:t>𝛾</m:t>
                        </m:r>
                      </m:e>
                      <m:sup>
                        <m:r>
                          <a:rPr lang="en-US" sz="4800" b="0" i="1" smtClean="0">
                            <a:solidFill>
                              <a:schemeClr val="tx1"/>
                            </a:solidFill>
                            <a:latin typeface="Cambria Math" panose="02040503050406030204" pitchFamily="18" charset="0"/>
                          </a:rPr>
                          <m:t>2</m:t>
                        </m:r>
                      </m:sup>
                    </m:sSup>
                    <m:sSup>
                      <m:sSupPr>
                        <m:ctrlPr>
                          <a:rPr lang="en-US" sz="4800" b="0" i="1" smtClean="0">
                            <a:solidFill>
                              <a:schemeClr val="tx1"/>
                            </a:solidFill>
                            <a:latin typeface="Cambria Math" panose="02040503050406030204" pitchFamily="18" charset="0"/>
                          </a:rPr>
                        </m:ctrlPr>
                      </m:sSupPr>
                      <m:e>
                        <m:r>
                          <a:rPr lang="en-US" sz="4800" b="0" i="1" smtClean="0">
                            <a:solidFill>
                              <a:schemeClr val="tx1"/>
                            </a:solidFill>
                            <a:latin typeface="Cambria Math" panose="02040503050406030204" pitchFamily="18" charset="0"/>
                          </a:rPr>
                          <m:t>𝑐</m:t>
                        </m:r>
                      </m:e>
                      <m:sup>
                        <m:r>
                          <a:rPr lang="en-US" sz="4800" b="0" i="1" smtClean="0">
                            <a:solidFill>
                              <a:schemeClr val="tx1"/>
                            </a:solidFill>
                            <a:latin typeface="Cambria Math" panose="02040503050406030204" pitchFamily="18" charset="0"/>
                          </a:rPr>
                          <m:t>2</m:t>
                        </m:r>
                      </m:sup>
                    </m:sSup>
                    <m:d>
                      <m:dPr>
                        <m:ctrlPr>
                          <a:rPr lang="en-US" sz="4800" b="0" i="1" smtClean="0">
                            <a:solidFill>
                              <a:schemeClr val="tx1"/>
                            </a:solidFill>
                            <a:latin typeface="Cambria Math" panose="02040503050406030204" pitchFamily="18" charset="0"/>
                          </a:rPr>
                        </m:ctrlPr>
                      </m:dPr>
                      <m:e>
                        <m:r>
                          <a:rPr lang="en-US" sz="4800" b="0" i="1" smtClean="0">
                            <a:solidFill>
                              <a:schemeClr val="tx1"/>
                            </a:solidFill>
                            <a:latin typeface="Cambria Math" panose="02040503050406030204" pitchFamily="18" charset="0"/>
                          </a:rPr>
                          <m:t>1−</m:t>
                        </m:r>
                        <m:f>
                          <m:fPr>
                            <m:ctrlPr>
                              <a:rPr lang="en-US" sz="4800" b="0" i="1" smtClean="0">
                                <a:solidFill>
                                  <a:schemeClr val="tx1"/>
                                </a:solidFill>
                                <a:latin typeface="Cambria Math" panose="02040503050406030204" pitchFamily="18" charset="0"/>
                              </a:rPr>
                            </m:ctrlPr>
                          </m:fPr>
                          <m:num>
                            <m:sSup>
                              <m:sSupPr>
                                <m:ctrlPr>
                                  <a:rPr lang="en-US" sz="4800" b="0" i="1" smtClean="0">
                                    <a:solidFill>
                                      <a:schemeClr val="tx1"/>
                                    </a:solidFill>
                                    <a:latin typeface="Cambria Math" panose="02040503050406030204" pitchFamily="18" charset="0"/>
                                  </a:rPr>
                                </m:ctrlPr>
                              </m:sSupPr>
                              <m:e>
                                <m:r>
                                  <a:rPr lang="en-US" sz="4800" b="0" i="1" smtClean="0">
                                    <a:solidFill>
                                      <a:srgbClr val="0070C0"/>
                                    </a:solidFill>
                                    <a:latin typeface="Cambria Math" panose="02040503050406030204" pitchFamily="18" charset="0"/>
                                  </a:rPr>
                                  <m:t>𝑢</m:t>
                                </m:r>
                              </m:e>
                              <m:sup>
                                <m:r>
                                  <a:rPr lang="en-US" sz="4800" b="0" i="1" smtClean="0">
                                    <a:solidFill>
                                      <a:schemeClr val="tx1"/>
                                    </a:solidFill>
                                    <a:latin typeface="Cambria Math" panose="02040503050406030204" pitchFamily="18" charset="0"/>
                                  </a:rPr>
                                  <m:t>2</m:t>
                                </m:r>
                              </m:sup>
                            </m:sSup>
                          </m:num>
                          <m:den>
                            <m:sSup>
                              <m:sSupPr>
                                <m:ctrlPr>
                                  <a:rPr lang="en-US" sz="4800" b="0" i="1" smtClean="0">
                                    <a:solidFill>
                                      <a:schemeClr val="tx1"/>
                                    </a:solidFill>
                                    <a:latin typeface="Cambria Math" panose="02040503050406030204" pitchFamily="18" charset="0"/>
                                  </a:rPr>
                                </m:ctrlPr>
                              </m:sSupPr>
                              <m:e>
                                <m:r>
                                  <a:rPr lang="en-US" sz="4800" b="0" i="1" smtClean="0">
                                    <a:solidFill>
                                      <a:schemeClr val="tx1"/>
                                    </a:solidFill>
                                    <a:latin typeface="Cambria Math" panose="02040503050406030204" pitchFamily="18" charset="0"/>
                                  </a:rPr>
                                  <m:t>𝑐</m:t>
                                </m:r>
                              </m:e>
                              <m:sup>
                                <m:r>
                                  <a:rPr lang="en-US" sz="4800" b="0" i="1" smtClean="0">
                                    <a:solidFill>
                                      <a:schemeClr val="tx1"/>
                                    </a:solidFill>
                                    <a:latin typeface="Cambria Math" panose="02040503050406030204" pitchFamily="18" charset="0"/>
                                  </a:rPr>
                                  <m:t>2</m:t>
                                </m:r>
                              </m:sup>
                            </m:sSup>
                          </m:den>
                        </m:f>
                      </m:e>
                    </m:d>
                  </m:oMath>
                </a14:m>
                <a:r>
                  <a:rPr lang="en-CA" sz="4800" dirty="0">
                    <a:solidFill>
                      <a:schemeClr val="tx1"/>
                    </a:solidFill>
                  </a:rPr>
                  <a:t> </a:t>
                </a:r>
              </a:p>
              <a:p>
                <a:r>
                  <a:rPr lang="en-US" sz="4800" dirty="0">
                    <a:solidFill>
                      <a:schemeClr val="bg1"/>
                    </a:solidFill>
                    <a:latin typeface="Cambria Math" panose="02040503050406030204" pitchFamily="18" charset="0"/>
                  </a:rPr>
                  <a:t>𝑈 ⃗</a:t>
                </a:r>
                <a:r>
                  <a:rPr lang="en-US" sz="5400" dirty="0">
                    <a:solidFill>
                      <a:schemeClr val="bg1"/>
                    </a:solidFill>
                    <a:latin typeface="Cambria Math" panose="02040503050406030204" pitchFamily="18" charset="0"/>
                  </a:rPr>
                  <a:t>⋅</a:t>
                </a:r>
                <a:r>
                  <a:rPr lang="en-US" sz="4800" dirty="0">
                    <a:solidFill>
                      <a:schemeClr val="bg1"/>
                    </a:solidFill>
                    <a:latin typeface="Cambria Math" panose="02040503050406030204" pitchFamily="18" charset="0"/>
                  </a:rPr>
                  <a:t> ⃗ </a:t>
                </a:r>
                <a14:m>
                  <m:oMath xmlns:m="http://schemas.openxmlformats.org/officeDocument/2006/math">
                    <m:r>
                      <a:rPr lang="en-US" sz="4800" i="1">
                        <a:latin typeface="Cambria Math" panose="02040503050406030204" pitchFamily="18" charset="0"/>
                      </a:rPr>
                      <m:t>=</m:t>
                    </m:r>
                    <m:sSup>
                      <m:sSupPr>
                        <m:ctrlPr>
                          <a:rPr lang="en-US" sz="4800" i="1">
                            <a:latin typeface="Cambria Math" panose="02040503050406030204" pitchFamily="18" charset="0"/>
                          </a:rPr>
                        </m:ctrlPr>
                      </m:sSupPr>
                      <m:e>
                        <m:r>
                          <a:rPr lang="en-US" sz="4800" i="1">
                            <a:latin typeface="Cambria Math" panose="02040503050406030204" pitchFamily="18" charset="0"/>
                          </a:rPr>
                          <m:t>𝑐</m:t>
                        </m:r>
                      </m:e>
                      <m:sup>
                        <m:r>
                          <a:rPr lang="en-US" sz="4800" i="1">
                            <a:latin typeface="Cambria Math" panose="02040503050406030204" pitchFamily="18" charset="0"/>
                          </a:rPr>
                          <m:t>2</m:t>
                        </m:r>
                      </m:sup>
                    </m:sSup>
                  </m:oMath>
                </a14:m>
                <a:endParaRPr lang="en-CA" sz="4800" dirty="0"/>
              </a:p>
            </p:txBody>
          </p:sp>
        </mc:Choice>
        <mc:Fallback xmlns="">
          <p:sp>
            <p:nvSpPr>
              <p:cNvPr id="6" name="TextBox 5">
                <a:extLst>
                  <a:ext uri="{FF2B5EF4-FFF2-40B4-BE49-F238E27FC236}">
                    <a16:creationId xmlns:a16="http://schemas.microsoft.com/office/drawing/2014/main" id="{41168B53-12E0-410C-8455-A1135D07CD6F}"/>
                  </a:ext>
                </a:extLst>
              </p:cNvPr>
              <p:cNvSpPr txBox="1">
                <a:spLocks noRot="1" noChangeAspect="1" noMove="1" noResize="1" noEditPoints="1" noAdjustHandles="1" noChangeArrowheads="1" noChangeShapeType="1" noTextEdit="1"/>
              </p:cNvSpPr>
              <p:nvPr/>
            </p:nvSpPr>
            <p:spPr>
              <a:xfrm>
                <a:off x="228600" y="2309965"/>
                <a:ext cx="11658600" cy="4578497"/>
              </a:xfrm>
              <a:prstGeom prst="rect">
                <a:avLst/>
              </a:prstGeom>
              <a:blipFill>
                <a:blip r:embed="rId3"/>
                <a:stretch>
                  <a:fillRect l="-2406" b="-7190"/>
                </a:stretch>
              </a:blipFill>
              <a:ln>
                <a:no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10C29766-D43A-40F2-AC94-2F1C5194FFE0}"/>
                  </a:ext>
                </a:extLst>
              </p:cNvPr>
              <p:cNvSpPr txBox="1">
                <a:spLocks/>
              </p:cNvSpPr>
              <p:nvPr/>
            </p:nvSpPr>
            <p:spPr>
              <a:xfrm>
                <a:off x="0" y="-95249"/>
                <a:ext cx="11639550" cy="12001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dirty="0">
                    <a:latin typeface="+mn-lt"/>
                  </a:rPr>
                  <a:t>What is the </a:t>
                </a:r>
                <a:r>
                  <a:rPr lang="en-US" sz="5400" dirty="0" err="1">
                    <a:latin typeface="+mn-lt"/>
                  </a:rPr>
                  <a:t>Minkowski</a:t>
                </a:r>
                <a:r>
                  <a:rPr lang="en-US" sz="5400" dirty="0">
                    <a:latin typeface="+mn-lt"/>
                  </a:rPr>
                  <a:t> magnitude of </a:t>
                </a:r>
                <a14:m>
                  <m:oMath xmlns:m="http://schemas.openxmlformats.org/officeDocument/2006/math">
                    <m:acc>
                      <m:accPr>
                        <m:chr m:val="⃗"/>
                        <m:ctrlPr>
                          <a:rPr lang="en-US" sz="5400" b="0" i="1" smtClean="0">
                            <a:solidFill>
                              <a:srgbClr val="7030A0"/>
                            </a:solidFill>
                            <a:latin typeface="Cambria Math" panose="02040503050406030204" pitchFamily="18" charset="0"/>
                          </a:rPr>
                        </m:ctrlPr>
                      </m:accPr>
                      <m:e>
                        <m:r>
                          <a:rPr lang="en-US" sz="5400" b="0" i="1" smtClean="0">
                            <a:solidFill>
                              <a:srgbClr val="7030A0"/>
                            </a:solidFill>
                            <a:latin typeface="Cambria Math" panose="02040503050406030204" pitchFamily="18" charset="0"/>
                          </a:rPr>
                          <m:t>𝑈</m:t>
                        </m:r>
                      </m:e>
                    </m:acc>
                  </m:oMath>
                </a14:m>
                <a:r>
                  <a:rPr lang="en-US" sz="5400" dirty="0">
                    <a:latin typeface="+mn-lt"/>
                  </a:rPr>
                  <a:t>? </a:t>
                </a:r>
                <a:endParaRPr lang="en-CA" sz="5400" dirty="0">
                  <a:latin typeface="+mn-lt"/>
                </a:endParaRPr>
              </a:p>
            </p:txBody>
          </p:sp>
        </mc:Choice>
        <mc:Fallback xmlns="">
          <p:sp>
            <p:nvSpPr>
              <p:cNvPr id="2" name="Title 1">
                <a:extLst>
                  <a:ext uri="{FF2B5EF4-FFF2-40B4-BE49-F238E27FC236}">
                    <a16:creationId xmlns:a16="http://schemas.microsoft.com/office/drawing/2014/main" id="{10C29766-D43A-40F2-AC94-2F1C5194FFE0}"/>
                  </a:ext>
                </a:extLst>
              </p:cNvPr>
              <p:cNvSpPr txBox="1">
                <a:spLocks noRot="1" noChangeAspect="1" noMove="1" noResize="1" noEditPoints="1" noAdjustHandles="1" noChangeArrowheads="1" noChangeShapeType="1" noTextEdit="1"/>
              </p:cNvSpPr>
              <p:nvPr/>
            </p:nvSpPr>
            <p:spPr>
              <a:xfrm>
                <a:off x="0" y="-95249"/>
                <a:ext cx="11639550" cy="1200150"/>
              </a:xfrm>
              <a:prstGeom prst="rect">
                <a:avLst/>
              </a:prstGeom>
              <a:blipFill>
                <a:blip r:embed="rId4"/>
                <a:stretch>
                  <a:fillRect l="-2776" t="-1523" r="-1676" b="-19797"/>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5BB153DF-9DA0-4F64-80F7-CA9A580A52CC}"/>
                  </a:ext>
                </a:extLst>
              </p:cNvPr>
              <p:cNvSpPr txBox="1"/>
              <p:nvPr/>
            </p:nvSpPr>
            <p:spPr>
              <a:xfrm>
                <a:off x="247650" y="895350"/>
                <a:ext cx="12076872" cy="1108958"/>
              </a:xfrm>
              <a:prstGeom prst="rect">
                <a:avLst/>
              </a:prstGeom>
              <a:noFill/>
              <a:ln>
                <a:noFill/>
              </a:ln>
            </p:spPr>
            <p:txBody>
              <a:bodyPr wrap="square" rtlCol="0">
                <a:spAutoFit/>
              </a:bodyPr>
              <a:lstStyle/>
              <a:p>
                <a14:m>
                  <m:oMath xmlns:m="http://schemas.openxmlformats.org/officeDocument/2006/math">
                    <m:acc>
                      <m:accPr>
                        <m:chr m:val="⃗"/>
                        <m:ctrlPr>
                          <a:rPr lang="en-US" sz="5400" i="1">
                            <a:solidFill>
                              <a:srgbClr val="7030A0"/>
                            </a:solidFill>
                            <a:latin typeface="Cambria Math" panose="02040503050406030204" pitchFamily="18" charset="0"/>
                          </a:rPr>
                        </m:ctrlPr>
                      </m:accPr>
                      <m:e>
                        <m:r>
                          <a:rPr lang="en-US" sz="5400" i="1">
                            <a:solidFill>
                              <a:srgbClr val="7030A0"/>
                            </a:solidFill>
                            <a:latin typeface="Cambria Math" panose="02040503050406030204" pitchFamily="18" charset="0"/>
                          </a:rPr>
                          <m:t>𝑈</m:t>
                        </m:r>
                      </m:e>
                    </m:acc>
                    <m:r>
                      <a:rPr lang="en-US" sz="5400" i="1">
                        <a:latin typeface="Cambria Math" panose="02040503050406030204" pitchFamily="18" charset="0"/>
                      </a:rPr>
                      <m:t>= </m:t>
                    </m:r>
                    <m:r>
                      <a:rPr lang="en-US" sz="5400" i="1">
                        <a:latin typeface="Cambria Math" panose="02040503050406030204" pitchFamily="18" charset="0"/>
                      </a:rPr>
                      <m:t>𝑐</m:t>
                    </m:r>
                    <m:r>
                      <a:rPr lang="en-US" sz="5400" i="1">
                        <a:latin typeface="Cambria Math" panose="02040503050406030204" pitchFamily="18" charset="0"/>
                      </a:rPr>
                      <m:t>𝛾</m:t>
                    </m:r>
                    <m:acc>
                      <m:accPr>
                        <m:chr m:val="⃗"/>
                        <m:ctrlPr>
                          <a:rPr lang="en-US" sz="5400" i="1">
                            <a:solidFill>
                              <a:srgbClr val="002060"/>
                            </a:solidFill>
                            <a:latin typeface="Cambria Math" panose="02040503050406030204" pitchFamily="18" charset="0"/>
                          </a:rPr>
                        </m:ctrlPr>
                      </m:accPr>
                      <m:e>
                        <m:sSub>
                          <m:sSubPr>
                            <m:ctrlPr>
                              <a:rPr lang="en-US" sz="5400" i="1">
                                <a:solidFill>
                                  <a:srgbClr val="002060"/>
                                </a:solidFill>
                                <a:latin typeface="Cambria Math" panose="02040503050406030204" pitchFamily="18" charset="0"/>
                              </a:rPr>
                            </m:ctrlPr>
                          </m:sSubPr>
                          <m:e>
                            <m:r>
                              <a:rPr lang="en-US" sz="5400" i="1">
                                <a:solidFill>
                                  <a:srgbClr val="002060"/>
                                </a:solidFill>
                                <a:latin typeface="Cambria Math" panose="02040503050406030204" pitchFamily="18" charset="0"/>
                              </a:rPr>
                              <m:t>𝑒</m:t>
                            </m:r>
                          </m:e>
                          <m:sub>
                            <m:r>
                              <a:rPr lang="en-US" sz="5400" i="1">
                                <a:solidFill>
                                  <a:srgbClr val="002060"/>
                                </a:solidFill>
                                <a:latin typeface="Cambria Math" panose="02040503050406030204" pitchFamily="18" charset="0"/>
                              </a:rPr>
                              <m:t>𝑡</m:t>
                            </m:r>
                          </m:sub>
                        </m:sSub>
                      </m:e>
                    </m:acc>
                    <m:r>
                      <a:rPr lang="en-US" sz="5400" i="1">
                        <a:solidFill>
                          <a:srgbClr val="002060"/>
                        </a:solidFill>
                        <a:latin typeface="Cambria Math" panose="02040503050406030204" pitchFamily="18" charset="0"/>
                      </a:rPr>
                      <m:t>  </m:t>
                    </m:r>
                    <m:r>
                      <a:rPr lang="en-US" sz="5400" i="1">
                        <a:latin typeface="Cambria Math" panose="02040503050406030204" pitchFamily="18" charset="0"/>
                      </a:rPr>
                      <m:t>+ </m:t>
                    </m:r>
                    <m:sSup>
                      <m:sSupPr>
                        <m:ctrlPr>
                          <a:rPr lang="en-US" sz="5400" i="1">
                            <a:solidFill>
                              <a:srgbClr val="0070C0"/>
                            </a:solidFill>
                            <a:latin typeface="Cambria Math" panose="02040503050406030204" pitchFamily="18" charset="0"/>
                          </a:rPr>
                        </m:ctrlPr>
                      </m:sSupPr>
                      <m:e>
                        <m:r>
                          <a:rPr lang="en-US" sz="5400" i="1">
                            <a:solidFill>
                              <a:srgbClr val="0070C0"/>
                            </a:solidFill>
                            <a:latin typeface="Cambria Math" panose="02040503050406030204" pitchFamily="18" charset="0"/>
                          </a:rPr>
                          <m:t>𝑢</m:t>
                        </m:r>
                      </m:e>
                      <m:sup>
                        <m:r>
                          <a:rPr lang="en-US" sz="5400" i="1">
                            <a:solidFill>
                              <a:srgbClr val="0070C0"/>
                            </a:solidFill>
                            <a:latin typeface="Cambria Math" panose="02040503050406030204" pitchFamily="18" charset="0"/>
                          </a:rPr>
                          <m:t>𝑥</m:t>
                        </m:r>
                      </m:sup>
                    </m:sSup>
                    <m:r>
                      <a:rPr lang="en-US" sz="5400" i="1">
                        <a:latin typeface="Cambria Math" panose="02040503050406030204" pitchFamily="18" charset="0"/>
                      </a:rPr>
                      <m:t>𝛾</m:t>
                    </m:r>
                    <m:acc>
                      <m:accPr>
                        <m:chr m:val="⃗"/>
                        <m:ctrlPr>
                          <a:rPr lang="en-US" sz="5400" i="1">
                            <a:solidFill>
                              <a:srgbClr val="002060"/>
                            </a:solidFill>
                            <a:latin typeface="Cambria Math" panose="02040503050406030204" pitchFamily="18" charset="0"/>
                          </a:rPr>
                        </m:ctrlPr>
                      </m:accPr>
                      <m:e>
                        <m:sSub>
                          <m:sSubPr>
                            <m:ctrlPr>
                              <a:rPr lang="en-US" sz="5400" i="1">
                                <a:solidFill>
                                  <a:srgbClr val="002060"/>
                                </a:solidFill>
                                <a:latin typeface="Cambria Math" panose="02040503050406030204" pitchFamily="18" charset="0"/>
                              </a:rPr>
                            </m:ctrlPr>
                          </m:sSubPr>
                          <m:e>
                            <m:r>
                              <a:rPr lang="en-US" sz="5400" i="1">
                                <a:solidFill>
                                  <a:srgbClr val="002060"/>
                                </a:solidFill>
                                <a:latin typeface="Cambria Math" panose="02040503050406030204" pitchFamily="18" charset="0"/>
                              </a:rPr>
                              <m:t>𝑒</m:t>
                            </m:r>
                          </m:e>
                          <m:sub>
                            <m:r>
                              <a:rPr lang="en-US" sz="5400" i="1">
                                <a:solidFill>
                                  <a:srgbClr val="002060"/>
                                </a:solidFill>
                                <a:latin typeface="Cambria Math" panose="02040503050406030204" pitchFamily="18" charset="0"/>
                              </a:rPr>
                              <m:t>𝑥</m:t>
                            </m:r>
                          </m:sub>
                        </m:sSub>
                      </m:e>
                    </m:acc>
                    <m:r>
                      <a:rPr lang="en-US" sz="5400" i="1">
                        <a:solidFill>
                          <a:srgbClr val="002060"/>
                        </a:solidFill>
                        <a:latin typeface="Cambria Math" panose="02040503050406030204" pitchFamily="18" charset="0"/>
                      </a:rPr>
                      <m:t> </m:t>
                    </m:r>
                    <m:r>
                      <a:rPr lang="en-US" sz="5400" i="1">
                        <a:latin typeface="Cambria Math" panose="02040503050406030204" pitchFamily="18" charset="0"/>
                      </a:rPr>
                      <m:t>+ </m:t>
                    </m:r>
                    <m:sSup>
                      <m:sSupPr>
                        <m:ctrlPr>
                          <a:rPr lang="en-US" sz="5400" i="1">
                            <a:solidFill>
                              <a:srgbClr val="0070C0"/>
                            </a:solidFill>
                            <a:latin typeface="Cambria Math" panose="02040503050406030204" pitchFamily="18" charset="0"/>
                          </a:rPr>
                        </m:ctrlPr>
                      </m:sSupPr>
                      <m:e>
                        <m:r>
                          <a:rPr lang="en-US" sz="5400" i="1">
                            <a:solidFill>
                              <a:srgbClr val="0070C0"/>
                            </a:solidFill>
                            <a:latin typeface="Cambria Math" panose="02040503050406030204" pitchFamily="18" charset="0"/>
                          </a:rPr>
                          <m:t>𝑢</m:t>
                        </m:r>
                      </m:e>
                      <m:sup>
                        <m:r>
                          <a:rPr lang="en-US" sz="5400" i="1">
                            <a:solidFill>
                              <a:srgbClr val="0070C0"/>
                            </a:solidFill>
                            <a:latin typeface="Cambria Math" panose="02040503050406030204" pitchFamily="18" charset="0"/>
                          </a:rPr>
                          <m:t>𝑦</m:t>
                        </m:r>
                      </m:sup>
                    </m:sSup>
                    <m:r>
                      <a:rPr lang="en-US" sz="5400" i="1">
                        <a:latin typeface="Cambria Math" panose="02040503050406030204" pitchFamily="18" charset="0"/>
                      </a:rPr>
                      <m:t>𝛾</m:t>
                    </m:r>
                    <m:acc>
                      <m:accPr>
                        <m:chr m:val="⃗"/>
                        <m:ctrlPr>
                          <a:rPr lang="en-US" sz="5400" i="1">
                            <a:solidFill>
                              <a:srgbClr val="002060"/>
                            </a:solidFill>
                            <a:latin typeface="Cambria Math" panose="02040503050406030204" pitchFamily="18" charset="0"/>
                          </a:rPr>
                        </m:ctrlPr>
                      </m:accPr>
                      <m:e>
                        <m:sSub>
                          <m:sSubPr>
                            <m:ctrlPr>
                              <a:rPr lang="en-US" sz="5400" i="1">
                                <a:solidFill>
                                  <a:srgbClr val="002060"/>
                                </a:solidFill>
                                <a:latin typeface="Cambria Math" panose="02040503050406030204" pitchFamily="18" charset="0"/>
                              </a:rPr>
                            </m:ctrlPr>
                          </m:sSubPr>
                          <m:e>
                            <m:r>
                              <a:rPr lang="en-US" sz="5400" i="1">
                                <a:solidFill>
                                  <a:srgbClr val="002060"/>
                                </a:solidFill>
                                <a:latin typeface="Cambria Math" panose="02040503050406030204" pitchFamily="18" charset="0"/>
                              </a:rPr>
                              <m:t>𝑒</m:t>
                            </m:r>
                          </m:e>
                          <m:sub>
                            <m:r>
                              <a:rPr lang="en-US" sz="5400" i="1">
                                <a:solidFill>
                                  <a:srgbClr val="002060"/>
                                </a:solidFill>
                                <a:latin typeface="Cambria Math" panose="02040503050406030204" pitchFamily="18" charset="0"/>
                              </a:rPr>
                              <m:t>𝑦</m:t>
                            </m:r>
                          </m:sub>
                        </m:sSub>
                      </m:e>
                    </m:acc>
                    <m:r>
                      <a:rPr lang="en-US" sz="5400" i="1">
                        <a:solidFill>
                          <a:srgbClr val="002060"/>
                        </a:solidFill>
                        <a:latin typeface="Cambria Math" panose="02040503050406030204" pitchFamily="18" charset="0"/>
                      </a:rPr>
                      <m:t> </m:t>
                    </m:r>
                    <m:r>
                      <a:rPr lang="en-US" sz="5400" i="1">
                        <a:latin typeface="Cambria Math" panose="02040503050406030204" pitchFamily="18" charset="0"/>
                      </a:rPr>
                      <m:t>+</m:t>
                    </m:r>
                    <m:sSup>
                      <m:sSupPr>
                        <m:ctrlPr>
                          <a:rPr lang="en-US" sz="5400" i="1">
                            <a:solidFill>
                              <a:srgbClr val="0070C0"/>
                            </a:solidFill>
                            <a:latin typeface="Cambria Math" panose="02040503050406030204" pitchFamily="18" charset="0"/>
                          </a:rPr>
                        </m:ctrlPr>
                      </m:sSupPr>
                      <m:e>
                        <m:r>
                          <a:rPr lang="en-US" sz="5400" i="1">
                            <a:solidFill>
                              <a:srgbClr val="0070C0"/>
                            </a:solidFill>
                            <a:latin typeface="Cambria Math" panose="02040503050406030204" pitchFamily="18" charset="0"/>
                          </a:rPr>
                          <m:t>𝑢</m:t>
                        </m:r>
                      </m:e>
                      <m:sup>
                        <m:r>
                          <a:rPr lang="en-US" sz="5400" i="1">
                            <a:solidFill>
                              <a:srgbClr val="0070C0"/>
                            </a:solidFill>
                            <a:latin typeface="Cambria Math" panose="02040503050406030204" pitchFamily="18" charset="0"/>
                          </a:rPr>
                          <m:t>𝑧</m:t>
                        </m:r>
                      </m:sup>
                    </m:sSup>
                    <m:r>
                      <a:rPr lang="en-US" sz="5400" i="1">
                        <a:latin typeface="Cambria Math" panose="02040503050406030204" pitchFamily="18" charset="0"/>
                      </a:rPr>
                      <m:t>𝛾</m:t>
                    </m:r>
                    <m:acc>
                      <m:accPr>
                        <m:chr m:val="⃗"/>
                        <m:ctrlPr>
                          <a:rPr lang="en-US" sz="5400" i="1">
                            <a:solidFill>
                              <a:srgbClr val="002060"/>
                            </a:solidFill>
                            <a:latin typeface="Cambria Math" panose="02040503050406030204" pitchFamily="18" charset="0"/>
                          </a:rPr>
                        </m:ctrlPr>
                      </m:accPr>
                      <m:e>
                        <m:sSub>
                          <m:sSubPr>
                            <m:ctrlPr>
                              <a:rPr lang="en-US" sz="5400" i="1">
                                <a:solidFill>
                                  <a:srgbClr val="002060"/>
                                </a:solidFill>
                                <a:latin typeface="Cambria Math" panose="02040503050406030204" pitchFamily="18" charset="0"/>
                              </a:rPr>
                            </m:ctrlPr>
                          </m:sSubPr>
                          <m:e>
                            <m:r>
                              <a:rPr lang="en-US" sz="5400" i="1">
                                <a:solidFill>
                                  <a:srgbClr val="002060"/>
                                </a:solidFill>
                                <a:latin typeface="Cambria Math" panose="02040503050406030204" pitchFamily="18" charset="0"/>
                              </a:rPr>
                              <m:t>𝑒</m:t>
                            </m:r>
                          </m:e>
                          <m:sub>
                            <m:r>
                              <a:rPr lang="en-US" sz="5400" i="1">
                                <a:solidFill>
                                  <a:srgbClr val="002060"/>
                                </a:solidFill>
                                <a:latin typeface="Cambria Math" panose="02040503050406030204" pitchFamily="18" charset="0"/>
                              </a:rPr>
                              <m:t>𝑧</m:t>
                            </m:r>
                          </m:sub>
                        </m:sSub>
                      </m:e>
                    </m:acc>
                  </m:oMath>
                </a14:m>
                <a:r>
                  <a:rPr lang="en-CA" sz="5400" dirty="0"/>
                  <a:t> </a:t>
                </a:r>
              </a:p>
            </p:txBody>
          </p:sp>
        </mc:Choice>
        <mc:Fallback xmlns="">
          <p:sp>
            <p:nvSpPr>
              <p:cNvPr id="3" name="TextBox 2">
                <a:extLst>
                  <a:ext uri="{FF2B5EF4-FFF2-40B4-BE49-F238E27FC236}">
                    <a16:creationId xmlns:a16="http://schemas.microsoft.com/office/drawing/2014/main" id="{5BB153DF-9DA0-4F64-80F7-CA9A580A52CC}"/>
                  </a:ext>
                </a:extLst>
              </p:cNvPr>
              <p:cNvSpPr txBox="1">
                <a:spLocks noRot="1" noChangeAspect="1" noMove="1" noResize="1" noEditPoints="1" noAdjustHandles="1" noChangeArrowheads="1" noChangeShapeType="1" noTextEdit="1"/>
              </p:cNvSpPr>
              <p:nvPr/>
            </p:nvSpPr>
            <p:spPr>
              <a:xfrm>
                <a:off x="247650" y="895350"/>
                <a:ext cx="12076872" cy="1108958"/>
              </a:xfrm>
              <a:prstGeom prst="rect">
                <a:avLst/>
              </a:prstGeom>
              <a:blipFill>
                <a:blip r:embed="rId5"/>
                <a:stretch>
                  <a:fillRect/>
                </a:stretch>
              </a:blipFill>
              <a:ln>
                <a:no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5CA99EB6-E9E5-4F16-95E6-579B72A360EE}"/>
                  </a:ext>
                </a:extLst>
              </p:cNvPr>
              <p:cNvSpPr txBox="1"/>
              <p:nvPr/>
            </p:nvSpPr>
            <p:spPr>
              <a:xfrm>
                <a:off x="8613058" y="4539401"/>
                <a:ext cx="3156154" cy="1947456"/>
              </a:xfrm>
              <a:prstGeom prst="rect">
                <a:avLst/>
              </a:prstGeom>
              <a:noFill/>
              <a:ln w="38100">
                <a:solidFill>
                  <a:schemeClr val="tx1"/>
                </a:solidFill>
              </a:ln>
            </p:spPr>
            <p:txBody>
              <a:bodyPr wrap="square" rtlCol="0">
                <a:spAutoFit/>
              </a:bodyPr>
              <a:lstStyle/>
              <a:p>
                <a14:m>
                  <m:oMath xmlns:m="http://schemas.openxmlformats.org/officeDocument/2006/math">
                    <m:r>
                      <a:rPr lang="en-US" sz="5400" b="0" i="1" smtClean="0">
                        <a:solidFill>
                          <a:schemeClr val="tx1"/>
                        </a:solidFill>
                        <a:latin typeface="Cambria Math" panose="02040503050406030204" pitchFamily="18" charset="0"/>
                      </a:rPr>
                      <m:t>𝛾</m:t>
                    </m:r>
                    <m:r>
                      <a:rPr lang="en-US" sz="5400" i="1">
                        <a:latin typeface="Cambria Math" panose="02040503050406030204" pitchFamily="18" charset="0"/>
                      </a:rPr>
                      <m:t>=</m:t>
                    </m:r>
                    <m:f>
                      <m:fPr>
                        <m:ctrlPr>
                          <a:rPr lang="en-US" sz="5400" b="0" i="1" smtClean="0">
                            <a:latin typeface="Cambria Math" panose="02040503050406030204" pitchFamily="18" charset="0"/>
                          </a:rPr>
                        </m:ctrlPr>
                      </m:fPr>
                      <m:num>
                        <m:r>
                          <a:rPr lang="en-US" sz="5400" b="0" i="1" smtClean="0">
                            <a:latin typeface="Cambria Math" panose="02040503050406030204" pitchFamily="18" charset="0"/>
                          </a:rPr>
                          <m:t>1</m:t>
                        </m:r>
                      </m:num>
                      <m:den>
                        <m:rad>
                          <m:radPr>
                            <m:degHide m:val="on"/>
                            <m:ctrlPr>
                              <a:rPr lang="en-US" sz="5400" b="0" i="1" smtClean="0">
                                <a:latin typeface="Cambria Math" panose="02040503050406030204" pitchFamily="18" charset="0"/>
                              </a:rPr>
                            </m:ctrlPr>
                          </m:radPr>
                          <m:deg/>
                          <m:e>
                            <m:r>
                              <a:rPr lang="en-US" sz="5400" i="1">
                                <a:latin typeface="Cambria Math" panose="02040503050406030204" pitchFamily="18" charset="0"/>
                              </a:rPr>
                              <m:t>1−</m:t>
                            </m:r>
                            <m:f>
                              <m:fPr>
                                <m:ctrlPr>
                                  <a:rPr lang="en-US" sz="5400" b="0" i="1" smtClean="0">
                                    <a:solidFill>
                                      <a:schemeClr val="tx1"/>
                                    </a:solidFill>
                                    <a:latin typeface="Cambria Math" panose="02040503050406030204" pitchFamily="18" charset="0"/>
                                  </a:rPr>
                                </m:ctrlPr>
                              </m:fPr>
                              <m:num>
                                <m:sSup>
                                  <m:sSupPr>
                                    <m:ctrlPr>
                                      <a:rPr lang="en-US" sz="5400" b="0" i="1" smtClean="0">
                                        <a:solidFill>
                                          <a:schemeClr val="tx1"/>
                                        </a:solidFill>
                                        <a:latin typeface="Cambria Math" panose="02040503050406030204" pitchFamily="18" charset="0"/>
                                      </a:rPr>
                                    </m:ctrlPr>
                                  </m:sSupPr>
                                  <m:e>
                                    <m:r>
                                      <a:rPr lang="en-US" sz="5400" b="0" i="1" smtClean="0">
                                        <a:solidFill>
                                          <a:srgbClr val="0070C0"/>
                                        </a:solidFill>
                                        <a:latin typeface="Cambria Math" panose="02040503050406030204" pitchFamily="18" charset="0"/>
                                      </a:rPr>
                                      <m:t>𝑢</m:t>
                                    </m:r>
                                  </m:e>
                                  <m:sup>
                                    <m:r>
                                      <a:rPr lang="en-US" sz="5400" b="0" i="1" smtClean="0">
                                        <a:solidFill>
                                          <a:schemeClr val="tx1"/>
                                        </a:solidFill>
                                        <a:latin typeface="Cambria Math" panose="02040503050406030204" pitchFamily="18" charset="0"/>
                                      </a:rPr>
                                      <m:t>2</m:t>
                                    </m:r>
                                  </m:sup>
                                </m:sSup>
                              </m:num>
                              <m:den>
                                <m:sSup>
                                  <m:sSupPr>
                                    <m:ctrlPr>
                                      <a:rPr lang="en-US" sz="5400" b="0" i="1" smtClean="0">
                                        <a:solidFill>
                                          <a:schemeClr val="tx1"/>
                                        </a:solidFill>
                                        <a:latin typeface="Cambria Math" panose="02040503050406030204" pitchFamily="18" charset="0"/>
                                      </a:rPr>
                                    </m:ctrlPr>
                                  </m:sSupPr>
                                  <m:e>
                                    <m:r>
                                      <a:rPr lang="en-US" sz="5400" b="0" i="1" smtClean="0">
                                        <a:solidFill>
                                          <a:schemeClr val="tx1"/>
                                        </a:solidFill>
                                        <a:latin typeface="Cambria Math" panose="02040503050406030204" pitchFamily="18" charset="0"/>
                                      </a:rPr>
                                      <m:t>𝑐</m:t>
                                    </m:r>
                                  </m:e>
                                  <m:sup>
                                    <m:r>
                                      <a:rPr lang="en-US" sz="5400" b="0" i="1" smtClean="0">
                                        <a:solidFill>
                                          <a:schemeClr val="tx1"/>
                                        </a:solidFill>
                                        <a:latin typeface="Cambria Math" panose="02040503050406030204" pitchFamily="18" charset="0"/>
                                      </a:rPr>
                                      <m:t>2</m:t>
                                    </m:r>
                                  </m:sup>
                                </m:sSup>
                              </m:den>
                            </m:f>
                          </m:e>
                        </m:rad>
                      </m:den>
                    </m:f>
                  </m:oMath>
                </a14:m>
                <a:r>
                  <a:rPr lang="en-CA" sz="5400" dirty="0"/>
                  <a:t>   </a:t>
                </a:r>
              </a:p>
            </p:txBody>
          </p:sp>
        </mc:Choice>
        <mc:Fallback xmlns="">
          <p:sp>
            <p:nvSpPr>
              <p:cNvPr id="9" name="TextBox 8">
                <a:extLst>
                  <a:ext uri="{FF2B5EF4-FFF2-40B4-BE49-F238E27FC236}">
                    <a16:creationId xmlns:a16="http://schemas.microsoft.com/office/drawing/2014/main" id="{5CA99EB6-E9E5-4F16-95E6-579B72A360EE}"/>
                  </a:ext>
                </a:extLst>
              </p:cNvPr>
              <p:cNvSpPr txBox="1">
                <a:spLocks noRot="1" noChangeAspect="1" noMove="1" noResize="1" noEditPoints="1" noAdjustHandles="1" noChangeArrowheads="1" noChangeShapeType="1" noTextEdit="1"/>
              </p:cNvSpPr>
              <p:nvPr/>
            </p:nvSpPr>
            <p:spPr>
              <a:xfrm>
                <a:off x="8613058" y="4539401"/>
                <a:ext cx="3156154" cy="1947456"/>
              </a:xfrm>
              <a:prstGeom prst="rect">
                <a:avLst/>
              </a:prstGeom>
              <a:blipFill>
                <a:blip r:embed="rId6"/>
                <a:stretch>
                  <a:fillRect/>
                </a:stretch>
              </a:blipFill>
              <a:ln w="38100">
                <a:solidFill>
                  <a:schemeClr val="tx1"/>
                </a:solidFill>
              </a:ln>
            </p:spPr>
            <p:txBody>
              <a:bodyPr/>
              <a:lstStyle/>
              <a:p>
                <a:r>
                  <a:rPr lang="en-CA">
                    <a:noFill/>
                  </a:rPr>
                  <a:t> </a:t>
                </a:r>
              </a:p>
            </p:txBody>
          </p:sp>
        </mc:Fallback>
      </mc:AlternateContent>
      <mc:AlternateContent xmlns:mc="http://schemas.openxmlformats.org/markup-compatibility/2006" xmlns:p14="http://schemas.microsoft.com/office/powerpoint/2010/main" xmlns:iact="http://schemas.microsoft.com/office/powerpoint/2014/inkAction">
        <mc:Choice Requires="p14 iact">
          <p:contentPart p14:bwMode="auto" r:id="rId7">
            <p14:nvContentPartPr>
              <p14:cNvPr id="10" name="Ink 9">
                <a:extLst>
                  <a:ext uri="{FF2B5EF4-FFF2-40B4-BE49-F238E27FC236}">
                    <a16:creationId xmlns:a16="http://schemas.microsoft.com/office/drawing/2014/main" id="{E90E7341-A78A-46DC-BEB2-DBF64CD24D04}"/>
                  </a:ext>
                </a:extLst>
              </p14:cNvPr>
              <p14:cNvContentPartPr/>
              <p14:nvPr>
                <p:extLst>
                  <p:ext uri="{42D2F446-02D8-4167-A562-619A0277C38B}">
                    <p15:isNarration xmlns:p15="http://schemas.microsoft.com/office/powerpoint/2012/main" val="1"/>
                  </p:ext>
                </p:extLst>
              </p14:nvPr>
            </p14:nvContentPartPr>
            <p14:xfrm>
              <a:off x="2094480" y="4960080"/>
              <a:ext cx="3891960" cy="1920240"/>
            </p14:xfrm>
          </p:contentPart>
        </mc:Choice>
        <mc:Fallback xmlns="">
          <p:pic>
            <p:nvPicPr>
              <p:cNvPr id="10" name="Ink 9">
                <a:extLst>
                  <a:ext uri="{FF2B5EF4-FFF2-40B4-BE49-F238E27FC236}">
                    <a16:creationId xmlns:a16="http://schemas.microsoft.com/office/drawing/2014/main" id="{E90E7341-A78A-46DC-BEB2-DBF64CD24D04}"/>
                  </a:ext>
                </a:extLst>
              </p:cNvPr>
              <p:cNvPicPr>
                <a:picLocks noGrp="1" noRot="1" noChangeAspect="1" noMove="1" noResize="1" noEditPoints="1" noAdjustHandles="1" noChangeArrowheads="1" noChangeShapeType="1"/>
              </p:cNvPicPr>
              <p:nvPr/>
            </p:nvPicPr>
            <p:blipFill>
              <a:blip r:embed="rId8"/>
              <a:stretch>
                <a:fillRect/>
              </a:stretch>
            </p:blipFill>
            <p:spPr>
              <a:xfrm>
                <a:off x="2085120" y="4950720"/>
                <a:ext cx="3910680" cy="1938960"/>
              </a:xfrm>
              <a:prstGeom prst="rect">
                <a:avLst/>
              </a:prstGeom>
            </p:spPr>
          </p:pic>
        </mc:Fallback>
      </mc:AlternateContent>
    </p:spTree>
    <p:custDataLst>
      <p:tags r:id="rId1"/>
    </p:custDataLst>
    <p:extLst>
      <p:ext uri="{BB962C8B-B14F-4D97-AF65-F5344CB8AC3E}">
        <p14:creationId xmlns:p14="http://schemas.microsoft.com/office/powerpoint/2010/main" val="3730455947"/>
      </p:ext>
    </p:extLst>
  </p:cSld>
  <p:clrMapOvr>
    <a:masterClrMapping/>
  </p:clrMapOvr>
  <mc:AlternateContent xmlns:mc="http://schemas.openxmlformats.org/markup-compatibility/2006" xmlns:p14="http://schemas.microsoft.com/office/powerpoint/2010/main">
    <mc:Choice Requires="p14">
      <p:transition spd="slow" p14:dur="2000" advTm="16077"/>
    </mc:Choice>
    <mc:Fallback xmlns="">
      <p:transition spd="slow" advTm="1607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cmd type="call" cmd="playFrom(0.0)">
                                      <p:cBhvr>
                                        <p:cTn id="7" dur="1" fill="hold"/>
                                        <p:tgtEl>
                                          <p:spTgt spid="10"/>
                                        </p:tgtEl>
                                      </p:cBhvr>
                                    </p:cmd>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9"/>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P spid="9"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459F49A-AD74-432C-A167-6432E3017D7C}"/>
                  </a:ext>
                </a:extLst>
              </p:cNvPr>
              <p:cNvSpPr txBox="1"/>
              <p:nvPr/>
            </p:nvSpPr>
            <p:spPr>
              <a:xfrm>
                <a:off x="4057650" y="3181350"/>
                <a:ext cx="8324850" cy="3588611"/>
              </a:xfrm>
              <a:prstGeom prst="rect">
                <a:avLst/>
              </a:prstGeom>
              <a:noFill/>
              <a:ln>
                <a:noFill/>
              </a:ln>
            </p:spPr>
            <p:txBody>
              <a:bodyPr wrap="square" rtlCol="0">
                <a:spAutoFit/>
              </a:bodyPr>
              <a:lstStyle/>
              <a:p>
                <a14:m>
                  <m:oMath xmlns:m="http://schemas.openxmlformats.org/officeDocument/2006/math">
                    <m:acc>
                      <m:accPr>
                        <m:chr m:val="⃗"/>
                        <m:ctrlPr>
                          <a:rPr lang="en-US" sz="6000" b="0" i="1" smtClean="0">
                            <a:solidFill>
                              <a:srgbClr val="7030A0"/>
                            </a:solidFill>
                            <a:latin typeface="Cambria Math" panose="02040503050406030204" pitchFamily="18" charset="0"/>
                          </a:rPr>
                        </m:ctrlPr>
                      </m:accPr>
                      <m:e>
                        <m:r>
                          <a:rPr lang="en-US" sz="6000" b="0" i="1" smtClean="0">
                            <a:solidFill>
                              <a:srgbClr val="7030A0"/>
                            </a:solidFill>
                            <a:latin typeface="Cambria Math" panose="02040503050406030204" pitchFamily="18" charset="0"/>
                          </a:rPr>
                          <m:t>𝑈</m:t>
                        </m:r>
                      </m:e>
                    </m:acc>
                    <m:r>
                      <a:rPr lang="en-US" sz="6000" b="0" i="1" smtClean="0">
                        <a:solidFill>
                          <a:schemeClr val="tx1"/>
                        </a:solidFill>
                        <a:latin typeface="Cambria Math" panose="02040503050406030204" pitchFamily="18" charset="0"/>
                      </a:rPr>
                      <m:t>=</m:t>
                    </m:r>
                    <m:d>
                      <m:dPr>
                        <m:begChr m:val="["/>
                        <m:endChr m:val="]"/>
                        <m:ctrlPr>
                          <a:rPr lang="en-US" sz="6000" b="0" i="1" smtClean="0">
                            <a:solidFill>
                              <a:schemeClr val="tx1"/>
                            </a:solidFill>
                            <a:latin typeface="Cambria Math" panose="02040503050406030204" pitchFamily="18" charset="0"/>
                          </a:rPr>
                        </m:ctrlPr>
                      </m:dPr>
                      <m:e>
                        <m:acc>
                          <m:accPr>
                            <m:chr m:val="⃗"/>
                            <m:ctrlPr>
                              <a:rPr lang="en-US" sz="6000" i="1" smtClean="0">
                                <a:solidFill>
                                  <a:srgbClr val="002060"/>
                                </a:solidFill>
                                <a:latin typeface="Cambria Math" panose="02040503050406030204" pitchFamily="18" charset="0"/>
                              </a:rPr>
                            </m:ctrlPr>
                          </m:accPr>
                          <m:e>
                            <m:sSub>
                              <m:sSubPr>
                                <m:ctrlPr>
                                  <a:rPr lang="en-US" sz="6000" i="1">
                                    <a:solidFill>
                                      <a:srgbClr val="002060"/>
                                    </a:solidFill>
                                    <a:latin typeface="Cambria Math" panose="02040503050406030204" pitchFamily="18" charset="0"/>
                                  </a:rPr>
                                </m:ctrlPr>
                              </m:sSubPr>
                              <m:e>
                                <m:r>
                                  <a:rPr lang="en-US" sz="6000" i="1">
                                    <a:solidFill>
                                      <a:srgbClr val="002060"/>
                                    </a:solidFill>
                                    <a:latin typeface="Cambria Math" panose="02040503050406030204" pitchFamily="18" charset="0"/>
                                  </a:rPr>
                                  <m:t>𝑒</m:t>
                                </m:r>
                              </m:e>
                              <m:sub>
                                <m:r>
                                  <a:rPr lang="en-US" sz="6000" i="1">
                                    <a:solidFill>
                                      <a:srgbClr val="002060"/>
                                    </a:solidFill>
                                    <a:latin typeface="Cambria Math" panose="02040503050406030204" pitchFamily="18" charset="0"/>
                                  </a:rPr>
                                  <m:t>𝑡</m:t>
                                </m:r>
                              </m:sub>
                            </m:sSub>
                          </m:e>
                        </m:acc>
                        <m:r>
                          <a:rPr lang="en-US" sz="6000" b="0" i="1" smtClean="0">
                            <a:solidFill>
                              <a:srgbClr val="002060"/>
                            </a:solidFill>
                            <a:latin typeface="Cambria Math" panose="02040503050406030204" pitchFamily="18" charset="0"/>
                          </a:rPr>
                          <m:t>  </m:t>
                        </m:r>
                        <m:acc>
                          <m:accPr>
                            <m:chr m:val="⃗"/>
                            <m:ctrlPr>
                              <a:rPr lang="en-US" sz="6000" i="1" smtClean="0">
                                <a:solidFill>
                                  <a:srgbClr val="002060"/>
                                </a:solidFill>
                                <a:latin typeface="Cambria Math" panose="02040503050406030204" pitchFamily="18" charset="0"/>
                              </a:rPr>
                            </m:ctrlPr>
                          </m:accPr>
                          <m:e>
                            <m:sSub>
                              <m:sSubPr>
                                <m:ctrlPr>
                                  <a:rPr lang="en-US" sz="6000" i="1">
                                    <a:solidFill>
                                      <a:srgbClr val="002060"/>
                                    </a:solidFill>
                                    <a:latin typeface="Cambria Math" panose="02040503050406030204" pitchFamily="18" charset="0"/>
                                  </a:rPr>
                                </m:ctrlPr>
                              </m:sSubPr>
                              <m:e>
                                <m:r>
                                  <a:rPr lang="en-US" sz="6000" i="1">
                                    <a:solidFill>
                                      <a:srgbClr val="002060"/>
                                    </a:solidFill>
                                    <a:latin typeface="Cambria Math" panose="02040503050406030204" pitchFamily="18" charset="0"/>
                                  </a:rPr>
                                  <m:t>𝑒</m:t>
                                </m:r>
                              </m:e>
                              <m:sub>
                                <m:r>
                                  <a:rPr lang="en-US" sz="6000" b="0" i="1" smtClean="0">
                                    <a:solidFill>
                                      <a:srgbClr val="002060"/>
                                    </a:solidFill>
                                    <a:latin typeface="Cambria Math" panose="02040503050406030204" pitchFamily="18" charset="0"/>
                                  </a:rPr>
                                  <m:t>𝑥</m:t>
                                </m:r>
                              </m:sub>
                            </m:sSub>
                          </m:e>
                        </m:acc>
                        <m:r>
                          <a:rPr lang="en-US" sz="6000" b="0" i="1" smtClean="0">
                            <a:solidFill>
                              <a:srgbClr val="002060"/>
                            </a:solidFill>
                            <a:latin typeface="Cambria Math" panose="02040503050406030204" pitchFamily="18" charset="0"/>
                          </a:rPr>
                          <m:t>  </m:t>
                        </m:r>
                        <m:acc>
                          <m:accPr>
                            <m:chr m:val="⃗"/>
                            <m:ctrlPr>
                              <a:rPr lang="en-US" sz="6000" i="1" smtClean="0">
                                <a:solidFill>
                                  <a:srgbClr val="002060"/>
                                </a:solidFill>
                                <a:latin typeface="Cambria Math" panose="02040503050406030204" pitchFamily="18" charset="0"/>
                              </a:rPr>
                            </m:ctrlPr>
                          </m:accPr>
                          <m:e>
                            <m:sSub>
                              <m:sSubPr>
                                <m:ctrlPr>
                                  <a:rPr lang="en-US" sz="6000" i="1">
                                    <a:solidFill>
                                      <a:srgbClr val="002060"/>
                                    </a:solidFill>
                                    <a:latin typeface="Cambria Math" panose="02040503050406030204" pitchFamily="18" charset="0"/>
                                  </a:rPr>
                                </m:ctrlPr>
                              </m:sSubPr>
                              <m:e>
                                <m:r>
                                  <a:rPr lang="en-US" sz="6000" i="1">
                                    <a:solidFill>
                                      <a:srgbClr val="002060"/>
                                    </a:solidFill>
                                    <a:latin typeface="Cambria Math" panose="02040503050406030204" pitchFamily="18" charset="0"/>
                                  </a:rPr>
                                  <m:t>𝑒</m:t>
                                </m:r>
                              </m:e>
                              <m:sub>
                                <m:r>
                                  <a:rPr lang="en-US" sz="6000" b="0" i="1" smtClean="0">
                                    <a:solidFill>
                                      <a:srgbClr val="002060"/>
                                    </a:solidFill>
                                    <a:latin typeface="Cambria Math" panose="02040503050406030204" pitchFamily="18" charset="0"/>
                                  </a:rPr>
                                  <m:t>𝑦</m:t>
                                </m:r>
                              </m:sub>
                            </m:sSub>
                          </m:e>
                        </m:acc>
                        <m:r>
                          <a:rPr lang="en-US" sz="6000" b="0" i="1" smtClean="0">
                            <a:solidFill>
                              <a:srgbClr val="002060"/>
                            </a:solidFill>
                            <a:latin typeface="Cambria Math" panose="02040503050406030204" pitchFamily="18" charset="0"/>
                          </a:rPr>
                          <m:t>  </m:t>
                        </m:r>
                        <m:acc>
                          <m:accPr>
                            <m:chr m:val="⃗"/>
                            <m:ctrlPr>
                              <a:rPr lang="en-US" sz="6000" i="1" smtClean="0">
                                <a:solidFill>
                                  <a:srgbClr val="002060"/>
                                </a:solidFill>
                                <a:latin typeface="Cambria Math" panose="02040503050406030204" pitchFamily="18" charset="0"/>
                              </a:rPr>
                            </m:ctrlPr>
                          </m:accPr>
                          <m:e>
                            <m:sSub>
                              <m:sSubPr>
                                <m:ctrlPr>
                                  <a:rPr lang="en-US" sz="6000" i="1">
                                    <a:solidFill>
                                      <a:srgbClr val="002060"/>
                                    </a:solidFill>
                                    <a:latin typeface="Cambria Math" panose="02040503050406030204" pitchFamily="18" charset="0"/>
                                  </a:rPr>
                                </m:ctrlPr>
                              </m:sSubPr>
                              <m:e>
                                <m:r>
                                  <a:rPr lang="en-US" sz="6000" i="1">
                                    <a:solidFill>
                                      <a:srgbClr val="002060"/>
                                    </a:solidFill>
                                    <a:latin typeface="Cambria Math" panose="02040503050406030204" pitchFamily="18" charset="0"/>
                                  </a:rPr>
                                  <m:t>𝑒</m:t>
                                </m:r>
                              </m:e>
                              <m:sub>
                                <m:r>
                                  <a:rPr lang="en-US" sz="6000" b="0" i="1" smtClean="0">
                                    <a:solidFill>
                                      <a:srgbClr val="002060"/>
                                    </a:solidFill>
                                    <a:latin typeface="Cambria Math" panose="02040503050406030204" pitchFamily="18" charset="0"/>
                                  </a:rPr>
                                  <m:t>𝑧</m:t>
                                </m:r>
                              </m:sub>
                            </m:sSub>
                          </m:e>
                        </m:acc>
                      </m:e>
                    </m:d>
                    <m:d>
                      <m:dPr>
                        <m:begChr m:val="["/>
                        <m:endChr m:val="]"/>
                        <m:ctrlPr>
                          <a:rPr lang="en-US" sz="6000" b="0" i="1" smtClean="0">
                            <a:solidFill>
                              <a:schemeClr val="tx1"/>
                            </a:solidFill>
                            <a:latin typeface="Cambria Math" panose="02040503050406030204" pitchFamily="18" charset="0"/>
                          </a:rPr>
                        </m:ctrlPr>
                      </m:dPr>
                      <m:e>
                        <m:eqArr>
                          <m:eqArrPr>
                            <m:ctrlPr>
                              <a:rPr lang="en-US" sz="6000" b="0" i="1" smtClean="0">
                                <a:solidFill>
                                  <a:schemeClr val="tx1"/>
                                </a:solidFill>
                                <a:latin typeface="Cambria Math" panose="02040503050406030204" pitchFamily="18" charset="0"/>
                              </a:rPr>
                            </m:ctrlPr>
                          </m:eqArrPr>
                          <m:e>
                            <m:r>
                              <a:rPr lang="en-US" sz="6000" b="0" i="1" smtClean="0">
                                <a:solidFill>
                                  <a:schemeClr val="tx1"/>
                                </a:solidFill>
                                <a:latin typeface="Cambria Math" panose="02040503050406030204" pitchFamily="18" charset="0"/>
                              </a:rPr>
                              <m:t>𝑐</m:t>
                            </m:r>
                            <m:r>
                              <a:rPr lang="en-US" sz="6000" i="1" smtClean="0">
                                <a:latin typeface="Cambria Math" panose="02040503050406030204" pitchFamily="18" charset="0"/>
                              </a:rPr>
                              <m:t>𝛾</m:t>
                            </m:r>
                          </m:e>
                          <m:e>
                            <m:sSup>
                              <m:sSupPr>
                                <m:ctrlPr>
                                  <a:rPr lang="en-US" sz="6000" i="1">
                                    <a:solidFill>
                                      <a:srgbClr val="0070C0"/>
                                    </a:solidFill>
                                    <a:latin typeface="Cambria Math" panose="02040503050406030204" pitchFamily="18" charset="0"/>
                                  </a:rPr>
                                </m:ctrlPr>
                              </m:sSupPr>
                              <m:e>
                                <m:r>
                                  <a:rPr lang="en-US" sz="6000" i="1">
                                    <a:solidFill>
                                      <a:srgbClr val="0070C0"/>
                                    </a:solidFill>
                                    <a:latin typeface="Cambria Math" panose="02040503050406030204" pitchFamily="18" charset="0"/>
                                  </a:rPr>
                                  <m:t>𝑢</m:t>
                                </m:r>
                              </m:e>
                              <m:sup>
                                <m:r>
                                  <a:rPr lang="en-US" sz="6000" i="1">
                                    <a:solidFill>
                                      <a:srgbClr val="0070C0"/>
                                    </a:solidFill>
                                    <a:latin typeface="Cambria Math" panose="02040503050406030204" pitchFamily="18" charset="0"/>
                                  </a:rPr>
                                  <m:t>𝑥</m:t>
                                </m:r>
                              </m:sup>
                            </m:sSup>
                            <m:r>
                              <a:rPr lang="en-US" sz="6000" i="1">
                                <a:latin typeface="Cambria Math" panose="02040503050406030204" pitchFamily="18" charset="0"/>
                              </a:rPr>
                              <m:t>𝛾</m:t>
                            </m:r>
                          </m:e>
                          <m:e>
                            <m:sSup>
                              <m:sSupPr>
                                <m:ctrlPr>
                                  <a:rPr lang="en-US" sz="6000" i="1">
                                    <a:solidFill>
                                      <a:srgbClr val="0070C0"/>
                                    </a:solidFill>
                                    <a:latin typeface="Cambria Math" panose="02040503050406030204" pitchFamily="18" charset="0"/>
                                  </a:rPr>
                                </m:ctrlPr>
                              </m:sSupPr>
                              <m:e>
                                <m:r>
                                  <a:rPr lang="en-US" sz="6000" i="1">
                                    <a:solidFill>
                                      <a:srgbClr val="0070C0"/>
                                    </a:solidFill>
                                    <a:latin typeface="Cambria Math" panose="02040503050406030204" pitchFamily="18" charset="0"/>
                                  </a:rPr>
                                  <m:t>𝑢</m:t>
                                </m:r>
                              </m:e>
                              <m:sup>
                                <m:r>
                                  <a:rPr lang="en-US" sz="6000" i="1">
                                    <a:solidFill>
                                      <a:srgbClr val="0070C0"/>
                                    </a:solidFill>
                                    <a:latin typeface="Cambria Math" panose="02040503050406030204" pitchFamily="18" charset="0"/>
                                  </a:rPr>
                                  <m:t>𝑦</m:t>
                                </m:r>
                              </m:sup>
                            </m:sSup>
                            <m:r>
                              <a:rPr lang="en-US" sz="6000" i="1">
                                <a:latin typeface="Cambria Math" panose="02040503050406030204" pitchFamily="18" charset="0"/>
                              </a:rPr>
                              <m:t>𝛾</m:t>
                            </m:r>
                          </m:e>
                          <m:e>
                            <m:sSup>
                              <m:sSupPr>
                                <m:ctrlPr>
                                  <a:rPr lang="en-US" sz="6000" i="1">
                                    <a:solidFill>
                                      <a:srgbClr val="0070C0"/>
                                    </a:solidFill>
                                    <a:latin typeface="Cambria Math" panose="02040503050406030204" pitchFamily="18" charset="0"/>
                                  </a:rPr>
                                </m:ctrlPr>
                              </m:sSupPr>
                              <m:e>
                                <m:r>
                                  <a:rPr lang="en-US" sz="6000" i="1">
                                    <a:solidFill>
                                      <a:srgbClr val="0070C0"/>
                                    </a:solidFill>
                                    <a:latin typeface="Cambria Math" panose="02040503050406030204" pitchFamily="18" charset="0"/>
                                  </a:rPr>
                                  <m:t>𝑢</m:t>
                                </m:r>
                              </m:e>
                              <m:sup>
                                <m:r>
                                  <a:rPr lang="en-US" sz="6000" i="1">
                                    <a:solidFill>
                                      <a:srgbClr val="0070C0"/>
                                    </a:solidFill>
                                    <a:latin typeface="Cambria Math" panose="02040503050406030204" pitchFamily="18" charset="0"/>
                                  </a:rPr>
                                  <m:t>𝑧</m:t>
                                </m:r>
                              </m:sup>
                            </m:sSup>
                            <m:r>
                              <a:rPr lang="en-US" sz="6000" i="1">
                                <a:latin typeface="Cambria Math" panose="02040503050406030204" pitchFamily="18" charset="0"/>
                              </a:rPr>
                              <m:t>𝛾</m:t>
                            </m:r>
                          </m:e>
                        </m:eqArr>
                      </m:e>
                    </m:d>
                  </m:oMath>
                </a14:m>
                <a:r>
                  <a:rPr lang="en-CA" sz="5400" dirty="0">
                    <a:solidFill>
                      <a:schemeClr val="tx1"/>
                    </a:solidFill>
                  </a:rPr>
                  <a:t> </a:t>
                </a:r>
              </a:p>
            </p:txBody>
          </p:sp>
        </mc:Choice>
        <mc:Fallback xmlns="">
          <p:sp>
            <p:nvSpPr>
              <p:cNvPr id="7" name="TextBox 6">
                <a:extLst>
                  <a:ext uri="{FF2B5EF4-FFF2-40B4-BE49-F238E27FC236}">
                    <a16:creationId xmlns:a16="http://schemas.microsoft.com/office/drawing/2014/main" id="{7459F49A-AD74-432C-A167-6432E3017D7C}"/>
                  </a:ext>
                </a:extLst>
              </p:cNvPr>
              <p:cNvSpPr txBox="1">
                <a:spLocks noRot="1" noChangeAspect="1" noMove="1" noResize="1" noEditPoints="1" noAdjustHandles="1" noChangeArrowheads="1" noChangeShapeType="1" noTextEdit="1"/>
              </p:cNvSpPr>
              <p:nvPr/>
            </p:nvSpPr>
            <p:spPr>
              <a:xfrm>
                <a:off x="4057650" y="3181350"/>
                <a:ext cx="8324850" cy="3588611"/>
              </a:xfrm>
              <a:prstGeom prst="rect">
                <a:avLst/>
              </a:prstGeom>
              <a:blipFill>
                <a:blip r:embed="rId4"/>
                <a:stretch>
                  <a:fillRect/>
                </a:stretch>
              </a:blipFill>
              <a:ln>
                <a:noFill/>
              </a:ln>
            </p:spPr>
            <p:txBody>
              <a:bodyPr/>
              <a:lstStyle/>
              <a:p>
                <a:r>
                  <a:rPr lang="en-CA">
                    <a:noFill/>
                  </a:rPr>
                  <a:t> </a:t>
                </a:r>
              </a:p>
            </p:txBody>
          </p:sp>
        </mc:Fallback>
      </mc:AlternateContent>
      <p:sp>
        <p:nvSpPr>
          <p:cNvPr id="8" name="TextBox 7">
            <a:extLst>
              <a:ext uri="{FF2B5EF4-FFF2-40B4-BE49-F238E27FC236}">
                <a16:creationId xmlns:a16="http://schemas.microsoft.com/office/drawing/2014/main" id="{CFE5D942-F59D-42EC-9D28-0FDE89EAF14D}"/>
              </a:ext>
            </a:extLst>
          </p:cNvPr>
          <p:cNvSpPr txBox="1"/>
          <p:nvPr/>
        </p:nvSpPr>
        <p:spPr>
          <a:xfrm>
            <a:off x="155890" y="3116382"/>
            <a:ext cx="3425510" cy="1015663"/>
          </a:xfrm>
          <a:prstGeom prst="rect">
            <a:avLst/>
          </a:prstGeom>
          <a:noFill/>
          <a:ln>
            <a:noFill/>
          </a:ln>
        </p:spPr>
        <p:txBody>
          <a:bodyPr wrap="square" rtlCol="0">
            <a:spAutoFit/>
          </a:bodyPr>
          <a:lstStyle/>
          <a:p>
            <a:r>
              <a:rPr lang="en-US" sz="6000" dirty="0">
                <a:solidFill>
                  <a:schemeClr val="tx1"/>
                </a:solidFill>
              </a:rPr>
              <a:t>4-velocity</a:t>
            </a:r>
            <a:endParaRPr lang="en-CA" sz="6000" dirty="0">
              <a:solidFill>
                <a:schemeClr val="tx1"/>
              </a:solidFill>
            </a:endParaRPr>
          </a:p>
        </p:txBody>
      </p:sp>
      <p:cxnSp>
        <p:nvCxnSpPr>
          <p:cNvPr id="10" name="Straight Connector 9">
            <a:extLst>
              <a:ext uri="{FF2B5EF4-FFF2-40B4-BE49-F238E27FC236}">
                <a16:creationId xmlns:a16="http://schemas.microsoft.com/office/drawing/2014/main" id="{34854F63-EE57-4320-9265-66A9100DF197}"/>
              </a:ext>
            </a:extLst>
          </p:cNvPr>
          <p:cNvCxnSpPr>
            <a:cxnSpLocks/>
          </p:cNvCxnSpPr>
          <p:nvPr/>
        </p:nvCxnSpPr>
        <p:spPr>
          <a:xfrm>
            <a:off x="0" y="2982686"/>
            <a:ext cx="12192000" cy="0"/>
          </a:xfrm>
          <a:prstGeom prst="line">
            <a:avLst/>
          </a:prstGeom>
          <a:ln w="762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9892F6F8-2A21-435F-A23E-E72454420A9B}"/>
                  </a:ext>
                </a:extLst>
              </p:cNvPr>
              <p:cNvSpPr txBox="1"/>
              <p:nvPr/>
            </p:nvSpPr>
            <p:spPr>
              <a:xfrm>
                <a:off x="304800" y="4286250"/>
                <a:ext cx="3562350" cy="2237151"/>
              </a:xfrm>
              <a:prstGeom prst="rect">
                <a:avLst/>
              </a:prstGeom>
              <a:noFill/>
              <a:ln w="38100">
                <a:solidFill>
                  <a:schemeClr val="tx1"/>
                </a:solidFill>
              </a:ln>
            </p:spPr>
            <p:txBody>
              <a:bodyPr wrap="square" rtlCol="0">
                <a:spAutoFit/>
              </a:bodyPr>
              <a:lstStyle/>
              <a:p>
                <a:pPr algn="ctr"/>
                <a14:m>
                  <m:oMathPara xmlns:m="http://schemas.openxmlformats.org/officeDocument/2006/math">
                    <m:oMathParaPr>
                      <m:jc m:val="center"/>
                    </m:oMathParaPr>
                    <m:oMath xmlns:m="http://schemas.openxmlformats.org/officeDocument/2006/math">
                      <m:acc>
                        <m:accPr>
                          <m:chr m:val="⃗"/>
                          <m:ctrlPr>
                            <a:rPr lang="en-US" sz="6000" b="0" i="1" smtClean="0">
                              <a:solidFill>
                                <a:srgbClr val="7030A0"/>
                              </a:solidFill>
                              <a:latin typeface="Cambria Math" panose="02040503050406030204" pitchFamily="18" charset="0"/>
                            </a:rPr>
                          </m:ctrlPr>
                        </m:accPr>
                        <m:e>
                          <m:r>
                            <a:rPr lang="en-US" sz="6000" b="0" i="1" smtClean="0">
                              <a:solidFill>
                                <a:srgbClr val="7030A0"/>
                              </a:solidFill>
                              <a:latin typeface="Cambria Math" panose="02040503050406030204" pitchFamily="18" charset="0"/>
                            </a:rPr>
                            <m:t>𝑈</m:t>
                          </m:r>
                        </m:e>
                      </m:acc>
                      <m:r>
                        <a:rPr lang="en-US" sz="6000" b="0" i="1" smtClean="0">
                          <a:solidFill>
                            <a:schemeClr val="tx1"/>
                          </a:solidFill>
                          <a:latin typeface="Cambria Math" panose="02040503050406030204" pitchFamily="18" charset="0"/>
                        </a:rPr>
                        <m:t>⋅</m:t>
                      </m:r>
                      <m:acc>
                        <m:accPr>
                          <m:chr m:val="⃗"/>
                          <m:ctrlPr>
                            <a:rPr lang="en-US" sz="6000" b="0" i="1" smtClean="0">
                              <a:solidFill>
                                <a:srgbClr val="7030A0"/>
                              </a:solidFill>
                              <a:latin typeface="Cambria Math" panose="02040503050406030204" pitchFamily="18" charset="0"/>
                            </a:rPr>
                          </m:ctrlPr>
                        </m:accPr>
                        <m:e>
                          <m:r>
                            <a:rPr lang="en-US" sz="6000" b="0" i="1" smtClean="0">
                              <a:solidFill>
                                <a:srgbClr val="7030A0"/>
                              </a:solidFill>
                              <a:latin typeface="Cambria Math" panose="02040503050406030204" pitchFamily="18" charset="0"/>
                            </a:rPr>
                            <m:t>𝑈</m:t>
                          </m:r>
                        </m:e>
                      </m:acc>
                      <m:r>
                        <a:rPr lang="en-US" sz="6000" b="0" i="1" smtClean="0">
                          <a:solidFill>
                            <a:schemeClr val="tx1"/>
                          </a:solidFill>
                          <a:latin typeface="Cambria Math" panose="02040503050406030204" pitchFamily="18" charset="0"/>
                        </a:rPr>
                        <m:t>=</m:t>
                      </m:r>
                      <m:sSup>
                        <m:sSupPr>
                          <m:ctrlPr>
                            <a:rPr lang="en-US" sz="6000" b="0" i="1" smtClean="0">
                              <a:solidFill>
                                <a:schemeClr val="tx1"/>
                              </a:solidFill>
                              <a:latin typeface="Cambria Math" panose="02040503050406030204" pitchFamily="18" charset="0"/>
                            </a:rPr>
                          </m:ctrlPr>
                        </m:sSupPr>
                        <m:e>
                          <m:r>
                            <a:rPr lang="en-US" sz="6000" b="0" i="1" smtClean="0">
                              <a:solidFill>
                                <a:schemeClr val="tx1"/>
                              </a:solidFill>
                              <a:latin typeface="Cambria Math" panose="02040503050406030204" pitchFamily="18" charset="0"/>
                            </a:rPr>
                            <m:t>𝑐</m:t>
                          </m:r>
                        </m:e>
                        <m:sup>
                          <m:r>
                            <a:rPr lang="en-US" sz="6000" b="0" i="1" smtClean="0">
                              <a:solidFill>
                                <a:schemeClr val="tx1"/>
                              </a:solidFill>
                              <a:latin typeface="Cambria Math" panose="02040503050406030204" pitchFamily="18" charset="0"/>
                            </a:rPr>
                            <m:t>2</m:t>
                          </m:r>
                        </m:sup>
                      </m:sSup>
                    </m:oMath>
                  </m:oMathPara>
                </a14:m>
                <a:endParaRPr lang="en-CA" sz="6000" dirty="0">
                  <a:solidFill>
                    <a:schemeClr val="tx1"/>
                  </a:solidFill>
                </a:endParaRPr>
              </a:p>
              <a:p>
                <a:pPr algn="ctr"/>
                <a14:m>
                  <m:oMathPara xmlns:m="http://schemas.openxmlformats.org/officeDocument/2006/math">
                    <m:oMathParaPr>
                      <m:jc m:val="center"/>
                    </m:oMathParaPr>
                    <m:oMath xmlns:m="http://schemas.openxmlformats.org/officeDocument/2006/math">
                      <m:d>
                        <m:dPr>
                          <m:begChr m:val="‖"/>
                          <m:endChr m:val="‖"/>
                          <m:ctrlPr>
                            <a:rPr lang="en-US" sz="6000" b="0" i="1" smtClean="0">
                              <a:solidFill>
                                <a:schemeClr val="tx1"/>
                              </a:solidFill>
                              <a:latin typeface="Cambria Math" panose="02040503050406030204" pitchFamily="18" charset="0"/>
                            </a:rPr>
                          </m:ctrlPr>
                        </m:dPr>
                        <m:e>
                          <m:acc>
                            <m:accPr>
                              <m:chr m:val="⃗"/>
                              <m:ctrlPr>
                                <a:rPr lang="en-US" sz="6000" b="0" i="1" smtClean="0">
                                  <a:solidFill>
                                    <a:srgbClr val="7030A0"/>
                                  </a:solidFill>
                                  <a:latin typeface="Cambria Math" panose="02040503050406030204" pitchFamily="18" charset="0"/>
                                </a:rPr>
                              </m:ctrlPr>
                            </m:accPr>
                            <m:e>
                              <m:r>
                                <a:rPr lang="en-US" sz="6000" b="0" i="1" smtClean="0">
                                  <a:solidFill>
                                    <a:srgbClr val="7030A0"/>
                                  </a:solidFill>
                                  <a:latin typeface="Cambria Math" panose="02040503050406030204" pitchFamily="18" charset="0"/>
                                </a:rPr>
                                <m:t>𝑈</m:t>
                              </m:r>
                            </m:e>
                          </m:acc>
                        </m:e>
                      </m:d>
                      <m:r>
                        <a:rPr lang="en-US" sz="6000" b="0" i="1" smtClean="0">
                          <a:solidFill>
                            <a:schemeClr val="tx1"/>
                          </a:solidFill>
                          <a:latin typeface="Cambria Math" panose="02040503050406030204" pitchFamily="18" charset="0"/>
                        </a:rPr>
                        <m:t>=</m:t>
                      </m:r>
                      <m:r>
                        <a:rPr lang="en-US" sz="6000" b="0" i="1" smtClean="0">
                          <a:solidFill>
                            <a:schemeClr val="tx1"/>
                          </a:solidFill>
                          <a:latin typeface="Cambria Math" panose="02040503050406030204" pitchFamily="18" charset="0"/>
                        </a:rPr>
                        <m:t>𝑐</m:t>
                      </m:r>
                    </m:oMath>
                  </m:oMathPara>
                </a14:m>
                <a:endParaRPr lang="en-CA" sz="6000" dirty="0">
                  <a:solidFill>
                    <a:schemeClr val="tx1"/>
                  </a:solidFill>
                </a:endParaRPr>
              </a:p>
            </p:txBody>
          </p:sp>
        </mc:Choice>
        <mc:Fallback xmlns="">
          <p:sp>
            <p:nvSpPr>
              <p:cNvPr id="9" name="TextBox 8">
                <a:extLst>
                  <a:ext uri="{FF2B5EF4-FFF2-40B4-BE49-F238E27FC236}">
                    <a16:creationId xmlns:a16="http://schemas.microsoft.com/office/drawing/2014/main" id="{9892F6F8-2A21-435F-A23E-E72454420A9B}"/>
                  </a:ext>
                </a:extLst>
              </p:cNvPr>
              <p:cNvSpPr txBox="1">
                <a:spLocks noRot="1" noChangeAspect="1" noMove="1" noResize="1" noEditPoints="1" noAdjustHandles="1" noChangeArrowheads="1" noChangeShapeType="1" noTextEdit="1"/>
              </p:cNvSpPr>
              <p:nvPr/>
            </p:nvSpPr>
            <p:spPr>
              <a:xfrm>
                <a:off x="304800" y="4286250"/>
                <a:ext cx="3562350" cy="2237151"/>
              </a:xfrm>
              <a:prstGeom prst="rect">
                <a:avLst/>
              </a:prstGeom>
              <a:blipFill>
                <a:blip r:embed="rId5"/>
                <a:stretch>
                  <a:fillRect/>
                </a:stretch>
              </a:blipFill>
              <a:ln w="38100">
                <a:solidFill>
                  <a:schemeClr val="tx1"/>
                </a:solid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F7404AE6-FA30-4EED-A699-973B23070968}"/>
                  </a:ext>
                </a:extLst>
              </p:cNvPr>
              <p:cNvSpPr txBox="1"/>
              <p:nvPr/>
            </p:nvSpPr>
            <p:spPr>
              <a:xfrm>
                <a:off x="76200" y="76200"/>
                <a:ext cx="12115800" cy="2791342"/>
              </a:xfrm>
              <a:prstGeom prst="rect">
                <a:avLst/>
              </a:prstGeom>
              <a:noFill/>
              <a:ln>
                <a:noFill/>
              </a:ln>
            </p:spPr>
            <p:txBody>
              <a:bodyPr wrap="square" rtlCol="0">
                <a:spAutoFit/>
              </a:bodyPr>
              <a:lstStyle/>
              <a:p>
                <a:r>
                  <a:rPr lang="en-US" sz="6000" b="0" dirty="0">
                    <a:solidFill>
                      <a:schemeClr val="tx1"/>
                    </a:solidFill>
                  </a:rPr>
                  <a:t>  </a:t>
                </a:r>
                <a14:m>
                  <m:oMath xmlns:m="http://schemas.openxmlformats.org/officeDocument/2006/math">
                    <m:f>
                      <m:fPr>
                        <m:ctrlPr>
                          <a:rPr lang="en-US" sz="6000" b="0" i="1" smtClean="0">
                            <a:solidFill>
                              <a:schemeClr val="tx1"/>
                            </a:solidFill>
                            <a:latin typeface="Cambria Math" panose="02040503050406030204" pitchFamily="18" charset="0"/>
                          </a:rPr>
                        </m:ctrlPr>
                      </m:fPr>
                      <m:num>
                        <m:r>
                          <a:rPr lang="en-US" sz="6000" b="0" i="1" smtClean="0">
                            <a:solidFill>
                              <a:schemeClr val="tx1"/>
                            </a:solidFill>
                            <a:latin typeface="Cambria Math" panose="02040503050406030204" pitchFamily="18" charset="0"/>
                          </a:rPr>
                          <m:t>𝑑</m:t>
                        </m:r>
                        <m:acc>
                          <m:accPr>
                            <m:chr m:val="⃗"/>
                            <m:ctrlPr>
                              <a:rPr lang="en-US" sz="6000" b="0" i="1" smtClean="0">
                                <a:solidFill>
                                  <a:srgbClr val="7030A0"/>
                                </a:solidFill>
                                <a:latin typeface="Cambria Math" panose="02040503050406030204" pitchFamily="18" charset="0"/>
                              </a:rPr>
                            </m:ctrlPr>
                          </m:accPr>
                          <m:e>
                            <m:r>
                              <a:rPr lang="en-US" sz="6000" b="0" i="1" smtClean="0">
                                <a:solidFill>
                                  <a:srgbClr val="7030A0"/>
                                </a:solidFill>
                                <a:latin typeface="Cambria Math" panose="02040503050406030204" pitchFamily="18" charset="0"/>
                              </a:rPr>
                              <m:t>𝑆</m:t>
                            </m:r>
                          </m:e>
                        </m:acc>
                      </m:num>
                      <m:den>
                        <m:r>
                          <a:rPr lang="en-US" sz="6000" b="0" i="1" smtClean="0">
                            <a:solidFill>
                              <a:schemeClr val="tx1"/>
                            </a:solidFill>
                            <a:latin typeface="Cambria Math" panose="02040503050406030204" pitchFamily="18" charset="0"/>
                          </a:rPr>
                          <m:t>𝑑</m:t>
                        </m:r>
                        <m:r>
                          <a:rPr lang="en-US" sz="6000" b="0" i="1" smtClean="0">
                            <a:solidFill>
                              <a:srgbClr val="FFC000"/>
                            </a:solidFill>
                            <a:latin typeface="Cambria Math" panose="02040503050406030204" pitchFamily="18" charset="0"/>
                          </a:rPr>
                          <m:t>𝜏</m:t>
                        </m:r>
                      </m:den>
                    </m:f>
                    <m:r>
                      <a:rPr lang="en-US" sz="6000" b="0" i="1" smtClean="0">
                        <a:solidFill>
                          <a:schemeClr val="tx1"/>
                        </a:solidFill>
                        <a:latin typeface="Cambria Math" panose="02040503050406030204" pitchFamily="18" charset="0"/>
                      </a:rPr>
                      <m:t>=</m:t>
                    </m:r>
                    <m:r>
                      <a:rPr lang="en-US" sz="6000" b="0" i="1" smtClean="0">
                        <a:solidFill>
                          <a:schemeClr val="tx1"/>
                        </a:solidFill>
                        <a:latin typeface="Cambria Math" panose="02040503050406030204" pitchFamily="18" charset="0"/>
                      </a:rPr>
                      <m:t>𝑐</m:t>
                    </m:r>
                    <m:f>
                      <m:fPr>
                        <m:ctrlPr>
                          <a:rPr lang="en-US" sz="6000" b="0" i="1" smtClean="0">
                            <a:solidFill>
                              <a:schemeClr val="tx1"/>
                            </a:solidFill>
                            <a:latin typeface="Cambria Math" panose="02040503050406030204" pitchFamily="18" charset="0"/>
                          </a:rPr>
                        </m:ctrlPr>
                      </m:fPr>
                      <m:num>
                        <m:r>
                          <a:rPr lang="en-US" sz="6000" b="0" i="1" smtClean="0">
                            <a:solidFill>
                              <a:schemeClr val="tx1"/>
                            </a:solidFill>
                            <a:latin typeface="Cambria Math" panose="02040503050406030204" pitchFamily="18" charset="0"/>
                          </a:rPr>
                          <m:t>𝑑</m:t>
                        </m:r>
                        <m:r>
                          <a:rPr lang="en-US" sz="6000" b="0" i="1" smtClean="0">
                            <a:solidFill>
                              <a:srgbClr val="0070C0"/>
                            </a:solidFill>
                            <a:latin typeface="Cambria Math" panose="02040503050406030204" pitchFamily="18" charset="0"/>
                          </a:rPr>
                          <m:t>𝑡</m:t>
                        </m:r>
                      </m:num>
                      <m:den>
                        <m:r>
                          <a:rPr lang="en-US" sz="6000" b="0" i="1" smtClean="0">
                            <a:solidFill>
                              <a:schemeClr val="tx1"/>
                            </a:solidFill>
                            <a:latin typeface="Cambria Math" panose="02040503050406030204" pitchFamily="18" charset="0"/>
                          </a:rPr>
                          <m:t>𝑑</m:t>
                        </m:r>
                        <m:r>
                          <a:rPr lang="en-US" sz="6000" b="0" i="1" smtClean="0">
                            <a:solidFill>
                              <a:srgbClr val="FFC000"/>
                            </a:solidFill>
                            <a:latin typeface="Cambria Math" panose="02040503050406030204" pitchFamily="18" charset="0"/>
                          </a:rPr>
                          <m:t>𝜏</m:t>
                        </m:r>
                      </m:den>
                    </m:f>
                    <m:acc>
                      <m:accPr>
                        <m:chr m:val="⃗"/>
                        <m:ctrlPr>
                          <a:rPr lang="en-US" sz="6000" i="1" smtClean="0">
                            <a:solidFill>
                              <a:srgbClr val="002060"/>
                            </a:solidFill>
                            <a:latin typeface="Cambria Math" panose="02040503050406030204" pitchFamily="18" charset="0"/>
                          </a:rPr>
                        </m:ctrlPr>
                      </m:accPr>
                      <m:e>
                        <m:sSub>
                          <m:sSubPr>
                            <m:ctrlPr>
                              <a:rPr lang="en-US" sz="6000" i="1">
                                <a:solidFill>
                                  <a:srgbClr val="002060"/>
                                </a:solidFill>
                                <a:latin typeface="Cambria Math" panose="02040503050406030204" pitchFamily="18" charset="0"/>
                              </a:rPr>
                            </m:ctrlPr>
                          </m:sSubPr>
                          <m:e>
                            <m:r>
                              <a:rPr lang="en-US" sz="6000" i="1">
                                <a:solidFill>
                                  <a:srgbClr val="002060"/>
                                </a:solidFill>
                                <a:latin typeface="Cambria Math" panose="02040503050406030204" pitchFamily="18" charset="0"/>
                              </a:rPr>
                              <m:t>𝑒</m:t>
                            </m:r>
                          </m:e>
                          <m:sub>
                            <m:r>
                              <a:rPr lang="en-US" sz="6000" i="1">
                                <a:solidFill>
                                  <a:srgbClr val="002060"/>
                                </a:solidFill>
                                <a:latin typeface="Cambria Math" panose="02040503050406030204" pitchFamily="18" charset="0"/>
                              </a:rPr>
                              <m:t>𝑡</m:t>
                            </m:r>
                          </m:sub>
                        </m:sSub>
                      </m:e>
                    </m:acc>
                    <m:r>
                      <a:rPr lang="en-US" sz="6000" b="0" i="1" smtClean="0">
                        <a:solidFill>
                          <a:schemeClr val="tx1"/>
                        </a:solidFill>
                        <a:latin typeface="Cambria Math" panose="02040503050406030204" pitchFamily="18" charset="0"/>
                      </a:rPr>
                      <m:t>+</m:t>
                    </m:r>
                    <m:f>
                      <m:fPr>
                        <m:ctrlPr>
                          <a:rPr lang="en-US" sz="6000" b="0" i="1" smtClean="0">
                            <a:solidFill>
                              <a:schemeClr val="tx1"/>
                            </a:solidFill>
                            <a:latin typeface="Cambria Math" panose="02040503050406030204" pitchFamily="18" charset="0"/>
                          </a:rPr>
                        </m:ctrlPr>
                      </m:fPr>
                      <m:num>
                        <m:r>
                          <a:rPr lang="en-US" sz="6000" b="0" i="1" smtClean="0">
                            <a:solidFill>
                              <a:schemeClr val="tx1"/>
                            </a:solidFill>
                            <a:latin typeface="Cambria Math" panose="02040503050406030204" pitchFamily="18" charset="0"/>
                          </a:rPr>
                          <m:t>𝑑</m:t>
                        </m:r>
                        <m:r>
                          <a:rPr lang="en-US" sz="6000" b="0" i="1" smtClean="0">
                            <a:solidFill>
                              <a:srgbClr val="0070C0"/>
                            </a:solidFill>
                            <a:latin typeface="Cambria Math" panose="02040503050406030204" pitchFamily="18" charset="0"/>
                          </a:rPr>
                          <m:t>𝑥</m:t>
                        </m:r>
                      </m:num>
                      <m:den>
                        <m:r>
                          <a:rPr lang="en-US" sz="6000" b="0" i="1" smtClean="0">
                            <a:solidFill>
                              <a:schemeClr val="tx1"/>
                            </a:solidFill>
                            <a:latin typeface="Cambria Math" panose="02040503050406030204" pitchFamily="18" charset="0"/>
                          </a:rPr>
                          <m:t>𝑑</m:t>
                        </m:r>
                        <m:r>
                          <a:rPr lang="en-US" sz="6000" b="0" i="1" smtClean="0">
                            <a:solidFill>
                              <a:srgbClr val="FFC000"/>
                            </a:solidFill>
                            <a:latin typeface="Cambria Math" panose="02040503050406030204" pitchFamily="18" charset="0"/>
                          </a:rPr>
                          <m:t>𝜏</m:t>
                        </m:r>
                      </m:den>
                    </m:f>
                    <m:acc>
                      <m:accPr>
                        <m:chr m:val="⃗"/>
                        <m:ctrlPr>
                          <a:rPr lang="en-US" sz="6000" i="1" smtClean="0">
                            <a:solidFill>
                              <a:srgbClr val="002060"/>
                            </a:solidFill>
                            <a:latin typeface="Cambria Math" panose="02040503050406030204" pitchFamily="18" charset="0"/>
                          </a:rPr>
                        </m:ctrlPr>
                      </m:accPr>
                      <m:e>
                        <m:sSub>
                          <m:sSubPr>
                            <m:ctrlPr>
                              <a:rPr lang="en-US" sz="6000" i="1">
                                <a:solidFill>
                                  <a:srgbClr val="002060"/>
                                </a:solidFill>
                                <a:latin typeface="Cambria Math" panose="02040503050406030204" pitchFamily="18" charset="0"/>
                              </a:rPr>
                            </m:ctrlPr>
                          </m:sSubPr>
                          <m:e>
                            <m:r>
                              <a:rPr lang="en-US" sz="6000" i="1">
                                <a:solidFill>
                                  <a:srgbClr val="002060"/>
                                </a:solidFill>
                                <a:latin typeface="Cambria Math" panose="02040503050406030204" pitchFamily="18" charset="0"/>
                              </a:rPr>
                              <m:t>𝑒</m:t>
                            </m:r>
                          </m:e>
                          <m:sub>
                            <m:r>
                              <a:rPr lang="en-US" sz="6000" b="0" i="1" smtClean="0">
                                <a:solidFill>
                                  <a:srgbClr val="002060"/>
                                </a:solidFill>
                                <a:latin typeface="Cambria Math" panose="02040503050406030204" pitchFamily="18" charset="0"/>
                              </a:rPr>
                              <m:t>𝑥</m:t>
                            </m:r>
                          </m:sub>
                        </m:sSub>
                      </m:e>
                    </m:acc>
                    <m:r>
                      <a:rPr lang="en-US" sz="6000" b="0" i="1" smtClean="0">
                        <a:solidFill>
                          <a:schemeClr val="tx1"/>
                        </a:solidFill>
                        <a:latin typeface="Cambria Math" panose="02040503050406030204" pitchFamily="18" charset="0"/>
                      </a:rPr>
                      <m:t>+</m:t>
                    </m:r>
                    <m:f>
                      <m:fPr>
                        <m:ctrlPr>
                          <a:rPr lang="en-US" sz="6000" b="0" i="1" smtClean="0">
                            <a:solidFill>
                              <a:schemeClr val="tx1"/>
                            </a:solidFill>
                            <a:latin typeface="Cambria Math" panose="02040503050406030204" pitchFamily="18" charset="0"/>
                          </a:rPr>
                        </m:ctrlPr>
                      </m:fPr>
                      <m:num>
                        <m:r>
                          <a:rPr lang="en-US" sz="6000" b="0" i="1" smtClean="0">
                            <a:solidFill>
                              <a:schemeClr val="tx1"/>
                            </a:solidFill>
                            <a:latin typeface="Cambria Math" panose="02040503050406030204" pitchFamily="18" charset="0"/>
                          </a:rPr>
                          <m:t>𝑑</m:t>
                        </m:r>
                        <m:r>
                          <a:rPr lang="en-US" sz="6000" b="0" i="1" smtClean="0">
                            <a:solidFill>
                              <a:srgbClr val="0070C0"/>
                            </a:solidFill>
                            <a:latin typeface="Cambria Math" panose="02040503050406030204" pitchFamily="18" charset="0"/>
                          </a:rPr>
                          <m:t>𝑦</m:t>
                        </m:r>
                      </m:num>
                      <m:den>
                        <m:r>
                          <a:rPr lang="en-US" sz="6000" b="0" i="1" smtClean="0">
                            <a:solidFill>
                              <a:schemeClr val="tx1"/>
                            </a:solidFill>
                            <a:latin typeface="Cambria Math" panose="02040503050406030204" pitchFamily="18" charset="0"/>
                          </a:rPr>
                          <m:t>𝑑</m:t>
                        </m:r>
                        <m:r>
                          <a:rPr lang="en-US" sz="6000" b="0" i="1" smtClean="0">
                            <a:solidFill>
                              <a:srgbClr val="FFC000"/>
                            </a:solidFill>
                            <a:latin typeface="Cambria Math" panose="02040503050406030204" pitchFamily="18" charset="0"/>
                          </a:rPr>
                          <m:t>𝜏</m:t>
                        </m:r>
                      </m:den>
                    </m:f>
                    <m:acc>
                      <m:accPr>
                        <m:chr m:val="⃗"/>
                        <m:ctrlPr>
                          <a:rPr lang="en-US" sz="6000" i="1" smtClean="0">
                            <a:solidFill>
                              <a:srgbClr val="002060"/>
                            </a:solidFill>
                            <a:latin typeface="Cambria Math" panose="02040503050406030204" pitchFamily="18" charset="0"/>
                          </a:rPr>
                        </m:ctrlPr>
                      </m:accPr>
                      <m:e>
                        <m:sSub>
                          <m:sSubPr>
                            <m:ctrlPr>
                              <a:rPr lang="en-US" sz="6000" i="1">
                                <a:solidFill>
                                  <a:srgbClr val="002060"/>
                                </a:solidFill>
                                <a:latin typeface="Cambria Math" panose="02040503050406030204" pitchFamily="18" charset="0"/>
                              </a:rPr>
                            </m:ctrlPr>
                          </m:sSubPr>
                          <m:e>
                            <m:r>
                              <a:rPr lang="en-US" sz="6000" i="1">
                                <a:solidFill>
                                  <a:srgbClr val="002060"/>
                                </a:solidFill>
                                <a:latin typeface="Cambria Math" panose="02040503050406030204" pitchFamily="18" charset="0"/>
                              </a:rPr>
                              <m:t>𝑒</m:t>
                            </m:r>
                          </m:e>
                          <m:sub>
                            <m:r>
                              <a:rPr lang="en-US" sz="6000" b="0" i="1" smtClean="0">
                                <a:solidFill>
                                  <a:srgbClr val="002060"/>
                                </a:solidFill>
                                <a:latin typeface="Cambria Math" panose="02040503050406030204" pitchFamily="18" charset="0"/>
                              </a:rPr>
                              <m:t>𝑦</m:t>
                            </m:r>
                          </m:sub>
                        </m:sSub>
                      </m:e>
                    </m:acc>
                    <m:r>
                      <a:rPr lang="en-US" sz="6000" b="0" i="1" smtClean="0">
                        <a:solidFill>
                          <a:schemeClr val="tx1"/>
                        </a:solidFill>
                        <a:latin typeface="Cambria Math" panose="02040503050406030204" pitchFamily="18" charset="0"/>
                      </a:rPr>
                      <m:t>+</m:t>
                    </m:r>
                    <m:f>
                      <m:fPr>
                        <m:ctrlPr>
                          <a:rPr lang="en-US" sz="6000" b="0" i="1" smtClean="0">
                            <a:solidFill>
                              <a:schemeClr val="tx1"/>
                            </a:solidFill>
                            <a:latin typeface="Cambria Math" panose="02040503050406030204" pitchFamily="18" charset="0"/>
                          </a:rPr>
                        </m:ctrlPr>
                      </m:fPr>
                      <m:num>
                        <m:r>
                          <a:rPr lang="en-US" sz="6000" b="0" i="1" smtClean="0">
                            <a:solidFill>
                              <a:schemeClr val="tx1"/>
                            </a:solidFill>
                            <a:latin typeface="Cambria Math" panose="02040503050406030204" pitchFamily="18" charset="0"/>
                          </a:rPr>
                          <m:t>𝑑</m:t>
                        </m:r>
                        <m:r>
                          <a:rPr lang="en-US" sz="6000" b="0" i="1" smtClean="0">
                            <a:solidFill>
                              <a:srgbClr val="0070C0"/>
                            </a:solidFill>
                            <a:latin typeface="Cambria Math" panose="02040503050406030204" pitchFamily="18" charset="0"/>
                          </a:rPr>
                          <m:t>𝑧</m:t>
                        </m:r>
                      </m:num>
                      <m:den>
                        <m:r>
                          <a:rPr lang="en-US" sz="6000" b="0" i="1" smtClean="0">
                            <a:solidFill>
                              <a:schemeClr val="tx1"/>
                            </a:solidFill>
                            <a:latin typeface="Cambria Math" panose="02040503050406030204" pitchFamily="18" charset="0"/>
                          </a:rPr>
                          <m:t>𝑑</m:t>
                        </m:r>
                        <m:r>
                          <a:rPr lang="en-US" sz="6000" b="0" i="1" smtClean="0">
                            <a:solidFill>
                              <a:srgbClr val="FFC000"/>
                            </a:solidFill>
                            <a:latin typeface="Cambria Math" panose="02040503050406030204" pitchFamily="18" charset="0"/>
                          </a:rPr>
                          <m:t>𝜏</m:t>
                        </m:r>
                      </m:den>
                    </m:f>
                    <m:acc>
                      <m:accPr>
                        <m:chr m:val="⃗"/>
                        <m:ctrlPr>
                          <a:rPr lang="en-US" sz="6000" i="1" smtClean="0">
                            <a:solidFill>
                              <a:srgbClr val="002060"/>
                            </a:solidFill>
                            <a:latin typeface="Cambria Math" panose="02040503050406030204" pitchFamily="18" charset="0"/>
                          </a:rPr>
                        </m:ctrlPr>
                      </m:accPr>
                      <m:e>
                        <m:sSub>
                          <m:sSubPr>
                            <m:ctrlPr>
                              <a:rPr lang="en-US" sz="6000" i="1">
                                <a:solidFill>
                                  <a:srgbClr val="002060"/>
                                </a:solidFill>
                                <a:latin typeface="Cambria Math" panose="02040503050406030204" pitchFamily="18" charset="0"/>
                              </a:rPr>
                            </m:ctrlPr>
                          </m:sSubPr>
                          <m:e>
                            <m:r>
                              <a:rPr lang="en-US" sz="6000" i="1">
                                <a:solidFill>
                                  <a:srgbClr val="002060"/>
                                </a:solidFill>
                                <a:latin typeface="Cambria Math" panose="02040503050406030204" pitchFamily="18" charset="0"/>
                              </a:rPr>
                              <m:t>𝑒</m:t>
                            </m:r>
                          </m:e>
                          <m:sub>
                            <m:r>
                              <a:rPr lang="en-US" sz="6000" b="0" i="1" smtClean="0">
                                <a:solidFill>
                                  <a:srgbClr val="002060"/>
                                </a:solidFill>
                                <a:latin typeface="Cambria Math" panose="02040503050406030204" pitchFamily="18" charset="0"/>
                              </a:rPr>
                              <m:t>𝑧</m:t>
                            </m:r>
                          </m:sub>
                        </m:sSub>
                      </m:e>
                    </m:acc>
                  </m:oMath>
                </a14:m>
                <a:r>
                  <a:rPr lang="en-CA" sz="6000" dirty="0">
                    <a:solidFill>
                      <a:schemeClr val="tx1"/>
                    </a:solidFill>
                  </a:rPr>
                  <a:t> </a:t>
                </a:r>
              </a:p>
              <a:p>
                <a:endParaRPr lang="en-CA" sz="1000" dirty="0">
                  <a:solidFill>
                    <a:schemeClr val="tx1"/>
                  </a:solidFill>
                </a:endParaRPr>
              </a:p>
              <a:p>
                <a:pPr/>
                <a14:m>
                  <m:oMathPara xmlns:m="http://schemas.openxmlformats.org/officeDocument/2006/math">
                    <m:oMathParaPr>
                      <m:jc m:val="left"/>
                    </m:oMathParaPr>
                    <m:oMath xmlns:m="http://schemas.openxmlformats.org/officeDocument/2006/math">
                      <m:r>
                        <a:rPr lang="en-US" sz="5600" b="0" i="1" smtClean="0">
                          <a:solidFill>
                            <a:schemeClr val="tx1"/>
                          </a:solidFill>
                          <a:latin typeface="Cambria Math" panose="02040503050406030204" pitchFamily="18" charset="0"/>
                        </a:rPr>
                        <m:t>≡</m:t>
                      </m:r>
                      <m:acc>
                        <m:accPr>
                          <m:chr m:val="⃗"/>
                          <m:ctrlPr>
                            <a:rPr lang="en-US" sz="5600" i="1">
                              <a:solidFill>
                                <a:srgbClr val="7030A0"/>
                              </a:solidFill>
                              <a:latin typeface="Cambria Math" panose="02040503050406030204" pitchFamily="18" charset="0"/>
                            </a:rPr>
                          </m:ctrlPr>
                        </m:accPr>
                        <m:e>
                          <m:r>
                            <a:rPr lang="en-US" sz="5600" i="1">
                              <a:solidFill>
                                <a:srgbClr val="7030A0"/>
                              </a:solidFill>
                              <a:latin typeface="Cambria Math" panose="02040503050406030204" pitchFamily="18" charset="0"/>
                            </a:rPr>
                            <m:t>𝑈</m:t>
                          </m:r>
                        </m:e>
                      </m:acc>
                      <m:r>
                        <a:rPr lang="en-US" sz="5600" i="1">
                          <a:latin typeface="Cambria Math" panose="02040503050406030204" pitchFamily="18" charset="0"/>
                        </a:rPr>
                        <m:t>=</m:t>
                      </m:r>
                      <m:r>
                        <a:rPr lang="en-US" sz="5600" i="1">
                          <a:latin typeface="Cambria Math" panose="02040503050406030204" pitchFamily="18" charset="0"/>
                        </a:rPr>
                        <m:t>𝑐</m:t>
                      </m:r>
                      <m:r>
                        <a:rPr lang="en-US" sz="5600" i="1">
                          <a:latin typeface="Cambria Math" panose="02040503050406030204" pitchFamily="18" charset="0"/>
                        </a:rPr>
                        <m:t>𝛾</m:t>
                      </m:r>
                      <m:acc>
                        <m:accPr>
                          <m:chr m:val="⃗"/>
                          <m:ctrlPr>
                            <a:rPr lang="en-US" sz="5600" i="1">
                              <a:solidFill>
                                <a:srgbClr val="002060"/>
                              </a:solidFill>
                              <a:latin typeface="Cambria Math" panose="02040503050406030204" pitchFamily="18" charset="0"/>
                            </a:rPr>
                          </m:ctrlPr>
                        </m:accPr>
                        <m:e>
                          <m:sSub>
                            <m:sSubPr>
                              <m:ctrlPr>
                                <a:rPr lang="en-US" sz="5600" i="1">
                                  <a:solidFill>
                                    <a:srgbClr val="002060"/>
                                  </a:solidFill>
                                  <a:latin typeface="Cambria Math" panose="02040503050406030204" pitchFamily="18" charset="0"/>
                                </a:rPr>
                              </m:ctrlPr>
                            </m:sSubPr>
                            <m:e>
                              <m:r>
                                <a:rPr lang="en-US" sz="5600" i="1">
                                  <a:solidFill>
                                    <a:srgbClr val="002060"/>
                                  </a:solidFill>
                                  <a:latin typeface="Cambria Math" panose="02040503050406030204" pitchFamily="18" charset="0"/>
                                </a:rPr>
                                <m:t>𝑒</m:t>
                              </m:r>
                            </m:e>
                            <m:sub>
                              <m:r>
                                <a:rPr lang="en-US" sz="5600" i="1">
                                  <a:solidFill>
                                    <a:srgbClr val="002060"/>
                                  </a:solidFill>
                                  <a:latin typeface="Cambria Math" panose="02040503050406030204" pitchFamily="18" charset="0"/>
                                </a:rPr>
                                <m:t>𝑡</m:t>
                              </m:r>
                            </m:sub>
                          </m:sSub>
                        </m:e>
                      </m:acc>
                      <m:r>
                        <a:rPr lang="en-US" sz="5600" i="1">
                          <a:latin typeface="Cambria Math" panose="02040503050406030204" pitchFamily="18" charset="0"/>
                        </a:rPr>
                        <m:t>+</m:t>
                      </m:r>
                      <m:sSup>
                        <m:sSupPr>
                          <m:ctrlPr>
                            <a:rPr lang="en-US" sz="5600" i="1">
                              <a:solidFill>
                                <a:srgbClr val="0070C0"/>
                              </a:solidFill>
                              <a:latin typeface="Cambria Math" panose="02040503050406030204" pitchFamily="18" charset="0"/>
                            </a:rPr>
                          </m:ctrlPr>
                        </m:sSupPr>
                        <m:e>
                          <m:r>
                            <a:rPr lang="en-US" sz="5600" i="1">
                              <a:solidFill>
                                <a:srgbClr val="0070C0"/>
                              </a:solidFill>
                              <a:latin typeface="Cambria Math" panose="02040503050406030204" pitchFamily="18" charset="0"/>
                            </a:rPr>
                            <m:t>𝑢</m:t>
                          </m:r>
                        </m:e>
                        <m:sup>
                          <m:r>
                            <a:rPr lang="en-US" sz="5600" i="1">
                              <a:solidFill>
                                <a:srgbClr val="0070C0"/>
                              </a:solidFill>
                              <a:latin typeface="Cambria Math" panose="02040503050406030204" pitchFamily="18" charset="0"/>
                            </a:rPr>
                            <m:t>𝑥</m:t>
                          </m:r>
                        </m:sup>
                      </m:sSup>
                      <m:r>
                        <a:rPr lang="en-US" sz="5600" i="1">
                          <a:latin typeface="Cambria Math" panose="02040503050406030204" pitchFamily="18" charset="0"/>
                        </a:rPr>
                        <m:t>𝛾</m:t>
                      </m:r>
                      <m:acc>
                        <m:accPr>
                          <m:chr m:val="⃗"/>
                          <m:ctrlPr>
                            <a:rPr lang="en-US" sz="5600" i="1">
                              <a:solidFill>
                                <a:srgbClr val="002060"/>
                              </a:solidFill>
                              <a:latin typeface="Cambria Math" panose="02040503050406030204" pitchFamily="18" charset="0"/>
                            </a:rPr>
                          </m:ctrlPr>
                        </m:accPr>
                        <m:e>
                          <m:sSub>
                            <m:sSubPr>
                              <m:ctrlPr>
                                <a:rPr lang="en-US" sz="5600" i="1">
                                  <a:solidFill>
                                    <a:srgbClr val="002060"/>
                                  </a:solidFill>
                                  <a:latin typeface="Cambria Math" panose="02040503050406030204" pitchFamily="18" charset="0"/>
                                </a:rPr>
                              </m:ctrlPr>
                            </m:sSubPr>
                            <m:e>
                              <m:r>
                                <a:rPr lang="en-US" sz="5600" i="1">
                                  <a:solidFill>
                                    <a:srgbClr val="002060"/>
                                  </a:solidFill>
                                  <a:latin typeface="Cambria Math" panose="02040503050406030204" pitchFamily="18" charset="0"/>
                                </a:rPr>
                                <m:t>𝑒</m:t>
                              </m:r>
                            </m:e>
                            <m:sub>
                              <m:r>
                                <a:rPr lang="en-US" sz="5600" i="1">
                                  <a:solidFill>
                                    <a:srgbClr val="002060"/>
                                  </a:solidFill>
                                  <a:latin typeface="Cambria Math" panose="02040503050406030204" pitchFamily="18" charset="0"/>
                                </a:rPr>
                                <m:t>𝑥</m:t>
                              </m:r>
                            </m:sub>
                          </m:sSub>
                        </m:e>
                      </m:acc>
                      <m:r>
                        <a:rPr lang="en-US" sz="5600" i="1">
                          <a:latin typeface="Cambria Math" panose="02040503050406030204" pitchFamily="18" charset="0"/>
                        </a:rPr>
                        <m:t>+</m:t>
                      </m:r>
                      <m:sSup>
                        <m:sSupPr>
                          <m:ctrlPr>
                            <a:rPr lang="en-US" sz="5600" i="1">
                              <a:solidFill>
                                <a:srgbClr val="0070C0"/>
                              </a:solidFill>
                              <a:latin typeface="Cambria Math" panose="02040503050406030204" pitchFamily="18" charset="0"/>
                            </a:rPr>
                          </m:ctrlPr>
                        </m:sSupPr>
                        <m:e>
                          <m:r>
                            <a:rPr lang="en-US" sz="5600" i="1">
                              <a:solidFill>
                                <a:srgbClr val="0070C0"/>
                              </a:solidFill>
                              <a:latin typeface="Cambria Math" panose="02040503050406030204" pitchFamily="18" charset="0"/>
                            </a:rPr>
                            <m:t>𝑢</m:t>
                          </m:r>
                        </m:e>
                        <m:sup>
                          <m:r>
                            <a:rPr lang="en-US" sz="5600" i="1">
                              <a:solidFill>
                                <a:srgbClr val="0070C0"/>
                              </a:solidFill>
                              <a:latin typeface="Cambria Math" panose="02040503050406030204" pitchFamily="18" charset="0"/>
                            </a:rPr>
                            <m:t>𝑦</m:t>
                          </m:r>
                        </m:sup>
                      </m:sSup>
                      <m:r>
                        <a:rPr lang="en-US" sz="5600" i="1">
                          <a:latin typeface="Cambria Math" panose="02040503050406030204" pitchFamily="18" charset="0"/>
                        </a:rPr>
                        <m:t>𝛾</m:t>
                      </m:r>
                      <m:acc>
                        <m:accPr>
                          <m:chr m:val="⃗"/>
                          <m:ctrlPr>
                            <a:rPr lang="en-US" sz="5600" i="1">
                              <a:solidFill>
                                <a:srgbClr val="002060"/>
                              </a:solidFill>
                              <a:latin typeface="Cambria Math" panose="02040503050406030204" pitchFamily="18" charset="0"/>
                            </a:rPr>
                          </m:ctrlPr>
                        </m:accPr>
                        <m:e>
                          <m:sSub>
                            <m:sSubPr>
                              <m:ctrlPr>
                                <a:rPr lang="en-US" sz="5600" i="1">
                                  <a:solidFill>
                                    <a:srgbClr val="002060"/>
                                  </a:solidFill>
                                  <a:latin typeface="Cambria Math" panose="02040503050406030204" pitchFamily="18" charset="0"/>
                                </a:rPr>
                              </m:ctrlPr>
                            </m:sSubPr>
                            <m:e>
                              <m:r>
                                <a:rPr lang="en-US" sz="5600" i="1">
                                  <a:solidFill>
                                    <a:srgbClr val="002060"/>
                                  </a:solidFill>
                                  <a:latin typeface="Cambria Math" panose="02040503050406030204" pitchFamily="18" charset="0"/>
                                </a:rPr>
                                <m:t>𝑒</m:t>
                              </m:r>
                            </m:e>
                            <m:sub>
                              <m:r>
                                <a:rPr lang="en-US" sz="5600" i="1">
                                  <a:solidFill>
                                    <a:srgbClr val="002060"/>
                                  </a:solidFill>
                                  <a:latin typeface="Cambria Math" panose="02040503050406030204" pitchFamily="18" charset="0"/>
                                </a:rPr>
                                <m:t>𝑦</m:t>
                              </m:r>
                            </m:sub>
                          </m:sSub>
                        </m:e>
                      </m:acc>
                      <m:r>
                        <a:rPr lang="en-US" sz="5600" i="1">
                          <a:latin typeface="Cambria Math" panose="02040503050406030204" pitchFamily="18" charset="0"/>
                        </a:rPr>
                        <m:t>+</m:t>
                      </m:r>
                      <m:sSup>
                        <m:sSupPr>
                          <m:ctrlPr>
                            <a:rPr lang="en-US" sz="5600" i="1">
                              <a:solidFill>
                                <a:srgbClr val="0070C0"/>
                              </a:solidFill>
                              <a:latin typeface="Cambria Math" panose="02040503050406030204" pitchFamily="18" charset="0"/>
                            </a:rPr>
                          </m:ctrlPr>
                        </m:sSupPr>
                        <m:e>
                          <m:r>
                            <a:rPr lang="en-US" sz="5600" i="1">
                              <a:solidFill>
                                <a:srgbClr val="0070C0"/>
                              </a:solidFill>
                              <a:latin typeface="Cambria Math" panose="02040503050406030204" pitchFamily="18" charset="0"/>
                            </a:rPr>
                            <m:t>𝑢</m:t>
                          </m:r>
                        </m:e>
                        <m:sup>
                          <m:r>
                            <a:rPr lang="en-US" sz="5600" i="1">
                              <a:solidFill>
                                <a:srgbClr val="0070C0"/>
                              </a:solidFill>
                              <a:latin typeface="Cambria Math" panose="02040503050406030204" pitchFamily="18" charset="0"/>
                            </a:rPr>
                            <m:t>𝑧</m:t>
                          </m:r>
                        </m:sup>
                      </m:sSup>
                      <m:r>
                        <a:rPr lang="en-US" sz="5600" i="1">
                          <a:latin typeface="Cambria Math" panose="02040503050406030204" pitchFamily="18" charset="0"/>
                        </a:rPr>
                        <m:t>𝛾</m:t>
                      </m:r>
                      <m:acc>
                        <m:accPr>
                          <m:chr m:val="⃗"/>
                          <m:ctrlPr>
                            <a:rPr lang="en-US" sz="5600" i="1">
                              <a:solidFill>
                                <a:srgbClr val="002060"/>
                              </a:solidFill>
                              <a:latin typeface="Cambria Math" panose="02040503050406030204" pitchFamily="18" charset="0"/>
                            </a:rPr>
                          </m:ctrlPr>
                        </m:accPr>
                        <m:e>
                          <m:sSub>
                            <m:sSubPr>
                              <m:ctrlPr>
                                <a:rPr lang="en-US" sz="5600" i="1">
                                  <a:solidFill>
                                    <a:srgbClr val="002060"/>
                                  </a:solidFill>
                                  <a:latin typeface="Cambria Math" panose="02040503050406030204" pitchFamily="18" charset="0"/>
                                </a:rPr>
                              </m:ctrlPr>
                            </m:sSubPr>
                            <m:e>
                              <m:r>
                                <a:rPr lang="en-US" sz="5600" i="1">
                                  <a:solidFill>
                                    <a:srgbClr val="002060"/>
                                  </a:solidFill>
                                  <a:latin typeface="Cambria Math" panose="02040503050406030204" pitchFamily="18" charset="0"/>
                                </a:rPr>
                                <m:t>𝑒</m:t>
                              </m:r>
                            </m:e>
                            <m:sub>
                              <m:r>
                                <a:rPr lang="en-US" sz="5600" i="1">
                                  <a:solidFill>
                                    <a:srgbClr val="002060"/>
                                  </a:solidFill>
                                  <a:latin typeface="Cambria Math" panose="02040503050406030204" pitchFamily="18" charset="0"/>
                                </a:rPr>
                                <m:t>𝑧</m:t>
                              </m:r>
                            </m:sub>
                          </m:sSub>
                        </m:e>
                      </m:acc>
                      <m:r>
                        <m:rPr>
                          <m:nor/>
                        </m:rPr>
                        <a:rPr lang="en-CA" sz="5600" dirty="0"/>
                        <m:t> </m:t>
                      </m:r>
                    </m:oMath>
                  </m:oMathPara>
                </a14:m>
                <a:endParaRPr lang="en-CA" sz="5600" dirty="0"/>
              </a:p>
            </p:txBody>
          </p:sp>
        </mc:Choice>
        <mc:Fallback xmlns="">
          <p:sp>
            <p:nvSpPr>
              <p:cNvPr id="11" name="TextBox 10">
                <a:extLst>
                  <a:ext uri="{FF2B5EF4-FFF2-40B4-BE49-F238E27FC236}">
                    <a16:creationId xmlns:a16="http://schemas.microsoft.com/office/drawing/2014/main" id="{F7404AE6-FA30-4EED-A699-973B23070968}"/>
                  </a:ext>
                </a:extLst>
              </p:cNvPr>
              <p:cNvSpPr txBox="1">
                <a:spLocks noRot="1" noChangeAspect="1" noMove="1" noResize="1" noEditPoints="1" noAdjustHandles="1" noChangeArrowheads="1" noChangeShapeType="1" noTextEdit="1"/>
              </p:cNvSpPr>
              <p:nvPr/>
            </p:nvSpPr>
            <p:spPr>
              <a:xfrm>
                <a:off x="76200" y="76200"/>
                <a:ext cx="12115800" cy="2791342"/>
              </a:xfrm>
              <a:prstGeom prst="rect">
                <a:avLst/>
              </a:prstGeom>
              <a:blipFill>
                <a:blip r:embed="rId6"/>
                <a:stretch>
                  <a:fillRect/>
                </a:stretch>
              </a:blipFill>
              <a:ln>
                <a:noFill/>
              </a:ln>
            </p:spPr>
            <p:txBody>
              <a:bodyPr/>
              <a:lstStyle/>
              <a:p>
                <a:r>
                  <a:rPr lang="en-CA">
                    <a:noFill/>
                  </a:rPr>
                  <a:t> </a:t>
                </a:r>
              </a:p>
            </p:txBody>
          </p:sp>
        </mc:Fallback>
      </mc:AlternateContent>
      <mc:AlternateContent xmlns:mc="http://schemas.openxmlformats.org/markup-compatibility/2006" xmlns:p14="http://schemas.microsoft.com/office/powerpoint/2010/main" xmlns:iact="http://schemas.microsoft.com/office/powerpoint/2014/inkAction">
        <mc:Choice Requires="p14 iact">
          <p:contentPart p14:bwMode="auto" r:id="rId7">
            <p14:nvContentPartPr>
              <p14:cNvPr id="2" name="Ink 1">
                <a:extLst>
                  <a:ext uri="{FF2B5EF4-FFF2-40B4-BE49-F238E27FC236}">
                    <a16:creationId xmlns:a16="http://schemas.microsoft.com/office/drawing/2014/main" id="{5E782023-6136-4538-9B09-D40B023A8B5F}"/>
                  </a:ext>
                </a:extLst>
              </p14:cNvPr>
              <p14:cNvContentPartPr/>
              <p14:nvPr>
                <p:extLst>
                  <p:ext uri="{42D2F446-02D8-4167-A562-619A0277C38B}">
                    <p15:isNarration xmlns:p15="http://schemas.microsoft.com/office/powerpoint/2012/main" val="1"/>
                  </p:ext>
                </p:extLst>
              </p14:nvPr>
            </p14:nvContentPartPr>
            <p14:xfrm>
              <a:off x="2729160" y="3126960"/>
              <a:ext cx="9450000" cy="3681000"/>
            </p14:xfrm>
          </p:contentPart>
        </mc:Choice>
        <mc:Fallback xmlns="">
          <p:pic>
            <p:nvPicPr>
              <p:cNvPr id="2" name="Ink 1">
                <a:extLst>
                  <a:ext uri="{FF2B5EF4-FFF2-40B4-BE49-F238E27FC236}">
                    <a16:creationId xmlns:a16="http://schemas.microsoft.com/office/drawing/2014/main" id="{5E782023-6136-4538-9B09-D40B023A8B5F}"/>
                  </a:ext>
                </a:extLst>
              </p:cNvPr>
              <p:cNvPicPr>
                <a:picLocks noGrp="1" noRot="1" noChangeAspect="1" noMove="1" noResize="1" noEditPoints="1" noAdjustHandles="1" noChangeArrowheads="1" noChangeShapeType="1"/>
              </p:cNvPicPr>
              <p:nvPr/>
            </p:nvPicPr>
            <p:blipFill>
              <a:blip r:embed="rId8"/>
              <a:stretch>
                <a:fillRect/>
              </a:stretch>
            </p:blipFill>
            <p:spPr>
              <a:xfrm>
                <a:off x="2719800" y="3117600"/>
                <a:ext cx="9468720" cy="3699720"/>
              </a:xfrm>
              <a:prstGeom prst="rect">
                <a:avLst/>
              </a:prstGeom>
            </p:spPr>
          </p:pic>
        </mc:Fallback>
      </mc:AlternateContent>
    </p:spTree>
    <p:custDataLst>
      <p:tags r:id="rId1"/>
    </p:custDataLst>
    <p:extLst>
      <p:ext uri="{BB962C8B-B14F-4D97-AF65-F5344CB8AC3E}">
        <p14:creationId xmlns:p14="http://schemas.microsoft.com/office/powerpoint/2010/main" val="686476990"/>
      </p:ext>
    </p:extLst>
  </p:cSld>
  <p:clrMapOvr>
    <a:masterClrMapping/>
  </p:clrMapOvr>
  <mc:AlternateContent xmlns:mc="http://schemas.openxmlformats.org/markup-compatibility/2006" xmlns:p14="http://schemas.microsoft.com/office/powerpoint/2010/main">
    <mc:Choice Requires="p14">
      <p:transition spd="slow" p14:dur="2000" advTm="21362"/>
    </mc:Choice>
    <mc:Fallback xmlns="">
      <p:transition spd="slow" advTm="2136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cmd type="call" cmd="playFrom(0.0)">
                                      <p:cBhvr>
                                        <p:cTn id="7" dur="1" fill="hold"/>
                                        <p:tgtEl>
                                          <p:spTgt spid="2"/>
                                        </p:tgtEl>
                                      </p:cBhvr>
                                    </p:cmd>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7"/>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1665EC60-F9F0-4461-8FA5-1FE36CE562EF}"/>
                  </a:ext>
                </a:extLst>
              </p:cNvPr>
              <p:cNvSpPr txBox="1"/>
              <p:nvPr/>
            </p:nvSpPr>
            <p:spPr>
              <a:xfrm>
                <a:off x="-58806" y="3896030"/>
                <a:ext cx="12382500" cy="2823978"/>
              </a:xfrm>
              <a:prstGeom prst="rect">
                <a:avLst/>
              </a:prstGeom>
              <a:noFill/>
              <a:ln>
                <a:noFill/>
              </a:ln>
            </p:spPr>
            <p:txBody>
              <a:bodyPr wrap="square" rtlCol="0">
                <a:spAutoFit/>
              </a:bodyPr>
              <a:lstStyle/>
              <a:p>
                <a:pPr/>
                <a14:m>
                  <m:oMathPara xmlns:m="http://schemas.openxmlformats.org/officeDocument/2006/math">
                    <m:oMathParaPr>
                      <m:jc m:val="left"/>
                    </m:oMathParaPr>
                    <m:oMath xmlns:m="http://schemas.openxmlformats.org/officeDocument/2006/math">
                      <m:acc>
                        <m:accPr>
                          <m:chr m:val="⃗"/>
                          <m:ctrlPr>
                            <a:rPr lang="en-US" sz="5400" b="0" i="1" smtClean="0">
                              <a:solidFill>
                                <a:srgbClr val="7030A0"/>
                              </a:solidFill>
                              <a:latin typeface="Cambria Math" panose="02040503050406030204" pitchFamily="18" charset="0"/>
                            </a:rPr>
                          </m:ctrlPr>
                        </m:accPr>
                        <m:e>
                          <m:r>
                            <a:rPr lang="en-US" sz="5400" b="0" i="1" smtClean="0">
                              <a:solidFill>
                                <a:srgbClr val="7030A0"/>
                              </a:solidFill>
                              <a:latin typeface="Cambria Math" panose="02040503050406030204" pitchFamily="18" charset="0"/>
                            </a:rPr>
                            <m:t>𝑃</m:t>
                          </m:r>
                        </m:e>
                      </m:acc>
                      <m:r>
                        <a:rPr lang="en-US" sz="5400" b="0" i="1" smtClean="0">
                          <a:solidFill>
                            <a:schemeClr val="tx1"/>
                          </a:solidFill>
                          <a:latin typeface="Cambria Math" panose="02040503050406030204" pitchFamily="18" charset="0"/>
                        </a:rPr>
                        <m:t>=</m:t>
                      </m:r>
                      <m:r>
                        <a:rPr lang="en-US" sz="5400" b="0" i="1" smtClean="0">
                          <a:solidFill>
                            <a:schemeClr val="tx1"/>
                          </a:solidFill>
                          <a:latin typeface="Cambria Math" panose="02040503050406030204" pitchFamily="18" charset="0"/>
                        </a:rPr>
                        <m:t>𝑚</m:t>
                      </m:r>
                      <m:acc>
                        <m:accPr>
                          <m:chr m:val="⃗"/>
                          <m:ctrlPr>
                            <a:rPr lang="en-US" sz="5400" b="0" i="1" smtClean="0">
                              <a:solidFill>
                                <a:srgbClr val="7030A0"/>
                              </a:solidFill>
                              <a:latin typeface="Cambria Math" panose="02040503050406030204" pitchFamily="18" charset="0"/>
                            </a:rPr>
                          </m:ctrlPr>
                        </m:accPr>
                        <m:e>
                          <m:r>
                            <a:rPr lang="en-US" sz="5400" b="0" i="1" smtClean="0">
                              <a:solidFill>
                                <a:srgbClr val="7030A0"/>
                              </a:solidFill>
                              <a:latin typeface="Cambria Math" panose="02040503050406030204" pitchFamily="18" charset="0"/>
                            </a:rPr>
                            <m:t>𝑈</m:t>
                          </m:r>
                        </m:e>
                      </m:acc>
                    </m:oMath>
                  </m:oMathPara>
                </a14:m>
                <a:endParaRPr lang="en-US" sz="5400" b="0" i="1" dirty="0">
                  <a:solidFill>
                    <a:srgbClr val="7030A0"/>
                  </a:solidFill>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sz="5400" b="0" i="1" smtClean="0">
                          <a:solidFill>
                            <a:schemeClr val="tx1"/>
                          </a:solidFill>
                          <a:latin typeface="Cambria Math" panose="02040503050406030204" pitchFamily="18" charset="0"/>
                        </a:rPr>
                        <m:t>=</m:t>
                      </m:r>
                      <m:r>
                        <a:rPr lang="en-US" sz="5400" b="0" i="1" smtClean="0">
                          <a:solidFill>
                            <a:schemeClr val="tx1"/>
                          </a:solidFill>
                          <a:latin typeface="Cambria Math" panose="02040503050406030204" pitchFamily="18" charset="0"/>
                        </a:rPr>
                        <m:t>𝑚</m:t>
                      </m:r>
                      <m:sSup>
                        <m:sSupPr>
                          <m:ctrlPr>
                            <a:rPr lang="en-US" sz="5400" i="1">
                              <a:solidFill>
                                <a:srgbClr val="0070C0"/>
                              </a:solidFill>
                              <a:latin typeface="Cambria Math" panose="02040503050406030204" pitchFamily="18" charset="0"/>
                            </a:rPr>
                          </m:ctrlPr>
                        </m:sSupPr>
                        <m:e>
                          <m:r>
                            <a:rPr lang="en-US" sz="5400" i="1">
                              <a:solidFill>
                                <a:srgbClr val="0070C0"/>
                              </a:solidFill>
                              <a:latin typeface="Cambria Math" panose="02040503050406030204" pitchFamily="18" charset="0"/>
                            </a:rPr>
                            <m:t>𝑈</m:t>
                          </m:r>
                        </m:e>
                        <m:sup>
                          <m:r>
                            <a:rPr lang="en-US" sz="5400" i="1">
                              <a:solidFill>
                                <a:srgbClr val="0070C0"/>
                              </a:solidFill>
                              <a:latin typeface="Cambria Math" panose="02040503050406030204" pitchFamily="18" charset="0"/>
                            </a:rPr>
                            <m:t>𝑡</m:t>
                          </m:r>
                        </m:sup>
                      </m:sSup>
                      <m:acc>
                        <m:accPr>
                          <m:chr m:val="⃗"/>
                          <m:ctrlPr>
                            <a:rPr lang="en-US" sz="5400" i="1" smtClean="0">
                              <a:solidFill>
                                <a:srgbClr val="002060"/>
                              </a:solidFill>
                              <a:latin typeface="Cambria Math" panose="02040503050406030204" pitchFamily="18" charset="0"/>
                            </a:rPr>
                          </m:ctrlPr>
                        </m:accPr>
                        <m:e>
                          <m:sSub>
                            <m:sSubPr>
                              <m:ctrlPr>
                                <a:rPr lang="en-US" sz="5400" i="1">
                                  <a:solidFill>
                                    <a:srgbClr val="002060"/>
                                  </a:solidFill>
                                  <a:latin typeface="Cambria Math" panose="02040503050406030204" pitchFamily="18" charset="0"/>
                                </a:rPr>
                              </m:ctrlPr>
                            </m:sSubPr>
                            <m:e>
                              <m:r>
                                <a:rPr lang="en-US" sz="5400" i="1">
                                  <a:solidFill>
                                    <a:srgbClr val="002060"/>
                                  </a:solidFill>
                                  <a:latin typeface="Cambria Math" panose="02040503050406030204" pitchFamily="18" charset="0"/>
                                </a:rPr>
                                <m:t>𝑒</m:t>
                              </m:r>
                            </m:e>
                            <m:sub>
                              <m:r>
                                <a:rPr lang="en-US" sz="5400" i="1">
                                  <a:solidFill>
                                    <a:srgbClr val="002060"/>
                                  </a:solidFill>
                                  <a:latin typeface="Cambria Math" panose="02040503050406030204" pitchFamily="18" charset="0"/>
                                </a:rPr>
                                <m:t>𝑡</m:t>
                              </m:r>
                            </m:sub>
                          </m:sSub>
                        </m:e>
                      </m:acc>
                      <m:r>
                        <a:rPr lang="en-US" sz="5400" b="0" i="1" smtClean="0">
                          <a:solidFill>
                            <a:schemeClr val="tx1"/>
                          </a:solidFill>
                          <a:latin typeface="Cambria Math" panose="02040503050406030204" pitchFamily="18" charset="0"/>
                        </a:rPr>
                        <m:t>+ </m:t>
                      </m:r>
                      <m:r>
                        <a:rPr lang="en-US" sz="5400" b="0" i="1" smtClean="0">
                          <a:solidFill>
                            <a:schemeClr val="tx1"/>
                          </a:solidFill>
                          <a:latin typeface="Cambria Math" panose="02040503050406030204" pitchFamily="18" charset="0"/>
                        </a:rPr>
                        <m:t>𝑚</m:t>
                      </m:r>
                      <m:sSup>
                        <m:sSupPr>
                          <m:ctrlPr>
                            <a:rPr lang="en-US" sz="5400" i="1">
                              <a:solidFill>
                                <a:srgbClr val="0070C0"/>
                              </a:solidFill>
                              <a:latin typeface="Cambria Math" panose="02040503050406030204" pitchFamily="18" charset="0"/>
                            </a:rPr>
                          </m:ctrlPr>
                        </m:sSupPr>
                        <m:e>
                          <m:r>
                            <a:rPr lang="en-US" sz="5400" i="1">
                              <a:solidFill>
                                <a:srgbClr val="0070C0"/>
                              </a:solidFill>
                              <a:latin typeface="Cambria Math" panose="02040503050406030204" pitchFamily="18" charset="0"/>
                            </a:rPr>
                            <m:t>𝑈</m:t>
                          </m:r>
                        </m:e>
                        <m:sup>
                          <m:r>
                            <a:rPr lang="en-US" sz="5400" i="1">
                              <a:solidFill>
                                <a:srgbClr val="0070C0"/>
                              </a:solidFill>
                              <a:latin typeface="Cambria Math" panose="02040503050406030204" pitchFamily="18" charset="0"/>
                            </a:rPr>
                            <m:t>𝑥</m:t>
                          </m:r>
                        </m:sup>
                      </m:sSup>
                      <m:acc>
                        <m:accPr>
                          <m:chr m:val="⃗"/>
                          <m:ctrlPr>
                            <a:rPr lang="en-US" sz="5400" i="1" smtClean="0">
                              <a:solidFill>
                                <a:srgbClr val="002060"/>
                              </a:solidFill>
                              <a:latin typeface="Cambria Math" panose="02040503050406030204" pitchFamily="18" charset="0"/>
                            </a:rPr>
                          </m:ctrlPr>
                        </m:accPr>
                        <m:e>
                          <m:sSub>
                            <m:sSubPr>
                              <m:ctrlPr>
                                <a:rPr lang="en-US" sz="5400" i="1">
                                  <a:solidFill>
                                    <a:srgbClr val="002060"/>
                                  </a:solidFill>
                                  <a:latin typeface="Cambria Math" panose="02040503050406030204" pitchFamily="18" charset="0"/>
                                </a:rPr>
                              </m:ctrlPr>
                            </m:sSubPr>
                            <m:e>
                              <m:r>
                                <a:rPr lang="en-US" sz="5400" i="1">
                                  <a:solidFill>
                                    <a:srgbClr val="002060"/>
                                  </a:solidFill>
                                  <a:latin typeface="Cambria Math" panose="02040503050406030204" pitchFamily="18" charset="0"/>
                                </a:rPr>
                                <m:t>𝑒</m:t>
                              </m:r>
                            </m:e>
                            <m:sub>
                              <m:r>
                                <a:rPr lang="en-US" sz="5400" b="0" i="1" smtClean="0">
                                  <a:solidFill>
                                    <a:srgbClr val="002060"/>
                                  </a:solidFill>
                                  <a:latin typeface="Cambria Math" panose="02040503050406030204" pitchFamily="18" charset="0"/>
                                </a:rPr>
                                <m:t>𝑥</m:t>
                              </m:r>
                            </m:sub>
                          </m:sSub>
                        </m:e>
                      </m:acc>
                      <m:r>
                        <a:rPr lang="en-US" sz="5400" b="0" i="1" smtClean="0">
                          <a:solidFill>
                            <a:srgbClr val="002060"/>
                          </a:solidFill>
                          <a:latin typeface="Cambria Math" panose="02040503050406030204" pitchFamily="18" charset="0"/>
                        </a:rPr>
                        <m:t> </m:t>
                      </m:r>
                      <m:r>
                        <a:rPr lang="en-US" sz="5400" b="0" i="1" smtClean="0">
                          <a:solidFill>
                            <a:schemeClr val="tx1"/>
                          </a:solidFill>
                          <a:latin typeface="Cambria Math" panose="02040503050406030204" pitchFamily="18" charset="0"/>
                        </a:rPr>
                        <m:t>+ </m:t>
                      </m:r>
                      <m:r>
                        <a:rPr lang="en-US" sz="5400" b="0" i="1" smtClean="0">
                          <a:solidFill>
                            <a:schemeClr val="tx1"/>
                          </a:solidFill>
                          <a:latin typeface="Cambria Math" panose="02040503050406030204" pitchFamily="18" charset="0"/>
                        </a:rPr>
                        <m:t>𝑚</m:t>
                      </m:r>
                      <m:sSup>
                        <m:sSupPr>
                          <m:ctrlPr>
                            <a:rPr lang="en-US" sz="5400" i="1">
                              <a:solidFill>
                                <a:srgbClr val="0070C0"/>
                              </a:solidFill>
                              <a:latin typeface="Cambria Math" panose="02040503050406030204" pitchFamily="18" charset="0"/>
                            </a:rPr>
                          </m:ctrlPr>
                        </m:sSupPr>
                        <m:e>
                          <m:r>
                            <a:rPr lang="en-US" sz="5400" i="1">
                              <a:solidFill>
                                <a:srgbClr val="0070C0"/>
                              </a:solidFill>
                              <a:latin typeface="Cambria Math" panose="02040503050406030204" pitchFamily="18" charset="0"/>
                            </a:rPr>
                            <m:t>𝑈</m:t>
                          </m:r>
                        </m:e>
                        <m:sup>
                          <m:r>
                            <a:rPr lang="en-US" sz="5400" i="1">
                              <a:solidFill>
                                <a:srgbClr val="0070C0"/>
                              </a:solidFill>
                              <a:latin typeface="Cambria Math" panose="02040503050406030204" pitchFamily="18" charset="0"/>
                            </a:rPr>
                            <m:t>𝑦</m:t>
                          </m:r>
                        </m:sup>
                      </m:sSup>
                      <m:acc>
                        <m:accPr>
                          <m:chr m:val="⃗"/>
                          <m:ctrlPr>
                            <a:rPr lang="en-US" sz="5400" i="1" smtClean="0">
                              <a:solidFill>
                                <a:srgbClr val="002060"/>
                              </a:solidFill>
                              <a:latin typeface="Cambria Math" panose="02040503050406030204" pitchFamily="18" charset="0"/>
                            </a:rPr>
                          </m:ctrlPr>
                        </m:accPr>
                        <m:e>
                          <m:sSub>
                            <m:sSubPr>
                              <m:ctrlPr>
                                <a:rPr lang="en-US" sz="5400" i="1">
                                  <a:solidFill>
                                    <a:srgbClr val="002060"/>
                                  </a:solidFill>
                                  <a:latin typeface="Cambria Math" panose="02040503050406030204" pitchFamily="18" charset="0"/>
                                </a:rPr>
                              </m:ctrlPr>
                            </m:sSubPr>
                            <m:e>
                              <m:r>
                                <a:rPr lang="en-US" sz="5400" i="1">
                                  <a:solidFill>
                                    <a:srgbClr val="002060"/>
                                  </a:solidFill>
                                  <a:latin typeface="Cambria Math" panose="02040503050406030204" pitchFamily="18" charset="0"/>
                                </a:rPr>
                                <m:t>𝑒</m:t>
                              </m:r>
                            </m:e>
                            <m:sub>
                              <m:r>
                                <a:rPr lang="en-US" sz="5400" b="0" i="1" smtClean="0">
                                  <a:solidFill>
                                    <a:srgbClr val="002060"/>
                                  </a:solidFill>
                                  <a:latin typeface="Cambria Math" panose="02040503050406030204" pitchFamily="18" charset="0"/>
                                </a:rPr>
                                <m:t>𝑦</m:t>
                              </m:r>
                            </m:sub>
                          </m:sSub>
                        </m:e>
                      </m:acc>
                      <m:r>
                        <a:rPr lang="en-US" sz="5400" b="0" i="1" smtClean="0">
                          <a:solidFill>
                            <a:srgbClr val="002060"/>
                          </a:solidFill>
                          <a:latin typeface="Cambria Math" panose="02040503050406030204" pitchFamily="18" charset="0"/>
                        </a:rPr>
                        <m:t> </m:t>
                      </m:r>
                      <m:r>
                        <a:rPr lang="en-US" sz="5400" b="0" i="1" smtClean="0">
                          <a:solidFill>
                            <a:schemeClr val="tx1"/>
                          </a:solidFill>
                          <a:latin typeface="Cambria Math" panose="02040503050406030204" pitchFamily="18" charset="0"/>
                        </a:rPr>
                        <m:t>+ </m:t>
                      </m:r>
                      <m:r>
                        <a:rPr lang="en-US" sz="5400" b="0" i="1" smtClean="0">
                          <a:solidFill>
                            <a:schemeClr val="tx1"/>
                          </a:solidFill>
                          <a:latin typeface="Cambria Math" panose="02040503050406030204" pitchFamily="18" charset="0"/>
                        </a:rPr>
                        <m:t>𝑚</m:t>
                      </m:r>
                      <m:sSup>
                        <m:sSupPr>
                          <m:ctrlPr>
                            <a:rPr lang="en-US" sz="5400" i="1">
                              <a:solidFill>
                                <a:srgbClr val="0070C0"/>
                              </a:solidFill>
                              <a:latin typeface="Cambria Math" panose="02040503050406030204" pitchFamily="18" charset="0"/>
                            </a:rPr>
                          </m:ctrlPr>
                        </m:sSupPr>
                        <m:e>
                          <m:r>
                            <a:rPr lang="en-US" sz="5400" i="1">
                              <a:solidFill>
                                <a:srgbClr val="0070C0"/>
                              </a:solidFill>
                              <a:latin typeface="Cambria Math" panose="02040503050406030204" pitchFamily="18" charset="0"/>
                            </a:rPr>
                            <m:t>𝑈</m:t>
                          </m:r>
                        </m:e>
                        <m:sup>
                          <m:r>
                            <a:rPr lang="en-US" sz="5400" i="1">
                              <a:solidFill>
                                <a:srgbClr val="0070C0"/>
                              </a:solidFill>
                              <a:latin typeface="Cambria Math" panose="02040503050406030204" pitchFamily="18" charset="0"/>
                            </a:rPr>
                            <m:t>𝑧</m:t>
                          </m:r>
                        </m:sup>
                      </m:sSup>
                      <m:acc>
                        <m:accPr>
                          <m:chr m:val="⃗"/>
                          <m:ctrlPr>
                            <a:rPr lang="en-US" sz="5400" i="1" smtClean="0">
                              <a:solidFill>
                                <a:srgbClr val="002060"/>
                              </a:solidFill>
                              <a:latin typeface="Cambria Math" panose="02040503050406030204" pitchFamily="18" charset="0"/>
                            </a:rPr>
                          </m:ctrlPr>
                        </m:accPr>
                        <m:e>
                          <m:sSub>
                            <m:sSubPr>
                              <m:ctrlPr>
                                <a:rPr lang="en-US" sz="5400" i="1">
                                  <a:solidFill>
                                    <a:srgbClr val="002060"/>
                                  </a:solidFill>
                                  <a:latin typeface="Cambria Math" panose="02040503050406030204" pitchFamily="18" charset="0"/>
                                </a:rPr>
                              </m:ctrlPr>
                            </m:sSubPr>
                            <m:e>
                              <m:r>
                                <a:rPr lang="en-US" sz="5400" i="1">
                                  <a:solidFill>
                                    <a:srgbClr val="002060"/>
                                  </a:solidFill>
                                  <a:latin typeface="Cambria Math" panose="02040503050406030204" pitchFamily="18" charset="0"/>
                                </a:rPr>
                                <m:t>𝑒</m:t>
                              </m:r>
                            </m:e>
                            <m:sub>
                              <m:r>
                                <a:rPr lang="en-US" sz="5400" b="0" i="1" smtClean="0">
                                  <a:solidFill>
                                    <a:srgbClr val="002060"/>
                                  </a:solidFill>
                                  <a:latin typeface="Cambria Math" panose="02040503050406030204" pitchFamily="18" charset="0"/>
                                </a:rPr>
                                <m:t>𝑧</m:t>
                              </m:r>
                            </m:sub>
                          </m:sSub>
                        </m:e>
                      </m:acc>
                    </m:oMath>
                  </m:oMathPara>
                </a14:m>
                <a:endParaRPr lang="en-CA" sz="6000" dirty="0">
                  <a:solidFill>
                    <a:schemeClr val="tx1"/>
                  </a:solidFill>
                </a:endParaRPr>
              </a:p>
              <a:p>
                <a14:m>
                  <m:oMath xmlns:m="http://schemas.openxmlformats.org/officeDocument/2006/math">
                    <m:r>
                      <a:rPr lang="en-US" sz="5400" b="0" i="1" smtClean="0">
                        <a:solidFill>
                          <a:schemeClr val="tx1"/>
                        </a:solidFill>
                        <a:latin typeface="Cambria Math" panose="02040503050406030204" pitchFamily="18" charset="0"/>
                      </a:rPr>
                      <m:t>=</m:t>
                    </m:r>
                    <m:r>
                      <a:rPr lang="en-US" sz="5400" b="0" i="1" smtClean="0">
                        <a:solidFill>
                          <a:schemeClr val="tx1"/>
                        </a:solidFill>
                        <a:latin typeface="Cambria Math" panose="02040503050406030204" pitchFamily="18" charset="0"/>
                      </a:rPr>
                      <m:t>𝑚</m:t>
                    </m:r>
                    <m:r>
                      <a:rPr lang="en-US" sz="5400" i="1" smtClean="0">
                        <a:latin typeface="Cambria Math" panose="02040503050406030204" pitchFamily="18" charset="0"/>
                      </a:rPr>
                      <m:t>𝛾</m:t>
                    </m:r>
                    <m:r>
                      <a:rPr lang="en-US" sz="5400" b="0" i="1" smtClean="0">
                        <a:solidFill>
                          <a:schemeClr val="tx1"/>
                        </a:solidFill>
                        <a:latin typeface="Cambria Math" panose="02040503050406030204" pitchFamily="18" charset="0"/>
                      </a:rPr>
                      <m:t>𝑐</m:t>
                    </m:r>
                    <m:acc>
                      <m:accPr>
                        <m:chr m:val="⃗"/>
                        <m:ctrlPr>
                          <a:rPr lang="en-US" sz="5400" i="1" smtClean="0">
                            <a:solidFill>
                              <a:srgbClr val="002060"/>
                            </a:solidFill>
                            <a:latin typeface="Cambria Math" panose="02040503050406030204" pitchFamily="18" charset="0"/>
                          </a:rPr>
                        </m:ctrlPr>
                      </m:accPr>
                      <m:e>
                        <m:sSub>
                          <m:sSubPr>
                            <m:ctrlPr>
                              <a:rPr lang="en-US" sz="5400" i="1">
                                <a:solidFill>
                                  <a:srgbClr val="002060"/>
                                </a:solidFill>
                                <a:latin typeface="Cambria Math" panose="02040503050406030204" pitchFamily="18" charset="0"/>
                              </a:rPr>
                            </m:ctrlPr>
                          </m:sSubPr>
                          <m:e>
                            <m:r>
                              <a:rPr lang="en-US" sz="5400" i="1">
                                <a:solidFill>
                                  <a:srgbClr val="002060"/>
                                </a:solidFill>
                                <a:latin typeface="Cambria Math" panose="02040503050406030204" pitchFamily="18" charset="0"/>
                              </a:rPr>
                              <m:t>𝑒</m:t>
                            </m:r>
                          </m:e>
                          <m:sub>
                            <m:r>
                              <a:rPr lang="en-US" sz="5400" i="1">
                                <a:solidFill>
                                  <a:srgbClr val="002060"/>
                                </a:solidFill>
                                <a:latin typeface="Cambria Math" panose="02040503050406030204" pitchFamily="18" charset="0"/>
                              </a:rPr>
                              <m:t>𝑡</m:t>
                            </m:r>
                          </m:sub>
                        </m:sSub>
                      </m:e>
                    </m:acc>
                    <m:r>
                      <a:rPr lang="en-US" sz="5400" b="0" i="1" smtClean="0">
                        <a:solidFill>
                          <a:schemeClr val="tx1"/>
                        </a:solidFill>
                        <a:latin typeface="Cambria Math" panose="02040503050406030204" pitchFamily="18" charset="0"/>
                      </a:rPr>
                      <m:t>+</m:t>
                    </m:r>
                    <m:r>
                      <a:rPr lang="en-US" sz="5400" b="0" i="1" smtClean="0">
                        <a:solidFill>
                          <a:schemeClr val="tx1"/>
                        </a:solidFill>
                        <a:latin typeface="Cambria Math" panose="02040503050406030204" pitchFamily="18" charset="0"/>
                      </a:rPr>
                      <m:t>𝑚</m:t>
                    </m:r>
                    <m:r>
                      <a:rPr lang="en-US" sz="5400" i="1" smtClean="0">
                        <a:latin typeface="Cambria Math" panose="02040503050406030204" pitchFamily="18" charset="0"/>
                      </a:rPr>
                      <m:t>𝛾</m:t>
                    </m:r>
                    <m:sSup>
                      <m:sSupPr>
                        <m:ctrlPr>
                          <a:rPr lang="en-US" sz="5400" b="0" i="1" smtClean="0">
                            <a:solidFill>
                              <a:srgbClr val="0070C0"/>
                            </a:solidFill>
                            <a:latin typeface="Cambria Math" panose="02040503050406030204" pitchFamily="18" charset="0"/>
                          </a:rPr>
                        </m:ctrlPr>
                      </m:sSupPr>
                      <m:e>
                        <m:r>
                          <a:rPr lang="en-US" sz="5400" b="0" i="1" smtClean="0">
                            <a:solidFill>
                              <a:srgbClr val="0070C0"/>
                            </a:solidFill>
                            <a:latin typeface="Cambria Math" panose="02040503050406030204" pitchFamily="18" charset="0"/>
                          </a:rPr>
                          <m:t>𝑢</m:t>
                        </m:r>
                      </m:e>
                      <m:sup>
                        <m:r>
                          <a:rPr lang="en-US" sz="5400" b="0" i="1" smtClean="0">
                            <a:solidFill>
                              <a:srgbClr val="0070C0"/>
                            </a:solidFill>
                            <a:latin typeface="Cambria Math" panose="02040503050406030204" pitchFamily="18" charset="0"/>
                          </a:rPr>
                          <m:t>𝑥</m:t>
                        </m:r>
                      </m:sup>
                    </m:sSup>
                    <m:acc>
                      <m:accPr>
                        <m:chr m:val="⃗"/>
                        <m:ctrlPr>
                          <a:rPr lang="en-US" sz="5400" i="1" smtClean="0">
                            <a:solidFill>
                              <a:srgbClr val="002060"/>
                            </a:solidFill>
                            <a:latin typeface="Cambria Math" panose="02040503050406030204" pitchFamily="18" charset="0"/>
                          </a:rPr>
                        </m:ctrlPr>
                      </m:accPr>
                      <m:e>
                        <m:sSub>
                          <m:sSubPr>
                            <m:ctrlPr>
                              <a:rPr lang="en-US" sz="5400" i="1">
                                <a:solidFill>
                                  <a:srgbClr val="002060"/>
                                </a:solidFill>
                                <a:latin typeface="Cambria Math" panose="02040503050406030204" pitchFamily="18" charset="0"/>
                              </a:rPr>
                            </m:ctrlPr>
                          </m:sSubPr>
                          <m:e>
                            <m:r>
                              <a:rPr lang="en-US" sz="5400" i="1">
                                <a:solidFill>
                                  <a:srgbClr val="002060"/>
                                </a:solidFill>
                                <a:latin typeface="Cambria Math" panose="02040503050406030204" pitchFamily="18" charset="0"/>
                              </a:rPr>
                              <m:t>𝑒</m:t>
                            </m:r>
                          </m:e>
                          <m:sub>
                            <m:r>
                              <a:rPr lang="en-US" sz="5400" b="0" i="1" smtClean="0">
                                <a:solidFill>
                                  <a:srgbClr val="002060"/>
                                </a:solidFill>
                                <a:latin typeface="Cambria Math" panose="02040503050406030204" pitchFamily="18" charset="0"/>
                              </a:rPr>
                              <m:t>𝑥</m:t>
                            </m:r>
                          </m:sub>
                        </m:sSub>
                      </m:e>
                    </m:acc>
                    <m:r>
                      <a:rPr lang="en-US" sz="5400" b="0" i="1" smtClean="0">
                        <a:solidFill>
                          <a:schemeClr val="tx1"/>
                        </a:solidFill>
                        <a:latin typeface="Cambria Math" panose="02040503050406030204" pitchFamily="18" charset="0"/>
                      </a:rPr>
                      <m:t>+</m:t>
                    </m:r>
                    <m:r>
                      <a:rPr lang="en-US" sz="5400" b="0" i="1" smtClean="0">
                        <a:solidFill>
                          <a:schemeClr val="tx1"/>
                        </a:solidFill>
                        <a:latin typeface="Cambria Math" panose="02040503050406030204" pitchFamily="18" charset="0"/>
                      </a:rPr>
                      <m:t>𝑚</m:t>
                    </m:r>
                    <m:r>
                      <a:rPr lang="en-US" sz="5400" i="1" smtClean="0">
                        <a:latin typeface="Cambria Math" panose="02040503050406030204" pitchFamily="18" charset="0"/>
                      </a:rPr>
                      <m:t>𝛾</m:t>
                    </m:r>
                    <m:sSup>
                      <m:sSupPr>
                        <m:ctrlPr>
                          <a:rPr lang="en-US" sz="5400" i="1">
                            <a:solidFill>
                              <a:srgbClr val="0070C0"/>
                            </a:solidFill>
                            <a:latin typeface="Cambria Math" panose="02040503050406030204" pitchFamily="18" charset="0"/>
                          </a:rPr>
                        </m:ctrlPr>
                      </m:sSupPr>
                      <m:e>
                        <m:r>
                          <a:rPr lang="en-US" sz="5400" i="1">
                            <a:solidFill>
                              <a:srgbClr val="0070C0"/>
                            </a:solidFill>
                            <a:latin typeface="Cambria Math" panose="02040503050406030204" pitchFamily="18" charset="0"/>
                          </a:rPr>
                          <m:t>𝑢</m:t>
                        </m:r>
                      </m:e>
                      <m:sup>
                        <m:r>
                          <a:rPr lang="en-US" sz="5400" b="0" i="1" smtClean="0">
                            <a:solidFill>
                              <a:srgbClr val="0070C0"/>
                            </a:solidFill>
                            <a:latin typeface="Cambria Math" panose="02040503050406030204" pitchFamily="18" charset="0"/>
                          </a:rPr>
                          <m:t>𝑦</m:t>
                        </m:r>
                      </m:sup>
                    </m:sSup>
                    <m:acc>
                      <m:accPr>
                        <m:chr m:val="⃗"/>
                        <m:ctrlPr>
                          <a:rPr lang="en-US" sz="5400" i="1" smtClean="0">
                            <a:solidFill>
                              <a:srgbClr val="002060"/>
                            </a:solidFill>
                            <a:latin typeface="Cambria Math" panose="02040503050406030204" pitchFamily="18" charset="0"/>
                          </a:rPr>
                        </m:ctrlPr>
                      </m:accPr>
                      <m:e>
                        <m:sSub>
                          <m:sSubPr>
                            <m:ctrlPr>
                              <a:rPr lang="en-US" sz="5400" i="1">
                                <a:solidFill>
                                  <a:srgbClr val="002060"/>
                                </a:solidFill>
                                <a:latin typeface="Cambria Math" panose="02040503050406030204" pitchFamily="18" charset="0"/>
                              </a:rPr>
                            </m:ctrlPr>
                          </m:sSubPr>
                          <m:e>
                            <m:r>
                              <a:rPr lang="en-US" sz="5400" i="1">
                                <a:solidFill>
                                  <a:srgbClr val="002060"/>
                                </a:solidFill>
                                <a:latin typeface="Cambria Math" panose="02040503050406030204" pitchFamily="18" charset="0"/>
                              </a:rPr>
                              <m:t>𝑒</m:t>
                            </m:r>
                          </m:e>
                          <m:sub>
                            <m:r>
                              <a:rPr lang="en-US" sz="5400" b="0" i="1" smtClean="0">
                                <a:solidFill>
                                  <a:srgbClr val="002060"/>
                                </a:solidFill>
                                <a:latin typeface="Cambria Math" panose="02040503050406030204" pitchFamily="18" charset="0"/>
                              </a:rPr>
                              <m:t>𝑦</m:t>
                            </m:r>
                          </m:sub>
                        </m:sSub>
                      </m:e>
                    </m:acc>
                    <m:r>
                      <a:rPr lang="en-US" sz="5400" b="0" i="1" smtClean="0">
                        <a:solidFill>
                          <a:schemeClr val="tx1"/>
                        </a:solidFill>
                        <a:latin typeface="Cambria Math" panose="02040503050406030204" pitchFamily="18" charset="0"/>
                      </a:rPr>
                      <m:t>+</m:t>
                    </m:r>
                    <m:r>
                      <a:rPr lang="en-US" sz="5400" b="0" i="1" smtClean="0">
                        <a:solidFill>
                          <a:schemeClr val="tx1"/>
                        </a:solidFill>
                        <a:latin typeface="Cambria Math" panose="02040503050406030204" pitchFamily="18" charset="0"/>
                      </a:rPr>
                      <m:t>𝑚</m:t>
                    </m:r>
                    <m:r>
                      <a:rPr lang="en-US" sz="5400" i="1" smtClean="0">
                        <a:latin typeface="Cambria Math" panose="02040503050406030204" pitchFamily="18" charset="0"/>
                      </a:rPr>
                      <m:t>𝛾</m:t>
                    </m:r>
                    <m:sSup>
                      <m:sSupPr>
                        <m:ctrlPr>
                          <a:rPr lang="en-US" sz="5400" i="1">
                            <a:solidFill>
                              <a:srgbClr val="0070C0"/>
                            </a:solidFill>
                            <a:latin typeface="Cambria Math" panose="02040503050406030204" pitchFamily="18" charset="0"/>
                          </a:rPr>
                        </m:ctrlPr>
                      </m:sSupPr>
                      <m:e>
                        <m:r>
                          <a:rPr lang="en-US" sz="5400" i="1">
                            <a:solidFill>
                              <a:srgbClr val="0070C0"/>
                            </a:solidFill>
                            <a:latin typeface="Cambria Math" panose="02040503050406030204" pitchFamily="18" charset="0"/>
                          </a:rPr>
                          <m:t>𝑢</m:t>
                        </m:r>
                      </m:e>
                      <m:sup>
                        <m:r>
                          <a:rPr lang="en-US" sz="5400" b="0" i="1" smtClean="0">
                            <a:solidFill>
                              <a:srgbClr val="0070C0"/>
                            </a:solidFill>
                            <a:latin typeface="Cambria Math" panose="02040503050406030204" pitchFamily="18" charset="0"/>
                          </a:rPr>
                          <m:t>𝑧</m:t>
                        </m:r>
                      </m:sup>
                    </m:sSup>
                    <m:acc>
                      <m:accPr>
                        <m:chr m:val="⃗"/>
                        <m:ctrlPr>
                          <a:rPr lang="en-US" sz="5400" i="1" smtClean="0">
                            <a:solidFill>
                              <a:srgbClr val="002060"/>
                            </a:solidFill>
                            <a:latin typeface="Cambria Math" panose="02040503050406030204" pitchFamily="18" charset="0"/>
                          </a:rPr>
                        </m:ctrlPr>
                      </m:accPr>
                      <m:e>
                        <m:sSub>
                          <m:sSubPr>
                            <m:ctrlPr>
                              <a:rPr lang="en-US" sz="5400" i="1">
                                <a:solidFill>
                                  <a:srgbClr val="002060"/>
                                </a:solidFill>
                                <a:latin typeface="Cambria Math" panose="02040503050406030204" pitchFamily="18" charset="0"/>
                              </a:rPr>
                            </m:ctrlPr>
                          </m:sSubPr>
                          <m:e>
                            <m:r>
                              <a:rPr lang="en-US" sz="5400" i="1">
                                <a:solidFill>
                                  <a:srgbClr val="002060"/>
                                </a:solidFill>
                                <a:latin typeface="Cambria Math" panose="02040503050406030204" pitchFamily="18" charset="0"/>
                              </a:rPr>
                              <m:t>𝑒</m:t>
                            </m:r>
                          </m:e>
                          <m:sub>
                            <m:r>
                              <a:rPr lang="en-US" sz="5400" b="0" i="1" smtClean="0">
                                <a:solidFill>
                                  <a:srgbClr val="002060"/>
                                </a:solidFill>
                                <a:latin typeface="Cambria Math" panose="02040503050406030204" pitchFamily="18" charset="0"/>
                              </a:rPr>
                              <m:t>𝑧</m:t>
                            </m:r>
                          </m:sub>
                        </m:sSub>
                      </m:e>
                    </m:acc>
                  </m:oMath>
                </a14:m>
                <a:r>
                  <a:rPr lang="en-CA" sz="5400" dirty="0"/>
                  <a:t> </a:t>
                </a:r>
                <a:endParaRPr lang="en-CA" sz="5400" dirty="0">
                  <a:solidFill>
                    <a:schemeClr val="tx1"/>
                  </a:solidFill>
                </a:endParaRPr>
              </a:p>
            </p:txBody>
          </p:sp>
        </mc:Choice>
        <mc:Fallback xmlns="">
          <p:sp>
            <p:nvSpPr>
              <p:cNvPr id="5" name="TextBox 4">
                <a:extLst>
                  <a:ext uri="{FF2B5EF4-FFF2-40B4-BE49-F238E27FC236}">
                    <a16:creationId xmlns:a16="http://schemas.microsoft.com/office/drawing/2014/main" id="{1665EC60-F9F0-4461-8FA5-1FE36CE562EF}"/>
                  </a:ext>
                </a:extLst>
              </p:cNvPr>
              <p:cNvSpPr txBox="1">
                <a:spLocks noRot="1" noChangeAspect="1" noMove="1" noResize="1" noEditPoints="1" noAdjustHandles="1" noChangeArrowheads="1" noChangeShapeType="1" noTextEdit="1"/>
              </p:cNvSpPr>
              <p:nvPr/>
            </p:nvSpPr>
            <p:spPr>
              <a:xfrm>
                <a:off x="-58806" y="3896030"/>
                <a:ext cx="12382500" cy="2823978"/>
              </a:xfrm>
              <a:prstGeom prst="rect">
                <a:avLst/>
              </a:prstGeom>
              <a:blipFill>
                <a:blip r:embed="rId4"/>
                <a:stretch>
                  <a:fillRect/>
                </a:stretch>
              </a:blipFill>
              <a:ln>
                <a:noFill/>
              </a:ln>
            </p:spPr>
            <p:txBody>
              <a:bodyPr/>
              <a:lstStyle/>
              <a:p>
                <a:r>
                  <a:rPr lang="en-CA">
                    <a:noFill/>
                  </a:rPr>
                  <a:t> </a:t>
                </a:r>
              </a:p>
            </p:txBody>
          </p:sp>
        </mc:Fallback>
      </mc:AlternateContent>
      <p:grpSp>
        <p:nvGrpSpPr>
          <p:cNvPr id="3" name="Group 2">
            <a:extLst>
              <a:ext uri="{FF2B5EF4-FFF2-40B4-BE49-F238E27FC236}">
                <a16:creationId xmlns:a16="http://schemas.microsoft.com/office/drawing/2014/main" id="{568F1C18-B178-4150-86E2-CAA969B0B3C1}"/>
              </a:ext>
            </a:extLst>
          </p:cNvPr>
          <p:cNvGrpSpPr/>
          <p:nvPr/>
        </p:nvGrpSpPr>
        <p:grpSpPr>
          <a:xfrm>
            <a:off x="76200" y="63909"/>
            <a:ext cx="12115800" cy="2110472"/>
            <a:chOff x="76200" y="63909"/>
            <a:chExt cx="12115800" cy="2110472"/>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009C652B-E157-4355-98C6-D0E6F032AE62}"/>
                    </a:ext>
                  </a:extLst>
                </p:cNvPr>
                <p:cNvSpPr txBox="1"/>
                <p:nvPr/>
              </p:nvSpPr>
              <p:spPr>
                <a:xfrm>
                  <a:off x="76200" y="1020539"/>
                  <a:ext cx="12115800" cy="1153842"/>
                </a:xfrm>
                <a:prstGeom prst="rect">
                  <a:avLst/>
                </a:prstGeom>
                <a:noFill/>
                <a:ln>
                  <a:noFill/>
                </a:ln>
              </p:spPr>
              <p:txBody>
                <a:bodyPr wrap="square" rtlCol="0">
                  <a:spAutoFit/>
                </a:bodyPr>
                <a:lstStyle/>
                <a:p>
                  <a:r>
                    <a:rPr lang="en-US" sz="6000" b="0" dirty="0">
                      <a:solidFill>
                        <a:schemeClr val="tx1"/>
                      </a:solidFill>
                    </a:rPr>
                    <a:t> </a:t>
                  </a:r>
                  <a14:m>
                    <m:oMath xmlns:m="http://schemas.openxmlformats.org/officeDocument/2006/math">
                      <m:acc>
                        <m:accPr>
                          <m:chr m:val="⃗"/>
                          <m:ctrlPr>
                            <a:rPr lang="en-US" sz="5600" b="0" i="1" smtClean="0">
                              <a:solidFill>
                                <a:srgbClr val="7030A0"/>
                              </a:solidFill>
                              <a:latin typeface="Cambria Math" panose="02040503050406030204" pitchFamily="18" charset="0"/>
                            </a:rPr>
                          </m:ctrlPr>
                        </m:accPr>
                        <m:e>
                          <m:r>
                            <a:rPr lang="en-US" sz="5600" b="0" i="1" smtClean="0">
                              <a:solidFill>
                                <a:srgbClr val="7030A0"/>
                              </a:solidFill>
                              <a:latin typeface="Cambria Math" panose="02040503050406030204" pitchFamily="18" charset="0"/>
                            </a:rPr>
                            <m:t>𝑈</m:t>
                          </m:r>
                        </m:e>
                      </m:acc>
                      <m:r>
                        <a:rPr lang="en-US" sz="5600" b="0" i="1" smtClean="0">
                          <a:solidFill>
                            <a:schemeClr val="tx1"/>
                          </a:solidFill>
                          <a:latin typeface="Cambria Math" panose="02040503050406030204" pitchFamily="18" charset="0"/>
                        </a:rPr>
                        <m:t>=</m:t>
                      </m:r>
                      <m:sSup>
                        <m:sSupPr>
                          <m:ctrlPr>
                            <a:rPr lang="en-US" sz="6000" i="1">
                              <a:solidFill>
                                <a:srgbClr val="0070C0"/>
                              </a:solidFill>
                              <a:latin typeface="Cambria Math" panose="02040503050406030204" pitchFamily="18" charset="0"/>
                            </a:rPr>
                          </m:ctrlPr>
                        </m:sSupPr>
                        <m:e>
                          <m:r>
                            <a:rPr lang="en-US" sz="6000" i="1">
                              <a:solidFill>
                                <a:srgbClr val="0070C0"/>
                              </a:solidFill>
                              <a:latin typeface="Cambria Math" panose="02040503050406030204" pitchFamily="18" charset="0"/>
                            </a:rPr>
                            <m:t>𝑈</m:t>
                          </m:r>
                        </m:e>
                        <m:sup>
                          <m:r>
                            <a:rPr lang="en-US" sz="6000" i="1">
                              <a:solidFill>
                                <a:srgbClr val="0070C0"/>
                              </a:solidFill>
                              <a:latin typeface="Cambria Math" panose="02040503050406030204" pitchFamily="18" charset="0"/>
                            </a:rPr>
                            <m:t>𝑡</m:t>
                          </m:r>
                        </m:sup>
                      </m:sSup>
                      <m:acc>
                        <m:accPr>
                          <m:chr m:val="⃗"/>
                          <m:ctrlPr>
                            <a:rPr lang="en-US" sz="6000" i="1">
                              <a:solidFill>
                                <a:srgbClr val="002060"/>
                              </a:solidFill>
                              <a:latin typeface="Cambria Math" panose="02040503050406030204" pitchFamily="18" charset="0"/>
                            </a:rPr>
                          </m:ctrlPr>
                        </m:accPr>
                        <m:e>
                          <m:sSub>
                            <m:sSubPr>
                              <m:ctrlPr>
                                <a:rPr lang="en-US" sz="6000" i="1">
                                  <a:solidFill>
                                    <a:srgbClr val="002060"/>
                                  </a:solidFill>
                                  <a:latin typeface="Cambria Math" panose="02040503050406030204" pitchFamily="18" charset="0"/>
                                </a:rPr>
                              </m:ctrlPr>
                            </m:sSubPr>
                            <m:e>
                              <m:r>
                                <a:rPr lang="en-US" sz="6000" i="1">
                                  <a:solidFill>
                                    <a:srgbClr val="002060"/>
                                  </a:solidFill>
                                  <a:latin typeface="Cambria Math" panose="02040503050406030204" pitchFamily="18" charset="0"/>
                                </a:rPr>
                                <m:t>𝑒</m:t>
                              </m:r>
                            </m:e>
                            <m:sub>
                              <m:r>
                                <a:rPr lang="en-US" sz="6000" i="1">
                                  <a:solidFill>
                                    <a:srgbClr val="002060"/>
                                  </a:solidFill>
                                  <a:latin typeface="Cambria Math" panose="02040503050406030204" pitchFamily="18" charset="0"/>
                                </a:rPr>
                                <m:t>𝑡</m:t>
                              </m:r>
                            </m:sub>
                          </m:sSub>
                        </m:e>
                      </m:acc>
                      <m:r>
                        <a:rPr lang="en-US" sz="6000" i="1">
                          <a:latin typeface="Cambria Math" panose="02040503050406030204" pitchFamily="18" charset="0"/>
                        </a:rPr>
                        <m:t>+</m:t>
                      </m:r>
                      <m:sSup>
                        <m:sSupPr>
                          <m:ctrlPr>
                            <a:rPr lang="en-US" sz="6000" i="1">
                              <a:solidFill>
                                <a:srgbClr val="0070C0"/>
                              </a:solidFill>
                              <a:latin typeface="Cambria Math" panose="02040503050406030204" pitchFamily="18" charset="0"/>
                            </a:rPr>
                          </m:ctrlPr>
                        </m:sSupPr>
                        <m:e>
                          <m:r>
                            <a:rPr lang="en-US" sz="6000" i="1">
                              <a:solidFill>
                                <a:srgbClr val="0070C0"/>
                              </a:solidFill>
                              <a:latin typeface="Cambria Math" panose="02040503050406030204" pitchFamily="18" charset="0"/>
                            </a:rPr>
                            <m:t>𝑈</m:t>
                          </m:r>
                        </m:e>
                        <m:sup>
                          <m:r>
                            <a:rPr lang="en-US" sz="6000" i="1">
                              <a:solidFill>
                                <a:srgbClr val="0070C0"/>
                              </a:solidFill>
                              <a:latin typeface="Cambria Math" panose="02040503050406030204" pitchFamily="18" charset="0"/>
                            </a:rPr>
                            <m:t>𝑥</m:t>
                          </m:r>
                        </m:sup>
                      </m:sSup>
                      <m:r>
                        <a:rPr lang="en-US" sz="6000" i="1">
                          <a:solidFill>
                            <a:srgbClr val="0070C0"/>
                          </a:solidFill>
                          <a:latin typeface="Cambria Math" panose="02040503050406030204" pitchFamily="18" charset="0"/>
                        </a:rPr>
                        <m:t> </m:t>
                      </m:r>
                      <m:acc>
                        <m:accPr>
                          <m:chr m:val="⃗"/>
                          <m:ctrlPr>
                            <a:rPr lang="en-US" sz="6000" i="1">
                              <a:solidFill>
                                <a:srgbClr val="002060"/>
                              </a:solidFill>
                              <a:latin typeface="Cambria Math" panose="02040503050406030204" pitchFamily="18" charset="0"/>
                            </a:rPr>
                          </m:ctrlPr>
                        </m:accPr>
                        <m:e>
                          <m:sSub>
                            <m:sSubPr>
                              <m:ctrlPr>
                                <a:rPr lang="en-US" sz="6000" i="1">
                                  <a:solidFill>
                                    <a:srgbClr val="002060"/>
                                  </a:solidFill>
                                  <a:latin typeface="Cambria Math" panose="02040503050406030204" pitchFamily="18" charset="0"/>
                                </a:rPr>
                              </m:ctrlPr>
                            </m:sSubPr>
                            <m:e>
                              <m:r>
                                <a:rPr lang="en-US" sz="6000" i="1">
                                  <a:solidFill>
                                    <a:srgbClr val="002060"/>
                                  </a:solidFill>
                                  <a:latin typeface="Cambria Math" panose="02040503050406030204" pitchFamily="18" charset="0"/>
                                </a:rPr>
                                <m:t>𝑒</m:t>
                              </m:r>
                            </m:e>
                            <m:sub>
                              <m:r>
                                <a:rPr lang="en-US" sz="6000" i="1">
                                  <a:solidFill>
                                    <a:srgbClr val="002060"/>
                                  </a:solidFill>
                                  <a:latin typeface="Cambria Math" panose="02040503050406030204" pitchFamily="18" charset="0"/>
                                </a:rPr>
                                <m:t>𝑥</m:t>
                              </m:r>
                            </m:sub>
                          </m:sSub>
                        </m:e>
                      </m:acc>
                      <m:r>
                        <a:rPr lang="en-US" sz="6000" i="1">
                          <a:latin typeface="Cambria Math" panose="02040503050406030204" pitchFamily="18" charset="0"/>
                        </a:rPr>
                        <m:t>+</m:t>
                      </m:r>
                      <m:sSup>
                        <m:sSupPr>
                          <m:ctrlPr>
                            <a:rPr lang="en-US" sz="6000" i="1">
                              <a:solidFill>
                                <a:srgbClr val="0070C0"/>
                              </a:solidFill>
                              <a:latin typeface="Cambria Math" panose="02040503050406030204" pitchFamily="18" charset="0"/>
                            </a:rPr>
                          </m:ctrlPr>
                        </m:sSupPr>
                        <m:e>
                          <m:r>
                            <a:rPr lang="en-US" sz="6000" i="1">
                              <a:solidFill>
                                <a:srgbClr val="0070C0"/>
                              </a:solidFill>
                              <a:latin typeface="Cambria Math" panose="02040503050406030204" pitchFamily="18" charset="0"/>
                            </a:rPr>
                            <m:t>𝑈</m:t>
                          </m:r>
                        </m:e>
                        <m:sup>
                          <m:r>
                            <a:rPr lang="en-US" sz="6000" i="1">
                              <a:solidFill>
                                <a:srgbClr val="0070C0"/>
                              </a:solidFill>
                              <a:latin typeface="Cambria Math" panose="02040503050406030204" pitchFamily="18" charset="0"/>
                            </a:rPr>
                            <m:t>𝑦</m:t>
                          </m:r>
                        </m:sup>
                      </m:sSup>
                      <m:r>
                        <a:rPr lang="en-US" sz="6000" i="1">
                          <a:solidFill>
                            <a:srgbClr val="0070C0"/>
                          </a:solidFill>
                          <a:latin typeface="Cambria Math" panose="02040503050406030204" pitchFamily="18" charset="0"/>
                        </a:rPr>
                        <m:t> </m:t>
                      </m:r>
                      <m:acc>
                        <m:accPr>
                          <m:chr m:val="⃗"/>
                          <m:ctrlPr>
                            <a:rPr lang="en-US" sz="6000" i="1">
                              <a:solidFill>
                                <a:srgbClr val="002060"/>
                              </a:solidFill>
                              <a:latin typeface="Cambria Math" panose="02040503050406030204" pitchFamily="18" charset="0"/>
                            </a:rPr>
                          </m:ctrlPr>
                        </m:accPr>
                        <m:e>
                          <m:sSub>
                            <m:sSubPr>
                              <m:ctrlPr>
                                <a:rPr lang="en-US" sz="6000" i="1">
                                  <a:solidFill>
                                    <a:srgbClr val="002060"/>
                                  </a:solidFill>
                                  <a:latin typeface="Cambria Math" panose="02040503050406030204" pitchFamily="18" charset="0"/>
                                </a:rPr>
                              </m:ctrlPr>
                            </m:sSubPr>
                            <m:e>
                              <m:r>
                                <a:rPr lang="en-US" sz="6000" i="1">
                                  <a:solidFill>
                                    <a:srgbClr val="002060"/>
                                  </a:solidFill>
                                  <a:latin typeface="Cambria Math" panose="02040503050406030204" pitchFamily="18" charset="0"/>
                                </a:rPr>
                                <m:t>𝑒</m:t>
                              </m:r>
                            </m:e>
                            <m:sub>
                              <m:r>
                                <a:rPr lang="en-US" sz="6000" i="1">
                                  <a:solidFill>
                                    <a:srgbClr val="002060"/>
                                  </a:solidFill>
                                  <a:latin typeface="Cambria Math" panose="02040503050406030204" pitchFamily="18" charset="0"/>
                                </a:rPr>
                                <m:t>𝑦</m:t>
                              </m:r>
                            </m:sub>
                          </m:sSub>
                        </m:e>
                      </m:acc>
                      <m:r>
                        <a:rPr lang="en-US" sz="6000" i="1">
                          <a:latin typeface="Cambria Math" panose="02040503050406030204" pitchFamily="18" charset="0"/>
                        </a:rPr>
                        <m:t>+</m:t>
                      </m:r>
                      <m:sSup>
                        <m:sSupPr>
                          <m:ctrlPr>
                            <a:rPr lang="en-US" sz="6000" i="1">
                              <a:solidFill>
                                <a:srgbClr val="0070C0"/>
                              </a:solidFill>
                              <a:latin typeface="Cambria Math" panose="02040503050406030204" pitchFamily="18" charset="0"/>
                            </a:rPr>
                          </m:ctrlPr>
                        </m:sSupPr>
                        <m:e>
                          <m:r>
                            <a:rPr lang="en-US" sz="6000" i="1">
                              <a:solidFill>
                                <a:srgbClr val="0070C0"/>
                              </a:solidFill>
                              <a:latin typeface="Cambria Math" panose="02040503050406030204" pitchFamily="18" charset="0"/>
                            </a:rPr>
                            <m:t>𝑈</m:t>
                          </m:r>
                        </m:e>
                        <m:sup>
                          <m:r>
                            <a:rPr lang="en-US" sz="6000" i="1">
                              <a:solidFill>
                                <a:srgbClr val="0070C0"/>
                              </a:solidFill>
                              <a:latin typeface="Cambria Math" panose="02040503050406030204" pitchFamily="18" charset="0"/>
                            </a:rPr>
                            <m:t>𝑧</m:t>
                          </m:r>
                        </m:sup>
                      </m:sSup>
                      <m:r>
                        <a:rPr lang="en-US" sz="6000" i="1">
                          <a:solidFill>
                            <a:srgbClr val="0070C0"/>
                          </a:solidFill>
                          <a:latin typeface="Cambria Math" panose="02040503050406030204" pitchFamily="18" charset="0"/>
                        </a:rPr>
                        <m:t> </m:t>
                      </m:r>
                      <m:acc>
                        <m:accPr>
                          <m:chr m:val="⃗"/>
                          <m:ctrlPr>
                            <a:rPr lang="en-US" sz="6000" i="1">
                              <a:solidFill>
                                <a:srgbClr val="002060"/>
                              </a:solidFill>
                              <a:latin typeface="Cambria Math" panose="02040503050406030204" pitchFamily="18" charset="0"/>
                            </a:rPr>
                          </m:ctrlPr>
                        </m:accPr>
                        <m:e>
                          <m:sSub>
                            <m:sSubPr>
                              <m:ctrlPr>
                                <a:rPr lang="en-US" sz="6000" i="1">
                                  <a:solidFill>
                                    <a:srgbClr val="002060"/>
                                  </a:solidFill>
                                  <a:latin typeface="Cambria Math" panose="02040503050406030204" pitchFamily="18" charset="0"/>
                                </a:rPr>
                              </m:ctrlPr>
                            </m:sSubPr>
                            <m:e>
                              <m:r>
                                <a:rPr lang="en-US" sz="6000" i="1">
                                  <a:solidFill>
                                    <a:srgbClr val="002060"/>
                                  </a:solidFill>
                                  <a:latin typeface="Cambria Math" panose="02040503050406030204" pitchFamily="18" charset="0"/>
                                </a:rPr>
                                <m:t>𝑒</m:t>
                              </m:r>
                            </m:e>
                            <m:sub>
                              <m:r>
                                <a:rPr lang="en-US" sz="6000" i="1">
                                  <a:solidFill>
                                    <a:srgbClr val="002060"/>
                                  </a:solidFill>
                                  <a:latin typeface="Cambria Math" panose="02040503050406030204" pitchFamily="18" charset="0"/>
                                </a:rPr>
                                <m:t>𝑧</m:t>
                              </m:r>
                            </m:sub>
                          </m:sSub>
                        </m:e>
                      </m:acc>
                    </m:oMath>
                  </a14:m>
                  <a:endParaRPr lang="en-CA" sz="6000" dirty="0">
                    <a:solidFill>
                      <a:schemeClr val="tx1"/>
                    </a:solidFill>
                  </a:endParaRPr>
                </a:p>
              </p:txBody>
            </p:sp>
          </mc:Choice>
          <mc:Fallback xmlns="">
            <p:sp>
              <p:nvSpPr>
                <p:cNvPr id="4" name="TextBox 3">
                  <a:extLst>
                    <a:ext uri="{FF2B5EF4-FFF2-40B4-BE49-F238E27FC236}">
                      <a16:creationId xmlns:a16="http://schemas.microsoft.com/office/drawing/2014/main" id="{009C652B-E157-4355-98C6-D0E6F032AE62}"/>
                    </a:ext>
                  </a:extLst>
                </p:cNvPr>
                <p:cNvSpPr txBox="1">
                  <a:spLocks noRot="1" noChangeAspect="1" noMove="1" noResize="1" noEditPoints="1" noAdjustHandles="1" noChangeArrowheads="1" noChangeShapeType="1" noTextEdit="1"/>
                </p:cNvSpPr>
                <p:nvPr/>
              </p:nvSpPr>
              <p:spPr>
                <a:xfrm>
                  <a:off x="76200" y="1020539"/>
                  <a:ext cx="12115800" cy="1153842"/>
                </a:xfrm>
                <a:prstGeom prst="rect">
                  <a:avLst/>
                </a:prstGeom>
                <a:blipFill>
                  <a:blip r:embed="rId5"/>
                  <a:stretch>
                    <a:fillRect/>
                  </a:stretch>
                </a:blipFill>
                <a:ln>
                  <a:noFill/>
                </a:ln>
              </p:spPr>
              <p:txBody>
                <a:bodyPr/>
                <a:lstStyle/>
                <a:p>
                  <a:r>
                    <a:rPr lang="en-CA">
                      <a:noFill/>
                    </a:rPr>
                    <a:t> </a:t>
                  </a:r>
                </a:p>
              </p:txBody>
            </p:sp>
          </mc:Fallback>
        </mc:AlternateContent>
        <p:sp>
          <p:nvSpPr>
            <p:cNvPr id="6" name="TextBox 5">
              <a:extLst>
                <a:ext uri="{FF2B5EF4-FFF2-40B4-BE49-F238E27FC236}">
                  <a16:creationId xmlns:a16="http://schemas.microsoft.com/office/drawing/2014/main" id="{42D9C0C0-3F59-4537-9470-05242B0D0350}"/>
                </a:ext>
              </a:extLst>
            </p:cNvPr>
            <p:cNvSpPr txBox="1"/>
            <p:nvPr/>
          </p:nvSpPr>
          <p:spPr>
            <a:xfrm>
              <a:off x="765490" y="63909"/>
              <a:ext cx="3616010" cy="1015663"/>
            </a:xfrm>
            <a:prstGeom prst="rect">
              <a:avLst/>
            </a:prstGeom>
            <a:noFill/>
            <a:ln>
              <a:noFill/>
            </a:ln>
          </p:spPr>
          <p:txBody>
            <a:bodyPr wrap="square" rtlCol="0">
              <a:spAutoFit/>
            </a:bodyPr>
            <a:lstStyle/>
            <a:p>
              <a:r>
                <a:rPr lang="en-US" sz="6000" dirty="0">
                  <a:solidFill>
                    <a:schemeClr val="tx1"/>
                  </a:solidFill>
                </a:rPr>
                <a:t>4-velocity</a:t>
              </a:r>
              <a:endParaRPr lang="en-CA" sz="6000" dirty="0">
                <a:solidFill>
                  <a:schemeClr val="tx1"/>
                </a:solidFill>
              </a:endParaRPr>
            </a:p>
          </p:txBody>
        </p:sp>
      </p:grpSp>
      <p:sp>
        <p:nvSpPr>
          <p:cNvPr id="7" name="TextBox 6">
            <a:extLst>
              <a:ext uri="{FF2B5EF4-FFF2-40B4-BE49-F238E27FC236}">
                <a16:creationId xmlns:a16="http://schemas.microsoft.com/office/drawing/2014/main" id="{8B2D8C96-12DB-464A-9315-9B662F0E9C22}"/>
              </a:ext>
            </a:extLst>
          </p:cNvPr>
          <p:cNvSpPr txBox="1"/>
          <p:nvPr/>
        </p:nvSpPr>
        <p:spPr>
          <a:xfrm>
            <a:off x="746440" y="2810180"/>
            <a:ext cx="4530410" cy="1015663"/>
          </a:xfrm>
          <a:prstGeom prst="rect">
            <a:avLst/>
          </a:prstGeom>
          <a:noFill/>
          <a:ln>
            <a:noFill/>
          </a:ln>
        </p:spPr>
        <p:txBody>
          <a:bodyPr wrap="square" rtlCol="0">
            <a:spAutoFit/>
          </a:bodyPr>
          <a:lstStyle/>
          <a:p>
            <a:r>
              <a:rPr lang="en-US" sz="6000" dirty="0">
                <a:solidFill>
                  <a:schemeClr val="tx1"/>
                </a:solidFill>
              </a:rPr>
              <a:t>4-momentum</a:t>
            </a:r>
            <a:endParaRPr lang="en-CA" sz="6000" dirty="0">
              <a:solidFill>
                <a:schemeClr val="tx1"/>
              </a:solidFill>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28C47FBA-A122-4F06-9553-8C6C9013A6B4}"/>
                  </a:ext>
                </a:extLst>
              </p:cNvPr>
              <p:cNvSpPr txBox="1"/>
              <p:nvPr/>
            </p:nvSpPr>
            <p:spPr>
              <a:xfrm>
                <a:off x="7655030" y="2396611"/>
                <a:ext cx="2845825" cy="2154436"/>
              </a:xfrm>
              <a:prstGeom prst="rect">
                <a:avLst/>
              </a:prstGeom>
              <a:noFill/>
              <a:ln w="57150">
                <a:solidFill>
                  <a:schemeClr val="tx1"/>
                </a:solidFill>
              </a:ln>
            </p:spPr>
            <p:txBody>
              <a:bodyPr wrap="square" rtlCol="0">
                <a:spAutoFit/>
              </a:bodyPr>
              <a:lstStyle/>
              <a:p>
                <a:pPr algn="ctr"/>
                <a:r>
                  <a:rPr lang="en-US" sz="4000" dirty="0">
                    <a:solidFill>
                      <a:schemeClr val="tx1"/>
                    </a:solidFill>
                  </a:rPr>
                  <a:t>Newtonian Momentum</a:t>
                </a:r>
                <a:endParaRPr lang="en-US" sz="4000" b="0" dirty="0">
                  <a:solidFill>
                    <a:srgbClr val="0070C0"/>
                  </a:solidFill>
                  <a:latin typeface="Cambria Math" panose="02040503050406030204" pitchFamily="18" charset="0"/>
                </a:endParaRPr>
              </a:p>
              <a:p>
                <a:pPr/>
                <a14:m>
                  <m:oMathPara xmlns:m="http://schemas.openxmlformats.org/officeDocument/2006/math">
                    <m:oMathParaPr>
                      <m:jc m:val="center"/>
                    </m:oMathParaPr>
                    <m:oMath xmlns:m="http://schemas.openxmlformats.org/officeDocument/2006/math">
                      <m:acc>
                        <m:accPr>
                          <m:chr m:val="⃗"/>
                          <m:ctrlPr>
                            <a:rPr lang="en-US" sz="5400" b="0" i="1" smtClean="0">
                              <a:solidFill>
                                <a:srgbClr val="0070C0"/>
                              </a:solidFill>
                              <a:latin typeface="Cambria Math" panose="02040503050406030204" pitchFamily="18" charset="0"/>
                            </a:rPr>
                          </m:ctrlPr>
                        </m:accPr>
                        <m:e>
                          <m:r>
                            <a:rPr lang="en-US" sz="5400" b="0" i="1" smtClean="0">
                              <a:solidFill>
                                <a:srgbClr val="0070C0"/>
                              </a:solidFill>
                              <a:latin typeface="Cambria Math" panose="02040503050406030204" pitchFamily="18" charset="0"/>
                            </a:rPr>
                            <m:t>𝑝</m:t>
                          </m:r>
                        </m:e>
                      </m:acc>
                      <m:r>
                        <a:rPr lang="en-US" sz="5400" b="0" i="1" smtClean="0">
                          <a:solidFill>
                            <a:schemeClr val="tx1"/>
                          </a:solidFill>
                          <a:latin typeface="Cambria Math" panose="02040503050406030204" pitchFamily="18" charset="0"/>
                        </a:rPr>
                        <m:t>=</m:t>
                      </m:r>
                      <m:r>
                        <a:rPr lang="en-US" sz="5400" b="0" i="1" smtClean="0">
                          <a:solidFill>
                            <a:schemeClr val="tx1"/>
                          </a:solidFill>
                          <a:latin typeface="Cambria Math" panose="02040503050406030204" pitchFamily="18" charset="0"/>
                        </a:rPr>
                        <m:t>𝑚</m:t>
                      </m:r>
                      <m:acc>
                        <m:accPr>
                          <m:chr m:val="⃗"/>
                          <m:ctrlPr>
                            <a:rPr lang="en-US" sz="5400" b="0" i="1" smtClean="0">
                              <a:solidFill>
                                <a:srgbClr val="0070C0"/>
                              </a:solidFill>
                              <a:latin typeface="Cambria Math" panose="02040503050406030204" pitchFamily="18" charset="0"/>
                            </a:rPr>
                          </m:ctrlPr>
                        </m:accPr>
                        <m:e>
                          <m:r>
                            <a:rPr lang="en-US" sz="5400" b="0" i="1" smtClean="0">
                              <a:solidFill>
                                <a:srgbClr val="0070C0"/>
                              </a:solidFill>
                              <a:latin typeface="Cambria Math" panose="02040503050406030204" pitchFamily="18" charset="0"/>
                            </a:rPr>
                            <m:t>𝑢</m:t>
                          </m:r>
                        </m:e>
                      </m:acc>
                    </m:oMath>
                  </m:oMathPara>
                </a14:m>
                <a:endParaRPr lang="en-US" sz="5400" b="0" i="1" dirty="0">
                  <a:solidFill>
                    <a:srgbClr val="7030A0"/>
                  </a:solidFill>
                  <a:latin typeface="Cambria Math" panose="02040503050406030204" pitchFamily="18" charset="0"/>
                </a:endParaRPr>
              </a:p>
            </p:txBody>
          </p:sp>
        </mc:Choice>
        <mc:Fallback xmlns="">
          <p:sp>
            <p:nvSpPr>
              <p:cNvPr id="2" name="TextBox 1">
                <a:extLst>
                  <a:ext uri="{FF2B5EF4-FFF2-40B4-BE49-F238E27FC236}">
                    <a16:creationId xmlns:a16="http://schemas.microsoft.com/office/drawing/2014/main" id="{28C47FBA-A122-4F06-9553-8C6C9013A6B4}"/>
                  </a:ext>
                </a:extLst>
              </p:cNvPr>
              <p:cNvSpPr txBox="1">
                <a:spLocks noRot="1" noChangeAspect="1" noMove="1" noResize="1" noEditPoints="1" noAdjustHandles="1" noChangeArrowheads="1" noChangeShapeType="1" noTextEdit="1"/>
              </p:cNvSpPr>
              <p:nvPr/>
            </p:nvSpPr>
            <p:spPr>
              <a:xfrm>
                <a:off x="7655030" y="2396611"/>
                <a:ext cx="2845825" cy="2154436"/>
              </a:xfrm>
              <a:prstGeom prst="rect">
                <a:avLst/>
              </a:prstGeom>
              <a:blipFill>
                <a:blip r:embed="rId6"/>
                <a:stretch>
                  <a:fillRect l="-3151" t="-3857" r="-3361"/>
                </a:stretch>
              </a:blipFill>
              <a:ln w="57150">
                <a:solidFill>
                  <a:schemeClr val="tx1"/>
                </a:solidFill>
              </a:ln>
            </p:spPr>
            <p:txBody>
              <a:bodyPr/>
              <a:lstStyle/>
              <a:p>
                <a:r>
                  <a:rPr lang="en-CA">
                    <a:noFill/>
                  </a:rPr>
                  <a:t> </a:t>
                </a:r>
              </a:p>
            </p:txBody>
          </p:sp>
        </mc:Fallback>
      </mc:AlternateContent>
      <mc:AlternateContent xmlns:mc="http://schemas.openxmlformats.org/markup-compatibility/2006" xmlns:p14="http://schemas.microsoft.com/office/powerpoint/2010/main" xmlns:iact="http://schemas.microsoft.com/office/powerpoint/2014/inkAction">
        <mc:Choice Requires="p14 iact">
          <p:contentPart p14:bwMode="auto" r:id="rId7">
            <p14:nvContentPartPr>
              <p14:cNvPr id="8" name="Ink 7">
                <a:extLst>
                  <a:ext uri="{FF2B5EF4-FFF2-40B4-BE49-F238E27FC236}">
                    <a16:creationId xmlns:a16="http://schemas.microsoft.com/office/drawing/2014/main" id="{93A741B3-9918-4E16-86EC-62C129CCAD5B}"/>
                  </a:ext>
                </a:extLst>
              </p14:cNvPr>
              <p14:cNvContentPartPr/>
              <p14:nvPr>
                <p:extLst>
                  <p:ext uri="{42D2F446-02D8-4167-A562-619A0277C38B}">
                    <p15:isNarration xmlns:p15="http://schemas.microsoft.com/office/powerpoint/2012/main" val="1"/>
                  </p:ext>
                </p:extLst>
              </p14:nvPr>
            </p14:nvContentPartPr>
            <p14:xfrm>
              <a:off x="665640" y="6365520"/>
              <a:ext cx="10826640" cy="289440"/>
            </p14:xfrm>
          </p:contentPart>
        </mc:Choice>
        <mc:Fallback xmlns="">
          <p:pic>
            <p:nvPicPr>
              <p:cNvPr id="8" name="Ink 7">
                <a:extLst>
                  <a:ext uri="{FF2B5EF4-FFF2-40B4-BE49-F238E27FC236}">
                    <a16:creationId xmlns:a16="http://schemas.microsoft.com/office/drawing/2014/main" id="{93A741B3-9918-4E16-86EC-62C129CCAD5B}"/>
                  </a:ext>
                </a:extLst>
              </p:cNvPr>
              <p:cNvPicPr>
                <a:picLocks noGrp="1" noRot="1" noChangeAspect="1" noMove="1" noResize="1" noEditPoints="1" noAdjustHandles="1" noChangeArrowheads="1" noChangeShapeType="1"/>
              </p:cNvPicPr>
              <p:nvPr/>
            </p:nvPicPr>
            <p:blipFill>
              <a:blip r:embed="rId8"/>
              <a:stretch>
                <a:fillRect/>
              </a:stretch>
            </p:blipFill>
            <p:spPr>
              <a:xfrm>
                <a:off x="656280" y="6356160"/>
                <a:ext cx="10845360" cy="308160"/>
              </a:xfrm>
              <a:prstGeom prst="rect">
                <a:avLst/>
              </a:prstGeom>
            </p:spPr>
          </p:pic>
        </mc:Fallback>
      </mc:AlternateContent>
    </p:spTree>
    <p:custDataLst>
      <p:tags r:id="rId1"/>
    </p:custDataLst>
    <p:extLst>
      <p:ext uri="{BB962C8B-B14F-4D97-AF65-F5344CB8AC3E}">
        <p14:creationId xmlns:p14="http://schemas.microsoft.com/office/powerpoint/2010/main" val="3925781958"/>
      </p:ext>
    </p:extLst>
  </p:cSld>
  <p:clrMapOvr>
    <a:masterClrMapping/>
  </p:clrMapOvr>
  <mc:AlternateContent xmlns:mc="http://schemas.openxmlformats.org/markup-compatibility/2006" xmlns:p14="http://schemas.microsoft.com/office/powerpoint/2010/main">
    <mc:Choice Requires="p14">
      <p:transition spd="slow" p14:dur="2000" advTm="35838"/>
    </mc:Choice>
    <mc:Fallback xmlns="">
      <p:transition spd="slow" advTm="3583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cmd type="call" cmd="playFrom(0.0)">
                                      <p:cBhvr>
                                        <p:cTn id="7" dur="1" fill="hold"/>
                                        <p:tgtEl>
                                          <p:spTgt spid="8"/>
                                        </p:tgtEl>
                                      </p:cBhvr>
                                    </p:cmd>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7"/>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fade">
                                      <p:cBhvr>
                                        <p:cTn id="24" dur="500"/>
                                        <p:tgtEl>
                                          <p:spTgt spid="2"/>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P spid="7" grpId="0"/>
      <p:bldP spid="2"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306CB3A8-3EC9-4D70-ADF8-650F943F102B}"/>
                  </a:ext>
                </a:extLst>
              </p:cNvPr>
              <p:cNvSpPr txBox="1"/>
              <p:nvPr/>
            </p:nvSpPr>
            <p:spPr>
              <a:xfrm>
                <a:off x="95250" y="95250"/>
                <a:ext cx="10858500" cy="1088503"/>
              </a:xfrm>
              <a:prstGeom prst="rect">
                <a:avLst/>
              </a:prstGeom>
              <a:noFill/>
              <a:ln>
                <a:noFill/>
              </a:ln>
            </p:spPr>
            <p:txBody>
              <a:bodyPr wrap="square" rtlCol="0">
                <a:spAutoFit/>
              </a:bodyPr>
              <a:lstStyle/>
              <a:p>
                <a:r>
                  <a:rPr lang="en-US" sz="6000" b="0" dirty="0">
                    <a:solidFill>
                      <a:schemeClr val="tx1"/>
                    </a:solidFill>
                  </a:rPr>
                  <a:t>(Working in basis : </a:t>
                </a:r>
                <a14:m>
                  <m:oMath xmlns:m="http://schemas.openxmlformats.org/officeDocument/2006/math">
                    <m:acc>
                      <m:accPr>
                        <m:chr m:val="⃗"/>
                        <m:ctrlPr>
                          <a:rPr lang="en-US" sz="6000" i="1" smtClean="0">
                            <a:solidFill>
                              <a:srgbClr val="002060"/>
                            </a:solidFill>
                            <a:latin typeface="Cambria Math" panose="02040503050406030204" pitchFamily="18" charset="0"/>
                          </a:rPr>
                        </m:ctrlPr>
                      </m:accPr>
                      <m:e>
                        <m:sSub>
                          <m:sSubPr>
                            <m:ctrlPr>
                              <a:rPr lang="en-US" sz="6000" i="1">
                                <a:solidFill>
                                  <a:srgbClr val="002060"/>
                                </a:solidFill>
                                <a:latin typeface="Cambria Math" panose="02040503050406030204" pitchFamily="18" charset="0"/>
                              </a:rPr>
                            </m:ctrlPr>
                          </m:sSubPr>
                          <m:e>
                            <m:r>
                              <a:rPr lang="en-US" sz="6000" i="1">
                                <a:solidFill>
                                  <a:srgbClr val="002060"/>
                                </a:solidFill>
                                <a:latin typeface="Cambria Math" panose="02040503050406030204" pitchFamily="18" charset="0"/>
                              </a:rPr>
                              <m:t>𝑒</m:t>
                            </m:r>
                          </m:e>
                          <m:sub>
                            <m:r>
                              <a:rPr lang="en-US" sz="6000" i="1">
                                <a:solidFill>
                                  <a:srgbClr val="002060"/>
                                </a:solidFill>
                                <a:latin typeface="Cambria Math" panose="02040503050406030204" pitchFamily="18" charset="0"/>
                              </a:rPr>
                              <m:t>𝑡</m:t>
                            </m:r>
                          </m:sub>
                        </m:sSub>
                      </m:e>
                    </m:acc>
                    <m:r>
                      <a:rPr lang="en-US" sz="6000" b="0" i="1" smtClean="0">
                        <a:solidFill>
                          <a:srgbClr val="002060"/>
                        </a:solidFill>
                        <a:latin typeface="Cambria Math" panose="02040503050406030204" pitchFamily="18" charset="0"/>
                      </a:rPr>
                      <m:t>,</m:t>
                    </m:r>
                    <m:acc>
                      <m:accPr>
                        <m:chr m:val="⃗"/>
                        <m:ctrlPr>
                          <a:rPr lang="en-US" sz="6000" i="1" smtClean="0">
                            <a:solidFill>
                              <a:srgbClr val="002060"/>
                            </a:solidFill>
                            <a:latin typeface="Cambria Math" panose="02040503050406030204" pitchFamily="18" charset="0"/>
                          </a:rPr>
                        </m:ctrlPr>
                      </m:accPr>
                      <m:e>
                        <m:sSub>
                          <m:sSubPr>
                            <m:ctrlPr>
                              <a:rPr lang="en-US" sz="6000" i="1">
                                <a:solidFill>
                                  <a:srgbClr val="002060"/>
                                </a:solidFill>
                                <a:latin typeface="Cambria Math" panose="02040503050406030204" pitchFamily="18" charset="0"/>
                              </a:rPr>
                            </m:ctrlPr>
                          </m:sSubPr>
                          <m:e>
                            <m:r>
                              <a:rPr lang="en-US" sz="6000" i="1">
                                <a:solidFill>
                                  <a:srgbClr val="002060"/>
                                </a:solidFill>
                                <a:latin typeface="Cambria Math" panose="02040503050406030204" pitchFamily="18" charset="0"/>
                              </a:rPr>
                              <m:t>𝑒</m:t>
                            </m:r>
                          </m:e>
                          <m:sub>
                            <m:r>
                              <a:rPr lang="en-US" sz="6000" b="0" i="1" smtClean="0">
                                <a:solidFill>
                                  <a:srgbClr val="002060"/>
                                </a:solidFill>
                                <a:latin typeface="Cambria Math" panose="02040503050406030204" pitchFamily="18" charset="0"/>
                              </a:rPr>
                              <m:t>𝑥</m:t>
                            </m:r>
                          </m:sub>
                        </m:sSub>
                      </m:e>
                    </m:acc>
                    <m:r>
                      <a:rPr lang="en-US" sz="6000" b="0" i="1" smtClean="0">
                        <a:solidFill>
                          <a:srgbClr val="002060"/>
                        </a:solidFill>
                        <a:latin typeface="Cambria Math" panose="02040503050406030204" pitchFamily="18" charset="0"/>
                      </a:rPr>
                      <m:t>,</m:t>
                    </m:r>
                    <m:acc>
                      <m:accPr>
                        <m:chr m:val="⃗"/>
                        <m:ctrlPr>
                          <a:rPr lang="en-US" sz="6000" i="1" smtClean="0">
                            <a:solidFill>
                              <a:srgbClr val="002060"/>
                            </a:solidFill>
                            <a:latin typeface="Cambria Math" panose="02040503050406030204" pitchFamily="18" charset="0"/>
                          </a:rPr>
                        </m:ctrlPr>
                      </m:accPr>
                      <m:e>
                        <m:sSub>
                          <m:sSubPr>
                            <m:ctrlPr>
                              <a:rPr lang="en-US" sz="6000" i="1">
                                <a:solidFill>
                                  <a:srgbClr val="002060"/>
                                </a:solidFill>
                                <a:latin typeface="Cambria Math" panose="02040503050406030204" pitchFamily="18" charset="0"/>
                              </a:rPr>
                            </m:ctrlPr>
                          </m:sSubPr>
                          <m:e>
                            <m:r>
                              <a:rPr lang="en-US" sz="6000" i="1">
                                <a:solidFill>
                                  <a:srgbClr val="002060"/>
                                </a:solidFill>
                                <a:latin typeface="Cambria Math" panose="02040503050406030204" pitchFamily="18" charset="0"/>
                              </a:rPr>
                              <m:t>𝑒</m:t>
                            </m:r>
                          </m:e>
                          <m:sub>
                            <m:r>
                              <a:rPr lang="en-US" sz="6000" b="0" i="1" smtClean="0">
                                <a:solidFill>
                                  <a:srgbClr val="002060"/>
                                </a:solidFill>
                                <a:latin typeface="Cambria Math" panose="02040503050406030204" pitchFamily="18" charset="0"/>
                              </a:rPr>
                              <m:t>𝑦</m:t>
                            </m:r>
                          </m:sub>
                        </m:sSub>
                      </m:e>
                    </m:acc>
                    <m:r>
                      <a:rPr lang="en-US" sz="6000" b="0" i="1" smtClean="0">
                        <a:solidFill>
                          <a:srgbClr val="002060"/>
                        </a:solidFill>
                        <a:latin typeface="Cambria Math" panose="02040503050406030204" pitchFamily="18" charset="0"/>
                      </a:rPr>
                      <m:t>,</m:t>
                    </m:r>
                    <m:r>
                      <a:rPr lang="en-US" sz="6000" b="0" i="1" smtClean="0">
                        <a:solidFill>
                          <a:schemeClr val="tx1"/>
                        </a:solidFill>
                        <a:latin typeface="Cambria Math" panose="02040503050406030204" pitchFamily="18" charset="0"/>
                      </a:rPr>
                      <m:t> </m:t>
                    </m:r>
                    <m:acc>
                      <m:accPr>
                        <m:chr m:val="⃗"/>
                        <m:ctrlPr>
                          <a:rPr lang="en-US" sz="6000" i="1" smtClean="0">
                            <a:solidFill>
                              <a:srgbClr val="002060"/>
                            </a:solidFill>
                            <a:latin typeface="Cambria Math" panose="02040503050406030204" pitchFamily="18" charset="0"/>
                          </a:rPr>
                        </m:ctrlPr>
                      </m:accPr>
                      <m:e>
                        <m:sSub>
                          <m:sSubPr>
                            <m:ctrlPr>
                              <a:rPr lang="en-US" sz="6000" i="1">
                                <a:solidFill>
                                  <a:srgbClr val="002060"/>
                                </a:solidFill>
                                <a:latin typeface="Cambria Math" panose="02040503050406030204" pitchFamily="18" charset="0"/>
                              </a:rPr>
                            </m:ctrlPr>
                          </m:sSubPr>
                          <m:e>
                            <m:r>
                              <a:rPr lang="en-US" sz="6000" i="1">
                                <a:solidFill>
                                  <a:srgbClr val="002060"/>
                                </a:solidFill>
                                <a:latin typeface="Cambria Math" panose="02040503050406030204" pitchFamily="18" charset="0"/>
                              </a:rPr>
                              <m:t>𝑒</m:t>
                            </m:r>
                          </m:e>
                          <m:sub>
                            <m:r>
                              <a:rPr lang="en-US" sz="6000" b="0" i="1" smtClean="0">
                                <a:solidFill>
                                  <a:srgbClr val="002060"/>
                                </a:solidFill>
                                <a:latin typeface="Cambria Math" panose="02040503050406030204" pitchFamily="18" charset="0"/>
                              </a:rPr>
                              <m:t>𝑧</m:t>
                            </m:r>
                          </m:sub>
                        </m:sSub>
                      </m:e>
                    </m:acc>
                  </m:oMath>
                </a14:m>
                <a:r>
                  <a:rPr lang="en-CA" sz="6000" dirty="0">
                    <a:solidFill>
                      <a:schemeClr val="tx1"/>
                    </a:solidFill>
                  </a:rPr>
                  <a:t>)</a:t>
                </a:r>
              </a:p>
            </p:txBody>
          </p:sp>
        </mc:Choice>
        <mc:Fallback xmlns="">
          <p:sp>
            <p:nvSpPr>
              <p:cNvPr id="10" name="TextBox 9">
                <a:extLst>
                  <a:ext uri="{FF2B5EF4-FFF2-40B4-BE49-F238E27FC236}">
                    <a16:creationId xmlns:a16="http://schemas.microsoft.com/office/drawing/2014/main" id="{306CB3A8-3EC9-4D70-ADF8-650F943F102B}"/>
                  </a:ext>
                </a:extLst>
              </p:cNvPr>
              <p:cNvSpPr txBox="1">
                <a:spLocks noRot="1" noChangeAspect="1" noMove="1" noResize="1" noEditPoints="1" noAdjustHandles="1" noChangeArrowheads="1" noChangeShapeType="1" noTextEdit="1"/>
              </p:cNvSpPr>
              <p:nvPr/>
            </p:nvSpPr>
            <p:spPr>
              <a:xfrm>
                <a:off x="95250" y="95250"/>
                <a:ext cx="10858500" cy="1088503"/>
              </a:xfrm>
              <a:prstGeom prst="rect">
                <a:avLst/>
              </a:prstGeom>
              <a:blipFill>
                <a:blip r:embed="rId5"/>
                <a:stretch>
                  <a:fillRect l="-3425" t="-16292" b="-32022"/>
                </a:stretch>
              </a:blipFill>
              <a:ln>
                <a:noFill/>
              </a:ln>
            </p:spPr>
            <p:txBody>
              <a:bodyPr/>
              <a:lstStyle/>
              <a:p>
                <a:r>
                  <a:rPr lang="en-CA">
                    <a:noFill/>
                  </a:rPr>
                  <a:t> </a:t>
                </a:r>
              </a:p>
            </p:txBody>
          </p:sp>
        </mc:Fallback>
      </mc:AlternateContent>
      <p:grpSp>
        <p:nvGrpSpPr>
          <p:cNvPr id="2" name="Group 1">
            <a:extLst>
              <a:ext uri="{FF2B5EF4-FFF2-40B4-BE49-F238E27FC236}">
                <a16:creationId xmlns:a16="http://schemas.microsoft.com/office/drawing/2014/main" id="{6BF591DB-80C1-451E-8D15-05AF9FAC419D}"/>
              </a:ext>
            </a:extLst>
          </p:cNvPr>
          <p:cNvGrpSpPr/>
          <p:nvPr/>
        </p:nvGrpSpPr>
        <p:grpSpPr>
          <a:xfrm>
            <a:off x="171450" y="2152650"/>
            <a:ext cx="4019550" cy="4623082"/>
            <a:chOff x="171450" y="2152650"/>
            <a:chExt cx="4019550" cy="4623082"/>
          </a:xfrm>
        </p:grpSpPr>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CE5342F-1F05-4B09-B0A2-396FAB2F398C}"/>
                    </a:ext>
                  </a:extLst>
                </p:cNvPr>
                <p:cNvSpPr txBox="1"/>
                <p:nvPr/>
              </p:nvSpPr>
              <p:spPr>
                <a:xfrm>
                  <a:off x="171450" y="3181350"/>
                  <a:ext cx="4019550" cy="3594382"/>
                </a:xfrm>
                <a:prstGeom prst="rect">
                  <a:avLst/>
                </a:prstGeom>
                <a:noFill/>
                <a:ln>
                  <a:noFill/>
                </a:ln>
              </p:spPr>
              <p:txBody>
                <a:bodyPr wrap="square" rtlCol="0">
                  <a:spAutoFit/>
                </a:bodyPr>
                <a:lstStyle/>
                <a:p>
                  <a14:m>
                    <m:oMath xmlns:m="http://schemas.openxmlformats.org/officeDocument/2006/math">
                      <m:acc>
                        <m:accPr>
                          <m:chr m:val="⃗"/>
                          <m:ctrlPr>
                            <a:rPr lang="en-US" sz="6000" b="0" i="1" smtClean="0">
                              <a:solidFill>
                                <a:srgbClr val="7030A0"/>
                              </a:solidFill>
                              <a:latin typeface="Cambria Math" panose="02040503050406030204" pitchFamily="18" charset="0"/>
                            </a:rPr>
                          </m:ctrlPr>
                        </m:accPr>
                        <m:e>
                          <m:r>
                            <a:rPr lang="en-US" sz="6000" b="0" i="1" smtClean="0">
                              <a:solidFill>
                                <a:srgbClr val="7030A0"/>
                              </a:solidFill>
                              <a:latin typeface="Cambria Math" panose="02040503050406030204" pitchFamily="18" charset="0"/>
                            </a:rPr>
                            <m:t>𝑈</m:t>
                          </m:r>
                        </m:e>
                      </m:acc>
                      <m:r>
                        <a:rPr lang="en-US" sz="6000" b="0" i="1" smtClean="0">
                          <a:solidFill>
                            <a:schemeClr val="tx1"/>
                          </a:solidFill>
                          <a:latin typeface="Cambria Math" panose="02040503050406030204" pitchFamily="18" charset="0"/>
                        </a:rPr>
                        <m:t>→</m:t>
                      </m:r>
                      <m:d>
                        <m:dPr>
                          <m:begChr m:val="["/>
                          <m:endChr m:val="]"/>
                          <m:ctrlPr>
                            <a:rPr lang="en-US" sz="6000" b="0" i="1" smtClean="0">
                              <a:solidFill>
                                <a:schemeClr val="tx1"/>
                              </a:solidFill>
                              <a:latin typeface="Cambria Math" panose="02040503050406030204" pitchFamily="18" charset="0"/>
                            </a:rPr>
                          </m:ctrlPr>
                        </m:dPr>
                        <m:e>
                          <m:eqArr>
                            <m:eqArrPr>
                              <m:ctrlPr>
                                <a:rPr lang="en-US" sz="6000" b="0" i="1" smtClean="0">
                                  <a:solidFill>
                                    <a:schemeClr val="tx1"/>
                                  </a:solidFill>
                                  <a:latin typeface="Cambria Math" panose="02040503050406030204" pitchFamily="18" charset="0"/>
                                </a:rPr>
                              </m:ctrlPr>
                            </m:eqArrPr>
                            <m:e>
                              <m:r>
                                <a:rPr lang="en-US" sz="6000" i="1" smtClean="0">
                                  <a:latin typeface="Cambria Math" panose="02040503050406030204" pitchFamily="18" charset="0"/>
                                </a:rPr>
                                <m:t>𝛾</m:t>
                              </m:r>
                              <m:r>
                                <a:rPr lang="en-US" sz="6000" b="0" i="1" smtClean="0">
                                  <a:solidFill>
                                    <a:schemeClr val="tx1"/>
                                  </a:solidFill>
                                  <a:latin typeface="Cambria Math" panose="02040503050406030204" pitchFamily="18" charset="0"/>
                                </a:rPr>
                                <m:t>𝑐</m:t>
                              </m:r>
                            </m:e>
                            <m:e>
                              <m:r>
                                <a:rPr lang="en-US" sz="6000" i="1" smtClean="0">
                                  <a:latin typeface="Cambria Math" panose="02040503050406030204" pitchFamily="18" charset="0"/>
                                </a:rPr>
                                <m:t>𝛾</m:t>
                              </m:r>
                              <m:sSup>
                                <m:sSupPr>
                                  <m:ctrlPr>
                                    <a:rPr lang="en-US" sz="6000" i="1">
                                      <a:solidFill>
                                        <a:srgbClr val="0070C0"/>
                                      </a:solidFill>
                                      <a:latin typeface="Cambria Math" panose="02040503050406030204" pitchFamily="18" charset="0"/>
                                    </a:rPr>
                                  </m:ctrlPr>
                                </m:sSupPr>
                                <m:e>
                                  <m:r>
                                    <a:rPr lang="en-US" sz="6000" i="1">
                                      <a:solidFill>
                                        <a:srgbClr val="0070C0"/>
                                      </a:solidFill>
                                      <a:latin typeface="Cambria Math" panose="02040503050406030204" pitchFamily="18" charset="0"/>
                                    </a:rPr>
                                    <m:t>𝑢</m:t>
                                  </m:r>
                                </m:e>
                                <m:sup>
                                  <m:r>
                                    <a:rPr lang="en-US" sz="6000" i="1">
                                      <a:solidFill>
                                        <a:srgbClr val="0070C0"/>
                                      </a:solidFill>
                                      <a:latin typeface="Cambria Math" panose="02040503050406030204" pitchFamily="18" charset="0"/>
                                    </a:rPr>
                                    <m:t>𝑥</m:t>
                                  </m:r>
                                </m:sup>
                              </m:sSup>
                            </m:e>
                            <m:e>
                              <m:r>
                                <a:rPr lang="en-US" sz="6000" i="1" smtClean="0">
                                  <a:latin typeface="Cambria Math" panose="02040503050406030204" pitchFamily="18" charset="0"/>
                                </a:rPr>
                                <m:t>𝛾</m:t>
                              </m:r>
                              <m:sSup>
                                <m:sSupPr>
                                  <m:ctrlPr>
                                    <a:rPr lang="en-US" sz="6000" b="0" i="1" smtClean="0">
                                      <a:solidFill>
                                        <a:srgbClr val="0070C0"/>
                                      </a:solidFill>
                                      <a:latin typeface="Cambria Math" panose="02040503050406030204" pitchFamily="18" charset="0"/>
                                    </a:rPr>
                                  </m:ctrlPr>
                                </m:sSupPr>
                                <m:e>
                                  <m:r>
                                    <a:rPr lang="en-US" sz="6000" b="0" i="1" smtClean="0">
                                      <a:solidFill>
                                        <a:srgbClr val="0070C0"/>
                                      </a:solidFill>
                                      <a:latin typeface="Cambria Math" panose="02040503050406030204" pitchFamily="18" charset="0"/>
                                    </a:rPr>
                                    <m:t>𝑢</m:t>
                                  </m:r>
                                </m:e>
                                <m:sup>
                                  <m:r>
                                    <a:rPr lang="en-US" sz="6000" b="0" i="1" smtClean="0">
                                      <a:solidFill>
                                        <a:srgbClr val="0070C0"/>
                                      </a:solidFill>
                                      <a:latin typeface="Cambria Math" panose="02040503050406030204" pitchFamily="18" charset="0"/>
                                    </a:rPr>
                                    <m:t>𝑦</m:t>
                                  </m:r>
                                </m:sup>
                              </m:sSup>
                            </m:e>
                            <m:e>
                              <m:r>
                                <a:rPr lang="en-US" sz="6000" i="1" smtClean="0">
                                  <a:latin typeface="Cambria Math" panose="02040503050406030204" pitchFamily="18" charset="0"/>
                                </a:rPr>
                                <m:t>𝛾</m:t>
                              </m:r>
                              <m:sSup>
                                <m:sSupPr>
                                  <m:ctrlPr>
                                    <a:rPr lang="en-US" sz="6000" i="1">
                                      <a:solidFill>
                                        <a:srgbClr val="0070C0"/>
                                      </a:solidFill>
                                      <a:latin typeface="Cambria Math" panose="02040503050406030204" pitchFamily="18" charset="0"/>
                                    </a:rPr>
                                  </m:ctrlPr>
                                </m:sSupPr>
                                <m:e>
                                  <m:r>
                                    <a:rPr lang="en-US" sz="6000" i="1">
                                      <a:solidFill>
                                        <a:srgbClr val="0070C0"/>
                                      </a:solidFill>
                                      <a:latin typeface="Cambria Math" panose="02040503050406030204" pitchFamily="18" charset="0"/>
                                    </a:rPr>
                                    <m:t>𝑢</m:t>
                                  </m:r>
                                </m:e>
                                <m:sup>
                                  <m:r>
                                    <a:rPr lang="en-US" sz="6000" b="0" i="1" smtClean="0">
                                      <a:solidFill>
                                        <a:srgbClr val="0070C0"/>
                                      </a:solidFill>
                                      <a:latin typeface="Cambria Math" panose="02040503050406030204" pitchFamily="18" charset="0"/>
                                    </a:rPr>
                                    <m:t>𝑧</m:t>
                                  </m:r>
                                </m:sup>
                              </m:sSup>
                            </m:e>
                          </m:eqArr>
                        </m:e>
                      </m:d>
                    </m:oMath>
                  </a14:m>
                  <a:r>
                    <a:rPr lang="en-CA" sz="5400" dirty="0">
                      <a:solidFill>
                        <a:schemeClr val="tx1"/>
                      </a:solidFill>
                    </a:rPr>
                    <a:t> </a:t>
                  </a:r>
                </a:p>
              </p:txBody>
            </p:sp>
          </mc:Choice>
          <mc:Fallback xmlns="">
            <p:sp>
              <p:nvSpPr>
                <p:cNvPr id="8" name="TextBox 7">
                  <a:extLst>
                    <a:ext uri="{FF2B5EF4-FFF2-40B4-BE49-F238E27FC236}">
                      <a16:creationId xmlns:a16="http://schemas.microsoft.com/office/drawing/2014/main" id="{5CE5342F-1F05-4B09-B0A2-396FAB2F398C}"/>
                    </a:ext>
                  </a:extLst>
                </p:cNvPr>
                <p:cNvSpPr txBox="1">
                  <a:spLocks noRot="1" noChangeAspect="1" noMove="1" noResize="1" noEditPoints="1" noAdjustHandles="1" noChangeArrowheads="1" noChangeShapeType="1" noTextEdit="1"/>
                </p:cNvSpPr>
                <p:nvPr/>
              </p:nvSpPr>
              <p:spPr>
                <a:xfrm>
                  <a:off x="171450" y="3181350"/>
                  <a:ext cx="4019550" cy="3594382"/>
                </a:xfrm>
                <a:prstGeom prst="rect">
                  <a:avLst/>
                </a:prstGeom>
                <a:blipFill>
                  <a:blip r:embed="rId6"/>
                  <a:stretch>
                    <a:fillRect/>
                  </a:stretch>
                </a:blipFill>
                <a:ln>
                  <a:noFill/>
                </a:ln>
              </p:spPr>
              <p:txBody>
                <a:bodyPr/>
                <a:lstStyle/>
                <a:p>
                  <a:r>
                    <a:rPr lang="en-CA">
                      <a:noFill/>
                    </a:rPr>
                    <a:t> </a:t>
                  </a:r>
                </a:p>
              </p:txBody>
            </p:sp>
          </mc:Fallback>
        </mc:AlternateContent>
        <p:sp>
          <p:nvSpPr>
            <p:cNvPr id="11" name="TextBox 10">
              <a:extLst>
                <a:ext uri="{FF2B5EF4-FFF2-40B4-BE49-F238E27FC236}">
                  <a16:creationId xmlns:a16="http://schemas.microsoft.com/office/drawing/2014/main" id="{8C39F958-8BAB-4CFE-A64E-3F7E2FAA8046}"/>
                </a:ext>
              </a:extLst>
            </p:cNvPr>
            <p:cNvSpPr txBox="1"/>
            <p:nvPr/>
          </p:nvSpPr>
          <p:spPr>
            <a:xfrm>
              <a:off x="346390" y="2152650"/>
              <a:ext cx="3616010" cy="1015663"/>
            </a:xfrm>
            <a:prstGeom prst="rect">
              <a:avLst/>
            </a:prstGeom>
            <a:noFill/>
            <a:ln>
              <a:noFill/>
            </a:ln>
          </p:spPr>
          <p:txBody>
            <a:bodyPr wrap="square" rtlCol="0">
              <a:spAutoFit/>
            </a:bodyPr>
            <a:lstStyle/>
            <a:p>
              <a:r>
                <a:rPr lang="en-US" sz="6000" dirty="0">
                  <a:solidFill>
                    <a:schemeClr val="tx1"/>
                  </a:solidFill>
                </a:rPr>
                <a:t>4-velocity</a:t>
              </a:r>
              <a:endParaRPr lang="en-CA" sz="6000" dirty="0">
                <a:solidFill>
                  <a:schemeClr val="tx1"/>
                </a:solidFill>
              </a:endParaRPr>
            </a:p>
          </p:txBody>
        </p:sp>
      </p:grpSp>
      <p:grpSp>
        <p:nvGrpSpPr>
          <p:cNvPr id="3" name="Group 2">
            <a:extLst>
              <a:ext uri="{FF2B5EF4-FFF2-40B4-BE49-F238E27FC236}">
                <a16:creationId xmlns:a16="http://schemas.microsoft.com/office/drawing/2014/main" id="{9C763D83-37A7-4F54-AC4F-418F2E9953A8}"/>
              </a:ext>
            </a:extLst>
          </p:cNvPr>
          <p:cNvGrpSpPr/>
          <p:nvPr/>
        </p:nvGrpSpPr>
        <p:grpSpPr>
          <a:xfrm>
            <a:off x="7185340" y="2076450"/>
            <a:ext cx="4816160" cy="4715767"/>
            <a:chOff x="7185340" y="2076450"/>
            <a:chExt cx="4816160" cy="4715767"/>
          </a:xfrm>
        </p:grpSpPr>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5985779F-DEE9-44C4-AB92-E6C8DD7DAA1E}"/>
                    </a:ext>
                  </a:extLst>
                </p:cNvPr>
                <p:cNvSpPr txBox="1"/>
                <p:nvPr/>
              </p:nvSpPr>
              <p:spPr>
                <a:xfrm>
                  <a:off x="7353300" y="3200400"/>
                  <a:ext cx="4648200" cy="3591817"/>
                </a:xfrm>
                <a:prstGeom prst="rect">
                  <a:avLst/>
                </a:prstGeom>
                <a:noFill/>
                <a:ln>
                  <a:noFill/>
                </a:ln>
              </p:spPr>
              <p:txBody>
                <a:bodyPr wrap="square" rtlCol="0">
                  <a:spAutoFit/>
                </a:bodyPr>
                <a:lstStyle/>
                <a:p>
                  <a14:m>
                    <m:oMath xmlns:m="http://schemas.openxmlformats.org/officeDocument/2006/math">
                      <m:acc>
                        <m:accPr>
                          <m:chr m:val="⃗"/>
                          <m:ctrlPr>
                            <a:rPr lang="en-US" sz="6000" b="0" i="1" smtClean="0">
                              <a:solidFill>
                                <a:srgbClr val="7030A0"/>
                              </a:solidFill>
                              <a:latin typeface="Cambria Math" panose="02040503050406030204" pitchFamily="18" charset="0"/>
                            </a:rPr>
                          </m:ctrlPr>
                        </m:accPr>
                        <m:e>
                          <m:r>
                            <a:rPr lang="en-US" sz="6000" b="0" i="1" smtClean="0">
                              <a:solidFill>
                                <a:srgbClr val="7030A0"/>
                              </a:solidFill>
                              <a:latin typeface="Cambria Math" panose="02040503050406030204" pitchFamily="18" charset="0"/>
                            </a:rPr>
                            <m:t>𝑃</m:t>
                          </m:r>
                        </m:e>
                      </m:acc>
                      <m:r>
                        <a:rPr lang="en-US" sz="6000" b="0" i="1" smtClean="0">
                          <a:solidFill>
                            <a:schemeClr val="tx1"/>
                          </a:solidFill>
                          <a:latin typeface="Cambria Math" panose="02040503050406030204" pitchFamily="18" charset="0"/>
                        </a:rPr>
                        <m:t>→</m:t>
                      </m:r>
                      <m:d>
                        <m:dPr>
                          <m:begChr m:val="["/>
                          <m:endChr m:val="]"/>
                          <m:ctrlPr>
                            <a:rPr lang="en-US" sz="6000" b="0" i="1" smtClean="0">
                              <a:solidFill>
                                <a:schemeClr val="tx1"/>
                              </a:solidFill>
                              <a:latin typeface="Cambria Math" panose="02040503050406030204" pitchFamily="18" charset="0"/>
                            </a:rPr>
                          </m:ctrlPr>
                        </m:dPr>
                        <m:e>
                          <m:eqArr>
                            <m:eqArrPr>
                              <m:ctrlPr>
                                <a:rPr lang="en-US" sz="6000" b="0" i="1" smtClean="0">
                                  <a:solidFill>
                                    <a:schemeClr val="tx1"/>
                                  </a:solidFill>
                                  <a:latin typeface="Cambria Math" panose="02040503050406030204" pitchFamily="18" charset="0"/>
                                </a:rPr>
                              </m:ctrlPr>
                            </m:eqArrPr>
                            <m:e>
                              <m:r>
                                <a:rPr lang="en-US" sz="6000" b="0" i="1" smtClean="0">
                                  <a:solidFill>
                                    <a:schemeClr val="tx1"/>
                                  </a:solidFill>
                                  <a:latin typeface="Cambria Math" panose="02040503050406030204" pitchFamily="18" charset="0"/>
                                </a:rPr>
                                <m:t>𝑚</m:t>
                              </m:r>
                              <m:r>
                                <a:rPr lang="en-US" sz="6000" i="1" smtClean="0">
                                  <a:latin typeface="Cambria Math" panose="02040503050406030204" pitchFamily="18" charset="0"/>
                                </a:rPr>
                                <m:t>𝛾</m:t>
                              </m:r>
                              <m:r>
                                <a:rPr lang="en-US" sz="6000" b="0" i="1" smtClean="0">
                                  <a:solidFill>
                                    <a:schemeClr val="tx1"/>
                                  </a:solidFill>
                                  <a:latin typeface="Cambria Math" panose="02040503050406030204" pitchFamily="18" charset="0"/>
                                </a:rPr>
                                <m:t>𝑐</m:t>
                              </m:r>
                            </m:e>
                            <m:e>
                              <m:r>
                                <a:rPr lang="en-US" sz="6000" b="0" i="1" smtClean="0">
                                  <a:solidFill>
                                    <a:schemeClr val="tx1"/>
                                  </a:solidFill>
                                  <a:latin typeface="Cambria Math" panose="02040503050406030204" pitchFamily="18" charset="0"/>
                                </a:rPr>
                                <m:t>𝑚</m:t>
                              </m:r>
                              <m:r>
                                <a:rPr lang="en-US" sz="6000" i="1" smtClean="0">
                                  <a:latin typeface="Cambria Math" panose="02040503050406030204" pitchFamily="18" charset="0"/>
                                </a:rPr>
                                <m:t>𝛾</m:t>
                              </m:r>
                              <m:sSup>
                                <m:sSupPr>
                                  <m:ctrlPr>
                                    <a:rPr lang="en-US" sz="6000" i="1">
                                      <a:solidFill>
                                        <a:srgbClr val="0070C0"/>
                                      </a:solidFill>
                                      <a:latin typeface="Cambria Math" panose="02040503050406030204" pitchFamily="18" charset="0"/>
                                    </a:rPr>
                                  </m:ctrlPr>
                                </m:sSupPr>
                                <m:e>
                                  <m:r>
                                    <a:rPr lang="en-US" sz="6000" i="1">
                                      <a:solidFill>
                                        <a:srgbClr val="0070C0"/>
                                      </a:solidFill>
                                      <a:latin typeface="Cambria Math" panose="02040503050406030204" pitchFamily="18" charset="0"/>
                                    </a:rPr>
                                    <m:t>𝑢</m:t>
                                  </m:r>
                                </m:e>
                                <m:sup>
                                  <m:r>
                                    <a:rPr lang="en-US" sz="6000" i="1">
                                      <a:solidFill>
                                        <a:srgbClr val="0070C0"/>
                                      </a:solidFill>
                                      <a:latin typeface="Cambria Math" panose="02040503050406030204" pitchFamily="18" charset="0"/>
                                    </a:rPr>
                                    <m:t>𝑥</m:t>
                                  </m:r>
                                </m:sup>
                              </m:sSup>
                            </m:e>
                            <m:e>
                              <m:r>
                                <a:rPr lang="en-US" sz="6000" b="0" i="1" smtClean="0">
                                  <a:solidFill>
                                    <a:schemeClr val="tx1"/>
                                  </a:solidFill>
                                  <a:latin typeface="Cambria Math" panose="02040503050406030204" pitchFamily="18" charset="0"/>
                                </a:rPr>
                                <m:t>𝑚</m:t>
                              </m:r>
                              <m:r>
                                <a:rPr lang="en-US" sz="6000" i="1" smtClean="0">
                                  <a:latin typeface="Cambria Math" panose="02040503050406030204" pitchFamily="18" charset="0"/>
                                </a:rPr>
                                <m:t>𝛾</m:t>
                              </m:r>
                              <m:sSup>
                                <m:sSupPr>
                                  <m:ctrlPr>
                                    <a:rPr lang="en-US" sz="6000" i="1">
                                      <a:solidFill>
                                        <a:srgbClr val="0070C0"/>
                                      </a:solidFill>
                                      <a:latin typeface="Cambria Math" panose="02040503050406030204" pitchFamily="18" charset="0"/>
                                    </a:rPr>
                                  </m:ctrlPr>
                                </m:sSupPr>
                                <m:e>
                                  <m:r>
                                    <a:rPr lang="en-US" sz="6000" i="1">
                                      <a:solidFill>
                                        <a:srgbClr val="0070C0"/>
                                      </a:solidFill>
                                      <a:latin typeface="Cambria Math" panose="02040503050406030204" pitchFamily="18" charset="0"/>
                                    </a:rPr>
                                    <m:t>𝑢</m:t>
                                  </m:r>
                                </m:e>
                                <m:sup>
                                  <m:r>
                                    <a:rPr lang="en-US" sz="6000" i="1">
                                      <a:solidFill>
                                        <a:srgbClr val="0070C0"/>
                                      </a:solidFill>
                                      <a:latin typeface="Cambria Math" panose="02040503050406030204" pitchFamily="18" charset="0"/>
                                    </a:rPr>
                                    <m:t>𝑦</m:t>
                                  </m:r>
                                </m:sup>
                              </m:sSup>
                            </m:e>
                            <m:e>
                              <m:r>
                                <a:rPr lang="en-US" sz="6000" b="0" i="1" smtClean="0">
                                  <a:solidFill>
                                    <a:schemeClr val="tx1"/>
                                  </a:solidFill>
                                  <a:latin typeface="Cambria Math" panose="02040503050406030204" pitchFamily="18" charset="0"/>
                                </a:rPr>
                                <m:t>𝑚</m:t>
                              </m:r>
                              <m:r>
                                <a:rPr lang="en-US" sz="6000" i="1" smtClean="0">
                                  <a:latin typeface="Cambria Math" panose="02040503050406030204" pitchFamily="18" charset="0"/>
                                </a:rPr>
                                <m:t>𝛾</m:t>
                              </m:r>
                              <m:sSup>
                                <m:sSupPr>
                                  <m:ctrlPr>
                                    <a:rPr lang="en-US" sz="6000" i="1">
                                      <a:solidFill>
                                        <a:srgbClr val="0070C0"/>
                                      </a:solidFill>
                                      <a:latin typeface="Cambria Math" panose="02040503050406030204" pitchFamily="18" charset="0"/>
                                    </a:rPr>
                                  </m:ctrlPr>
                                </m:sSupPr>
                                <m:e>
                                  <m:r>
                                    <a:rPr lang="en-US" sz="6000" i="1">
                                      <a:solidFill>
                                        <a:srgbClr val="0070C0"/>
                                      </a:solidFill>
                                      <a:latin typeface="Cambria Math" panose="02040503050406030204" pitchFamily="18" charset="0"/>
                                    </a:rPr>
                                    <m:t>𝑢</m:t>
                                  </m:r>
                                </m:e>
                                <m:sup>
                                  <m:r>
                                    <a:rPr lang="en-US" sz="6000" i="1">
                                      <a:solidFill>
                                        <a:srgbClr val="0070C0"/>
                                      </a:solidFill>
                                      <a:latin typeface="Cambria Math" panose="02040503050406030204" pitchFamily="18" charset="0"/>
                                    </a:rPr>
                                    <m:t>𝑧</m:t>
                                  </m:r>
                                </m:sup>
                              </m:sSup>
                            </m:e>
                          </m:eqArr>
                        </m:e>
                      </m:d>
                    </m:oMath>
                  </a14:m>
                  <a:r>
                    <a:rPr lang="en-CA" sz="5400" dirty="0">
                      <a:solidFill>
                        <a:schemeClr val="tx1"/>
                      </a:solidFill>
                    </a:rPr>
                    <a:t> </a:t>
                  </a:r>
                </a:p>
              </p:txBody>
            </p:sp>
          </mc:Choice>
          <mc:Fallback xmlns="">
            <p:sp>
              <p:nvSpPr>
                <p:cNvPr id="9" name="TextBox 8">
                  <a:extLst>
                    <a:ext uri="{FF2B5EF4-FFF2-40B4-BE49-F238E27FC236}">
                      <a16:creationId xmlns:a16="http://schemas.microsoft.com/office/drawing/2014/main" id="{5985779F-DEE9-44C4-AB92-E6C8DD7DAA1E}"/>
                    </a:ext>
                  </a:extLst>
                </p:cNvPr>
                <p:cNvSpPr txBox="1">
                  <a:spLocks noRot="1" noChangeAspect="1" noMove="1" noResize="1" noEditPoints="1" noAdjustHandles="1" noChangeArrowheads="1" noChangeShapeType="1" noTextEdit="1"/>
                </p:cNvSpPr>
                <p:nvPr/>
              </p:nvSpPr>
              <p:spPr>
                <a:xfrm>
                  <a:off x="7353300" y="3200400"/>
                  <a:ext cx="4648200" cy="3591817"/>
                </a:xfrm>
                <a:prstGeom prst="rect">
                  <a:avLst/>
                </a:prstGeom>
                <a:blipFill>
                  <a:blip r:embed="rId7"/>
                  <a:stretch>
                    <a:fillRect/>
                  </a:stretch>
                </a:blipFill>
                <a:ln>
                  <a:noFill/>
                </a:ln>
              </p:spPr>
              <p:txBody>
                <a:bodyPr/>
                <a:lstStyle/>
                <a:p>
                  <a:r>
                    <a:rPr lang="en-CA">
                      <a:noFill/>
                    </a:rPr>
                    <a:t> </a:t>
                  </a:r>
                </a:p>
              </p:txBody>
            </p:sp>
          </mc:Fallback>
        </mc:AlternateContent>
        <p:sp>
          <p:nvSpPr>
            <p:cNvPr id="12" name="TextBox 11">
              <a:extLst>
                <a:ext uri="{FF2B5EF4-FFF2-40B4-BE49-F238E27FC236}">
                  <a16:creationId xmlns:a16="http://schemas.microsoft.com/office/drawing/2014/main" id="{8F16DC51-CB31-4941-A500-27DFA36774C1}"/>
                </a:ext>
              </a:extLst>
            </p:cNvPr>
            <p:cNvSpPr txBox="1"/>
            <p:nvPr/>
          </p:nvSpPr>
          <p:spPr>
            <a:xfrm>
              <a:off x="7185340" y="2076450"/>
              <a:ext cx="4530410" cy="1015663"/>
            </a:xfrm>
            <a:prstGeom prst="rect">
              <a:avLst/>
            </a:prstGeom>
            <a:noFill/>
            <a:ln>
              <a:noFill/>
            </a:ln>
          </p:spPr>
          <p:txBody>
            <a:bodyPr wrap="square" rtlCol="0">
              <a:spAutoFit/>
            </a:bodyPr>
            <a:lstStyle/>
            <a:p>
              <a:r>
                <a:rPr lang="en-US" sz="6000" dirty="0">
                  <a:solidFill>
                    <a:schemeClr val="tx1"/>
                  </a:solidFill>
                </a:rPr>
                <a:t>4-momentum</a:t>
              </a:r>
              <a:endParaRPr lang="en-CA" sz="6000" dirty="0">
                <a:solidFill>
                  <a:schemeClr val="tx1"/>
                </a:solidFill>
              </a:endParaRPr>
            </a:p>
          </p:txBody>
        </p:sp>
      </p:grpSp>
      <mc:AlternateContent xmlns:mc="http://schemas.openxmlformats.org/markup-compatibility/2006" xmlns:p14="http://schemas.microsoft.com/office/powerpoint/2010/main" xmlns:iact="http://schemas.microsoft.com/office/powerpoint/2014/inkAction">
        <mc:Choice Requires="p14 iact">
          <p:contentPart p14:bwMode="auto" r:id="rId8">
            <p14:nvContentPartPr>
              <p14:cNvPr id="7" name="Ink 6">
                <a:extLst>
                  <a:ext uri="{FF2B5EF4-FFF2-40B4-BE49-F238E27FC236}">
                    <a16:creationId xmlns:a16="http://schemas.microsoft.com/office/drawing/2014/main" id="{345C451C-D7D4-4144-95A1-10840C651774}"/>
                  </a:ext>
                </a:extLst>
              </p14:cNvPr>
              <p14:cNvContentPartPr/>
              <p14:nvPr>
                <p:extLst>
                  <p:ext uri="{42D2F446-02D8-4167-A562-619A0277C38B}">
                    <p15:isNarration xmlns:p15="http://schemas.microsoft.com/office/powerpoint/2012/main" val="1"/>
                  </p:ext>
                </p:extLst>
              </p14:nvPr>
            </p14:nvContentPartPr>
            <p14:xfrm>
              <a:off x="3877200" y="3363480"/>
              <a:ext cx="3600720" cy="2937600"/>
            </p14:xfrm>
          </p:contentPart>
        </mc:Choice>
        <mc:Fallback xmlns="">
          <p:pic>
            <p:nvPicPr>
              <p:cNvPr id="7" name="Ink 6">
                <a:extLst>
                  <a:ext uri="{FF2B5EF4-FFF2-40B4-BE49-F238E27FC236}">
                    <a16:creationId xmlns:a16="http://schemas.microsoft.com/office/drawing/2014/main" id="{345C451C-D7D4-4144-95A1-10840C651774}"/>
                  </a:ext>
                </a:extLst>
              </p:cNvPr>
              <p:cNvPicPr>
                <a:picLocks noGrp="1" noRot="1" noChangeAspect="1" noMove="1" noResize="1" noEditPoints="1" noAdjustHandles="1" noChangeArrowheads="1" noChangeShapeType="1"/>
              </p:cNvPicPr>
              <p:nvPr/>
            </p:nvPicPr>
            <p:blipFill>
              <a:blip r:embed="rId9"/>
              <a:stretch>
                <a:fillRect/>
              </a:stretch>
            </p:blipFill>
            <p:spPr>
              <a:xfrm>
                <a:off x="3867840" y="3354120"/>
                <a:ext cx="3619440" cy="2956320"/>
              </a:xfrm>
              <a:prstGeom prst="rect">
                <a:avLst/>
              </a:prstGeom>
            </p:spPr>
          </p:pic>
        </mc:Fallback>
      </mc:AlternateContent>
    </p:spTree>
    <p:custDataLst>
      <p:tags r:id="rId1"/>
    </p:custDataLst>
    <p:extLst>
      <p:ext uri="{BB962C8B-B14F-4D97-AF65-F5344CB8AC3E}">
        <p14:creationId xmlns:p14="http://schemas.microsoft.com/office/powerpoint/2010/main" val="2374967313"/>
      </p:ext>
    </p:extLst>
  </p:cSld>
  <p:clrMapOvr>
    <a:masterClrMapping/>
  </p:clrMapOvr>
  <mc:AlternateContent xmlns:mc="http://schemas.openxmlformats.org/markup-compatibility/2006" xmlns:p14="http://schemas.microsoft.com/office/powerpoint/2010/main">
    <mc:Choice Requires="p14">
      <p:transition spd="slow" p14:dur="2000" advTm="31040"/>
    </mc:Choice>
    <mc:Fallback xmlns="">
      <p:transition spd="slow" advTm="310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cmd type="call" cmd="playFrom(0.0)">
                                      <p:cBhvr>
                                        <p:cTn id="7" dur="1" fill="hold"/>
                                        <p:tgtEl>
                                          <p:spTgt spid="7"/>
                                        </p:tgtEl>
                                      </p:cBhvr>
                                    </p:cmd>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2C3DA71-7805-4E49-8CC4-8B1F5B0268A6}"/>
              </a:ext>
            </a:extLst>
          </p:cNvPr>
          <p:cNvSpPr txBox="1">
            <a:spLocks/>
          </p:cNvSpPr>
          <p:nvPr/>
        </p:nvSpPr>
        <p:spPr>
          <a:xfrm>
            <a:off x="1818353" y="0"/>
            <a:ext cx="4781230" cy="165652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sz="5800" b="1" dirty="0">
              <a:solidFill>
                <a:srgbClr val="0070C0"/>
              </a:solidFill>
            </a:endParaRPr>
          </a:p>
        </p:txBody>
      </p:sp>
      <p:sp>
        <p:nvSpPr>
          <p:cNvPr id="5" name="Title 1">
            <a:extLst>
              <a:ext uri="{FF2B5EF4-FFF2-40B4-BE49-F238E27FC236}">
                <a16:creationId xmlns:a16="http://schemas.microsoft.com/office/drawing/2014/main" id="{F636DAA3-E871-4A1C-8A00-7F4B8F6ED12E}"/>
              </a:ext>
            </a:extLst>
          </p:cNvPr>
          <p:cNvSpPr txBox="1">
            <a:spLocks/>
          </p:cNvSpPr>
          <p:nvPr/>
        </p:nvSpPr>
        <p:spPr>
          <a:xfrm>
            <a:off x="7410770" y="0"/>
            <a:ext cx="4781230" cy="165652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sz="5800" b="1" dirty="0">
              <a:solidFill>
                <a:srgbClr val="0070C0"/>
              </a:solidFill>
            </a:endParaRPr>
          </a:p>
        </p:txBody>
      </p:sp>
      <mc:AlternateContent xmlns:mc="http://schemas.openxmlformats.org/markup-compatibility/2006" xmlns:a14="http://schemas.microsoft.com/office/drawing/2010/main">
        <mc:Choice Requires="a14">
          <p:graphicFrame>
            <p:nvGraphicFramePr>
              <p:cNvPr id="7" name="Table 7">
                <a:extLst>
                  <a:ext uri="{FF2B5EF4-FFF2-40B4-BE49-F238E27FC236}">
                    <a16:creationId xmlns:a16="http://schemas.microsoft.com/office/drawing/2014/main" id="{A88D92C2-26C8-40EE-91A1-A9573F706C1B}"/>
                  </a:ext>
                </a:extLst>
              </p:cNvPr>
              <p:cNvGraphicFramePr>
                <a:graphicFrameLocks noGrp="1"/>
              </p:cNvGraphicFramePr>
              <p:nvPr>
                <p:extLst>
                  <p:ext uri="{D42A27DB-BD31-4B8C-83A1-F6EECF244321}">
                    <p14:modId xmlns:p14="http://schemas.microsoft.com/office/powerpoint/2010/main" val="3872672273"/>
                  </p:ext>
                </p:extLst>
              </p:nvPr>
            </p:nvGraphicFramePr>
            <p:xfrm>
              <a:off x="420915" y="371323"/>
              <a:ext cx="11466285" cy="6377655"/>
            </p:xfrm>
            <a:graphic>
              <a:graphicData uri="http://schemas.openxmlformats.org/drawingml/2006/table">
                <a:tbl>
                  <a:tblPr firstRow="1" bandRow="1">
                    <a:tableStyleId>{5C22544A-7EE6-4342-B048-85BDC9FD1C3A}</a:tableStyleId>
                  </a:tblPr>
                  <a:tblGrid>
                    <a:gridCol w="2017485">
                      <a:extLst>
                        <a:ext uri="{9D8B030D-6E8A-4147-A177-3AD203B41FA5}">
                          <a16:colId xmlns:a16="http://schemas.microsoft.com/office/drawing/2014/main" val="2216418112"/>
                        </a:ext>
                      </a:extLst>
                    </a:gridCol>
                    <a:gridCol w="4412343">
                      <a:extLst>
                        <a:ext uri="{9D8B030D-6E8A-4147-A177-3AD203B41FA5}">
                          <a16:colId xmlns:a16="http://schemas.microsoft.com/office/drawing/2014/main" val="1920645063"/>
                        </a:ext>
                      </a:extLst>
                    </a:gridCol>
                    <a:gridCol w="5036457">
                      <a:extLst>
                        <a:ext uri="{9D8B030D-6E8A-4147-A177-3AD203B41FA5}">
                          <a16:colId xmlns:a16="http://schemas.microsoft.com/office/drawing/2014/main" val="2799658435"/>
                        </a:ext>
                      </a:extLst>
                    </a:gridCol>
                  </a:tblGrid>
                  <a:tr h="1580801">
                    <a:tc>
                      <a:txBody>
                        <a:bodyPr/>
                        <a:lstStyle/>
                        <a:p>
                          <a:endParaRPr lang="en-CA"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000" b="1" dirty="0">
                              <a:solidFill>
                                <a:schemeClr val="tx1"/>
                              </a:solidFill>
                            </a:rPr>
                            <a:t>Euclidean Vectors</a:t>
                          </a:r>
                          <a:br>
                            <a:rPr lang="en-US" sz="4000" b="1" dirty="0">
                              <a:solidFill>
                                <a:schemeClr val="tx1"/>
                              </a:solidFill>
                            </a:rPr>
                          </a:br>
                          <a:r>
                            <a:rPr lang="en-US" sz="3500" b="1" dirty="0">
                              <a:solidFill>
                                <a:schemeClr val="tx1"/>
                              </a:solidFill>
                            </a:rPr>
                            <a:t>(3-Vectors, lower-case)</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3500" b="1" dirty="0">
                              <a:solidFill>
                                <a:schemeClr val="bg1"/>
                              </a:solidFill>
                            </a:rPr>
                            <a:t>4-Vectors, upper-case)</a:t>
                          </a:r>
                        </a:p>
                      </a:txBody>
                      <a:tcPr anchor="ctr">
                        <a:solidFill>
                          <a:schemeClr val="bg1"/>
                        </a:solidFill>
                      </a:tcPr>
                    </a:tc>
                    <a:extLst>
                      <a:ext uri="{0D108BD9-81ED-4DB2-BD59-A6C34878D82A}">
                        <a16:rowId xmlns:a16="http://schemas.microsoft.com/office/drawing/2014/main" val="2893770091"/>
                      </a:ext>
                    </a:extLst>
                  </a:tr>
                  <a:tr h="915861">
                    <a:tc>
                      <a:txBody>
                        <a:bodyPr/>
                        <a:lstStyle/>
                        <a:p>
                          <a:pPr algn="ctr"/>
                          <a:r>
                            <a:rPr lang="en-US" sz="2800" dirty="0"/>
                            <a:t>Position</a:t>
                          </a:r>
                          <a:endParaRPr lang="en-CA" sz="2800" dirty="0"/>
                        </a:p>
                      </a:txBody>
                      <a:tcPr anchor="ctr"/>
                    </a:tc>
                    <a:tc>
                      <a:txBody>
                        <a:bodyPr/>
                        <a:lstStyle/>
                        <a:p>
                          <a:pPr/>
                          <a14:m>
                            <m:oMathPara xmlns:m="http://schemas.openxmlformats.org/officeDocument/2006/math">
                              <m:oMathParaPr>
                                <m:jc m:val="centerGroup"/>
                              </m:oMathParaPr>
                              <m:oMath xmlns:m="http://schemas.openxmlformats.org/officeDocument/2006/math">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𝑟</m:t>
                                    </m:r>
                                  </m:e>
                                </m:acc>
                                <m:r>
                                  <a:rPr lang="en-US" sz="2800" b="0" i="1" smtClean="0">
                                    <a:latin typeface="Cambria Math" panose="02040503050406030204" pitchFamily="18" charset="0"/>
                                  </a:rPr>
                                  <m:t>=</m:t>
                                </m:r>
                                <m:r>
                                  <a:rPr lang="en-US" sz="2800" b="0" i="1" smtClean="0">
                                    <a:latin typeface="Cambria Math" panose="02040503050406030204" pitchFamily="18" charset="0"/>
                                  </a:rPr>
                                  <m:t>𝑥</m:t>
                                </m:r>
                                <m:acc>
                                  <m:accPr>
                                    <m:chr m:val="⃗"/>
                                    <m:ctrlPr>
                                      <a:rPr lang="en-US" sz="2800" b="0" i="1" smtClean="0">
                                        <a:solidFill>
                                          <a:srgbClr val="002060"/>
                                        </a:solidFill>
                                        <a:latin typeface="Cambria Math" panose="02040503050406030204" pitchFamily="18" charset="0"/>
                                      </a:rPr>
                                    </m:ctrlPr>
                                  </m:accPr>
                                  <m:e>
                                    <m:sSub>
                                      <m:sSubPr>
                                        <m:ctrlPr>
                                          <a:rPr lang="en-US" sz="2800" b="0" i="1" smtClean="0">
                                            <a:solidFill>
                                              <a:srgbClr val="002060"/>
                                            </a:solidFill>
                                            <a:latin typeface="Cambria Math" panose="02040503050406030204" pitchFamily="18" charset="0"/>
                                          </a:rPr>
                                        </m:ctrlPr>
                                      </m:sSubPr>
                                      <m:e>
                                        <m:r>
                                          <a:rPr lang="en-US" sz="2800" b="0" i="1" smtClean="0">
                                            <a:solidFill>
                                              <a:srgbClr val="002060"/>
                                            </a:solidFill>
                                            <a:latin typeface="Cambria Math" panose="02040503050406030204" pitchFamily="18" charset="0"/>
                                          </a:rPr>
                                          <m:t>𝑒</m:t>
                                        </m:r>
                                      </m:e>
                                      <m:sub>
                                        <m:r>
                                          <a:rPr lang="en-US" sz="2800" b="0" i="1" smtClean="0">
                                            <a:solidFill>
                                              <a:srgbClr val="002060"/>
                                            </a:solidFill>
                                            <a:latin typeface="Cambria Math" panose="02040503050406030204" pitchFamily="18" charset="0"/>
                                          </a:rPr>
                                          <m:t>𝑥</m:t>
                                        </m:r>
                                      </m:sub>
                                    </m:sSub>
                                  </m:e>
                                </m:acc>
                                <m:r>
                                  <a:rPr lang="en-US" sz="2800" b="0" i="1" smtClean="0">
                                    <a:latin typeface="Cambria Math" panose="02040503050406030204" pitchFamily="18" charset="0"/>
                                  </a:rPr>
                                  <m:t>+</m:t>
                                </m:r>
                                <m:r>
                                  <a:rPr lang="en-US" sz="2800" b="0" i="1" smtClean="0">
                                    <a:latin typeface="Cambria Math" panose="02040503050406030204" pitchFamily="18" charset="0"/>
                                  </a:rPr>
                                  <m:t>𝑦</m:t>
                                </m:r>
                                <m:acc>
                                  <m:accPr>
                                    <m:chr m:val="⃗"/>
                                    <m:ctrlPr>
                                      <a:rPr lang="en-US" sz="2800" b="0" i="1" smtClean="0">
                                        <a:solidFill>
                                          <a:srgbClr val="002060"/>
                                        </a:solidFill>
                                        <a:latin typeface="Cambria Math" panose="02040503050406030204" pitchFamily="18" charset="0"/>
                                      </a:rPr>
                                    </m:ctrlPr>
                                  </m:accPr>
                                  <m:e>
                                    <m:sSub>
                                      <m:sSubPr>
                                        <m:ctrlPr>
                                          <a:rPr lang="en-US" sz="2800" b="0" i="1" smtClean="0">
                                            <a:solidFill>
                                              <a:srgbClr val="002060"/>
                                            </a:solidFill>
                                            <a:latin typeface="Cambria Math" panose="02040503050406030204" pitchFamily="18" charset="0"/>
                                          </a:rPr>
                                        </m:ctrlPr>
                                      </m:sSubPr>
                                      <m:e>
                                        <m:r>
                                          <a:rPr lang="en-US" sz="2800" b="0" i="1" smtClean="0">
                                            <a:solidFill>
                                              <a:srgbClr val="002060"/>
                                            </a:solidFill>
                                            <a:latin typeface="Cambria Math" panose="02040503050406030204" pitchFamily="18" charset="0"/>
                                          </a:rPr>
                                          <m:t>𝑒</m:t>
                                        </m:r>
                                      </m:e>
                                      <m:sub>
                                        <m:r>
                                          <a:rPr lang="en-US" sz="2800" b="0" i="1" smtClean="0">
                                            <a:solidFill>
                                              <a:srgbClr val="002060"/>
                                            </a:solidFill>
                                            <a:latin typeface="Cambria Math" panose="02040503050406030204" pitchFamily="18" charset="0"/>
                                          </a:rPr>
                                          <m:t>𝑦</m:t>
                                        </m:r>
                                      </m:sub>
                                    </m:sSub>
                                  </m:e>
                                </m:acc>
                                <m:r>
                                  <a:rPr lang="en-US" sz="2800" b="0" i="1" smtClean="0">
                                    <a:latin typeface="Cambria Math" panose="02040503050406030204" pitchFamily="18" charset="0"/>
                                  </a:rPr>
                                  <m:t>+</m:t>
                                </m:r>
                                <m:r>
                                  <a:rPr lang="en-US" sz="2800" b="0" i="1" smtClean="0">
                                    <a:latin typeface="Cambria Math" panose="02040503050406030204" pitchFamily="18" charset="0"/>
                                  </a:rPr>
                                  <m:t>𝑧</m:t>
                                </m:r>
                                <m:acc>
                                  <m:accPr>
                                    <m:chr m:val="⃗"/>
                                    <m:ctrlPr>
                                      <a:rPr lang="en-US" sz="2800" b="0" i="1" smtClean="0">
                                        <a:solidFill>
                                          <a:srgbClr val="002060"/>
                                        </a:solidFill>
                                        <a:latin typeface="Cambria Math" panose="02040503050406030204" pitchFamily="18" charset="0"/>
                                      </a:rPr>
                                    </m:ctrlPr>
                                  </m:accPr>
                                  <m:e>
                                    <m:sSub>
                                      <m:sSubPr>
                                        <m:ctrlPr>
                                          <a:rPr lang="en-US" sz="2800" b="0" i="1" smtClean="0">
                                            <a:solidFill>
                                              <a:srgbClr val="002060"/>
                                            </a:solidFill>
                                            <a:latin typeface="Cambria Math" panose="02040503050406030204" pitchFamily="18" charset="0"/>
                                          </a:rPr>
                                        </m:ctrlPr>
                                      </m:sSubPr>
                                      <m:e>
                                        <m:r>
                                          <a:rPr lang="en-US" sz="2800" b="0" i="1" smtClean="0">
                                            <a:solidFill>
                                              <a:srgbClr val="002060"/>
                                            </a:solidFill>
                                            <a:latin typeface="Cambria Math" panose="02040503050406030204" pitchFamily="18" charset="0"/>
                                          </a:rPr>
                                          <m:t>𝑒</m:t>
                                        </m:r>
                                      </m:e>
                                      <m:sub>
                                        <m:r>
                                          <a:rPr lang="en-US" sz="2800" b="0" i="1" smtClean="0">
                                            <a:solidFill>
                                              <a:srgbClr val="002060"/>
                                            </a:solidFill>
                                            <a:latin typeface="Cambria Math" panose="02040503050406030204" pitchFamily="18" charset="0"/>
                                          </a:rPr>
                                          <m:t>𝑧</m:t>
                                        </m:r>
                                      </m:sub>
                                    </m:sSub>
                                  </m:e>
                                </m:acc>
                              </m:oMath>
                            </m:oMathPara>
                          </a14:m>
                          <a:endParaRPr lang="en-CA" sz="28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lang="en-US" sz="2700" b="0" i="1" smtClean="0">
                                        <a:solidFill>
                                          <a:schemeClr val="bg1"/>
                                        </a:solidFill>
                                        <a:latin typeface="Cambria Math" panose="02040503050406030204" pitchFamily="18" charset="0"/>
                                      </a:rPr>
                                    </m:ctrlPr>
                                  </m:accPr>
                                  <m:e>
                                    <m:r>
                                      <a:rPr lang="en-US" sz="2700" b="0" i="1" smtClean="0">
                                        <a:solidFill>
                                          <a:schemeClr val="bg1"/>
                                        </a:solidFill>
                                        <a:latin typeface="Cambria Math" panose="02040503050406030204" pitchFamily="18" charset="0"/>
                                      </a:rPr>
                                      <m:t>𝑅</m:t>
                                    </m:r>
                                  </m:e>
                                </m:acc>
                                <m:r>
                                  <a:rPr lang="en-US" sz="2700" b="0" i="1" smtClean="0">
                                    <a:solidFill>
                                      <a:schemeClr val="bg1"/>
                                    </a:solidFill>
                                    <a:latin typeface="Cambria Math" panose="02040503050406030204" pitchFamily="18" charset="0"/>
                                  </a:rPr>
                                  <m:t> </m:t>
                                </m:r>
                                <m:r>
                                  <a:rPr lang="en-US" sz="2700" b="0" i="1" smtClean="0">
                                    <a:solidFill>
                                      <a:schemeClr val="bg1"/>
                                    </a:solidFill>
                                    <a:latin typeface="Cambria Math" panose="02040503050406030204" pitchFamily="18" charset="0"/>
                                  </a:rPr>
                                  <m:t>𝑜𝑟</m:t>
                                </m:r>
                                <m:r>
                                  <a:rPr lang="en-US" sz="2700" b="0" i="1" smtClean="0">
                                    <a:solidFill>
                                      <a:schemeClr val="bg1"/>
                                    </a:solidFill>
                                    <a:latin typeface="Cambria Math" panose="02040503050406030204" pitchFamily="18" charset="0"/>
                                  </a:rPr>
                                  <m:t> </m:t>
                                </m:r>
                                <m:acc>
                                  <m:accPr>
                                    <m:chr m:val="⃗"/>
                                    <m:ctrlPr>
                                      <a:rPr lang="en-US" sz="2700" b="0" i="1" smtClean="0">
                                        <a:solidFill>
                                          <a:schemeClr val="bg1"/>
                                        </a:solidFill>
                                        <a:latin typeface="Cambria Math" panose="02040503050406030204" pitchFamily="18" charset="0"/>
                                      </a:rPr>
                                    </m:ctrlPr>
                                  </m:accPr>
                                  <m:e>
                                    <m:r>
                                      <a:rPr lang="en-US" sz="2700" b="0" i="1" smtClean="0">
                                        <a:solidFill>
                                          <a:schemeClr val="bg1"/>
                                        </a:solidFill>
                                        <a:latin typeface="Cambria Math" panose="02040503050406030204" pitchFamily="18" charset="0"/>
                                      </a:rPr>
                                      <m:t>𝑆</m:t>
                                    </m:r>
                                  </m:e>
                                </m:acc>
                                <m:r>
                                  <a:rPr lang="en-US" sz="2700" b="0" i="1" smtClean="0">
                                    <a:solidFill>
                                      <a:schemeClr val="bg1"/>
                                    </a:solidFill>
                                    <a:latin typeface="Cambria Math" panose="02040503050406030204" pitchFamily="18" charset="0"/>
                                  </a:rPr>
                                  <m:t>=</m:t>
                                </m:r>
                                <m:r>
                                  <a:rPr lang="en-US" sz="2700" b="0" i="1" smtClean="0">
                                    <a:solidFill>
                                      <a:schemeClr val="bg1"/>
                                    </a:solidFill>
                                    <a:latin typeface="Cambria Math" panose="02040503050406030204" pitchFamily="18" charset="0"/>
                                  </a:rPr>
                                  <m:t>𝑐𝑡</m:t>
                                </m:r>
                                <m:acc>
                                  <m:accPr>
                                    <m:chr m:val="⃗"/>
                                    <m:ctrlPr>
                                      <a:rPr lang="en-US" sz="2700" b="0" i="1" smtClean="0">
                                        <a:solidFill>
                                          <a:schemeClr val="bg1"/>
                                        </a:solidFill>
                                        <a:latin typeface="Cambria Math" panose="02040503050406030204" pitchFamily="18" charset="0"/>
                                      </a:rPr>
                                    </m:ctrlPr>
                                  </m:accPr>
                                  <m:e>
                                    <m:sSub>
                                      <m:sSubPr>
                                        <m:ctrlPr>
                                          <a:rPr lang="en-US" sz="2700" b="0" i="1" smtClean="0">
                                            <a:solidFill>
                                              <a:schemeClr val="bg1"/>
                                            </a:solidFill>
                                            <a:latin typeface="Cambria Math" panose="02040503050406030204" pitchFamily="18" charset="0"/>
                                          </a:rPr>
                                        </m:ctrlPr>
                                      </m:sSubPr>
                                      <m:e>
                                        <m:r>
                                          <a:rPr lang="en-US" sz="2700" b="0" i="1" smtClean="0">
                                            <a:solidFill>
                                              <a:schemeClr val="bg1"/>
                                            </a:solidFill>
                                            <a:latin typeface="Cambria Math" panose="02040503050406030204" pitchFamily="18" charset="0"/>
                                          </a:rPr>
                                          <m:t>𝑒</m:t>
                                        </m:r>
                                      </m:e>
                                      <m:sub>
                                        <m:r>
                                          <a:rPr lang="en-US" sz="2700" b="0" i="1" smtClean="0">
                                            <a:solidFill>
                                              <a:schemeClr val="bg1"/>
                                            </a:solidFill>
                                            <a:latin typeface="Cambria Math" panose="02040503050406030204" pitchFamily="18" charset="0"/>
                                          </a:rPr>
                                          <m:t>𝑡</m:t>
                                        </m:r>
                                      </m:sub>
                                    </m:sSub>
                                  </m:e>
                                </m:acc>
                                <m:r>
                                  <a:rPr lang="en-US" sz="2700" b="0" i="1" smtClean="0">
                                    <a:solidFill>
                                      <a:schemeClr val="bg1"/>
                                    </a:solidFill>
                                    <a:latin typeface="Cambria Math" panose="02040503050406030204" pitchFamily="18" charset="0"/>
                                  </a:rPr>
                                  <m:t>+</m:t>
                                </m:r>
                                <m:r>
                                  <a:rPr lang="en-US" sz="2700" b="0" i="1" smtClean="0">
                                    <a:solidFill>
                                      <a:schemeClr val="bg1"/>
                                    </a:solidFill>
                                    <a:latin typeface="Cambria Math" panose="02040503050406030204" pitchFamily="18" charset="0"/>
                                  </a:rPr>
                                  <m:t>𝑥</m:t>
                                </m:r>
                                <m:acc>
                                  <m:accPr>
                                    <m:chr m:val="⃗"/>
                                    <m:ctrlPr>
                                      <a:rPr lang="en-US" sz="2700" b="0" i="1" smtClean="0">
                                        <a:solidFill>
                                          <a:schemeClr val="bg1"/>
                                        </a:solidFill>
                                        <a:latin typeface="Cambria Math" panose="02040503050406030204" pitchFamily="18" charset="0"/>
                                      </a:rPr>
                                    </m:ctrlPr>
                                  </m:accPr>
                                  <m:e>
                                    <m:sSub>
                                      <m:sSubPr>
                                        <m:ctrlPr>
                                          <a:rPr lang="en-US" sz="2700" b="0" i="1" smtClean="0">
                                            <a:solidFill>
                                              <a:schemeClr val="bg1"/>
                                            </a:solidFill>
                                            <a:latin typeface="Cambria Math" panose="02040503050406030204" pitchFamily="18" charset="0"/>
                                          </a:rPr>
                                        </m:ctrlPr>
                                      </m:sSubPr>
                                      <m:e>
                                        <m:r>
                                          <a:rPr lang="en-US" sz="2700" b="0" i="1" smtClean="0">
                                            <a:solidFill>
                                              <a:schemeClr val="bg1"/>
                                            </a:solidFill>
                                            <a:latin typeface="Cambria Math" panose="02040503050406030204" pitchFamily="18" charset="0"/>
                                          </a:rPr>
                                          <m:t>𝑒</m:t>
                                        </m:r>
                                      </m:e>
                                      <m:sub>
                                        <m:r>
                                          <a:rPr lang="en-US" sz="2700" b="0" i="1" smtClean="0">
                                            <a:solidFill>
                                              <a:schemeClr val="bg1"/>
                                            </a:solidFill>
                                            <a:latin typeface="Cambria Math" panose="02040503050406030204" pitchFamily="18" charset="0"/>
                                          </a:rPr>
                                          <m:t>𝑥</m:t>
                                        </m:r>
                                      </m:sub>
                                    </m:sSub>
                                  </m:e>
                                </m:acc>
                                <m:r>
                                  <a:rPr lang="en-US" sz="2700" b="0" i="1" smtClean="0">
                                    <a:solidFill>
                                      <a:schemeClr val="bg1"/>
                                    </a:solidFill>
                                    <a:latin typeface="Cambria Math" panose="02040503050406030204" pitchFamily="18" charset="0"/>
                                  </a:rPr>
                                  <m:t>+</m:t>
                                </m:r>
                                <m:r>
                                  <a:rPr lang="en-US" sz="2700" b="0" i="1" smtClean="0">
                                    <a:solidFill>
                                      <a:schemeClr val="bg1"/>
                                    </a:solidFill>
                                    <a:latin typeface="Cambria Math" panose="02040503050406030204" pitchFamily="18" charset="0"/>
                                  </a:rPr>
                                  <m:t>𝑦</m:t>
                                </m:r>
                                <m:acc>
                                  <m:accPr>
                                    <m:chr m:val="⃗"/>
                                    <m:ctrlPr>
                                      <a:rPr lang="en-US" sz="2700" b="0" i="1" smtClean="0">
                                        <a:solidFill>
                                          <a:schemeClr val="bg1"/>
                                        </a:solidFill>
                                        <a:latin typeface="Cambria Math" panose="02040503050406030204" pitchFamily="18" charset="0"/>
                                      </a:rPr>
                                    </m:ctrlPr>
                                  </m:accPr>
                                  <m:e>
                                    <m:sSub>
                                      <m:sSubPr>
                                        <m:ctrlPr>
                                          <a:rPr lang="en-US" sz="2700" b="0" i="1" smtClean="0">
                                            <a:solidFill>
                                              <a:schemeClr val="bg1"/>
                                            </a:solidFill>
                                            <a:latin typeface="Cambria Math" panose="02040503050406030204" pitchFamily="18" charset="0"/>
                                          </a:rPr>
                                        </m:ctrlPr>
                                      </m:sSubPr>
                                      <m:e>
                                        <m:r>
                                          <a:rPr lang="en-US" sz="2700" b="0" i="1" smtClean="0">
                                            <a:solidFill>
                                              <a:schemeClr val="bg1"/>
                                            </a:solidFill>
                                            <a:latin typeface="Cambria Math" panose="02040503050406030204" pitchFamily="18" charset="0"/>
                                          </a:rPr>
                                          <m:t>𝑒</m:t>
                                        </m:r>
                                      </m:e>
                                      <m:sub>
                                        <m:r>
                                          <a:rPr lang="en-US" sz="2700" b="0" i="1" smtClean="0">
                                            <a:solidFill>
                                              <a:schemeClr val="bg1"/>
                                            </a:solidFill>
                                            <a:latin typeface="Cambria Math" panose="02040503050406030204" pitchFamily="18" charset="0"/>
                                          </a:rPr>
                                          <m:t>𝑦</m:t>
                                        </m:r>
                                      </m:sub>
                                    </m:sSub>
                                  </m:e>
                                </m:acc>
                                <m:r>
                                  <a:rPr lang="en-US" sz="2700" b="0" i="1" smtClean="0">
                                    <a:solidFill>
                                      <a:schemeClr val="bg1"/>
                                    </a:solidFill>
                                    <a:latin typeface="Cambria Math" panose="02040503050406030204" pitchFamily="18" charset="0"/>
                                  </a:rPr>
                                  <m:t>+</m:t>
                                </m:r>
                                <m:r>
                                  <a:rPr lang="en-US" sz="2700" b="0" i="1" smtClean="0">
                                    <a:solidFill>
                                      <a:schemeClr val="bg1"/>
                                    </a:solidFill>
                                    <a:latin typeface="Cambria Math" panose="02040503050406030204" pitchFamily="18" charset="0"/>
                                  </a:rPr>
                                  <m:t>𝑧</m:t>
                                </m:r>
                                <m:acc>
                                  <m:accPr>
                                    <m:chr m:val="⃗"/>
                                    <m:ctrlPr>
                                      <a:rPr lang="en-US" sz="2700" b="0" i="1" smtClean="0">
                                        <a:solidFill>
                                          <a:schemeClr val="bg1"/>
                                        </a:solidFill>
                                        <a:latin typeface="Cambria Math" panose="02040503050406030204" pitchFamily="18" charset="0"/>
                                      </a:rPr>
                                    </m:ctrlPr>
                                  </m:accPr>
                                  <m:e>
                                    <m:sSub>
                                      <m:sSubPr>
                                        <m:ctrlPr>
                                          <a:rPr lang="en-US" sz="2700" b="0" i="1" smtClean="0">
                                            <a:solidFill>
                                              <a:schemeClr val="bg1"/>
                                            </a:solidFill>
                                            <a:latin typeface="Cambria Math" panose="02040503050406030204" pitchFamily="18" charset="0"/>
                                          </a:rPr>
                                        </m:ctrlPr>
                                      </m:sSubPr>
                                      <m:e>
                                        <m:r>
                                          <a:rPr lang="en-US" sz="2700" b="0" i="1" smtClean="0">
                                            <a:solidFill>
                                              <a:schemeClr val="bg1"/>
                                            </a:solidFill>
                                            <a:latin typeface="Cambria Math" panose="02040503050406030204" pitchFamily="18" charset="0"/>
                                          </a:rPr>
                                          <m:t>𝑒</m:t>
                                        </m:r>
                                      </m:e>
                                      <m:sub>
                                        <m:r>
                                          <a:rPr lang="en-US" sz="2700" b="0" i="1" smtClean="0">
                                            <a:solidFill>
                                              <a:schemeClr val="bg1"/>
                                            </a:solidFill>
                                            <a:latin typeface="Cambria Math" panose="02040503050406030204" pitchFamily="18" charset="0"/>
                                          </a:rPr>
                                          <m:t>𝑧</m:t>
                                        </m:r>
                                      </m:sub>
                                    </m:sSub>
                                  </m:e>
                                </m:acc>
                              </m:oMath>
                            </m:oMathPara>
                          </a14:m>
                          <a:endParaRPr lang="en-CA" sz="2700" dirty="0">
                            <a:solidFill>
                              <a:schemeClr val="bg1"/>
                            </a:solidFill>
                          </a:endParaRPr>
                        </a:p>
                      </a:txBody>
                      <a:tcPr anchor="ctr">
                        <a:solidFill>
                          <a:schemeClr val="bg1"/>
                        </a:solidFill>
                      </a:tcPr>
                    </a:tc>
                    <a:extLst>
                      <a:ext uri="{0D108BD9-81ED-4DB2-BD59-A6C34878D82A}">
                        <a16:rowId xmlns:a16="http://schemas.microsoft.com/office/drawing/2014/main" val="1274572662"/>
                      </a:ext>
                    </a:extLst>
                  </a:tr>
                  <a:tr h="915861">
                    <a:tc>
                      <a:txBody>
                        <a:bodyPr/>
                        <a:lstStyle/>
                        <a:p>
                          <a:pPr algn="ctr"/>
                          <a:r>
                            <a:rPr lang="en-US" sz="2800" dirty="0"/>
                            <a:t>Velocity</a:t>
                          </a:r>
                          <a:endParaRPr lang="en-CA" sz="2800" dirty="0"/>
                        </a:p>
                      </a:txBody>
                      <a:tcPr anchor="ctr"/>
                    </a:tc>
                    <a:tc>
                      <a:txBody>
                        <a:bodyPr/>
                        <a:lstStyle/>
                        <a:p>
                          <a:pPr/>
                          <a14:m>
                            <m:oMathPara xmlns:m="http://schemas.openxmlformats.org/officeDocument/2006/math">
                              <m:oMathParaPr>
                                <m:jc m:val="centerGroup"/>
                              </m:oMathParaPr>
                              <m:oMath xmlns:m="http://schemas.openxmlformats.org/officeDocument/2006/math">
                                <m:acc>
                                  <m:accPr>
                                    <m:chr m:val="⃗"/>
                                    <m:ctrlPr>
                                      <a:rPr lang="en-US" sz="2700" b="0" i="1" smtClean="0">
                                        <a:latin typeface="Cambria Math" panose="02040503050406030204" pitchFamily="18" charset="0"/>
                                      </a:rPr>
                                    </m:ctrlPr>
                                  </m:accPr>
                                  <m:e>
                                    <m:r>
                                      <a:rPr lang="en-US" sz="2700" b="0" i="1" smtClean="0">
                                        <a:latin typeface="Cambria Math" panose="02040503050406030204" pitchFamily="18" charset="0"/>
                                      </a:rPr>
                                      <m:t>𝑢</m:t>
                                    </m:r>
                                  </m:e>
                                </m:acc>
                                <m:r>
                                  <a:rPr lang="en-US" sz="2700" b="0" i="1" smtClean="0">
                                    <a:latin typeface="Cambria Math" panose="02040503050406030204" pitchFamily="18" charset="0"/>
                                  </a:rPr>
                                  <m:t>=</m:t>
                                </m:r>
                                <m:f>
                                  <m:fPr>
                                    <m:ctrlPr>
                                      <a:rPr lang="en-US" sz="2700" b="0" i="1" smtClean="0">
                                        <a:latin typeface="Cambria Math" panose="02040503050406030204" pitchFamily="18" charset="0"/>
                                      </a:rPr>
                                    </m:ctrlPr>
                                  </m:fPr>
                                  <m:num>
                                    <m:r>
                                      <a:rPr lang="en-US" sz="2700" b="0" i="1" smtClean="0">
                                        <a:latin typeface="Cambria Math" panose="02040503050406030204" pitchFamily="18" charset="0"/>
                                      </a:rPr>
                                      <m:t>𝑑</m:t>
                                    </m:r>
                                    <m:acc>
                                      <m:accPr>
                                        <m:chr m:val="⃗"/>
                                        <m:ctrlPr>
                                          <a:rPr lang="en-US" sz="2700" b="0" i="1" smtClean="0">
                                            <a:latin typeface="Cambria Math" panose="02040503050406030204" pitchFamily="18" charset="0"/>
                                          </a:rPr>
                                        </m:ctrlPr>
                                      </m:accPr>
                                      <m:e>
                                        <m:r>
                                          <a:rPr lang="en-US" sz="2700" b="0" i="1" smtClean="0">
                                            <a:latin typeface="Cambria Math" panose="02040503050406030204" pitchFamily="18" charset="0"/>
                                          </a:rPr>
                                          <m:t>𝑟</m:t>
                                        </m:r>
                                      </m:e>
                                    </m:acc>
                                  </m:num>
                                  <m:den>
                                    <m:r>
                                      <a:rPr lang="en-US" sz="2700" b="0" i="1" smtClean="0">
                                        <a:latin typeface="Cambria Math" panose="02040503050406030204" pitchFamily="18" charset="0"/>
                                      </a:rPr>
                                      <m:t>𝑑</m:t>
                                    </m:r>
                                    <m:r>
                                      <a:rPr lang="en-US" sz="2700" b="0" i="1" smtClean="0">
                                        <a:solidFill>
                                          <a:srgbClr val="0070C0"/>
                                        </a:solidFill>
                                        <a:latin typeface="Cambria Math" panose="02040503050406030204" pitchFamily="18" charset="0"/>
                                      </a:rPr>
                                      <m:t>𝑡</m:t>
                                    </m:r>
                                  </m:den>
                                </m:f>
                              </m:oMath>
                            </m:oMathPara>
                          </a14:m>
                          <a:endParaRPr lang="en-CA" sz="27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lang="en-US" sz="2700" b="0" i="1" smtClean="0">
                                        <a:solidFill>
                                          <a:schemeClr val="bg1"/>
                                        </a:solidFill>
                                        <a:latin typeface="Cambria Math" panose="02040503050406030204" pitchFamily="18" charset="0"/>
                                      </a:rPr>
                                    </m:ctrlPr>
                                  </m:accPr>
                                  <m:e>
                                    <m:r>
                                      <a:rPr lang="en-US" sz="2700" b="0" i="1" smtClean="0">
                                        <a:solidFill>
                                          <a:schemeClr val="bg1"/>
                                        </a:solidFill>
                                        <a:latin typeface="Cambria Math" panose="02040503050406030204" pitchFamily="18" charset="0"/>
                                      </a:rPr>
                                      <m:t>𝑈</m:t>
                                    </m:r>
                                  </m:e>
                                </m:acc>
                                <m:r>
                                  <a:rPr lang="en-US" sz="2700" b="0" i="1" smtClean="0">
                                    <a:solidFill>
                                      <a:schemeClr val="bg1"/>
                                    </a:solidFill>
                                    <a:latin typeface="Cambria Math" panose="02040503050406030204" pitchFamily="18" charset="0"/>
                                  </a:rPr>
                                  <m:t>=</m:t>
                                </m:r>
                                <m:f>
                                  <m:fPr>
                                    <m:ctrlPr>
                                      <a:rPr lang="en-US" sz="2700" b="0" i="1" smtClean="0">
                                        <a:solidFill>
                                          <a:schemeClr val="bg1"/>
                                        </a:solidFill>
                                        <a:latin typeface="Cambria Math" panose="02040503050406030204" pitchFamily="18" charset="0"/>
                                      </a:rPr>
                                    </m:ctrlPr>
                                  </m:fPr>
                                  <m:num>
                                    <m:r>
                                      <a:rPr lang="en-US" sz="2700" b="0" i="1" smtClean="0">
                                        <a:solidFill>
                                          <a:schemeClr val="bg1"/>
                                        </a:solidFill>
                                        <a:latin typeface="Cambria Math" panose="02040503050406030204" pitchFamily="18" charset="0"/>
                                      </a:rPr>
                                      <m:t>𝑑</m:t>
                                    </m:r>
                                    <m:acc>
                                      <m:accPr>
                                        <m:chr m:val="⃗"/>
                                        <m:ctrlPr>
                                          <a:rPr lang="en-US" sz="2700" b="0" i="1" smtClean="0">
                                            <a:solidFill>
                                              <a:schemeClr val="bg1"/>
                                            </a:solidFill>
                                            <a:latin typeface="Cambria Math" panose="02040503050406030204" pitchFamily="18" charset="0"/>
                                          </a:rPr>
                                        </m:ctrlPr>
                                      </m:accPr>
                                      <m:e>
                                        <m:r>
                                          <a:rPr lang="en-US" sz="2700" b="0" i="1" smtClean="0">
                                            <a:solidFill>
                                              <a:schemeClr val="bg1"/>
                                            </a:solidFill>
                                            <a:latin typeface="Cambria Math" panose="02040503050406030204" pitchFamily="18" charset="0"/>
                                          </a:rPr>
                                          <m:t>𝑆</m:t>
                                        </m:r>
                                      </m:e>
                                    </m:acc>
                                  </m:num>
                                  <m:den>
                                    <m:r>
                                      <a:rPr lang="en-US" sz="2700" b="0" i="1" smtClean="0">
                                        <a:solidFill>
                                          <a:schemeClr val="bg1"/>
                                        </a:solidFill>
                                        <a:latin typeface="Cambria Math" panose="02040503050406030204" pitchFamily="18" charset="0"/>
                                      </a:rPr>
                                      <m:t>𝑑</m:t>
                                    </m:r>
                                    <m:r>
                                      <a:rPr lang="en-US" sz="2700" b="0" i="1" smtClean="0">
                                        <a:solidFill>
                                          <a:schemeClr val="bg1"/>
                                        </a:solidFill>
                                        <a:latin typeface="Cambria Math" panose="02040503050406030204" pitchFamily="18" charset="0"/>
                                      </a:rPr>
                                      <m:t>𝜏</m:t>
                                    </m:r>
                                  </m:den>
                                </m:f>
                              </m:oMath>
                            </m:oMathPara>
                          </a14:m>
                          <a:endParaRPr lang="en-CA" sz="2700" dirty="0">
                            <a:solidFill>
                              <a:schemeClr val="bg1"/>
                            </a:solidFill>
                          </a:endParaRPr>
                        </a:p>
                      </a:txBody>
                      <a:tcPr anchor="ctr">
                        <a:solidFill>
                          <a:schemeClr val="bg1"/>
                        </a:solidFill>
                      </a:tcPr>
                    </a:tc>
                    <a:extLst>
                      <a:ext uri="{0D108BD9-81ED-4DB2-BD59-A6C34878D82A}">
                        <a16:rowId xmlns:a16="http://schemas.microsoft.com/office/drawing/2014/main" val="1064866929"/>
                      </a:ext>
                    </a:extLst>
                  </a:tr>
                  <a:tr h="915861">
                    <a:tc>
                      <a:txBody>
                        <a:bodyPr/>
                        <a:lstStyle/>
                        <a:p>
                          <a:pPr algn="ctr"/>
                          <a:r>
                            <a:rPr lang="en-US" sz="2800" dirty="0"/>
                            <a:t>Momentum</a:t>
                          </a:r>
                          <a:endParaRPr lang="en-CA" sz="28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lang="en-US" sz="2700" b="0" i="1" smtClean="0">
                                        <a:latin typeface="Cambria Math" panose="02040503050406030204" pitchFamily="18" charset="0"/>
                                      </a:rPr>
                                    </m:ctrlPr>
                                  </m:accPr>
                                  <m:e>
                                    <m:r>
                                      <a:rPr lang="en-US" sz="2700" b="0" i="1" smtClean="0">
                                        <a:latin typeface="Cambria Math" panose="02040503050406030204" pitchFamily="18" charset="0"/>
                                      </a:rPr>
                                      <m:t>𝑝</m:t>
                                    </m:r>
                                  </m:e>
                                </m:acc>
                                <m:r>
                                  <a:rPr lang="en-US" sz="2700" b="0" i="1" smtClean="0">
                                    <a:latin typeface="Cambria Math" panose="02040503050406030204" pitchFamily="18" charset="0"/>
                                  </a:rPr>
                                  <m:t>=</m:t>
                                </m:r>
                                <m:r>
                                  <a:rPr lang="en-US" sz="2700" b="0" i="1" smtClean="0">
                                    <a:latin typeface="Cambria Math" panose="02040503050406030204" pitchFamily="18" charset="0"/>
                                  </a:rPr>
                                  <m:t>𝑚</m:t>
                                </m:r>
                                <m:acc>
                                  <m:accPr>
                                    <m:chr m:val="⃗"/>
                                    <m:ctrlPr>
                                      <a:rPr lang="en-US" sz="2700" b="0" i="1" smtClean="0">
                                        <a:latin typeface="Cambria Math" panose="02040503050406030204" pitchFamily="18" charset="0"/>
                                      </a:rPr>
                                    </m:ctrlPr>
                                  </m:accPr>
                                  <m:e>
                                    <m:r>
                                      <a:rPr lang="en-US" sz="2700" b="0" i="1" smtClean="0">
                                        <a:latin typeface="Cambria Math" panose="02040503050406030204" pitchFamily="18" charset="0"/>
                                      </a:rPr>
                                      <m:t>𝑢</m:t>
                                    </m:r>
                                  </m:e>
                                </m:acc>
                                <m:r>
                                  <a:rPr lang="en-US" sz="2700" b="0" i="1" smtClean="0">
                                    <a:latin typeface="Cambria Math" panose="02040503050406030204" pitchFamily="18" charset="0"/>
                                  </a:rPr>
                                  <m:t>=</m:t>
                                </m:r>
                                <m:r>
                                  <a:rPr lang="en-US" sz="2700" b="0" i="1" smtClean="0">
                                    <a:latin typeface="Cambria Math" panose="02040503050406030204" pitchFamily="18" charset="0"/>
                                  </a:rPr>
                                  <m:t>𝑚</m:t>
                                </m:r>
                                <m:f>
                                  <m:fPr>
                                    <m:ctrlPr>
                                      <a:rPr lang="en-US" sz="2700" b="0" i="1" smtClean="0">
                                        <a:latin typeface="Cambria Math" panose="02040503050406030204" pitchFamily="18" charset="0"/>
                                      </a:rPr>
                                    </m:ctrlPr>
                                  </m:fPr>
                                  <m:num>
                                    <m:r>
                                      <a:rPr lang="en-US" sz="2700" b="0" i="1" smtClean="0">
                                        <a:latin typeface="Cambria Math" panose="02040503050406030204" pitchFamily="18" charset="0"/>
                                      </a:rPr>
                                      <m:t>𝑑</m:t>
                                    </m:r>
                                    <m:acc>
                                      <m:accPr>
                                        <m:chr m:val="⃗"/>
                                        <m:ctrlPr>
                                          <a:rPr lang="en-US" sz="2700" b="0" i="1" smtClean="0">
                                            <a:latin typeface="Cambria Math" panose="02040503050406030204" pitchFamily="18" charset="0"/>
                                          </a:rPr>
                                        </m:ctrlPr>
                                      </m:accPr>
                                      <m:e>
                                        <m:r>
                                          <a:rPr lang="en-US" sz="2700" b="0" i="1" smtClean="0">
                                            <a:latin typeface="Cambria Math" panose="02040503050406030204" pitchFamily="18" charset="0"/>
                                          </a:rPr>
                                          <m:t>𝑟</m:t>
                                        </m:r>
                                      </m:e>
                                    </m:acc>
                                  </m:num>
                                  <m:den>
                                    <m:r>
                                      <a:rPr lang="en-US" sz="2700" b="0" i="1" smtClean="0">
                                        <a:latin typeface="Cambria Math" panose="02040503050406030204" pitchFamily="18" charset="0"/>
                                      </a:rPr>
                                      <m:t>𝑑</m:t>
                                    </m:r>
                                    <m:r>
                                      <a:rPr lang="en-US" sz="2700" b="0" i="1" smtClean="0">
                                        <a:solidFill>
                                          <a:srgbClr val="0070C0"/>
                                        </a:solidFill>
                                        <a:latin typeface="Cambria Math" panose="02040503050406030204" pitchFamily="18" charset="0"/>
                                      </a:rPr>
                                      <m:t>𝑡</m:t>
                                    </m:r>
                                  </m:den>
                                </m:f>
                              </m:oMath>
                            </m:oMathPara>
                          </a14:m>
                          <a:endParaRPr lang="en-CA" sz="2700" dirty="0"/>
                        </a:p>
                      </a:txBody>
                      <a:tcPr anchor="ctr"/>
                    </a:tc>
                    <a:tc>
                      <a:txBody>
                        <a:bodyPr/>
                        <a:lstStyle/>
                        <a:p>
                          <a:pPr/>
                          <a14:m>
                            <m:oMathPara xmlns:m="http://schemas.openxmlformats.org/officeDocument/2006/math">
                              <m:oMathParaPr>
                                <m:jc m:val="centerGroup"/>
                              </m:oMathParaPr>
                              <m:oMath xmlns:m="http://schemas.openxmlformats.org/officeDocument/2006/math">
                                <m:acc>
                                  <m:accPr>
                                    <m:chr m:val="⃗"/>
                                    <m:ctrlPr>
                                      <a:rPr lang="en-US" sz="2700" b="0" i="1" smtClean="0">
                                        <a:solidFill>
                                          <a:schemeClr val="bg1"/>
                                        </a:solidFill>
                                        <a:latin typeface="Cambria Math" panose="02040503050406030204" pitchFamily="18" charset="0"/>
                                      </a:rPr>
                                    </m:ctrlPr>
                                  </m:accPr>
                                  <m:e>
                                    <m:r>
                                      <a:rPr lang="en-US" sz="2700" b="0" i="1" smtClean="0">
                                        <a:solidFill>
                                          <a:schemeClr val="bg1"/>
                                        </a:solidFill>
                                        <a:latin typeface="Cambria Math" panose="02040503050406030204" pitchFamily="18" charset="0"/>
                                      </a:rPr>
                                      <m:t>𝑃</m:t>
                                    </m:r>
                                  </m:e>
                                </m:acc>
                                <m:r>
                                  <a:rPr lang="en-US" sz="2700" b="0" i="1" smtClean="0">
                                    <a:solidFill>
                                      <a:schemeClr val="bg1"/>
                                    </a:solidFill>
                                    <a:latin typeface="Cambria Math" panose="02040503050406030204" pitchFamily="18" charset="0"/>
                                  </a:rPr>
                                  <m:t>=</m:t>
                                </m:r>
                                <m:r>
                                  <a:rPr lang="en-US" sz="2700" b="0" i="1" smtClean="0">
                                    <a:solidFill>
                                      <a:schemeClr val="bg1"/>
                                    </a:solidFill>
                                    <a:latin typeface="Cambria Math" panose="02040503050406030204" pitchFamily="18" charset="0"/>
                                  </a:rPr>
                                  <m:t>𝑚</m:t>
                                </m:r>
                                <m:acc>
                                  <m:accPr>
                                    <m:chr m:val="⃗"/>
                                    <m:ctrlPr>
                                      <a:rPr lang="en-US" sz="2700" b="0" i="1" smtClean="0">
                                        <a:solidFill>
                                          <a:schemeClr val="bg1"/>
                                        </a:solidFill>
                                        <a:latin typeface="Cambria Math" panose="02040503050406030204" pitchFamily="18" charset="0"/>
                                      </a:rPr>
                                    </m:ctrlPr>
                                  </m:accPr>
                                  <m:e>
                                    <m:r>
                                      <a:rPr lang="en-US" sz="2700" b="0" i="1" smtClean="0">
                                        <a:solidFill>
                                          <a:schemeClr val="bg1"/>
                                        </a:solidFill>
                                        <a:latin typeface="Cambria Math" panose="02040503050406030204" pitchFamily="18" charset="0"/>
                                      </a:rPr>
                                      <m:t>𝑈</m:t>
                                    </m:r>
                                  </m:e>
                                </m:acc>
                                <m:r>
                                  <a:rPr lang="en-US" sz="2700" b="0" i="1" smtClean="0">
                                    <a:solidFill>
                                      <a:schemeClr val="bg1"/>
                                    </a:solidFill>
                                    <a:latin typeface="Cambria Math" panose="02040503050406030204" pitchFamily="18" charset="0"/>
                                  </a:rPr>
                                  <m:t>=</m:t>
                                </m:r>
                                <m:r>
                                  <a:rPr lang="en-US" sz="2700" b="0" i="1" smtClean="0">
                                    <a:solidFill>
                                      <a:schemeClr val="bg1"/>
                                    </a:solidFill>
                                    <a:latin typeface="Cambria Math" panose="02040503050406030204" pitchFamily="18" charset="0"/>
                                  </a:rPr>
                                  <m:t>𝑚</m:t>
                                </m:r>
                                <m:f>
                                  <m:fPr>
                                    <m:ctrlPr>
                                      <a:rPr lang="en-US" sz="2700" b="0" i="1" smtClean="0">
                                        <a:solidFill>
                                          <a:schemeClr val="bg1"/>
                                        </a:solidFill>
                                        <a:latin typeface="Cambria Math" panose="02040503050406030204" pitchFamily="18" charset="0"/>
                                      </a:rPr>
                                    </m:ctrlPr>
                                  </m:fPr>
                                  <m:num>
                                    <m:r>
                                      <a:rPr lang="en-US" sz="2700" b="0" i="1" smtClean="0">
                                        <a:solidFill>
                                          <a:schemeClr val="bg1"/>
                                        </a:solidFill>
                                        <a:latin typeface="Cambria Math" panose="02040503050406030204" pitchFamily="18" charset="0"/>
                                      </a:rPr>
                                      <m:t>𝑑</m:t>
                                    </m:r>
                                    <m:acc>
                                      <m:accPr>
                                        <m:chr m:val="⃗"/>
                                        <m:ctrlPr>
                                          <a:rPr lang="en-US" sz="2700" b="0" i="1" smtClean="0">
                                            <a:solidFill>
                                              <a:schemeClr val="bg1"/>
                                            </a:solidFill>
                                            <a:latin typeface="Cambria Math" panose="02040503050406030204" pitchFamily="18" charset="0"/>
                                          </a:rPr>
                                        </m:ctrlPr>
                                      </m:accPr>
                                      <m:e>
                                        <m:r>
                                          <a:rPr lang="en-US" sz="2700" b="0" i="1" smtClean="0">
                                            <a:solidFill>
                                              <a:schemeClr val="bg1"/>
                                            </a:solidFill>
                                            <a:latin typeface="Cambria Math" panose="02040503050406030204" pitchFamily="18" charset="0"/>
                                          </a:rPr>
                                          <m:t>𝑆</m:t>
                                        </m:r>
                                      </m:e>
                                    </m:acc>
                                  </m:num>
                                  <m:den>
                                    <m:r>
                                      <a:rPr lang="en-US" sz="2700" b="0" i="1" smtClean="0">
                                        <a:solidFill>
                                          <a:schemeClr val="bg1"/>
                                        </a:solidFill>
                                        <a:latin typeface="Cambria Math" panose="02040503050406030204" pitchFamily="18" charset="0"/>
                                      </a:rPr>
                                      <m:t>𝑑</m:t>
                                    </m:r>
                                    <m:r>
                                      <a:rPr lang="en-US" sz="2700" b="0" i="1" smtClean="0">
                                        <a:solidFill>
                                          <a:schemeClr val="bg1"/>
                                        </a:solidFill>
                                        <a:latin typeface="Cambria Math" panose="02040503050406030204" pitchFamily="18" charset="0"/>
                                      </a:rPr>
                                      <m:t>𝜏</m:t>
                                    </m:r>
                                  </m:den>
                                </m:f>
                              </m:oMath>
                            </m:oMathPara>
                          </a14:m>
                          <a:endParaRPr lang="en-CA" sz="2700" dirty="0">
                            <a:solidFill>
                              <a:schemeClr val="bg1"/>
                            </a:solidFill>
                          </a:endParaRPr>
                        </a:p>
                      </a:txBody>
                      <a:tcPr anchor="ctr">
                        <a:solidFill>
                          <a:schemeClr val="bg1"/>
                        </a:solidFill>
                      </a:tcPr>
                    </a:tc>
                    <a:extLst>
                      <a:ext uri="{0D108BD9-81ED-4DB2-BD59-A6C34878D82A}">
                        <a16:rowId xmlns:a16="http://schemas.microsoft.com/office/drawing/2014/main" val="2308213411"/>
                      </a:ext>
                    </a:extLst>
                  </a:tr>
                  <a:tr h="915861">
                    <a:tc>
                      <a:txBody>
                        <a:bodyPr/>
                        <a:lstStyle/>
                        <a:p>
                          <a:pPr algn="ctr"/>
                          <a:r>
                            <a:rPr lang="en-US" sz="2800" dirty="0"/>
                            <a:t>Acceleration</a:t>
                          </a:r>
                          <a:endParaRPr lang="en-CA" sz="28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lang="en-US" sz="2700" b="0" i="1" smtClean="0">
                                        <a:latin typeface="Cambria Math" panose="02040503050406030204" pitchFamily="18" charset="0"/>
                                      </a:rPr>
                                    </m:ctrlPr>
                                  </m:accPr>
                                  <m:e>
                                    <m:r>
                                      <a:rPr lang="en-US" sz="2700" b="0" i="1" smtClean="0">
                                        <a:latin typeface="Cambria Math" panose="02040503050406030204" pitchFamily="18" charset="0"/>
                                      </a:rPr>
                                      <m:t>𝑎</m:t>
                                    </m:r>
                                  </m:e>
                                </m:acc>
                                <m:r>
                                  <a:rPr lang="en-US" sz="2700" b="0" i="1" smtClean="0">
                                    <a:latin typeface="Cambria Math" panose="02040503050406030204" pitchFamily="18" charset="0"/>
                                  </a:rPr>
                                  <m:t>=</m:t>
                                </m:r>
                                <m:f>
                                  <m:fPr>
                                    <m:ctrlPr>
                                      <a:rPr lang="en-US" sz="2700" b="0" i="1" smtClean="0">
                                        <a:latin typeface="Cambria Math" panose="02040503050406030204" pitchFamily="18" charset="0"/>
                                      </a:rPr>
                                    </m:ctrlPr>
                                  </m:fPr>
                                  <m:num>
                                    <m:sSup>
                                      <m:sSupPr>
                                        <m:ctrlPr>
                                          <a:rPr lang="en-US" sz="2700" b="0" i="1" smtClean="0">
                                            <a:latin typeface="Cambria Math" panose="02040503050406030204" pitchFamily="18" charset="0"/>
                                          </a:rPr>
                                        </m:ctrlPr>
                                      </m:sSupPr>
                                      <m:e>
                                        <m:r>
                                          <a:rPr lang="en-US" sz="2700" b="0" i="1" smtClean="0">
                                            <a:latin typeface="Cambria Math" panose="02040503050406030204" pitchFamily="18" charset="0"/>
                                          </a:rPr>
                                          <m:t>𝑑</m:t>
                                        </m:r>
                                      </m:e>
                                      <m:sup>
                                        <m:r>
                                          <a:rPr lang="en-US" sz="2700" b="0" i="1" smtClean="0">
                                            <a:latin typeface="Cambria Math" panose="02040503050406030204" pitchFamily="18" charset="0"/>
                                          </a:rPr>
                                          <m:t>2</m:t>
                                        </m:r>
                                      </m:sup>
                                    </m:sSup>
                                    <m:acc>
                                      <m:accPr>
                                        <m:chr m:val="⃗"/>
                                        <m:ctrlPr>
                                          <a:rPr lang="en-US" sz="2700" b="0" i="1" smtClean="0">
                                            <a:latin typeface="Cambria Math" panose="02040503050406030204" pitchFamily="18" charset="0"/>
                                          </a:rPr>
                                        </m:ctrlPr>
                                      </m:accPr>
                                      <m:e>
                                        <m:r>
                                          <a:rPr lang="en-US" sz="2700" b="0" i="1" smtClean="0">
                                            <a:latin typeface="Cambria Math" panose="02040503050406030204" pitchFamily="18" charset="0"/>
                                          </a:rPr>
                                          <m:t>𝑟</m:t>
                                        </m:r>
                                      </m:e>
                                    </m:acc>
                                  </m:num>
                                  <m:den>
                                    <m:r>
                                      <a:rPr lang="en-US" sz="2700" b="0" i="1" smtClean="0">
                                        <a:latin typeface="Cambria Math" panose="02040503050406030204" pitchFamily="18" charset="0"/>
                                      </a:rPr>
                                      <m:t>𝑑</m:t>
                                    </m:r>
                                    <m:sSup>
                                      <m:sSupPr>
                                        <m:ctrlPr>
                                          <a:rPr lang="en-US" sz="2700" b="0" i="1" smtClean="0">
                                            <a:latin typeface="Cambria Math" panose="02040503050406030204" pitchFamily="18" charset="0"/>
                                          </a:rPr>
                                        </m:ctrlPr>
                                      </m:sSupPr>
                                      <m:e>
                                        <m:r>
                                          <a:rPr lang="en-US" sz="2700" b="0" i="1" smtClean="0">
                                            <a:solidFill>
                                              <a:srgbClr val="0070C0"/>
                                            </a:solidFill>
                                            <a:latin typeface="Cambria Math" panose="02040503050406030204" pitchFamily="18" charset="0"/>
                                          </a:rPr>
                                          <m:t>𝑡</m:t>
                                        </m:r>
                                      </m:e>
                                      <m:sup>
                                        <m:r>
                                          <a:rPr lang="en-US" sz="2700" b="0" i="1" smtClean="0">
                                            <a:latin typeface="Cambria Math" panose="02040503050406030204" pitchFamily="18" charset="0"/>
                                          </a:rPr>
                                          <m:t>2</m:t>
                                        </m:r>
                                      </m:sup>
                                    </m:sSup>
                                  </m:den>
                                </m:f>
                              </m:oMath>
                            </m:oMathPara>
                          </a14:m>
                          <a:endParaRPr lang="en-CA" sz="2700" b="1" dirty="0"/>
                        </a:p>
                      </a:txBody>
                      <a:tcPr anchor="ctr"/>
                    </a:tc>
                    <a:tc>
                      <a:txBody>
                        <a:bodyPr/>
                        <a:lstStyle/>
                        <a:p>
                          <a:pPr/>
                          <a14:m>
                            <m:oMathPara xmlns:m="http://schemas.openxmlformats.org/officeDocument/2006/math">
                              <m:oMathParaPr>
                                <m:jc m:val="centerGroup"/>
                              </m:oMathParaPr>
                              <m:oMath xmlns:m="http://schemas.openxmlformats.org/officeDocument/2006/math">
                                <m:acc>
                                  <m:accPr>
                                    <m:chr m:val="⃗"/>
                                    <m:ctrlPr>
                                      <a:rPr lang="en-US" sz="2700" b="0" i="1" smtClean="0">
                                        <a:solidFill>
                                          <a:schemeClr val="bg1"/>
                                        </a:solidFill>
                                        <a:latin typeface="Cambria Math" panose="02040503050406030204" pitchFamily="18" charset="0"/>
                                      </a:rPr>
                                    </m:ctrlPr>
                                  </m:accPr>
                                  <m:e>
                                    <m:r>
                                      <a:rPr lang="en-US" sz="2700" b="0" i="1" smtClean="0">
                                        <a:solidFill>
                                          <a:schemeClr val="bg1"/>
                                        </a:solidFill>
                                        <a:latin typeface="Cambria Math" panose="02040503050406030204" pitchFamily="18" charset="0"/>
                                      </a:rPr>
                                      <m:t>𝐴</m:t>
                                    </m:r>
                                  </m:e>
                                </m:acc>
                                <m:r>
                                  <a:rPr lang="en-US" sz="2700" b="0" i="1" smtClean="0">
                                    <a:solidFill>
                                      <a:schemeClr val="bg1"/>
                                    </a:solidFill>
                                    <a:latin typeface="Cambria Math" panose="02040503050406030204" pitchFamily="18" charset="0"/>
                                  </a:rPr>
                                  <m:t>=</m:t>
                                </m:r>
                                <m:f>
                                  <m:fPr>
                                    <m:ctrlPr>
                                      <a:rPr lang="en-US" sz="2700" b="0" i="1" smtClean="0">
                                        <a:solidFill>
                                          <a:schemeClr val="bg1"/>
                                        </a:solidFill>
                                        <a:latin typeface="Cambria Math" panose="02040503050406030204" pitchFamily="18" charset="0"/>
                                      </a:rPr>
                                    </m:ctrlPr>
                                  </m:fPr>
                                  <m:num>
                                    <m:sSup>
                                      <m:sSupPr>
                                        <m:ctrlPr>
                                          <a:rPr lang="en-US" sz="2700" b="0" i="1" smtClean="0">
                                            <a:solidFill>
                                              <a:schemeClr val="bg1"/>
                                            </a:solidFill>
                                            <a:latin typeface="Cambria Math" panose="02040503050406030204" pitchFamily="18" charset="0"/>
                                          </a:rPr>
                                        </m:ctrlPr>
                                      </m:sSupPr>
                                      <m:e>
                                        <m:r>
                                          <a:rPr lang="en-US" sz="2700" b="0" i="1" smtClean="0">
                                            <a:solidFill>
                                              <a:schemeClr val="bg1"/>
                                            </a:solidFill>
                                            <a:latin typeface="Cambria Math" panose="02040503050406030204" pitchFamily="18" charset="0"/>
                                          </a:rPr>
                                          <m:t>𝑑</m:t>
                                        </m:r>
                                      </m:e>
                                      <m:sup>
                                        <m:r>
                                          <a:rPr lang="en-US" sz="2700" b="0" i="1" smtClean="0">
                                            <a:solidFill>
                                              <a:schemeClr val="bg1"/>
                                            </a:solidFill>
                                            <a:latin typeface="Cambria Math" panose="02040503050406030204" pitchFamily="18" charset="0"/>
                                          </a:rPr>
                                          <m:t>2</m:t>
                                        </m:r>
                                      </m:sup>
                                    </m:sSup>
                                    <m:acc>
                                      <m:accPr>
                                        <m:chr m:val="⃗"/>
                                        <m:ctrlPr>
                                          <a:rPr lang="en-US" sz="2700" b="0" i="1" smtClean="0">
                                            <a:solidFill>
                                              <a:schemeClr val="bg1"/>
                                            </a:solidFill>
                                            <a:latin typeface="Cambria Math" panose="02040503050406030204" pitchFamily="18" charset="0"/>
                                          </a:rPr>
                                        </m:ctrlPr>
                                      </m:accPr>
                                      <m:e>
                                        <m:r>
                                          <a:rPr lang="en-US" sz="2700" b="0" i="1" smtClean="0">
                                            <a:solidFill>
                                              <a:schemeClr val="bg1"/>
                                            </a:solidFill>
                                            <a:latin typeface="Cambria Math" panose="02040503050406030204" pitchFamily="18" charset="0"/>
                                          </a:rPr>
                                          <m:t>𝑆</m:t>
                                        </m:r>
                                      </m:e>
                                    </m:acc>
                                  </m:num>
                                  <m:den>
                                    <m:sSup>
                                      <m:sSupPr>
                                        <m:ctrlPr>
                                          <a:rPr lang="en-US" sz="2700" b="0" i="1" smtClean="0">
                                            <a:solidFill>
                                              <a:schemeClr val="bg1"/>
                                            </a:solidFill>
                                            <a:latin typeface="Cambria Math" panose="02040503050406030204" pitchFamily="18" charset="0"/>
                                          </a:rPr>
                                        </m:ctrlPr>
                                      </m:sSupPr>
                                      <m:e>
                                        <m:r>
                                          <a:rPr lang="en-US" sz="2700" b="0" i="1" smtClean="0">
                                            <a:solidFill>
                                              <a:schemeClr val="bg1"/>
                                            </a:solidFill>
                                            <a:latin typeface="Cambria Math" panose="02040503050406030204" pitchFamily="18" charset="0"/>
                                          </a:rPr>
                                          <m:t>𝑑</m:t>
                                        </m:r>
                                        <m:r>
                                          <a:rPr lang="en-US" sz="2700" b="0" i="1" smtClean="0">
                                            <a:solidFill>
                                              <a:schemeClr val="bg1"/>
                                            </a:solidFill>
                                            <a:latin typeface="Cambria Math" panose="02040503050406030204" pitchFamily="18" charset="0"/>
                                          </a:rPr>
                                          <m:t>𝜏</m:t>
                                        </m:r>
                                      </m:e>
                                      <m:sup>
                                        <m:r>
                                          <a:rPr lang="en-US" sz="2700" b="0" i="1" smtClean="0">
                                            <a:solidFill>
                                              <a:schemeClr val="bg1"/>
                                            </a:solidFill>
                                            <a:latin typeface="Cambria Math" panose="02040503050406030204" pitchFamily="18" charset="0"/>
                                          </a:rPr>
                                          <m:t>2</m:t>
                                        </m:r>
                                      </m:sup>
                                    </m:sSup>
                                  </m:den>
                                </m:f>
                              </m:oMath>
                            </m:oMathPara>
                          </a14:m>
                          <a:endParaRPr lang="en-CA" sz="2700" dirty="0">
                            <a:solidFill>
                              <a:schemeClr val="bg1"/>
                            </a:solidFill>
                          </a:endParaRPr>
                        </a:p>
                      </a:txBody>
                      <a:tcPr anchor="ctr">
                        <a:solidFill>
                          <a:schemeClr val="bg1"/>
                        </a:solidFill>
                      </a:tcPr>
                    </a:tc>
                    <a:extLst>
                      <a:ext uri="{0D108BD9-81ED-4DB2-BD59-A6C34878D82A}">
                        <a16:rowId xmlns:a16="http://schemas.microsoft.com/office/drawing/2014/main" val="1336221293"/>
                      </a:ext>
                    </a:extLst>
                  </a:tr>
                  <a:tr h="915861">
                    <a:tc>
                      <a:txBody>
                        <a:bodyPr/>
                        <a:lstStyle/>
                        <a:p>
                          <a:pPr algn="ctr"/>
                          <a:r>
                            <a:rPr lang="en-US" sz="2800" dirty="0"/>
                            <a:t>Force</a:t>
                          </a:r>
                          <a:endParaRPr lang="en-CA" sz="28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lang="en-US" sz="2700" b="0" i="1" smtClean="0">
                                        <a:latin typeface="Cambria Math" panose="02040503050406030204" pitchFamily="18" charset="0"/>
                                      </a:rPr>
                                    </m:ctrlPr>
                                  </m:accPr>
                                  <m:e>
                                    <m:r>
                                      <a:rPr lang="en-US" sz="2700" b="0" i="1" smtClean="0">
                                        <a:latin typeface="Cambria Math" panose="02040503050406030204" pitchFamily="18" charset="0"/>
                                      </a:rPr>
                                      <m:t>𝑓</m:t>
                                    </m:r>
                                  </m:e>
                                </m:acc>
                                <m:r>
                                  <a:rPr lang="en-US" sz="2700" b="0" i="1" smtClean="0">
                                    <a:latin typeface="Cambria Math" panose="02040503050406030204" pitchFamily="18" charset="0"/>
                                  </a:rPr>
                                  <m:t>=</m:t>
                                </m:r>
                                <m:f>
                                  <m:fPr>
                                    <m:ctrlPr>
                                      <a:rPr lang="en-US" sz="2700" b="0" i="1" smtClean="0">
                                        <a:latin typeface="Cambria Math" panose="02040503050406030204" pitchFamily="18" charset="0"/>
                                      </a:rPr>
                                    </m:ctrlPr>
                                  </m:fPr>
                                  <m:num>
                                    <m:r>
                                      <a:rPr lang="en-US" sz="2700" b="0" i="1" smtClean="0">
                                        <a:latin typeface="Cambria Math" panose="02040503050406030204" pitchFamily="18" charset="0"/>
                                      </a:rPr>
                                      <m:t>𝑑</m:t>
                                    </m:r>
                                    <m:acc>
                                      <m:accPr>
                                        <m:chr m:val="⃗"/>
                                        <m:ctrlPr>
                                          <a:rPr lang="en-US" sz="2700" b="0" i="1" smtClean="0">
                                            <a:latin typeface="Cambria Math" panose="02040503050406030204" pitchFamily="18" charset="0"/>
                                          </a:rPr>
                                        </m:ctrlPr>
                                      </m:accPr>
                                      <m:e>
                                        <m:r>
                                          <a:rPr lang="en-US" sz="2700" b="0" i="1" smtClean="0">
                                            <a:latin typeface="Cambria Math" panose="02040503050406030204" pitchFamily="18" charset="0"/>
                                          </a:rPr>
                                          <m:t>𝑝</m:t>
                                        </m:r>
                                      </m:e>
                                    </m:acc>
                                  </m:num>
                                  <m:den>
                                    <m:r>
                                      <a:rPr lang="en-US" sz="2700" b="0" i="1" smtClean="0">
                                        <a:latin typeface="Cambria Math" panose="02040503050406030204" pitchFamily="18" charset="0"/>
                                      </a:rPr>
                                      <m:t>𝑑</m:t>
                                    </m:r>
                                    <m:r>
                                      <a:rPr lang="en-US" sz="2700" b="0" i="1" smtClean="0">
                                        <a:solidFill>
                                          <a:srgbClr val="0070C0"/>
                                        </a:solidFill>
                                        <a:latin typeface="Cambria Math" panose="02040503050406030204" pitchFamily="18" charset="0"/>
                                      </a:rPr>
                                      <m:t>𝑡</m:t>
                                    </m:r>
                                  </m:den>
                                </m:f>
                                <m:r>
                                  <a:rPr lang="en-US" sz="2700" b="0" i="1" smtClean="0">
                                    <a:latin typeface="Cambria Math" panose="02040503050406030204" pitchFamily="18" charset="0"/>
                                  </a:rPr>
                                  <m:t>=</m:t>
                                </m:r>
                                <m:r>
                                  <a:rPr lang="en-US" sz="2700" b="0" i="1" smtClean="0">
                                    <a:latin typeface="Cambria Math" panose="02040503050406030204" pitchFamily="18" charset="0"/>
                                  </a:rPr>
                                  <m:t>𝑚</m:t>
                                </m:r>
                                <m:acc>
                                  <m:accPr>
                                    <m:chr m:val="⃗"/>
                                    <m:ctrlPr>
                                      <a:rPr lang="en-US" sz="2700" b="0" i="1" smtClean="0">
                                        <a:latin typeface="Cambria Math" panose="02040503050406030204" pitchFamily="18" charset="0"/>
                                      </a:rPr>
                                    </m:ctrlPr>
                                  </m:accPr>
                                  <m:e>
                                    <m:r>
                                      <a:rPr lang="en-US" sz="2700" b="0" i="1" smtClean="0">
                                        <a:latin typeface="Cambria Math" panose="02040503050406030204" pitchFamily="18" charset="0"/>
                                      </a:rPr>
                                      <m:t>𝑎</m:t>
                                    </m:r>
                                  </m:e>
                                </m:acc>
                              </m:oMath>
                            </m:oMathPara>
                          </a14:m>
                          <a:endParaRPr lang="en-CA" sz="27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lang="en-US" sz="2700" b="0" i="1" smtClean="0">
                                        <a:solidFill>
                                          <a:schemeClr val="bg1"/>
                                        </a:solidFill>
                                        <a:latin typeface="Cambria Math" panose="02040503050406030204" pitchFamily="18" charset="0"/>
                                      </a:rPr>
                                    </m:ctrlPr>
                                  </m:accPr>
                                  <m:e>
                                    <m:r>
                                      <a:rPr lang="en-US" sz="2700" b="0" i="1" smtClean="0">
                                        <a:solidFill>
                                          <a:schemeClr val="bg1"/>
                                        </a:solidFill>
                                        <a:latin typeface="Cambria Math" panose="02040503050406030204" pitchFamily="18" charset="0"/>
                                      </a:rPr>
                                      <m:t>𝐹</m:t>
                                    </m:r>
                                  </m:e>
                                </m:acc>
                                <m:r>
                                  <a:rPr lang="en-US" sz="2700" b="0" i="1" smtClean="0">
                                    <a:solidFill>
                                      <a:schemeClr val="bg1"/>
                                    </a:solidFill>
                                    <a:latin typeface="Cambria Math" panose="02040503050406030204" pitchFamily="18" charset="0"/>
                                  </a:rPr>
                                  <m:t>=</m:t>
                                </m:r>
                                <m:f>
                                  <m:fPr>
                                    <m:ctrlPr>
                                      <a:rPr lang="en-US" sz="2700" b="0" i="1" smtClean="0">
                                        <a:solidFill>
                                          <a:schemeClr val="bg1"/>
                                        </a:solidFill>
                                        <a:latin typeface="Cambria Math" panose="02040503050406030204" pitchFamily="18" charset="0"/>
                                      </a:rPr>
                                    </m:ctrlPr>
                                  </m:fPr>
                                  <m:num>
                                    <m:r>
                                      <a:rPr lang="en-US" sz="2700" b="0" i="1" smtClean="0">
                                        <a:solidFill>
                                          <a:schemeClr val="bg1"/>
                                        </a:solidFill>
                                        <a:latin typeface="Cambria Math" panose="02040503050406030204" pitchFamily="18" charset="0"/>
                                      </a:rPr>
                                      <m:t>𝑑</m:t>
                                    </m:r>
                                    <m:acc>
                                      <m:accPr>
                                        <m:chr m:val="⃗"/>
                                        <m:ctrlPr>
                                          <a:rPr lang="en-US" sz="2700" b="0" i="1" smtClean="0">
                                            <a:solidFill>
                                              <a:schemeClr val="bg1"/>
                                            </a:solidFill>
                                            <a:latin typeface="Cambria Math" panose="02040503050406030204" pitchFamily="18" charset="0"/>
                                          </a:rPr>
                                        </m:ctrlPr>
                                      </m:accPr>
                                      <m:e>
                                        <m:r>
                                          <a:rPr lang="en-US" sz="2700" b="0" i="1" smtClean="0">
                                            <a:solidFill>
                                              <a:schemeClr val="bg1"/>
                                            </a:solidFill>
                                            <a:latin typeface="Cambria Math" panose="02040503050406030204" pitchFamily="18" charset="0"/>
                                          </a:rPr>
                                          <m:t>𝑃</m:t>
                                        </m:r>
                                      </m:e>
                                    </m:acc>
                                  </m:num>
                                  <m:den>
                                    <m:r>
                                      <a:rPr lang="en-US" sz="2700" b="0" i="1" smtClean="0">
                                        <a:solidFill>
                                          <a:schemeClr val="bg1"/>
                                        </a:solidFill>
                                        <a:latin typeface="Cambria Math" panose="02040503050406030204" pitchFamily="18" charset="0"/>
                                      </a:rPr>
                                      <m:t>𝑑</m:t>
                                    </m:r>
                                    <m:r>
                                      <a:rPr lang="en-US" sz="2700" b="0" i="1" smtClean="0">
                                        <a:solidFill>
                                          <a:schemeClr val="bg1"/>
                                        </a:solidFill>
                                        <a:latin typeface="Cambria Math" panose="02040503050406030204" pitchFamily="18" charset="0"/>
                                      </a:rPr>
                                      <m:t>𝜏</m:t>
                                    </m:r>
                                  </m:den>
                                </m:f>
                                <m:r>
                                  <a:rPr lang="en-US" sz="2700" b="0" i="1" smtClean="0">
                                    <a:solidFill>
                                      <a:schemeClr val="bg1"/>
                                    </a:solidFill>
                                    <a:latin typeface="Cambria Math" panose="02040503050406030204" pitchFamily="18" charset="0"/>
                                  </a:rPr>
                                  <m:t>=</m:t>
                                </m:r>
                                <m:r>
                                  <a:rPr lang="en-US" sz="2700" b="0" i="1" smtClean="0">
                                    <a:solidFill>
                                      <a:schemeClr val="bg1"/>
                                    </a:solidFill>
                                    <a:latin typeface="Cambria Math" panose="02040503050406030204" pitchFamily="18" charset="0"/>
                                  </a:rPr>
                                  <m:t>𝑚</m:t>
                                </m:r>
                                <m:acc>
                                  <m:accPr>
                                    <m:chr m:val="⃗"/>
                                    <m:ctrlPr>
                                      <a:rPr lang="en-US" sz="2700" b="0" i="1" smtClean="0">
                                        <a:solidFill>
                                          <a:schemeClr val="bg1"/>
                                        </a:solidFill>
                                        <a:latin typeface="Cambria Math" panose="02040503050406030204" pitchFamily="18" charset="0"/>
                                      </a:rPr>
                                    </m:ctrlPr>
                                  </m:accPr>
                                  <m:e>
                                    <m:r>
                                      <a:rPr lang="en-US" sz="2700" b="0" i="1" smtClean="0">
                                        <a:solidFill>
                                          <a:schemeClr val="bg1"/>
                                        </a:solidFill>
                                        <a:latin typeface="Cambria Math" panose="02040503050406030204" pitchFamily="18" charset="0"/>
                                      </a:rPr>
                                      <m:t>𝐴</m:t>
                                    </m:r>
                                  </m:e>
                                </m:acc>
                              </m:oMath>
                            </m:oMathPara>
                          </a14:m>
                          <a:endParaRPr lang="en-CA" sz="2700" dirty="0">
                            <a:solidFill>
                              <a:schemeClr val="bg1"/>
                            </a:solidFill>
                          </a:endParaRPr>
                        </a:p>
                      </a:txBody>
                      <a:tcPr anchor="ctr">
                        <a:solidFill>
                          <a:schemeClr val="bg1"/>
                        </a:solidFill>
                      </a:tcPr>
                    </a:tc>
                    <a:extLst>
                      <a:ext uri="{0D108BD9-81ED-4DB2-BD59-A6C34878D82A}">
                        <a16:rowId xmlns:a16="http://schemas.microsoft.com/office/drawing/2014/main" val="3673319433"/>
                      </a:ext>
                    </a:extLst>
                  </a:tr>
                </a:tbl>
              </a:graphicData>
            </a:graphic>
          </p:graphicFrame>
        </mc:Choice>
        <mc:Fallback xmlns="">
          <p:graphicFrame>
            <p:nvGraphicFramePr>
              <p:cNvPr id="7" name="Table 7">
                <a:extLst>
                  <a:ext uri="{FF2B5EF4-FFF2-40B4-BE49-F238E27FC236}">
                    <a16:creationId xmlns:a16="http://schemas.microsoft.com/office/drawing/2014/main" id="{A88D92C2-26C8-40EE-91A1-A9573F706C1B}"/>
                  </a:ext>
                </a:extLst>
              </p:cNvPr>
              <p:cNvGraphicFramePr>
                <a:graphicFrameLocks noGrp="1"/>
              </p:cNvGraphicFramePr>
              <p:nvPr>
                <p:extLst>
                  <p:ext uri="{D42A27DB-BD31-4B8C-83A1-F6EECF244321}">
                    <p14:modId xmlns:p14="http://schemas.microsoft.com/office/powerpoint/2010/main" val="3872672273"/>
                  </p:ext>
                </p:extLst>
              </p:nvPr>
            </p:nvGraphicFramePr>
            <p:xfrm>
              <a:off x="420915" y="371323"/>
              <a:ext cx="11466285" cy="6377655"/>
            </p:xfrm>
            <a:graphic>
              <a:graphicData uri="http://schemas.openxmlformats.org/drawingml/2006/table">
                <a:tbl>
                  <a:tblPr firstRow="1" bandRow="1">
                    <a:tableStyleId>{5C22544A-7EE6-4342-B048-85BDC9FD1C3A}</a:tableStyleId>
                  </a:tblPr>
                  <a:tblGrid>
                    <a:gridCol w="2017485">
                      <a:extLst>
                        <a:ext uri="{9D8B030D-6E8A-4147-A177-3AD203B41FA5}">
                          <a16:colId xmlns:a16="http://schemas.microsoft.com/office/drawing/2014/main" val="2216418112"/>
                        </a:ext>
                      </a:extLst>
                    </a:gridCol>
                    <a:gridCol w="4412343">
                      <a:extLst>
                        <a:ext uri="{9D8B030D-6E8A-4147-A177-3AD203B41FA5}">
                          <a16:colId xmlns:a16="http://schemas.microsoft.com/office/drawing/2014/main" val="1920645063"/>
                        </a:ext>
                      </a:extLst>
                    </a:gridCol>
                    <a:gridCol w="5036457">
                      <a:extLst>
                        <a:ext uri="{9D8B030D-6E8A-4147-A177-3AD203B41FA5}">
                          <a16:colId xmlns:a16="http://schemas.microsoft.com/office/drawing/2014/main" val="2799658435"/>
                        </a:ext>
                      </a:extLst>
                    </a:gridCol>
                  </a:tblGrid>
                  <a:tr h="1580801">
                    <a:tc>
                      <a:txBody>
                        <a:bodyPr/>
                        <a:lstStyle/>
                        <a:p>
                          <a:endParaRPr lang="en-CA"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000" b="1" dirty="0">
                              <a:solidFill>
                                <a:schemeClr val="tx1"/>
                              </a:solidFill>
                            </a:rPr>
                            <a:t>Euclidean Vectors</a:t>
                          </a:r>
                          <a:br>
                            <a:rPr lang="en-US" sz="4000" b="1" dirty="0">
                              <a:solidFill>
                                <a:schemeClr val="tx1"/>
                              </a:solidFill>
                            </a:rPr>
                          </a:br>
                          <a:r>
                            <a:rPr lang="en-US" sz="3500" b="1" dirty="0">
                              <a:solidFill>
                                <a:schemeClr val="tx1"/>
                              </a:solidFill>
                            </a:rPr>
                            <a:t>(3-Vectors, lower-case)</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3500" b="1" dirty="0">
                              <a:solidFill>
                                <a:schemeClr val="bg1"/>
                              </a:solidFill>
                            </a:rPr>
                            <a:t>4-Vectors, upper-case)</a:t>
                          </a:r>
                        </a:p>
                      </a:txBody>
                      <a:tcPr anchor="ctr">
                        <a:solidFill>
                          <a:schemeClr val="bg1"/>
                        </a:solidFill>
                      </a:tcPr>
                    </a:tc>
                    <a:extLst>
                      <a:ext uri="{0D108BD9-81ED-4DB2-BD59-A6C34878D82A}">
                        <a16:rowId xmlns:a16="http://schemas.microsoft.com/office/drawing/2014/main" val="2893770091"/>
                      </a:ext>
                    </a:extLst>
                  </a:tr>
                  <a:tr h="915861">
                    <a:tc>
                      <a:txBody>
                        <a:bodyPr/>
                        <a:lstStyle/>
                        <a:p>
                          <a:pPr algn="ctr"/>
                          <a:r>
                            <a:rPr lang="en-US" sz="2800" dirty="0"/>
                            <a:t>Position</a:t>
                          </a:r>
                          <a:endParaRPr lang="en-CA" sz="2800" dirty="0"/>
                        </a:p>
                      </a:txBody>
                      <a:tcPr anchor="ctr"/>
                    </a:tc>
                    <a:tc>
                      <a:txBody>
                        <a:bodyPr/>
                        <a:lstStyle/>
                        <a:p>
                          <a:endParaRPr lang="en-US"/>
                        </a:p>
                      </a:txBody>
                      <a:tcPr anchor="ctr">
                        <a:blipFill>
                          <a:blip r:embed="rId4"/>
                          <a:stretch>
                            <a:fillRect l="-45856" t="-174000" r="-114779" b="-426667"/>
                          </a:stretch>
                        </a:blipFill>
                      </a:tcPr>
                    </a:tc>
                    <a:tc>
                      <a:txBody>
                        <a:bodyPr/>
                        <a:lstStyle/>
                        <a:p>
                          <a:endParaRPr lang="en-US"/>
                        </a:p>
                      </a:txBody>
                      <a:tcPr anchor="ctr">
                        <a:blipFill>
                          <a:blip r:embed="rId4"/>
                          <a:stretch>
                            <a:fillRect l="-127845" t="-174000" r="-605" b="-426667"/>
                          </a:stretch>
                        </a:blipFill>
                      </a:tcPr>
                    </a:tc>
                    <a:extLst>
                      <a:ext uri="{0D108BD9-81ED-4DB2-BD59-A6C34878D82A}">
                        <a16:rowId xmlns:a16="http://schemas.microsoft.com/office/drawing/2014/main" val="1274572662"/>
                      </a:ext>
                    </a:extLst>
                  </a:tr>
                  <a:tr h="970915">
                    <a:tc>
                      <a:txBody>
                        <a:bodyPr/>
                        <a:lstStyle/>
                        <a:p>
                          <a:pPr algn="ctr"/>
                          <a:r>
                            <a:rPr lang="en-US" sz="2800" dirty="0"/>
                            <a:t>Velocity</a:t>
                          </a:r>
                          <a:endParaRPr lang="en-CA" sz="2800" dirty="0"/>
                        </a:p>
                      </a:txBody>
                      <a:tcPr anchor="ctr"/>
                    </a:tc>
                    <a:tc>
                      <a:txBody>
                        <a:bodyPr/>
                        <a:lstStyle/>
                        <a:p>
                          <a:endParaRPr lang="en-US"/>
                        </a:p>
                      </a:txBody>
                      <a:tcPr anchor="ctr">
                        <a:blipFill>
                          <a:blip r:embed="rId4"/>
                          <a:stretch>
                            <a:fillRect l="-45856" t="-256875" r="-114779" b="-300000"/>
                          </a:stretch>
                        </a:blipFill>
                      </a:tcPr>
                    </a:tc>
                    <a:tc>
                      <a:txBody>
                        <a:bodyPr/>
                        <a:lstStyle/>
                        <a:p>
                          <a:endParaRPr lang="en-US"/>
                        </a:p>
                      </a:txBody>
                      <a:tcPr anchor="ctr">
                        <a:blipFill>
                          <a:blip r:embed="rId4"/>
                          <a:stretch>
                            <a:fillRect l="-127845" t="-256875" r="-605" b="-300000"/>
                          </a:stretch>
                        </a:blipFill>
                      </a:tcPr>
                    </a:tc>
                    <a:extLst>
                      <a:ext uri="{0D108BD9-81ED-4DB2-BD59-A6C34878D82A}">
                        <a16:rowId xmlns:a16="http://schemas.microsoft.com/office/drawing/2014/main" val="1064866929"/>
                      </a:ext>
                    </a:extLst>
                  </a:tr>
                  <a:tr h="970915">
                    <a:tc>
                      <a:txBody>
                        <a:bodyPr/>
                        <a:lstStyle/>
                        <a:p>
                          <a:pPr algn="ctr"/>
                          <a:r>
                            <a:rPr lang="en-US" sz="2800" dirty="0"/>
                            <a:t>Momentum</a:t>
                          </a:r>
                          <a:endParaRPr lang="en-CA" sz="2800" dirty="0"/>
                        </a:p>
                      </a:txBody>
                      <a:tcPr anchor="ctr"/>
                    </a:tc>
                    <a:tc>
                      <a:txBody>
                        <a:bodyPr/>
                        <a:lstStyle/>
                        <a:p>
                          <a:endParaRPr lang="en-US"/>
                        </a:p>
                      </a:txBody>
                      <a:tcPr anchor="ctr">
                        <a:blipFill>
                          <a:blip r:embed="rId4"/>
                          <a:stretch>
                            <a:fillRect l="-45856" t="-359119" r="-114779" b="-201887"/>
                          </a:stretch>
                        </a:blipFill>
                      </a:tcPr>
                    </a:tc>
                    <a:tc>
                      <a:txBody>
                        <a:bodyPr/>
                        <a:lstStyle/>
                        <a:p>
                          <a:endParaRPr lang="en-US"/>
                        </a:p>
                      </a:txBody>
                      <a:tcPr anchor="ctr">
                        <a:blipFill>
                          <a:blip r:embed="rId4"/>
                          <a:stretch>
                            <a:fillRect l="-127845" t="-359119" r="-605" b="-201887"/>
                          </a:stretch>
                        </a:blipFill>
                      </a:tcPr>
                    </a:tc>
                    <a:extLst>
                      <a:ext uri="{0D108BD9-81ED-4DB2-BD59-A6C34878D82A}">
                        <a16:rowId xmlns:a16="http://schemas.microsoft.com/office/drawing/2014/main" val="2308213411"/>
                      </a:ext>
                    </a:extLst>
                  </a:tr>
                  <a:tr h="970915">
                    <a:tc>
                      <a:txBody>
                        <a:bodyPr/>
                        <a:lstStyle/>
                        <a:p>
                          <a:pPr algn="ctr"/>
                          <a:r>
                            <a:rPr lang="en-US" sz="2800" dirty="0"/>
                            <a:t>Acceleration</a:t>
                          </a:r>
                          <a:endParaRPr lang="en-CA" sz="2800" dirty="0"/>
                        </a:p>
                      </a:txBody>
                      <a:tcPr anchor="ctr"/>
                    </a:tc>
                    <a:tc>
                      <a:txBody>
                        <a:bodyPr/>
                        <a:lstStyle/>
                        <a:p>
                          <a:endParaRPr lang="en-US"/>
                        </a:p>
                      </a:txBody>
                      <a:tcPr anchor="ctr">
                        <a:blipFill>
                          <a:blip r:embed="rId4"/>
                          <a:stretch>
                            <a:fillRect l="-45856" t="-456250" r="-114779" b="-100625"/>
                          </a:stretch>
                        </a:blipFill>
                      </a:tcPr>
                    </a:tc>
                    <a:tc>
                      <a:txBody>
                        <a:bodyPr/>
                        <a:lstStyle/>
                        <a:p>
                          <a:endParaRPr lang="en-US"/>
                        </a:p>
                      </a:txBody>
                      <a:tcPr anchor="ctr">
                        <a:blipFill>
                          <a:blip r:embed="rId4"/>
                          <a:stretch>
                            <a:fillRect l="-127845" t="-456250" r="-605" b="-100625"/>
                          </a:stretch>
                        </a:blipFill>
                      </a:tcPr>
                    </a:tc>
                    <a:extLst>
                      <a:ext uri="{0D108BD9-81ED-4DB2-BD59-A6C34878D82A}">
                        <a16:rowId xmlns:a16="http://schemas.microsoft.com/office/drawing/2014/main" val="1336221293"/>
                      </a:ext>
                    </a:extLst>
                  </a:tr>
                  <a:tr h="968248">
                    <a:tc>
                      <a:txBody>
                        <a:bodyPr/>
                        <a:lstStyle/>
                        <a:p>
                          <a:pPr algn="ctr"/>
                          <a:r>
                            <a:rPr lang="en-US" sz="2800" dirty="0"/>
                            <a:t>Force</a:t>
                          </a:r>
                          <a:endParaRPr lang="en-CA" sz="2800" dirty="0"/>
                        </a:p>
                      </a:txBody>
                      <a:tcPr anchor="ctr"/>
                    </a:tc>
                    <a:tc>
                      <a:txBody>
                        <a:bodyPr/>
                        <a:lstStyle/>
                        <a:p>
                          <a:endParaRPr lang="en-US"/>
                        </a:p>
                      </a:txBody>
                      <a:tcPr anchor="ctr">
                        <a:blipFill>
                          <a:blip r:embed="rId4"/>
                          <a:stretch>
                            <a:fillRect l="-45856" t="-559748" r="-114779" b="-1258"/>
                          </a:stretch>
                        </a:blipFill>
                      </a:tcPr>
                    </a:tc>
                    <a:tc>
                      <a:txBody>
                        <a:bodyPr/>
                        <a:lstStyle/>
                        <a:p>
                          <a:endParaRPr lang="en-US"/>
                        </a:p>
                      </a:txBody>
                      <a:tcPr anchor="ctr">
                        <a:blipFill>
                          <a:blip r:embed="rId4"/>
                          <a:stretch>
                            <a:fillRect l="-127845" t="-559748" r="-605" b="-1258"/>
                          </a:stretch>
                        </a:blipFill>
                      </a:tcPr>
                    </a:tc>
                    <a:extLst>
                      <a:ext uri="{0D108BD9-81ED-4DB2-BD59-A6C34878D82A}">
                        <a16:rowId xmlns:a16="http://schemas.microsoft.com/office/drawing/2014/main" val="3673319433"/>
                      </a:ext>
                    </a:extLst>
                  </a:tr>
                </a:tbl>
              </a:graphicData>
            </a:graphic>
          </p:graphicFrame>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220F6DF8-CE23-4347-8E01-C7EFF3D8E322}"/>
                  </a:ext>
                </a:extLst>
              </p:cNvPr>
              <p:cNvSpPr txBox="1"/>
              <p:nvPr/>
            </p:nvSpPr>
            <p:spPr>
              <a:xfrm>
                <a:off x="6792550" y="1912878"/>
                <a:ext cx="5551850" cy="646331"/>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p>
                        <m:sSupPr>
                          <m:ctrlPr>
                            <a:rPr lang="en-US" sz="3600" b="0" i="1" smtClean="0">
                              <a:latin typeface="Cambria Math" panose="02040503050406030204" pitchFamily="18" charset="0"/>
                            </a:rPr>
                          </m:ctrlPr>
                        </m:sSupPr>
                        <m:e>
                          <m:r>
                            <a:rPr lang="en-US" sz="3600" b="0" i="1" smtClean="0">
                              <a:solidFill>
                                <a:srgbClr val="FFC000"/>
                              </a:solidFill>
                              <a:latin typeface="Cambria Math" panose="02040503050406030204" pitchFamily="18" charset="0"/>
                            </a:rPr>
                            <m:t>𝑠</m:t>
                          </m:r>
                        </m:e>
                        <m:sup>
                          <m:r>
                            <a:rPr lang="en-US" sz="3600" b="0" i="1" smtClean="0">
                              <a:latin typeface="Cambria Math" panose="02040503050406030204" pitchFamily="18" charset="0"/>
                            </a:rPr>
                            <m:t>2</m:t>
                          </m:r>
                        </m:sup>
                      </m:sSup>
                      <m:r>
                        <a:rPr lang="en-US" sz="3600" b="0" i="1" smtClean="0">
                          <a:latin typeface="Cambria Math" panose="02040503050406030204" pitchFamily="18" charset="0"/>
                        </a:rPr>
                        <m:t>=</m:t>
                      </m:r>
                      <m:sSup>
                        <m:sSupPr>
                          <m:ctrlPr>
                            <a:rPr lang="en-US" sz="3600" i="1">
                              <a:solidFill>
                                <a:srgbClr val="0070C0"/>
                              </a:solidFill>
                              <a:latin typeface="Cambria Math" panose="02040503050406030204" pitchFamily="18" charset="0"/>
                            </a:rPr>
                          </m:ctrlPr>
                        </m:sSupPr>
                        <m:e>
                          <m:d>
                            <m:dPr>
                              <m:ctrlPr>
                                <a:rPr lang="en-US" sz="3600" i="1">
                                  <a:latin typeface="Cambria Math" panose="02040503050406030204" pitchFamily="18" charset="0"/>
                                </a:rPr>
                              </m:ctrlPr>
                            </m:dPr>
                            <m:e>
                              <m:r>
                                <a:rPr lang="en-US" sz="3600" i="1">
                                  <a:latin typeface="Cambria Math" panose="02040503050406030204" pitchFamily="18" charset="0"/>
                                </a:rPr>
                                <m:t>𝑐</m:t>
                              </m:r>
                              <m:r>
                                <a:rPr lang="en-US" sz="3600" i="1">
                                  <a:solidFill>
                                    <a:srgbClr val="0070C0"/>
                                  </a:solidFill>
                                  <a:latin typeface="Cambria Math" panose="02040503050406030204" pitchFamily="18" charset="0"/>
                                </a:rPr>
                                <m:t>𝑡</m:t>
                              </m:r>
                            </m:e>
                          </m:d>
                        </m:e>
                        <m:sup>
                          <m:r>
                            <a:rPr lang="en-US" sz="3600" i="1">
                              <a:latin typeface="Cambria Math" panose="02040503050406030204" pitchFamily="18" charset="0"/>
                            </a:rPr>
                            <m:t>2</m:t>
                          </m:r>
                        </m:sup>
                      </m:sSup>
                      <m:r>
                        <a:rPr lang="en-US" sz="3600" i="1">
                          <a:latin typeface="Cambria Math" panose="02040503050406030204" pitchFamily="18" charset="0"/>
                        </a:rPr>
                        <m:t>−</m:t>
                      </m:r>
                      <m:sSup>
                        <m:sSupPr>
                          <m:ctrlPr>
                            <a:rPr lang="en-US" sz="3600" i="1">
                              <a:solidFill>
                                <a:srgbClr val="0070C0"/>
                              </a:solidFill>
                              <a:latin typeface="Cambria Math" panose="02040503050406030204" pitchFamily="18" charset="0"/>
                            </a:rPr>
                          </m:ctrlPr>
                        </m:sSupPr>
                        <m:e>
                          <m:r>
                            <a:rPr lang="en-US" sz="3600" i="1">
                              <a:solidFill>
                                <a:srgbClr val="0070C0"/>
                              </a:solidFill>
                              <a:latin typeface="Cambria Math" panose="02040503050406030204" pitchFamily="18" charset="0"/>
                            </a:rPr>
                            <m:t>𝑥</m:t>
                          </m:r>
                        </m:e>
                        <m:sup>
                          <m:r>
                            <a:rPr lang="en-US" sz="3600" i="1">
                              <a:latin typeface="Cambria Math" panose="02040503050406030204" pitchFamily="18" charset="0"/>
                            </a:rPr>
                            <m:t>2</m:t>
                          </m:r>
                        </m:sup>
                      </m:sSup>
                      <m:r>
                        <a:rPr lang="en-US" sz="3600" b="0" i="1" smtClean="0">
                          <a:latin typeface="Cambria Math" panose="02040503050406030204" pitchFamily="18" charset="0"/>
                        </a:rPr>
                        <m:t> </m:t>
                      </m:r>
                      <m:r>
                        <a:rPr lang="en-US" sz="3600" i="1">
                          <a:latin typeface="Cambria Math" panose="02040503050406030204" pitchFamily="18" charset="0"/>
                        </a:rPr>
                        <m:t>−</m:t>
                      </m:r>
                      <m:sSup>
                        <m:sSupPr>
                          <m:ctrlPr>
                            <a:rPr lang="en-US" sz="3600" i="1">
                              <a:solidFill>
                                <a:srgbClr val="0070C0"/>
                              </a:solidFill>
                              <a:latin typeface="Cambria Math" panose="02040503050406030204" pitchFamily="18" charset="0"/>
                            </a:rPr>
                          </m:ctrlPr>
                        </m:sSupPr>
                        <m:e>
                          <m:r>
                            <a:rPr lang="en-US" sz="3600" i="1">
                              <a:solidFill>
                                <a:srgbClr val="0070C0"/>
                              </a:solidFill>
                              <a:latin typeface="Cambria Math" panose="02040503050406030204" pitchFamily="18" charset="0"/>
                            </a:rPr>
                            <m:t>𝑦</m:t>
                          </m:r>
                        </m:e>
                        <m:sup>
                          <m:r>
                            <a:rPr lang="en-US" sz="3600" i="1">
                              <a:latin typeface="Cambria Math" panose="02040503050406030204" pitchFamily="18" charset="0"/>
                            </a:rPr>
                            <m:t>2</m:t>
                          </m:r>
                        </m:sup>
                      </m:sSup>
                      <m:r>
                        <m:rPr>
                          <m:nor/>
                        </m:rPr>
                        <a:rPr lang="en-US" sz="3600" dirty="0"/>
                        <m:t> </m:t>
                      </m:r>
                      <m:r>
                        <a:rPr lang="en-US" sz="3600" i="1">
                          <a:latin typeface="Cambria Math" panose="02040503050406030204" pitchFamily="18" charset="0"/>
                        </a:rPr>
                        <m:t>−</m:t>
                      </m:r>
                      <m:sSup>
                        <m:sSupPr>
                          <m:ctrlPr>
                            <a:rPr lang="en-US" sz="3600" i="1">
                              <a:solidFill>
                                <a:srgbClr val="0070C0"/>
                              </a:solidFill>
                              <a:latin typeface="Cambria Math" panose="02040503050406030204" pitchFamily="18" charset="0"/>
                            </a:rPr>
                          </m:ctrlPr>
                        </m:sSupPr>
                        <m:e>
                          <m:r>
                            <a:rPr lang="en-US" sz="3600" i="1">
                              <a:solidFill>
                                <a:srgbClr val="0070C0"/>
                              </a:solidFill>
                              <a:latin typeface="Cambria Math" panose="02040503050406030204" pitchFamily="18" charset="0"/>
                            </a:rPr>
                            <m:t>𝑧</m:t>
                          </m:r>
                        </m:e>
                        <m:sup>
                          <m:r>
                            <a:rPr lang="en-US" sz="3600" i="1">
                              <a:latin typeface="Cambria Math" panose="02040503050406030204" pitchFamily="18" charset="0"/>
                            </a:rPr>
                            <m:t>2</m:t>
                          </m:r>
                        </m:sup>
                      </m:sSup>
                    </m:oMath>
                  </m:oMathPara>
                </a14:m>
                <a:endParaRPr lang="en-CA" sz="3600" dirty="0"/>
              </a:p>
            </p:txBody>
          </p:sp>
        </mc:Choice>
        <mc:Fallback xmlns="">
          <p:sp>
            <p:nvSpPr>
              <p:cNvPr id="8" name="TextBox 7">
                <a:extLst>
                  <a:ext uri="{FF2B5EF4-FFF2-40B4-BE49-F238E27FC236}">
                    <a16:creationId xmlns:a16="http://schemas.microsoft.com/office/drawing/2014/main" id="{220F6DF8-CE23-4347-8E01-C7EFF3D8E322}"/>
                  </a:ext>
                </a:extLst>
              </p:cNvPr>
              <p:cNvSpPr txBox="1">
                <a:spLocks noRot="1" noChangeAspect="1" noMove="1" noResize="1" noEditPoints="1" noAdjustHandles="1" noChangeArrowheads="1" noChangeShapeType="1" noTextEdit="1"/>
              </p:cNvSpPr>
              <p:nvPr/>
            </p:nvSpPr>
            <p:spPr>
              <a:xfrm>
                <a:off x="6792550" y="1912878"/>
                <a:ext cx="5551850" cy="646331"/>
              </a:xfrm>
              <a:prstGeom prst="rect">
                <a:avLst/>
              </a:prstGeom>
              <a:blipFill>
                <a:blip r:embed="rId5"/>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6D7B343C-ECF9-4B3F-BB1D-66904932E110}"/>
                  </a:ext>
                </a:extLst>
              </p:cNvPr>
              <p:cNvSpPr txBox="1"/>
              <p:nvPr/>
            </p:nvSpPr>
            <p:spPr>
              <a:xfrm>
                <a:off x="7123291" y="199441"/>
                <a:ext cx="4941119" cy="1569660"/>
              </a:xfrm>
              <a:prstGeom prst="rect">
                <a:avLst/>
              </a:prstGeom>
              <a:noFill/>
            </p:spPr>
            <p:txBody>
              <a:bodyPr wrap="square" rtlCol="0">
                <a:spAutoFit/>
              </a:bodyPr>
              <a:lstStyle/>
              <a:p>
                <a:r>
                  <a:rPr lang="en-US" sz="3200" u="sng" dirty="0"/>
                  <a:t>Solution</a:t>
                </a:r>
                <a:r>
                  <a:rPr lang="en-US" sz="3200" dirty="0"/>
                  <a:t>: all frames agree on the proper time </a:t>
                </a:r>
                <a14:m>
                  <m:oMath xmlns:m="http://schemas.openxmlformats.org/officeDocument/2006/math">
                    <m:r>
                      <a:rPr lang="en-US" sz="3200" i="1" smtClean="0">
                        <a:solidFill>
                          <a:srgbClr val="FFC000"/>
                        </a:solidFill>
                        <a:latin typeface="Cambria Math" panose="02040503050406030204" pitchFamily="18" charset="0"/>
                      </a:rPr>
                      <m:t>𝜏</m:t>
                    </m:r>
                  </m:oMath>
                </a14:m>
                <a:r>
                  <a:rPr lang="en-US" sz="3200" dirty="0"/>
                  <a:t> between two events:</a:t>
                </a:r>
                <a:endParaRPr lang="en-CA" sz="3200" dirty="0"/>
              </a:p>
            </p:txBody>
          </p:sp>
        </mc:Choice>
        <mc:Fallback xmlns="">
          <p:sp>
            <p:nvSpPr>
              <p:cNvPr id="15" name="TextBox 14">
                <a:extLst>
                  <a:ext uri="{FF2B5EF4-FFF2-40B4-BE49-F238E27FC236}">
                    <a16:creationId xmlns:a16="http://schemas.microsoft.com/office/drawing/2014/main" id="{6D7B343C-ECF9-4B3F-BB1D-66904932E110}"/>
                  </a:ext>
                </a:extLst>
              </p:cNvPr>
              <p:cNvSpPr txBox="1">
                <a:spLocks noRot="1" noChangeAspect="1" noMove="1" noResize="1" noEditPoints="1" noAdjustHandles="1" noChangeArrowheads="1" noChangeShapeType="1" noTextEdit="1"/>
              </p:cNvSpPr>
              <p:nvPr/>
            </p:nvSpPr>
            <p:spPr>
              <a:xfrm>
                <a:off x="7123291" y="199441"/>
                <a:ext cx="4941119" cy="1569660"/>
              </a:xfrm>
              <a:prstGeom prst="rect">
                <a:avLst/>
              </a:prstGeom>
              <a:blipFill>
                <a:blip r:embed="rId6"/>
                <a:stretch>
                  <a:fillRect l="-3210" t="-5058" r="-4321" b="-12062"/>
                </a:stretch>
              </a:blipFill>
            </p:spPr>
            <p:txBody>
              <a:bodyPr/>
              <a:lstStyle/>
              <a:p>
                <a:r>
                  <a:rPr lang="en-CA">
                    <a:noFill/>
                  </a:rPr>
                  <a:t> </a:t>
                </a:r>
              </a:p>
            </p:txBody>
          </p:sp>
        </mc:Fallback>
      </mc:AlternateContent>
      <p:sp>
        <p:nvSpPr>
          <p:cNvPr id="17" name="TextBox 16">
            <a:extLst>
              <a:ext uri="{FF2B5EF4-FFF2-40B4-BE49-F238E27FC236}">
                <a16:creationId xmlns:a16="http://schemas.microsoft.com/office/drawing/2014/main" id="{C9185D28-44BE-478A-B901-F7E6DEC5F030}"/>
              </a:ext>
            </a:extLst>
          </p:cNvPr>
          <p:cNvSpPr txBox="1"/>
          <p:nvPr/>
        </p:nvSpPr>
        <p:spPr>
          <a:xfrm>
            <a:off x="6868633" y="4158299"/>
            <a:ext cx="5323367" cy="1077218"/>
          </a:xfrm>
          <a:prstGeom prst="rect">
            <a:avLst/>
          </a:prstGeom>
          <a:noFill/>
        </p:spPr>
        <p:txBody>
          <a:bodyPr wrap="square" rtlCol="0">
            <a:spAutoFit/>
          </a:bodyPr>
          <a:lstStyle/>
          <a:p>
            <a:r>
              <a:rPr lang="en-US" sz="3200" dirty="0"/>
              <a:t>Everyone agrees on derivatives with respect to proper time:</a:t>
            </a:r>
            <a:endParaRPr lang="en-CA" sz="3200" dirty="0"/>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E0BB408C-5598-4DD0-A845-EEE3A9E36872}"/>
                  </a:ext>
                </a:extLst>
              </p:cNvPr>
              <p:cNvSpPr txBox="1"/>
              <p:nvPr/>
            </p:nvSpPr>
            <p:spPr>
              <a:xfrm>
                <a:off x="10510842" y="5270551"/>
                <a:ext cx="660124" cy="1422184"/>
              </a:xfrm>
              <a:prstGeom prst="rect">
                <a:avLst/>
              </a:prstGeom>
              <a:noFill/>
            </p:spPr>
            <p:txBody>
              <a:bodyPr wrap="square" rtlCol="0">
                <a:spAutoFit/>
              </a:bodyPr>
              <a:lstStyle/>
              <a:p>
                <a:pPr algn="ctr"/>
                <a14:m>
                  <m:oMath xmlns:m="http://schemas.openxmlformats.org/officeDocument/2006/math">
                    <m:f>
                      <m:fPr>
                        <m:ctrlPr>
                          <a:rPr lang="en-US" sz="6000" b="0" i="1" smtClean="0">
                            <a:solidFill>
                              <a:schemeClr val="tx1"/>
                            </a:solidFill>
                            <a:latin typeface="Cambria Math" panose="02040503050406030204" pitchFamily="18" charset="0"/>
                          </a:rPr>
                        </m:ctrlPr>
                      </m:fPr>
                      <m:num>
                        <m:r>
                          <a:rPr lang="en-US" sz="6000" b="0" i="1" smtClean="0">
                            <a:solidFill>
                              <a:schemeClr val="tx1"/>
                            </a:solidFill>
                            <a:latin typeface="Cambria Math" panose="02040503050406030204" pitchFamily="18" charset="0"/>
                          </a:rPr>
                          <m:t>𝑑</m:t>
                        </m:r>
                      </m:num>
                      <m:den>
                        <m:r>
                          <a:rPr lang="en-US" sz="6000" b="0" i="1" smtClean="0">
                            <a:solidFill>
                              <a:schemeClr val="tx1"/>
                            </a:solidFill>
                            <a:latin typeface="Cambria Math" panose="02040503050406030204" pitchFamily="18" charset="0"/>
                          </a:rPr>
                          <m:t>𝑑</m:t>
                        </m:r>
                        <m:r>
                          <a:rPr lang="en-US" sz="6000" i="1">
                            <a:solidFill>
                              <a:srgbClr val="FFC000"/>
                            </a:solidFill>
                            <a:latin typeface="Cambria Math" panose="02040503050406030204" pitchFamily="18" charset="0"/>
                          </a:rPr>
                          <m:t>𝜏</m:t>
                        </m:r>
                      </m:den>
                    </m:f>
                  </m:oMath>
                </a14:m>
                <a:r>
                  <a:rPr lang="en-CA" sz="6000" dirty="0">
                    <a:solidFill>
                      <a:schemeClr val="tx1"/>
                    </a:solidFill>
                  </a:rPr>
                  <a:t> </a:t>
                </a:r>
              </a:p>
            </p:txBody>
          </p:sp>
        </mc:Choice>
        <mc:Fallback xmlns="">
          <p:sp>
            <p:nvSpPr>
              <p:cNvPr id="19" name="TextBox 18">
                <a:extLst>
                  <a:ext uri="{FF2B5EF4-FFF2-40B4-BE49-F238E27FC236}">
                    <a16:creationId xmlns:a16="http://schemas.microsoft.com/office/drawing/2014/main" id="{E0BB408C-5598-4DD0-A845-EEE3A9E36872}"/>
                  </a:ext>
                </a:extLst>
              </p:cNvPr>
              <p:cNvSpPr txBox="1">
                <a:spLocks noRot="1" noChangeAspect="1" noMove="1" noResize="1" noEditPoints="1" noAdjustHandles="1" noChangeArrowheads="1" noChangeShapeType="1" noTextEdit="1"/>
              </p:cNvSpPr>
              <p:nvPr/>
            </p:nvSpPr>
            <p:spPr>
              <a:xfrm>
                <a:off x="10510842" y="5270551"/>
                <a:ext cx="660124" cy="1422184"/>
              </a:xfrm>
              <a:prstGeom prst="rect">
                <a:avLst/>
              </a:prstGeom>
              <a:blipFill>
                <a:blip r:embed="rId7"/>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5FE68C97-1D2C-4A29-832B-7D52A0D4FE8A}"/>
                  </a:ext>
                </a:extLst>
              </p:cNvPr>
              <p:cNvSpPr txBox="1"/>
              <p:nvPr/>
            </p:nvSpPr>
            <p:spPr>
              <a:xfrm>
                <a:off x="7251406" y="2867593"/>
                <a:ext cx="4593264" cy="830997"/>
              </a:xfrm>
              <a:prstGeom prst="rect">
                <a:avLst/>
              </a:prstGeom>
              <a:noFill/>
            </p:spPr>
            <p:txBody>
              <a:bodyPr wrap="square" rtlCol="0">
                <a:spAutoFit/>
              </a:bodyPr>
              <a:lstStyle/>
              <a:p>
                <a:pPr algn="ctr"/>
                <a14:m>
                  <m:oMathPara xmlns:m="http://schemas.openxmlformats.org/officeDocument/2006/math">
                    <m:oMathParaPr>
                      <m:jc m:val="left"/>
                    </m:oMathParaPr>
                    <m:oMath xmlns:m="http://schemas.openxmlformats.org/officeDocument/2006/math">
                      <m:sSup>
                        <m:sSupPr>
                          <m:ctrlPr>
                            <a:rPr lang="en-US" sz="4800" i="1">
                              <a:latin typeface="Cambria Math" panose="02040503050406030204" pitchFamily="18" charset="0"/>
                            </a:rPr>
                          </m:ctrlPr>
                        </m:sSupPr>
                        <m:e>
                          <m:r>
                            <a:rPr lang="en-US" sz="4800" i="1">
                              <a:solidFill>
                                <a:srgbClr val="FFC000"/>
                              </a:solidFill>
                              <a:latin typeface="Cambria Math" panose="02040503050406030204" pitchFamily="18" charset="0"/>
                            </a:rPr>
                            <m:t>𝑠</m:t>
                          </m:r>
                        </m:e>
                        <m:sup>
                          <m:r>
                            <a:rPr lang="en-US" sz="4800" i="1">
                              <a:latin typeface="Cambria Math" panose="02040503050406030204" pitchFamily="18" charset="0"/>
                            </a:rPr>
                            <m:t>2</m:t>
                          </m:r>
                        </m:sup>
                      </m:sSup>
                      <m:r>
                        <a:rPr lang="en-US" sz="4800" b="0" i="1" smtClean="0">
                          <a:solidFill>
                            <a:schemeClr val="tx1"/>
                          </a:solidFill>
                          <a:latin typeface="Cambria Math" panose="02040503050406030204" pitchFamily="18" charset="0"/>
                        </a:rPr>
                        <m:t>&gt;0</m:t>
                      </m:r>
                      <m:r>
                        <a:rPr lang="en-US" sz="4800" b="0" i="1" smtClean="0">
                          <a:latin typeface="Cambria Math" panose="02040503050406030204" pitchFamily="18" charset="0"/>
                        </a:rPr>
                        <m:t>⇒</m:t>
                      </m:r>
                      <m:r>
                        <a:rPr lang="en-US" sz="4800" i="1">
                          <a:solidFill>
                            <a:srgbClr val="FFC000"/>
                          </a:solidFill>
                          <a:latin typeface="Cambria Math" panose="02040503050406030204" pitchFamily="18" charset="0"/>
                        </a:rPr>
                        <m:t>𝑠</m:t>
                      </m:r>
                      <m:r>
                        <a:rPr lang="en-US" sz="4800" b="0" i="1" smtClean="0">
                          <a:latin typeface="Cambria Math" panose="02040503050406030204" pitchFamily="18" charset="0"/>
                        </a:rPr>
                        <m:t>=</m:t>
                      </m:r>
                      <m:r>
                        <a:rPr lang="en-US" sz="4800" i="1">
                          <a:latin typeface="Cambria Math" panose="02040503050406030204" pitchFamily="18" charset="0"/>
                        </a:rPr>
                        <m:t>𝑐</m:t>
                      </m:r>
                      <m:r>
                        <a:rPr lang="en-US" sz="4800" i="1">
                          <a:solidFill>
                            <a:srgbClr val="FFC000"/>
                          </a:solidFill>
                          <a:latin typeface="Cambria Math" panose="02040503050406030204" pitchFamily="18" charset="0"/>
                        </a:rPr>
                        <m:t>𝜏</m:t>
                      </m:r>
                    </m:oMath>
                  </m:oMathPara>
                </a14:m>
                <a:endParaRPr lang="en-CA" sz="4800" dirty="0"/>
              </a:p>
            </p:txBody>
          </p:sp>
        </mc:Choice>
        <mc:Fallback xmlns="">
          <p:sp>
            <p:nvSpPr>
              <p:cNvPr id="14" name="TextBox 13">
                <a:extLst>
                  <a:ext uri="{FF2B5EF4-FFF2-40B4-BE49-F238E27FC236}">
                    <a16:creationId xmlns:a16="http://schemas.microsoft.com/office/drawing/2014/main" id="{5FE68C97-1D2C-4A29-832B-7D52A0D4FE8A}"/>
                  </a:ext>
                </a:extLst>
              </p:cNvPr>
              <p:cNvSpPr txBox="1">
                <a:spLocks noRot="1" noChangeAspect="1" noMove="1" noResize="1" noEditPoints="1" noAdjustHandles="1" noChangeArrowheads="1" noChangeShapeType="1" noTextEdit="1"/>
              </p:cNvSpPr>
              <p:nvPr/>
            </p:nvSpPr>
            <p:spPr>
              <a:xfrm>
                <a:off x="7251406" y="2867593"/>
                <a:ext cx="4593264" cy="830997"/>
              </a:xfrm>
              <a:prstGeom prst="rect">
                <a:avLst/>
              </a:prstGeom>
              <a:blipFill>
                <a:blip r:embed="rId8"/>
                <a:stretch>
                  <a:fillRect/>
                </a:stretch>
              </a:blipFill>
            </p:spPr>
            <p:txBody>
              <a:bodyPr/>
              <a:lstStyle/>
              <a:p>
                <a:r>
                  <a:rPr lang="en-CA">
                    <a:noFill/>
                  </a:rPr>
                  <a:t> </a:t>
                </a:r>
              </a:p>
            </p:txBody>
          </p:sp>
        </mc:Fallback>
      </mc:AlternateContent>
      <mc:AlternateContent xmlns:mc="http://schemas.openxmlformats.org/markup-compatibility/2006" xmlns:p14="http://schemas.microsoft.com/office/powerpoint/2010/main" xmlns:iact="http://schemas.microsoft.com/office/powerpoint/2014/inkAction">
        <mc:Choice Requires="p14 iact">
          <p:contentPart p14:bwMode="auto" r:id="rId9">
            <p14:nvContentPartPr>
              <p14:cNvPr id="2" name="Ink 1">
                <a:extLst>
                  <a:ext uri="{FF2B5EF4-FFF2-40B4-BE49-F238E27FC236}">
                    <a16:creationId xmlns:a16="http://schemas.microsoft.com/office/drawing/2014/main" id="{BD543BAD-BE58-445D-8695-0A10430FBF2D}"/>
                  </a:ext>
                </a:extLst>
              </p14:cNvPr>
              <p14:cNvContentPartPr/>
              <p14:nvPr>
                <p:extLst>
                  <p:ext uri="{42D2F446-02D8-4167-A562-619A0277C38B}">
                    <p15:isNarration xmlns:p15="http://schemas.microsoft.com/office/powerpoint/2012/main" val="1"/>
                  </p:ext>
                </p:extLst>
              </p14:nvPr>
            </p14:nvContentPartPr>
            <p14:xfrm>
              <a:off x="9118800" y="3540600"/>
              <a:ext cx="2504520" cy="2555280"/>
            </p14:xfrm>
          </p:contentPart>
        </mc:Choice>
        <mc:Fallback xmlns="">
          <p:pic>
            <p:nvPicPr>
              <p:cNvPr id="2" name="Ink 1">
                <a:extLst>
                  <a:ext uri="{FF2B5EF4-FFF2-40B4-BE49-F238E27FC236}">
                    <a16:creationId xmlns:a16="http://schemas.microsoft.com/office/drawing/2014/main" id="{BD543BAD-BE58-445D-8695-0A10430FBF2D}"/>
                  </a:ext>
                </a:extLst>
              </p:cNvPr>
              <p:cNvPicPr>
                <a:picLocks noGrp="1" noRot="1" noChangeAspect="1" noMove="1" noResize="1" noEditPoints="1" noAdjustHandles="1" noChangeArrowheads="1" noChangeShapeType="1"/>
              </p:cNvPicPr>
              <p:nvPr/>
            </p:nvPicPr>
            <p:blipFill>
              <a:blip r:embed="rId10"/>
              <a:stretch>
                <a:fillRect/>
              </a:stretch>
            </p:blipFill>
            <p:spPr>
              <a:xfrm>
                <a:off x="9109440" y="3531240"/>
                <a:ext cx="2523240" cy="2574000"/>
              </a:xfrm>
              <a:prstGeom prst="rect">
                <a:avLst/>
              </a:prstGeom>
            </p:spPr>
          </p:pic>
        </mc:Fallback>
      </mc:AlternateContent>
    </p:spTree>
    <p:custDataLst>
      <p:tags r:id="rId1"/>
    </p:custDataLst>
    <p:extLst>
      <p:ext uri="{BB962C8B-B14F-4D97-AF65-F5344CB8AC3E}">
        <p14:creationId xmlns:p14="http://schemas.microsoft.com/office/powerpoint/2010/main" val="3507565414"/>
      </p:ext>
    </p:extLst>
  </p:cSld>
  <p:clrMapOvr>
    <a:masterClrMapping/>
  </p:clrMapOvr>
  <mc:AlternateContent xmlns:mc="http://schemas.openxmlformats.org/markup-compatibility/2006" xmlns:p14="http://schemas.microsoft.com/office/powerpoint/2010/main">
    <mc:Choice Requires="p14">
      <p:transition p14:dur="0" advTm="25093"/>
    </mc:Choice>
    <mc:Fallback xmlns="">
      <p:transition advTm="2509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cmd type="call" cmd="playFrom(0.0)">
                                      <p:cBhvr>
                                        <p:cTn id="7" dur="1" fill="hold"/>
                                        <p:tgtEl>
                                          <p:spTgt spid="2"/>
                                        </p:tgtEl>
                                      </p:cBhvr>
                                    </p:cmd>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8"/>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4"/>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17"/>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5" grpId="0"/>
      <p:bldP spid="17" grpId="0"/>
      <p:bldP spid="19" grpId="0"/>
      <p:bldP spid="14"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5985779F-DEE9-44C4-AB92-E6C8DD7DAA1E}"/>
                  </a:ext>
                </a:extLst>
              </p:cNvPr>
              <p:cNvSpPr txBox="1"/>
              <p:nvPr/>
            </p:nvSpPr>
            <p:spPr>
              <a:xfrm>
                <a:off x="7353300" y="3200400"/>
                <a:ext cx="4648200" cy="3588996"/>
              </a:xfrm>
              <a:prstGeom prst="rect">
                <a:avLst/>
              </a:prstGeom>
              <a:noFill/>
              <a:ln>
                <a:noFill/>
              </a:ln>
            </p:spPr>
            <p:txBody>
              <a:bodyPr wrap="square" rtlCol="0">
                <a:spAutoFit/>
              </a:bodyPr>
              <a:lstStyle/>
              <a:p>
                <a14:m>
                  <m:oMath xmlns:m="http://schemas.openxmlformats.org/officeDocument/2006/math">
                    <m:acc>
                      <m:accPr>
                        <m:chr m:val="⃗"/>
                        <m:ctrlPr>
                          <a:rPr lang="en-US" sz="6000" b="0" i="1" smtClean="0">
                            <a:solidFill>
                              <a:srgbClr val="7030A0"/>
                            </a:solidFill>
                            <a:latin typeface="Cambria Math" panose="02040503050406030204" pitchFamily="18" charset="0"/>
                          </a:rPr>
                        </m:ctrlPr>
                      </m:accPr>
                      <m:e>
                        <m:r>
                          <a:rPr lang="en-US" sz="6000" b="0" i="1" smtClean="0">
                            <a:solidFill>
                              <a:srgbClr val="7030A0"/>
                            </a:solidFill>
                            <a:latin typeface="Cambria Math" panose="02040503050406030204" pitchFamily="18" charset="0"/>
                          </a:rPr>
                          <m:t>𝑃</m:t>
                        </m:r>
                      </m:e>
                    </m:acc>
                    <m:r>
                      <a:rPr lang="en-US" sz="6000" b="0" i="1" smtClean="0">
                        <a:solidFill>
                          <a:schemeClr val="tx1"/>
                        </a:solidFill>
                        <a:latin typeface="Cambria Math" panose="02040503050406030204" pitchFamily="18" charset="0"/>
                      </a:rPr>
                      <m:t>→</m:t>
                    </m:r>
                    <m:d>
                      <m:dPr>
                        <m:begChr m:val="["/>
                        <m:endChr m:val="]"/>
                        <m:ctrlPr>
                          <a:rPr lang="en-US" sz="6000" b="0" i="1" smtClean="0">
                            <a:solidFill>
                              <a:schemeClr val="tx1"/>
                            </a:solidFill>
                            <a:latin typeface="Cambria Math" panose="02040503050406030204" pitchFamily="18" charset="0"/>
                          </a:rPr>
                        </m:ctrlPr>
                      </m:dPr>
                      <m:e>
                        <m:eqArr>
                          <m:eqArrPr>
                            <m:ctrlPr>
                              <a:rPr lang="en-US" sz="6000" i="1">
                                <a:latin typeface="Cambria Math" panose="02040503050406030204" pitchFamily="18" charset="0"/>
                              </a:rPr>
                            </m:ctrlPr>
                          </m:eqArrPr>
                          <m:e>
                            <m:r>
                              <a:rPr lang="en-US" sz="6000" i="1">
                                <a:latin typeface="Cambria Math" panose="02040503050406030204" pitchFamily="18" charset="0"/>
                              </a:rPr>
                              <m:t>𝑚</m:t>
                            </m:r>
                            <m:r>
                              <a:rPr lang="en-US" sz="6000" i="1">
                                <a:latin typeface="Cambria Math" panose="02040503050406030204" pitchFamily="18" charset="0"/>
                              </a:rPr>
                              <m:t>𝛾</m:t>
                            </m:r>
                            <m:r>
                              <a:rPr lang="en-US" sz="6000" i="1">
                                <a:latin typeface="Cambria Math" panose="02040503050406030204" pitchFamily="18" charset="0"/>
                              </a:rPr>
                              <m:t>𝑐</m:t>
                            </m:r>
                          </m:e>
                          <m:e>
                            <m:r>
                              <a:rPr lang="en-US" sz="6000" i="1">
                                <a:latin typeface="Cambria Math" panose="02040503050406030204" pitchFamily="18" charset="0"/>
                              </a:rPr>
                              <m:t>𝑚</m:t>
                            </m:r>
                            <m:r>
                              <a:rPr lang="en-US" sz="6000" i="1">
                                <a:latin typeface="Cambria Math" panose="02040503050406030204" pitchFamily="18" charset="0"/>
                              </a:rPr>
                              <m:t>𝛾</m:t>
                            </m:r>
                            <m:sSup>
                              <m:sSupPr>
                                <m:ctrlPr>
                                  <a:rPr lang="en-US" sz="6000" i="1">
                                    <a:solidFill>
                                      <a:srgbClr val="0070C0"/>
                                    </a:solidFill>
                                    <a:latin typeface="Cambria Math" panose="02040503050406030204" pitchFamily="18" charset="0"/>
                                  </a:rPr>
                                </m:ctrlPr>
                              </m:sSupPr>
                              <m:e>
                                <m:r>
                                  <a:rPr lang="en-US" sz="6000" i="1">
                                    <a:solidFill>
                                      <a:srgbClr val="0070C0"/>
                                    </a:solidFill>
                                    <a:latin typeface="Cambria Math" panose="02040503050406030204" pitchFamily="18" charset="0"/>
                                  </a:rPr>
                                  <m:t>𝑢</m:t>
                                </m:r>
                              </m:e>
                              <m:sup>
                                <m:r>
                                  <a:rPr lang="en-US" sz="6000" i="1">
                                    <a:solidFill>
                                      <a:srgbClr val="0070C0"/>
                                    </a:solidFill>
                                    <a:latin typeface="Cambria Math" panose="02040503050406030204" pitchFamily="18" charset="0"/>
                                  </a:rPr>
                                  <m:t>𝑥</m:t>
                                </m:r>
                              </m:sup>
                            </m:sSup>
                          </m:e>
                          <m:e>
                            <m:r>
                              <a:rPr lang="en-US" sz="6000" i="1">
                                <a:latin typeface="Cambria Math" panose="02040503050406030204" pitchFamily="18" charset="0"/>
                              </a:rPr>
                              <m:t>𝑚</m:t>
                            </m:r>
                            <m:r>
                              <a:rPr lang="en-US" sz="6000" i="1">
                                <a:latin typeface="Cambria Math" panose="02040503050406030204" pitchFamily="18" charset="0"/>
                              </a:rPr>
                              <m:t>𝛾</m:t>
                            </m:r>
                            <m:sSup>
                              <m:sSupPr>
                                <m:ctrlPr>
                                  <a:rPr lang="en-US" sz="6000" i="1">
                                    <a:solidFill>
                                      <a:srgbClr val="0070C0"/>
                                    </a:solidFill>
                                    <a:latin typeface="Cambria Math" panose="02040503050406030204" pitchFamily="18" charset="0"/>
                                  </a:rPr>
                                </m:ctrlPr>
                              </m:sSupPr>
                              <m:e>
                                <m:r>
                                  <a:rPr lang="en-US" sz="6000" i="1">
                                    <a:solidFill>
                                      <a:srgbClr val="0070C0"/>
                                    </a:solidFill>
                                    <a:latin typeface="Cambria Math" panose="02040503050406030204" pitchFamily="18" charset="0"/>
                                  </a:rPr>
                                  <m:t>𝑢</m:t>
                                </m:r>
                              </m:e>
                              <m:sup>
                                <m:r>
                                  <a:rPr lang="en-US" sz="6000" i="1">
                                    <a:solidFill>
                                      <a:srgbClr val="0070C0"/>
                                    </a:solidFill>
                                    <a:latin typeface="Cambria Math" panose="02040503050406030204" pitchFamily="18" charset="0"/>
                                  </a:rPr>
                                  <m:t>𝑦</m:t>
                                </m:r>
                              </m:sup>
                            </m:sSup>
                          </m:e>
                          <m:e>
                            <m:r>
                              <a:rPr lang="en-US" sz="6000" i="1">
                                <a:latin typeface="Cambria Math" panose="02040503050406030204" pitchFamily="18" charset="0"/>
                              </a:rPr>
                              <m:t>𝑚</m:t>
                            </m:r>
                            <m:r>
                              <a:rPr lang="en-US" sz="6000" i="1">
                                <a:latin typeface="Cambria Math" panose="02040503050406030204" pitchFamily="18" charset="0"/>
                              </a:rPr>
                              <m:t>𝛾</m:t>
                            </m:r>
                            <m:sSup>
                              <m:sSupPr>
                                <m:ctrlPr>
                                  <a:rPr lang="en-US" sz="6000" i="1">
                                    <a:solidFill>
                                      <a:srgbClr val="0070C0"/>
                                    </a:solidFill>
                                    <a:latin typeface="Cambria Math" panose="02040503050406030204" pitchFamily="18" charset="0"/>
                                  </a:rPr>
                                </m:ctrlPr>
                              </m:sSupPr>
                              <m:e>
                                <m:r>
                                  <a:rPr lang="en-US" sz="6000" i="1">
                                    <a:solidFill>
                                      <a:srgbClr val="0070C0"/>
                                    </a:solidFill>
                                    <a:latin typeface="Cambria Math" panose="02040503050406030204" pitchFamily="18" charset="0"/>
                                  </a:rPr>
                                  <m:t>𝑢</m:t>
                                </m:r>
                              </m:e>
                              <m:sup>
                                <m:r>
                                  <a:rPr lang="en-US" sz="6000" i="1">
                                    <a:solidFill>
                                      <a:srgbClr val="0070C0"/>
                                    </a:solidFill>
                                    <a:latin typeface="Cambria Math" panose="02040503050406030204" pitchFamily="18" charset="0"/>
                                  </a:rPr>
                                  <m:t>𝑧</m:t>
                                </m:r>
                              </m:sup>
                            </m:sSup>
                          </m:e>
                        </m:eqArr>
                      </m:e>
                    </m:d>
                  </m:oMath>
                </a14:m>
                <a:r>
                  <a:rPr lang="en-CA" sz="5400" dirty="0">
                    <a:solidFill>
                      <a:schemeClr val="tx1"/>
                    </a:solidFill>
                  </a:rPr>
                  <a:t> </a:t>
                </a:r>
              </a:p>
            </p:txBody>
          </p:sp>
        </mc:Choice>
        <mc:Fallback xmlns="">
          <p:sp>
            <p:nvSpPr>
              <p:cNvPr id="9" name="TextBox 8">
                <a:extLst>
                  <a:ext uri="{FF2B5EF4-FFF2-40B4-BE49-F238E27FC236}">
                    <a16:creationId xmlns:a16="http://schemas.microsoft.com/office/drawing/2014/main" id="{5985779F-DEE9-44C4-AB92-E6C8DD7DAA1E}"/>
                  </a:ext>
                </a:extLst>
              </p:cNvPr>
              <p:cNvSpPr txBox="1">
                <a:spLocks noRot="1" noChangeAspect="1" noMove="1" noResize="1" noEditPoints="1" noAdjustHandles="1" noChangeArrowheads="1" noChangeShapeType="1" noTextEdit="1"/>
              </p:cNvSpPr>
              <p:nvPr/>
            </p:nvSpPr>
            <p:spPr>
              <a:xfrm>
                <a:off x="7353300" y="3200400"/>
                <a:ext cx="4648200" cy="3588996"/>
              </a:xfrm>
              <a:prstGeom prst="rect">
                <a:avLst/>
              </a:prstGeom>
              <a:blipFill>
                <a:blip r:embed="rId4"/>
                <a:stretch>
                  <a:fillRect/>
                </a:stretch>
              </a:blipFill>
              <a:ln>
                <a:no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306CB3A8-3EC9-4D70-ADF8-650F943F102B}"/>
                  </a:ext>
                </a:extLst>
              </p:cNvPr>
              <p:cNvSpPr txBox="1"/>
              <p:nvPr/>
            </p:nvSpPr>
            <p:spPr>
              <a:xfrm>
                <a:off x="95250" y="95250"/>
                <a:ext cx="10858500" cy="1088503"/>
              </a:xfrm>
              <a:prstGeom prst="rect">
                <a:avLst/>
              </a:prstGeom>
              <a:noFill/>
              <a:ln>
                <a:noFill/>
              </a:ln>
            </p:spPr>
            <p:txBody>
              <a:bodyPr wrap="square" rtlCol="0">
                <a:spAutoFit/>
              </a:bodyPr>
              <a:lstStyle/>
              <a:p>
                <a:r>
                  <a:rPr lang="en-US" sz="6000" b="0" dirty="0">
                    <a:solidFill>
                      <a:schemeClr val="tx1"/>
                    </a:solidFill>
                  </a:rPr>
                  <a:t>(Working in basis : </a:t>
                </a:r>
                <a14:m>
                  <m:oMath xmlns:m="http://schemas.openxmlformats.org/officeDocument/2006/math">
                    <m:acc>
                      <m:accPr>
                        <m:chr m:val="⃗"/>
                        <m:ctrlPr>
                          <a:rPr lang="en-US" sz="6000" i="1" smtClean="0">
                            <a:solidFill>
                              <a:srgbClr val="002060"/>
                            </a:solidFill>
                            <a:latin typeface="Cambria Math" panose="02040503050406030204" pitchFamily="18" charset="0"/>
                          </a:rPr>
                        </m:ctrlPr>
                      </m:accPr>
                      <m:e>
                        <m:sSub>
                          <m:sSubPr>
                            <m:ctrlPr>
                              <a:rPr lang="en-US" sz="6000" i="1">
                                <a:solidFill>
                                  <a:srgbClr val="002060"/>
                                </a:solidFill>
                                <a:latin typeface="Cambria Math" panose="02040503050406030204" pitchFamily="18" charset="0"/>
                              </a:rPr>
                            </m:ctrlPr>
                          </m:sSubPr>
                          <m:e>
                            <m:r>
                              <a:rPr lang="en-US" sz="6000" i="1">
                                <a:solidFill>
                                  <a:srgbClr val="002060"/>
                                </a:solidFill>
                                <a:latin typeface="Cambria Math" panose="02040503050406030204" pitchFamily="18" charset="0"/>
                              </a:rPr>
                              <m:t>𝑒</m:t>
                            </m:r>
                          </m:e>
                          <m:sub>
                            <m:r>
                              <a:rPr lang="en-US" sz="6000" i="1">
                                <a:solidFill>
                                  <a:srgbClr val="002060"/>
                                </a:solidFill>
                                <a:latin typeface="Cambria Math" panose="02040503050406030204" pitchFamily="18" charset="0"/>
                              </a:rPr>
                              <m:t>𝑡</m:t>
                            </m:r>
                          </m:sub>
                        </m:sSub>
                      </m:e>
                    </m:acc>
                    <m:r>
                      <a:rPr lang="en-US" sz="6000" b="0" i="1" smtClean="0">
                        <a:solidFill>
                          <a:srgbClr val="002060"/>
                        </a:solidFill>
                        <a:latin typeface="Cambria Math" panose="02040503050406030204" pitchFamily="18" charset="0"/>
                      </a:rPr>
                      <m:t>,</m:t>
                    </m:r>
                    <m:acc>
                      <m:accPr>
                        <m:chr m:val="⃗"/>
                        <m:ctrlPr>
                          <a:rPr lang="en-US" sz="6000" i="1" smtClean="0">
                            <a:solidFill>
                              <a:srgbClr val="002060"/>
                            </a:solidFill>
                            <a:latin typeface="Cambria Math" panose="02040503050406030204" pitchFamily="18" charset="0"/>
                          </a:rPr>
                        </m:ctrlPr>
                      </m:accPr>
                      <m:e>
                        <m:sSub>
                          <m:sSubPr>
                            <m:ctrlPr>
                              <a:rPr lang="en-US" sz="6000" i="1">
                                <a:solidFill>
                                  <a:srgbClr val="002060"/>
                                </a:solidFill>
                                <a:latin typeface="Cambria Math" panose="02040503050406030204" pitchFamily="18" charset="0"/>
                              </a:rPr>
                            </m:ctrlPr>
                          </m:sSubPr>
                          <m:e>
                            <m:r>
                              <a:rPr lang="en-US" sz="6000" i="1">
                                <a:solidFill>
                                  <a:srgbClr val="002060"/>
                                </a:solidFill>
                                <a:latin typeface="Cambria Math" panose="02040503050406030204" pitchFamily="18" charset="0"/>
                              </a:rPr>
                              <m:t>𝑒</m:t>
                            </m:r>
                          </m:e>
                          <m:sub>
                            <m:r>
                              <a:rPr lang="en-US" sz="6000" b="0" i="1" smtClean="0">
                                <a:solidFill>
                                  <a:srgbClr val="002060"/>
                                </a:solidFill>
                                <a:latin typeface="Cambria Math" panose="02040503050406030204" pitchFamily="18" charset="0"/>
                              </a:rPr>
                              <m:t>𝑥</m:t>
                            </m:r>
                          </m:sub>
                        </m:sSub>
                      </m:e>
                    </m:acc>
                    <m:r>
                      <a:rPr lang="en-US" sz="6000" b="0" i="1" smtClean="0">
                        <a:solidFill>
                          <a:srgbClr val="002060"/>
                        </a:solidFill>
                        <a:latin typeface="Cambria Math" panose="02040503050406030204" pitchFamily="18" charset="0"/>
                      </a:rPr>
                      <m:t>,</m:t>
                    </m:r>
                    <m:acc>
                      <m:accPr>
                        <m:chr m:val="⃗"/>
                        <m:ctrlPr>
                          <a:rPr lang="en-US" sz="6000" i="1" smtClean="0">
                            <a:solidFill>
                              <a:srgbClr val="002060"/>
                            </a:solidFill>
                            <a:latin typeface="Cambria Math" panose="02040503050406030204" pitchFamily="18" charset="0"/>
                          </a:rPr>
                        </m:ctrlPr>
                      </m:accPr>
                      <m:e>
                        <m:sSub>
                          <m:sSubPr>
                            <m:ctrlPr>
                              <a:rPr lang="en-US" sz="6000" i="1">
                                <a:solidFill>
                                  <a:srgbClr val="002060"/>
                                </a:solidFill>
                                <a:latin typeface="Cambria Math" panose="02040503050406030204" pitchFamily="18" charset="0"/>
                              </a:rPr>
                            </m:ctrlPr>
                          </m:sSubPr>
                          <m:e>
                            <m:r>
                              <a:rPr lang="en-US" sz="6000" i="1">
                                <a:solidFill>
                                  <a:srgbClr val="002060"/>
                                </a:solidFill>
                                <a:latin typeface="Cambria Math" panose="02040503050406030204" pitchFamily="18" charset="0"/>
                              </a:rPr>
                              <m:t>𝑒</m:t>
                            </m:r>
                          </m:e>
                          <m:sub>
                            <m:r>
                              <a:rPr lang="en-US" sz="6000" b="0" i="1" smtClean="0">
                                <a:solidFill>
                                  <a:srgbClr val="002060"/>
                                </a:solidFill>
                                <a:latin typeface="Cambria Math" panose="02040503050406030204" pitchFamily="18" charset="0"/>
                              </a:rPr>
                              <m:t>𝑦</m:t>
                            </m:r>
                          </m:sub>
                        </m:sSub>
                      </m:e>
                    </m:acc>
                    <m:r>
                      <a:rPr lang="en-US" sz="6000" b="0" i="1" smtClean="0">
                        <a:solidFill>
                          <a:srgbClr val="002060"/>
                        </a:solidFill>
                        <a:latin typeface="Cambria Math" panose="02040503050406030204" pitchFamily="18" charset="0"/>
                      </a:rPr>
                      <m:t>,</m:t>
                    </m:r>
                    <m:r>
                      <a:rPr lang="en-US" sz="6000" b="0" i="1" smtClean="0">
                        <a:solidFill>
                          <a:schemeClr val="tx1"/>
                        </a:solidFill>
                        <a:latin typeface="Cambria Math" panose="02040503050406030204" pitchFamily="18" charset="0"/>
                      </a:rPr>
                      <m:t> </m:t>
                    </m:r>
                    <m:acc>
                      <m:accPr>
                        <m:chr m:val="⃗"/>
                        <m:ctrlPr>
                          <a:rPr lang="en-US" sz="6000" i="1" smtClean="0">
                            <a:solidFill>
                              <a:srgbClr val="002060"/>
                            </a:solidFill>
                            <a:latin typeface="Cambria Math" panose="02040503050406030204" pitchFamily="18" charset="0"/>
                          </a:rPr>
                        </m:ctrlPr>
                      </m:accPr>
                      <m:e>
                        <m:sSub>
                          <m:sSubPr>
                            <m:ctrlPr>
                              <a:rPr lang="en-US" sz="6000" i="1">
                                <a:solidFill>
                                  <a:srgbClr val="002060"/>
                                </a:solidFill>
                                <a:latin typeface="Cambria Math" panose="02040503050406030204" pitchFamily="18" charset="0"/>
                              </a:rPr>
                            </m:ctrlPr>
                          </m:sSubPr>
                          <m:e>
                            <m:r>
                              <a:rPr lang="en-US" sz="6000" i="1">
                                <a:solidFill>
                                  <a:srgbClr val="002060"/>
                                </a:solidFill>
                                <a:latin typeface="Cambria Math" panose="02040503050406030204" pitchFamily="18" charset="0"/>
                              </a:rPr>
                              <m:t>𝑒</m:t>
                            </m:r>
                          </m:e>
                          <m:sub>
                            <m:r>
                              <a:rPr lang="en-US" sz="6000" b="0" i="1" smtClean="0">
                                <a:solidFill>
                                  <a:srgbClr val="002060"/>
                                </a:solidFill>
                                <a:latin typeface="Cambria Math" panose="02040503050406030204" pitchFamily="18" charset="0"/>
                              </a:rPr>
                              <m:t>𝑧</m:t>
                            </m:r>
                          </m:sub>
                        </m:sSub>
                      </m:e>
                    </m:acc>
                  </m:oMath>
                </a14:m>
                <a:r>
                  <a:rPr lang="en-CA" sz="6000" dirty="0">
                    <a:solidFill>
                      <a:schemeClr val="tx1"/>
                    </a:solidFill>
                  </a:rPr>
                  <a:t>)</a:t>
                </a:r>
              </a:p>
            </p:txBody>
          </p:sp>
        </mc:Choice>
        <mc:Fallback xmlns="">
          <p:sp>
            <p:nvSpPr>
              <p:cNvPr id="10" name="TextBox 9">
                <a:extLst>
                  <a:ext uri="{FF2B5EF4-FFF2-40B4-BE49-F238E27FC236}">
                    <a16:creationId xmlns:a16="http://schemas.microsoft.com/office/drawing/2014/main" id="{306CB3A8-3EC9-4D70-ADF8-650F943F102B}"/>
                  </a:ext>
                </a:extLst>
              </p:cNvPr>
              <p:cNvSpPr txBox="1">
                <a:spLocks noRot="1" noChangeAspect="1" noMove="1" noResize="1" noEditPoints="1" noAdjustHandles="1" noChangeArrowheads="1" noChangeShapeType="1" noTextEdit="1"/>
              </p:cNvSpPr>
              <p:nvPr/>
            </p:nvSpPr>
            <p:spPr>
              <a:xfrm>
                <a:off x="95250" y="95250"/>
                <a:ext cx="10858500" cy="1088503"/>
              </a:xfrm>
              <a:prstGeom prst="rect">
                <a:avLst/>
              </a:prstGeom>
              <a:blipFill>
                <a:blip r:embed="rId5"/>
                <a:stretch>
                  <a:fillRect l="-3425" t="-16292" b="-32022"/>
                </a:stretch>
              </a:blipFill>
              <a:ln>
                <a:noFill/>
              </a:ln>
            </p:spPr>
            <p:txBody>
              <a:bodyPr/>
              <a:lstStyle/>
              <a:p>
                <a:r>
                  <a:rPr lang="en-CA">
                    <a:noFill/>
                  </a:rPr>
                  <a:t> </a:t>
                </a:r>
              </a:p>
            </p:txBody>
          </p:sp>
        </mc:Fallback>
      </mc:AlternateContent>
      <p:sp>
        <p:nvSpPr>
          <p:cNvPr id="12" name="TextBox 11">
            <a:extLst>
              <a:ext uri="{FF2B5EF4-FFF2-40B4-BE49-F238E27FC236}">
                <a16:creationId xmlns:a16="http://schemas.microsoft.com/office/drawing/2014/main" id="{8F16DC51-CB31-4941-A500-27DFA36774C1}"/>
              </a:ext>
            </a:extLst>
          </p:cNvPr>
          <p:cNvSpPr txBox="1"/>
          <p:nvPr/>
        </p:nvSpPr>
        <p:spPr>
          <a:xfrm>
            <a:off x="7185340" y="2076450"/>
            <a:ext cx="4530410" cy="1015663"/>
          </a:xfrm>
          <a:prstGeom prst="rect">
            <a:avLst/>
          </a:prstGeom>
          <a:noFill/>
          <a:ln>
            <a:noFill/>
          </a:ln>
        </p:spPr>
        <p:txBody>
          <a:bodyPr wrap="square" rtlCol="0">
            <a:spAutoFit/>
          </a:bodyPr>
          <a:lstStyle/>
          <a:p>
            <a:r>
              <a:rPr lang="en-US" sz="6000" dirty="0">
                <a:solidFill>
                  <a:schemeClr val="tx1"/>
                </a:solidFill>
              </a:rPr>
              <a:t>4-momentum</a:t>
            </a:r>
            <a:endParaRPr lang="en-CA" sz="6000" dirty="0">
              <a:solidFill>
                <a:schemeClr val="tx1"/>
              </a:solidFill>
            </a:endParaRPr>
          </a:p>
        </p:txBody>
      </p:sp>
      <p:grpSp>
        <p:nvGrpSpPr>
          <p:cNvPr id="3" name="Group 2">
            <a:extLst>
              <a:ext uri="{FF2B5EF4-FFF2-40B4-BE49-F238E27FC236}">
                <a16:creationId xmlns:a16="http://schemas.microsoft.com/office/drawing/2014/main" id="{846DA523-588D-4DF3-9D3F-D219C0B9AC26}"/>
              </a:ext>
            </a:extLst>
          </p:cNvPr>
          <p:cNvGrpSpPr/>
          <p:nvPr/>
        </p:nvGrpSpPr>
        <p:grpSpPr>
          <a:xfrm>
            <a:off x="76200" y="1352550"/>
            <a:ext cx="5219700" cy="5410200"/>
            <a:chOff x="76200" y="1352550"/>
            <a:chExt cx="5219700" cy="5410200"/>
          </a:xfrm>
        </p:grpSpPr>
        <p:sp>
          <p:nvSpPr>
            <p:cNvPr id="13" name="Rectangle 12">
              <a:extLst>
                <a:ext uri="{FF2B5EF4-FFF2-40B4-BE49-F238E27FC236}">
                  <a16:creationId xmlns:a16="http://schemas.microsoft.com/office/drawing/2014/main" id="{F7A4856A-9A0D-466B-A86F-8CFA71E988B8}"/>
                </a:ext>
              </a:extLst>
            </p:cNvPr>
            <p:cNvSpPr/>
            <p:nvPr/>
          </p:nvSpPr>
          <p:spPr>
            <a:xfrm>
              <a:off x="76200" y="1352550"/>
              <a:ext cx="5219700" cy="5410200"/>
            </a:xfrm>
            <a:prstGeom prst="rect">
              <a:avLst/>
            </a:prstGeom>
            <a:solidFill>
              <a:schemeClr val="accent6">
                <a:lumMod val="40000"/>
                <a:lumOff val="60000"/>
              </a:schemeClr>
            </a:solidFill>
            <a:ln w="762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B589DE7E-7584-4A1C-AB2C-CD9D5C0DF3C0}"/>
                    </a:ext>
                  </a:extLst>
                </p:cNvPr>
                <p:cNvSpPr txBox="1"/>
                <p:nvPr/>
              </p:nvSpPr>
              <p:spPr>
                <a:xfrm>
                  <a:off x="152400" y="1428750"/>
                  <a:ext cx="5086350" cy="1754326"/>
                </a:xfrm>
                <a:prstGeom prst="rect">
                  <a:avLst/>
                </a:prstGeom>
                <a:noFill/>
                <a:ln>
                  <a:noFill/>
                </a:ln>
              </p:spPr>
              <p:txBody>
                <a:bodyPr wrap="square" rtlCol="0">
                  <a:spAutoFit/>
                </a:bodyPr>
                <a:lstStyle/>
                <a:p>
                  <a:r>
                    <a:rPr lang="en-US" sz="5400" dirty="0">
                      <a:solidFill>
                        <a:schemeClr val="tx1"/>
                      </a:solidFill>
                    </a:rPr>
                    <a:t>Relativistic Mass?</a:t>
                  </a:r>
                </a:p>
                <a:p>
                  <a:pPr/>
                  <a14:m>
                    <m:oMathPara xmlns:m="http://schemas.openxmlformats.org/officeDocument/2006/math">
                      <m:oMathParaPr>
                        <m:jc m:val="center"/>
                      </m:oMathParaPr>
                      <m:oMath xmlns:m="http://schemas.openxmlformats.org/officeDocument/2006/math">
                        <m:sSub>
                          <m:sSubPr>
                            <m:ctrlPr>
                              <a:rPr lang="en-US" sz="5400" b="0" i="1" smtClean="0">
                                <a:solidFill>
                                  <a:schemeClr val="tx1"/>
                                </a:solidFill>
                                <a:latin typeface="Cambria Math" panose="02040503050406030204" pitchFamily="18" charset="0"/>
                              </a:rPr>
                            </m:ctrlPr>
                          </m:sSubPr>
                          <m:e>
                            <m:r>
                              <a:rPr lang="en-US" sz="5400" b="0" i="1" smtClean="0">
                                <a:solidFill>
                                  <a:schemeClr val="tx1"/>
                                </a:solidFill>
                                <a:latin typeface="Cambria Math" panose="02040503050406030204" pitchFamily="18" charset="0"/>
                              </a:rPr>
                              <m:t>𝓂</m:t>
                            </m:r>
                          </m:e>
                          <m:sub>
                            <m:r>
                              <a:rPr lang="en-US" sz="5400" b="0" i="1" smtClean="0">
                                <a:solidFill>
                                  <a:schemeClr val="tx1"/>
                                </a:solidFill>
                                <a:latin typeface="Cambria Math" panose="02040503050406030204" pitchFamily="18" charset="0"/>
                              </a:rPr>
                              <m:t>𝑟𝑒𝑙</m:t>
                            </m:r>
                          </m:sub>
                        </m:sSub>
                        <m:r>
                          <a:rPr lang="en-US" sz="5400" b="0" i="1" smtClean="0">
                            <a:solidFill>
                              <a:schemeClr val="tx1"/>
                            </a:solidFill>
                            <a:latin typeface="Cambria Math" panose="02040503050406030204" pitchFamily="18" charset="0"/>
                          </a:rPr>
                          <m:t>=</m:t>
                        </m:r>
                        <m:r>
                          <a:rPr lang="en-US" sz="5400" b="0" i="1" smtClean="0">
                            <a:solidFill>
                              <a:schemeClr val="tx1"/>
                            </a:solidFill>
                            <a:latin typeface="Cambria Math" panose="02040503050406030204" pitchFamily="18" charset="0"/>
                          </a:rPr>
                          <m:t>𝛾</m:t>
                        </m:r>
                        <m:r>
                          <a:rPr lang="en-US" sz="5400" b="0" i="1" smtClean="0">
                            <a:solidFill>
                              <a:schemeClr val="tx1"/>
                            </a:solidFill>
                            <a:latin typeface="Cambria Math" panose="02040503050406030204" pitchFamily="18" charset="0"/>
                          </a:rPr>
                          <m:t>𝑚</m:t>
                        </m:r>
                      </m:oMath>
                    </m:oMathPara>
                  </a14:m>
                  <a:endParaRPr lang="en-CA" sz="5400" dirty="0">
                    <a:solidFill>
                      <a:schemeClr val="tx1"/>
                    </a:solidFill>
                  </a:endParaRPr>
                </a:p>
              </p:txBody>
            </p:sp>
          </mc:Choice>
          <mc:Fallback xmlns="">
            <p:sp>
              <p:nvSpPr>
                <p:cNvPr id="14" name="TextBox 13">
                  <a:extLst>
                    <a:ext uri="{FF2B5EF4-FFF2-40B4-BE49-F238E27FC236}">
                      <a16:creationId xmlns:a16="http://schemas.microsoft.com/office/drawing/2014/main" id="{B589DE7E-7584-4A1C-AB2C-CD9D5C0DF3C0}"/>
                    </a:ext>
                  </a:extLst>
                </p:cNvPr>
                <p:cNvSpPr txBox="1">
                  <a:spLocks noRot="1" noChangeAspect="1" noMove="1" noResize="1" noEditPoints="1" noAdjustHandles="1" noChangeArrowheads="1" noChangeShapeType="1" noTextEdit="1"/>
                </p:cNvSpPr>
                <p:nvPr/>
              </p:nvSpPr>
              <p:spPr>
                <a:xfrm>
                  <a:off x="152400" y="1428750"/>
                  <a:ext cx="5086350" cy="1754326"/>
                </a:xfrm>
                <a:prstGeom prst="rect">
                  <a:avLst/>
                </a:prstGeom>
                <a:blipFill>
                  <a:blip r:embed="rId6"/>
                  <a:stretch>
                    <a:fillRect l="-6355" t="-9722" r="-6355"/>
                  </a:stretch>
                </a:blipFill>
                <a:ln>
                  <a:noFill/>
                </a:ln>
              </p:spPr>
              <p:txBody>
                <a:bodyPr/>
                <a:lstStyle/>
                <a:p>
                  <a:r>
                    <a:rPr lang="en-CA">
                      <a:noFill/>
                    </a:rPr>
                    <a:t> </a:t>
                  </a:r>
                </a:p>
              </p:txBody>
            </p:sp>
          </mc:Fallback>
        </mc:AlternateContent>
      </p:gr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60BE1C0C-F8C3-419D-8CF7-75D7C62ADA87}"/>
                  </a:ext>
                </a:extLst>
              </p:cNvPr>
              <p:cNvSpPr txBox="1"/>
              <p:nvPr/>
            </p:nvSpPr>
            <p:spPr>
              <a:xfrm>
                <a:off x="481165" y="3288891"/>
                <a:ext cx="4651273" cy="3287247"/>
              </a:xfrm>
              <a:prstGeom prst="rect">
                <a:avLst/>
              </a:prstGeom>
              <a:noFill/>
              <a:ln>
                <a:noFill/>
              </a:ln>
            </p:spPr>
            <p:txBody>
              <a:bodyPr wrap="square" rtlCol="0">
                <a:spAutoFit/>
              </a:bodyPr>
              <a:lstStyle/>
              <a:p>
                <a14:m>
                  <m:oMath xmlns:m="http://schemas.openxmlformats.org/officeDocument/2006/math">
                    <m:acc>
                      <m:accPr>
                        <m:chr m:val="⃗"/>
                        <m:ctrlPr>
                          <a:rPr lang="en-US" sz="6000" b="0" i="1" smtClean="0">
                            <a:solidFill>
                              <a:srgbClr val="7030A0"/>
                            </a:solidFill>
                            <a:latin typeface="Cambria Math" panose="02040503050406030204" pitchFamily="18" charset="0"/>
                          </a:rPr>
                        </m:ctrlPr>
                      </m:accPr>
                      <m:e>
                        <m:r>
                          <a:rPr lang="en-US" sz="6000" b="0" i="1" smtClean="0">
                            <a:solidFill>
                              <a:srgbClr val="7030A0"/>
                            </a:solidFill>
                            <a:latin typeface="Cambria Math" panose="02040503050406030204" pitchFamily="18" charset="0"/>
                          </a:rPr>
                          <m:t>𝑃</m:t>
                        </m:r>
                      </m:e>
                    </m:acc>
                    <m:r>
                      <a:rPr lang="en-US" sz="6000" b="0" i="1" smtClean="0">
                        <a:solidFill>
                          <a:schemeClr val="tx1"/>
                        </a:solidFill>
                        <a:latin typeface="Cambria Math" panose="02040503050406030204" pitchFamily="18" charset="0"/>
                      </a:rPr>
                      <m:t>→</m:t>
                    </m:r>
                  </m:oMath>
                </a14:m>
                <a:r>
                  <a:rPr lang="en-US" sz="6000" b="0" i="0" dirty="0">
                    <a:solidFill>
                      <a:schemeClr val="tx1"/>
                    </a:solidFill>
                    <a:latin typeface="+mj-lt"/>
                  </a:rPr>
                  <a:t> </a:t>
                </a:r>
                <a14:m>
                  <m:oMath xmlns:m="http://schemas.openxmlformats.org/officeDocument/2006/math">
                    <m:d>
                      <m:dPr>
                        <m:begChr m:val="["/>
                        <m:endChr m:val="]"/>
                        <m:ctrlPr>
                          <a:rPr lang="en-US" sz="5400" b="0" i="1" smtClean="0">
                            <a:solidFill>
                              <a:schemeClr val="tx1"/>
                            </a:solidFill>
                            <a:latin typeface="Cambria Math" panose="02040503050406030204" pitchFamily="18" charset="0"/>
                          </a:rPr>
                        </m:ctrlPr>
                      </m:dPr>
                      <m:e>
                        <m:eqArr>
                          <m:eqArrPr>
                            <m:ctrlPr>
                              <a:rPr lang="en-US" sz="5400" b="0" i="1" smtClean="0">
                                <a:solidFill>
                                  <a:schemeClr val="tx1"/>
                                </a:solidFill>
                                <a:latin typeface="Cambria Math" panose="02040503050406030204" pitchFamily="18" charset="0"/>
                              </a:rPr>
                            </m:ctrlPr>
                          </m:eqArrPr>
                          <m:e>
                            <m:sSub>
                              <m:sSubPr>
                                <m:ctrlPr>
                                  <a:rPr lang="en-US" sz="5400" b="0" i="1" smtClean="0">
                                    <a:solidFill>
                                      <a:schemeClr val="tx1"/>
                                    </a:solidFill>
                                    <a:latin typeface="Cambria Math" panose="02040503050406030204" pitchFamily="18" charset="0"/>
                                  </a:rPr>
                                </m:ctrlPr>
                              </m:sSubPr>
                              <m:e>
                                <m:r>
                                  <a:rPr lang="en-US" sz="5400" b="0" i="1" smtClean="0">
                                    <a:solidFill>
                                      <a:schemeClr val="tx1"/>
                                    </a:solidFill>
                                    <a:latin typeface="Cambria Math" panose="02040503050406030204" pitchFamily="18" charset="0"/>
                                  </a:rPr>
                                  <m:t>𝓂</m:t>
                                </m:r>
                              </m:e>
                              <m:sub>
                                <m:r>
                                  <a:rPr lang="en-US" sz="5400" b="0" i="1" smtClean="0">
                                    <a:solidFill>
                                      <a:schemeClr val="tx1"/>
                                    </a:solidFill>
                                    <a:latin typeface="Cambria Math" panose="02040503050406030204" pitchFamily="18" charset="0"/>
                                  </a:rPr>
                                  <m:t>𝑟𝑒𝑙</m:t>
                                </m:r>
                              </m:sub>
                            </m:sSub>
                            <m:r>
                              <a:rPr lang="en-US" sz="5400" b="0" i="1" smtClean="0">
                                <a:solidFill>
                                  <a:schemeClr val="tx1"/>
                                </a:solidFill>
                                <a:latin typeface="Cambria Math" panose="02040503050406030204" pitchFamily="18" charset="0"/>
                              </a:rPr>
                              <m:t>𝑐</m:t>
                            </m:r>
                          </m:e>
                          <m:e>
                            <m:sSub>
                              <m:sSubPr>
                                <m:ctrlPr>
                                  <a:rPr lang="en-US" sz="5400" b="0" i="1" smtClean="0">
                                    <a:solidFill>
                                      <a:schemeClr val="tx1"/>
                                    </a:solidFill>
                                    <a:latin typeface="Cambria Math" panose="02040503050406030204" pitchFamily="18" charset="0"/>
                                  </a:rPr>
                                </m:ctrlPr>
                              </m:sSubPr>
                              <m:e>
                                <m:r>
                                  <a:rPr lang="en-US" sz="5400" b="0" i="1" smtClean="0">
                                    <a:solidFill>
                                      <a:schemeClr val="tx1"/>
                                    </a:solidFill>
                                    <a:latin typeface="Cambria Math" panose="02040503050406030204" pitchFamily="18" charset="0"/>
                                  </a:rPr>
                                  <m:t>𝓂</m:t>
                                </m:r>
                              </m:e>
                              <m:sub>
                                <m:r>
                                  <a:rPr lang="en-US" sz="5400" b="0" i="1" smtClean="0">
                                    <a:solidFill>
                                      <a:schemeClr val="tx1"/>
                                    </a:solidFill>
                                    <a:latin typeface="Cambria Math" panose="02040503050406030204" pitchFamily="18" charset="0"/>
                                  </a:rPr>
                                  <m:t>𝑟𝑒𝑙</m:t>
                                </m:r>
                              </m:sub>
                            </m:sSub>
                            <m:sSup>
                              <m:sSupPr>
                                <m:ctrlPr>
                                  <a:rPr lang="en-US" sz="5400" i="1">
                                    <a:solidFill>
                                      <a:srgbClr val="0070C0"/>
                                    </a:solidFill>
                                    <a:latin typeface="Cambria Math" panose="02040503050406030204" pitchFamily="18" charset="0"/>
                                  </a:rPr>
                                </m:ctrlPr>
                              </m:sSupPr>
                              <m:e>
                                <m:r>
                                  <a:rPr lang="en-US" sz="5400" i="1">
                                    <a:solidFill>
                                      <a:srgbClr val="0070C0"/>
                                    </a:solidFill>
                                    <a:latin typeface="Cambria Math" panose="02040503050406030204" pitchFamily="18" charset="0"/>
                                  </a:rPr>
                                  <m:t>𝑢</m:t>
                                </m:r>
                              </m:e>
                              <m:sup>
                                <m:r>
                                  <a:rPr lang="en-US" sz="5400" i="1">
                                    <a:solidFill>
                                      <a:srgbClr val="0070C0"/>
                                    </a:solidFill>
                                    <a:latin typeface="Cambria Math" panose="02040503050406030204" pitchFamily="18" charset="0"/>
                                  </a:rPr>
                                  <m:t>𝑥</m:t>
                                </m:r>
                              </m:sup>
                            </m:sSup>
                          </m:e>
                          <m:e>
                            <m:sSub>
                              <m:sSubPr>
                                <m:ctrlPr>
                                  <a:rPr lang="en-US" sz="5400" b="0" i="1" smtClean="0">
                                    <a:solidFill>
                                      <a:schemeClr val="tx1"/>
                                    </a:solidFill>
                                    <a:latin typeface="Cambria Math" panose="02040503050406030204" pitchFamily="18" charset="0"/>
                                  </a:rPr>
                                </m:ctrlPr>
                              </m:sSubPr>
                              <m:e>
                                <m:r>
                                  <a:rPr lang="en-US" sz="5400" b="0" i="1" smtClean="0">
                                    <a:solidFill>
                                      <a:schemeClr val="tx1"/>
                                    </a:solidFill>
                                    <a:latin typeface="Cambria Math" panose="02040503050406030204" pitchFamily="18" charset="0"/>
                                  </a:rPr>
                                  <m:t>𝓂</m:t>
                                </m:r>
                              </m:e>
                              <m:sub>
                                <m:r>
                                  <a:rPr lang="en-US" sz="5400" b="0" i="1" smtClean="0">
                                    <a:solidFill>
                                      <a:schemeClr val="tx1"/>
                                    </a:solidFill>
                                    <a:latin typeface="Cambria Math" panose="02040503050406030204" pitchFamily="18" charset="0"/>
                                  </a:rPr>
                                  <m:t>𝑟𝑒𝑙</m:t>
                                </m:r>
                              </m:sub>
                            </m:sSub>
                            <m:sSup>
                              <m:sSupPr>
                                <m:ctrlPr>
                                  <a:rPr lang="en-US" sz="5400" i="1">
                                    <a:solidFill>
                                      <a:srgbClr val="0070C0"/>
                                    </a:solidFill>
                                    <a:latin typeface="Cambria Math" panose="02040503050406030204" pitchFamily="18" charset="0"/>
                                  </a:rPr>
                                </m:ctrlPr>
                              </m:sSupPr>
                              <m:e>
                                <m:r>
                                  <a:rPr lang="en-US" sz="5400" i="1">
                                    <a:solidFill>
                                      <a:srgbClr val="0070C0"/>
                                    </a:solidFill>
                                    <a:latin typeface="Cambria Math" panose="02040503050406030204" pitchFamily="18" charset="0"/>
                                  </a:rPr>
                                  <m:t>𝑢</m:t>
                                </m:r>
                              </m:e>
                              <m:sup>
                                <m:r>
                                  <a:rPr lang="en-US" sz="5400" i="1">
                                    <a:solidFill>
                                      <a:srgbClr val="0070C0"/>
                                    </a:solidFill>
                                    <a:latin typeface="Cambria Math" panose="02040503050406030204" pitchFamily="18" charset="0"/>
                                  </a:rPr>
                                  <m:t>𝑦</m:t>
                                </m:r>
                              </m:sup>
                            </m:sSup>
                          </m:e>
                          <m:e>
                            <m:sSub>
                              <m:sSubPr>
                                <m:ctrlPr>
                                  <a:rPr lang="en-US" sz="5400" b="0" i="1" smtClean="0">
                                    <a:solidFill>
                                      <a:schemeClr val="tx1"/>
                                    </a:solidFill>
                                    <a:latin typeface="Cambria Math" panose="02040503050406030204" pitchFamily="18" charset="0"/>
                                  </a:rPr>
                                </m:ctrlPr>
                              </m:sSubPr>
                              <m:e>
                                <m:r>
                                  <a:rPr lang="en-US" sz="5400" b="0" i="1" smtClean="0">
                                    <a:solidFill>
                                      <a:schemeClr val="tx1"/>
                                    </a:solidFill>
                                    <a:latin typeface="Cambria Math" panose="02040503050406030204" pitchFamily="18" charset="0"/>
                                  </a:rPr>
                                  <m:t>𝓂</m:t>
                                </m:r>
                              </m:e>
                              <m:sub>
                                <m:r>
                                  <a:rPr lang="en-US" sz="5400" b="0" i="1" smtClean="0">
                                    <a:solidFill>
                                      <a:schemeClr val="tx1"/>
                                    </a:solidFill>
                                    <a:latin typeface="Cambria Math" panose="02040503050406030204" pitchFamily="18" charset="0"/>
                                  </a:rPr>
                                  <m:t>𝑟𝑒𝑙</m:t>
                                </m:r>
                              </m:sub>
                            </m:sSub>
                            <m:sSup>
                              <m:sSupPr>
                                <m:ctrlPr>
                                  <a:rPr lang="en-US" sz="5400" i="1">
                                    <a:solidFill>
                                      <a:srgbClr val="0070C0"/>
                                    </a:solidFill>
                                    <a:latin typeface="Cambria Math" panose="02040503050406030204" pitchFamily="18" charset="0"/>
                                  </a:rPr>
                                </m:ctrlPr>
                              </m:sSupPr>
                              <m:e>
                                <m:r>
                                  <a:rPr lang="en-US" sz="5400" i="1">
                                    <a:solidFill>
                                      <a:srgbClr val="0070C0"/>
                                    </a:solidFill>
                                    <a:latin typeface="Cambria Math" panose="02040503050406030204" pitchFamily="18" charset="0"/>
                                  </a:rPr>
                                  <m:t>𝑢</m:t>
                                </m:r>
                              </m:e>
                              <m:sup>
                                <m:r>
                                  <a:rPr lang="en-US" sz="5400" i="1">
                                    <a:solidFill>
                                      <a:srgbClr val="0070C0"/>
                                    </a:solidFill>
                                    <a:latin typeface="Cambria Math" panose="02040503050406030204" pitchFamily="18" charset="0"/>
                                  </a:rPr>
                                  <m:t>𝑧</m:t>
                                </m:r>
                              </m:sup>
                            </m:sSup>
                          </m:e>
                        </m:eqArr>
                      </m:e>
                    </m:d>
                  </m:oMath>
                </a14:m>
                <a:r>
                  <a:rPr lang="en-CA" sz="5400" dirty="0">
                    <a:solidFill>
                      <a:schemeClr val="tx1"/>
                    </a:solidFill>
                  </a:rPr>
                  <a:t> </a:t>
                </a:r>
              </a:p>
            </p:txBody>
          </p:sp>
        </mc:Choice>
        <mc:Fallback xmlns="">
          <p:sp>
            <p:nvSpPr>
              <p:cNvPr id="15" name="TextBox 14">
                <a:extLst>
                  <a:ext uri="{FF2B5EF4-FFF2-40B4-BE49-F238E27FC236}">
                    <a16:creationId xmlns:a16="http://schemas.microsoft.com/office/drawing/2014/main" id="{60BE1C0C-F8C3-419D-8CF7-75D7C62ADA87}"/>
                  </a:ext>
                </a:extLst>
              </p:cNvPr>
              <p:cNvSpPr txBox="1">
                <a:spLocks noRot="1" noChangeAspect="1" noMove="1" noResize="1" noEditPoints="1" noAdjustHandles="1" noChangeArrowheads="1" noChangeShapeType="1" noTextEdit="1"/>
              </p:cNvSpPr>
              <p:nvPr/>
            </p:nvSpPr>
            <p:spPr>
              <a:xfrm>
                <a:off x="481165" y="3288891"/>
                <a:ext cx="4651273" cy="3287247"/>
              </a:xfrm>
              <a:prstGeom prst="rect">
                <a:avLst/>
              </a:prstGeom>
              <a:blipFill>
                <a:blip r:embed="rId7"/>
                <a:stretch>
                  <a:fillRect/>
                </a:stretch>
              </a:blipFill>
              <a:ln>
                <a:no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D0D7BC68-6FB5-4736-9051-A998A6053265}"/>
                  </a:ext>
                </a:extLst>
              </p:cNvPr>
              <p:cNvSpPr txBox="1"/>
              <p:nvPr/>
            </p:nvSpPr>
            <p:spPr>
              <a:xfrm>
                <a:off x="5386038" y="1225959"/>
                <a:ext cx="6653562" cy="1015663"/>
              </a:xfrm>
              <a:prstGeom prst="rect">
                <a:avLst/>
              </a:prstGeom>
              <a:noFill/>
              <a:ln w="57150">
                <a:solidFill>
                  <a:schemeClr val="tx1"/>
                </a:solidFill>
              </a:ln>
            </p:spPr>
            <p:txBody>
              <a:bodyPr wrap="square" rtlCol="0">
                <a:spAutoFit/>
              </a:bodyPr>
              <a:lstStyle/>
              <a:p>
                <a:pPr/>
                <a14:m>
                  <m:oMathPara xmlns:m="http://schemas.openxmlformats.org/officeDocument/2006/math">
                    <m:oMathParaPr>
                      <m:jc m:val="left"/>
                    </m:oMathParaPr>
                    <m:oMath xmlns:m="http://schemas.openxmlformats.org/officeDocument/2006/math">
                      <m:r>
                        <a:rPr lang="en-US" sz="5800" b="0" i="1" smtClean="0">
                          <a:solidFill>
                            <a:schemeClr val="tx1"/>
                          </a:solidFill>
                          <a:latin typeface="Cambria Math" panose="02040503050406030204" pitchFamily="18" charset="0"/>
                        </a:rPr>
                        <m:t>𝛾</m:t>
                      </m:r>
                      <m:r>
                        <a:rPr lang="en-US" sz="5800" b="0" i="1" smtClean="0">
                          <a:solidFill>
                            <a:schemeClr val="tx1"/>
                          </a:solidFill>
                          <a:latin typeface="Cambria Math" panose="02040503050406030204" pitchFamily="18" charset="0"/>
                        </a:rPr>
                        <m:t>≥1</m:t>
                      </m:r>
                    </m:oMath>
                  </m:oMathPara>
                </a14:m>
                <a:endParaRPr lang="en-CA" sz="5800" dirty="0">
                  <a:solidFill>
                    <a:schemeClr val="tx1"/>
                  </a:solidFill>
                </a:endParaRPr>
              </a:p>
            </p:txBody>
          </p:sp>
        </mc:Choice>
        <mc:Fallback xmlns="">
          <p:sp>
            <p:nvSpPr>
              <p:cNvPr id="2" name="TextBox 1">
                <a:extLst>
                  <a:ext uri="{FF2B5EF4-FFF2-40B4-BE49-F238E27FC236}">
                    <a16:creationId xmlns:a16="http://schemas.microsoft.com/office/drawing/2014/main" id="{D0D7BC68-6FB5-4736-9051-A998A6053265}"/>
                  </a:ext>
                </a:extLst>
              </p:cNvPr>
              <p:cNvSpPr txBox="1">
                <a:spLocks noRot="1" noChangeAspect="1" noMove="1" noResize="1" noEditPoints="1" noAdjustHandles="1" noChangeArrowheads="1" noChangeShapeType="1" noTextEdit="1"/>
              </p:cNvSpPr>
              <p:nvPr/>
            </p:nvSpPr>
            <p:spPr>
              <a:xfrm>
                <a:off x="5386038" y="1225959"/>
                <a:ext cx="6653562" cy="1015663"/>
              </a:xfrm>
              <a:prstGeom prst="rect">
                <a:avLst/>
              </a:prstGeom>
              <a:blipFill>
                <a:blip r:embed="rId8"/>
                <a:stretch>
                  <a:fillRect/>
                </a:stretch>
              </a:blipFill>
              <a:ln w="57150">
                <a:solidFill>
                  <a:schemeClr val="tx1"/>
                </a:solid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9448EC9-7956-4F08-9FCA-9FB560E70B84}"/>
                  </a:ext>
                </a:extLst>
              </p:cNvPr>
              <p:cNvSpPr txBox="1"/>
              <p:nvPr/>
            </p:nvSpPr>
            <p:spPr>
              <a:xfrm>
                <a:off x="7261540" y="1409700"/>
                <a:ext cx="4892360" cy="677108"/>
              </a:xfrm>
              <a:prstGeom prst="rect">
                <a:avLst/>
              </a:prstGeom>
              <a:noFill/>
              <a:ln>
                <a:noFill/>
              </a:ln>
            </p:spPr>
            <p:txBody>
              <a:bodyPr wrap="square" rtlCol="0">
                <a:spAutoFit/>
              </a:bodyPr>
              <a:lstStyle/>
              <a:p>
                <a:r>
                  <a:rPr lang="en-US" sz="3800" dirty="0">
                    <a:solidFill>
                      <a:schemeClr val="tx1"/>
                    </a:solidFill>
                  </a:rPr>
                  <a:t>(</a:t>
                </a:r>
                <a14:m>
                  <m:oMath xmlns:m="http://schemas.openxmlformats.org/officeDocument/2006/math">
                    <m:sSub>
                      <m:sSubPr>
                        <m:ctrlPr>
                          <a:rPr lang="en-US" sz="3800" b="0" i="1" smtClean="0">
                            <a:latin typeface="Cambria Math" panose="02040503050406030204" pitchFamily="18" charset="0"/>
                          </a:rPr>
                        </m:ctrlPr>
                      </m:sSubPr>
                      <m:e>
                        <m:r>
                          <a:rPr lang="en-US" sz="3800" i="1">
                            <a:latin typeface="Cambria Math" panose="02040503050406030204" pitchFamily="18" charset="0"/>
                          </a:rPr>
                          <m:t>𝓂</m:t>
                        </m:r>
                      </m:e>
                      <m:sub>
                        <m:r>
                          <a:rPr lang="en-US" sz="3800" b="0" i="1" smtClean="0">
                            <a:latin typeface="Cambria Math" panose="02040503050406030204" pitchFamily="18" charset="0"/>
                          </a:rPr>
                          <m:t>𝑟𝑒𝑙</m:t>
                        </m:r>
                      </m:sub>
                    </m:sSub>
                  </m:oMath>
                </a14:m>
                <a:r>
                  <a:rPr lang="en-US" sz="3800" dirty="0">
                    <a:solidFill>
                      <a:schemeClr val="tx1"/>
                    </a:solidFill>
                  </a:rPr>
                  <a:t> increases with </a:t>
                </a:r>
                <a14:m>
                  <m:oMath xmlns:m="http://schemas.openxmlformats.org/officeDocument/2006/math">
                    <m:r>
                      <a:rPr lang="en-US" sz="3800" b="0" i="1" smtClean="0">
                        <a:solidFill>
                          <a:srgbClr val="0070C0"/>
                        </a:solidFill>
                        <a:latin typeface="Cambria Math" panose="02040503050406030204" pitchFamily="18" charset="0"/>
                      </a:rPr>
                      <m:t>𝑢</m:t>
                    </m:r>
                  </m:oMath>
                </a14:m>
                <a:r>
                  <a:rPr lang="en-US" sz="3800" dirty="0">
                    <a:solidFill>
                      <a:schemeClr val="tx1"/>
                    </a:solidFill>
                  </a:rPr>
                  <a:t>)</a:t>
                </a:r>
                <a:endParaRPr lang="en-CA" sz="3800" dirty="0">
                  <a:solidFill>
                    <a:schemeClr val="tx1"/>
                  </a:solidFill>
                </a:endParaRPr>
              </a:p>
            </p:txBody>
          </p:sp>
        </mc:Choice>
        <mc:Fallback xmlns="">
          <p:sp>
            <p:nvSpPr>
              <p:cNvPr id="4" name="TextBox 3">
                <a:extLst>
                  <a:ext uri="{FF2B5EF4-FFF2-40B4-BE49-F238E27FC236}">
                    <a16:creationId xmlns:a16="http://schemas.microsoft.com/office/drawing/2014/main" id="{39448EC9-7956-4F08-9FCA-9FB560E70B84}"/>
                  </a:ext>
                </a:extLst>
              </p:cNvPr>
              <p:cNvSpPr txBox="1">
                <a:spLocks noRot="1" noChangeAspect="1" noMove="1" noResize="1" noEditPoints="1" noAdjustHandles="1" noChangeArrowheads="1" noChangeShapeType="1" noTextEdit="1"/>
              </p:cNvSpPr>
              <p:nvPr/>
            </p:nvSpPr>
            <p:spPr>
              <a:xfrm>
                <a:off x="7261540" y="1409700"/>
                <a:ext cx="4892360" cy="677108"/>
              </a:xfrm>
              <a:prstGeom prst="rect">
                <a:avLst/>
              </a:prstGeom>
              <a:blipFill>
                <a:blip r:embed="rId9"/>
                <a:stretch>
                  <a:fillRect l="-4110" t="-14414" r="-2491" b="-36036"/>
                </a:stretch>
              </a:blipFill>
              <a:ln>
                <a:noFill/>
              </a:ln>
            </p:spPr>
            <p:txBody>
              <a:bodyPr/>
              <a:lstStyle/>
              <a:p>
                <a:r>
                  <a:rPr lang="en-CA">
                    <a:noFill/>
                  </a:rPr>
                  <a:t> </a:t>
                </a:r>
              </a:p>
            </p:txBody>
          </p:sp>
        </mc:Fallback>
      </mc:AlternateContent>
      <mc:AlternateContent xmlns:mc="http://schemas.openxmlformats.org/markup-compatibility/2006" xmlns:p14="http://schemas.microsoft.com/office/powerpoint/2010/main" xmlns:iact="http://schemas.microsoft.com/office/powerpoint/2014/inkAction">
        <mc:Choice Requires="p14 iact">
          <p:contentPart p14:bwMode="auto" r:id="rId10">
            <p14:nvContentPartPr>
              <p14:cNvPr id="7" name="Ink 6">
                <a:extLst>
                  <a:ext uri="{FF2B5EF4-FFF2-40B4-BE49-F238E27FC236}">
                    <a16:creationId xmlns:a16="http://schemas.microsoft.com/office/drawing/2014/main" id="{FAA7BD17-FDD6-42E1-AA26-EDC68BB2C925}"/>
                  </a:ext>
                </a:extLst>
              </p14:cNvPr>
              <p14:cNvContentPartPr/>
              <p14:nvPr>
                <p:extLst>
                  <p:ext uri="{42D2F446-02D8-4167-A562-619A0277C38B}">
                    <p15:isNarration xmlns:p15="http://schemas.microsoft.com/office/powerpoint/2012/main" val="1"/>
                  </p:ext>
                </p:extLst>
              </p14:nvPr>
            </p14:nvContentPartPr>
            <p14:xfrm>
              <a:off x="1128240" y="3159720"/>
              <a:ext cx="3736080" cy="3422880"/>
            </p14:xfrm>
          </p:contentPart>
        </mc:Choice>
        <mc:Fallback xmlns="">
          <p:pic>
            <p:nvPicPr>
              <p:cNvPr id="7" name="Ink 6">
                <a:extLst>
                  <a:ext uri="{FF2B5EF4-FFF2-40B4-BE49-F238E27FC236}">
                    <a16:creationId xmlns:a16="http://schemas.microsoft.com/office/drawing/2014/main" id="{FAA7BD17-FDD6-42E1-AA26-EDC68BB2C925}"/>
                  </a:ext>
                </a:extLst>
              </p:cNvPr>
              <p:cNvPicPr>
                <a:picLocks noGrp="1" noRot="1" noChangeAspect="1" noMove="1" noResize="1" noEditPoints="1" noAdjustHandles="1" noChangeArrowheads="1" noChangeShapeType="1"/>
              </p:cNvPicPr>
              <p:nvPr/>
            </p:nvPicPr>
            <p:blipFill>
              <a:blip r:embed="rId11"/>
              <a:stretch>
                <a:fillRect/>
              </a:stretch>
            </p:blipFill>
            <p:spPr>
              <a:xfrm>
                <a:off x="1118880" y="3150360"/>
                <a:ext cx="3754800" cy="3441600"/>
              </a:xfrm>
              <a:prstGeom prst="rect">
                <a:avLst/>
              </a:prstGeom>
            </p:spPr>
          </p:pic>
        </mc:Fallback>
      </mc:AlternateContent>
    </p:spTree>
    <p:custDataLst>
      <p:tags r:id="rId1"/>
    </p:custDataLst>
    <p:extLst>
      <p:ext uri="{BB962C8B-B14F-4D97-AF65-F5344CB8AC3E}">
        <p14:creationId xmlns:p14="http://schemas.microsoft.com/office/powerpoint/2010/main" val="4202726555"/>
      </p:ext>
    </p:extLst>
  </p:cSld>
  <p:clrMapOvr>
    <a:masterClrMapping/>
  </p:clrMapOvr>
  <mc:AlternateContent xmlns:mc="http://schemas.openxmlformats.org/markup-compatibility/2006" xmlns:p14="http://schemas.microsoft.com/office/powerpoint/2010/main">
    <mc:Choice Requires="p14">
      <p:transition spd="med" p14:dur="700" advTm="36111">
        <p:fade/>
      </p:transition>
    </mc:Choice>
    <mc:Fallback xmlns="">
      <p:transition spd="med" advTm="3611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cmd type="call" cmd="playFrom(0.0)">
                                      <p:cBhvr>
                                        <p:cTn id="7" dur="1" fill="hold"/>
                                        <p:tgtEl>
                                          <p:spTgt spid="7"/>
                                        </p:tgtEl>
                                      </p:cBhvr>
                                    </p:cmd>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 grpId="0" animBg="1"/>
      <p:bldP spid="4"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2A087A4-4B59-4399-A853-BF1F6F1D424F}"/>
              </a:ext>
            </a:extLst>
          </p:cNvPr>
          <p:cNvSpPr/>
          <p:nvPr/>
        </p:nvSpPr>
        <p:spPr>
          <a:xfrm>
            <a:off x="76200" y="1352550"/>
            <a:ext cx="5219700" cy="5410200"/>
          </a:xfrm>
          <a:prstGeom prst="rect">
            <a:avLst/>
          </a:prstGeom>
          <a:solidFill>
            <a:schemeClr val="accent6">
              <a:lumMod val="40000"/>
              <a:lumOff val="60000"/>
            </a:schemeClr>
          </a:solidFill>
          <a:ln w="762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306CB3A8-3EC9-4D70-ADF8-650F943F102B}"/>
                  </a:ext>
                </a:extLst>
              </p:cNvPr>
              <p:cNvSpPr txBox="1"/>
              <p:nvPr/>
            </p:nvSpPr>
            <p:spPr>
              <a:xfrm>
                <a:off x="95250" y="95250"/>
                <a:ext cx="10858500" cy="1088503"/>
              </a:xfrm>
              <a:prstGeom prst="rect">
                <a:avLst/>
              </a:prstGeom>
              <a:noFill/>
              <a:ln>
                <a:noFill/>
              </a:ln>
            </p:spPr>
            <p:txBody>
              <a:bodyPr wrap="square" rtlCol="0">
                <a:spAutoFit/>
              </a:bodyPr>
              <a:lstStyle/>
              <a:p>
                <a:r>
                  <a:rPr lang="en-US" sz="6000" b="0" dirty="0">
                    <a:solidFill>
                      <a:schemeClr val="tx1"/>
                    </a:solidFill>
                  </a:rPr>
                  <a:t>(Working in basis : </a:t>
                </a:r>
                <a14:m>
                  <m:oMath xmlns:m="http://schemas.openxmlformats.org/officeDocument/2006/math">
                    <m:acc>
                      <m:accPr>
                        <m:chr m:val="⃗"/>
                        <m:ctrlPr>
                          <a:rPr lang="en-US" sz="6000" i="1" smtClean="0">
                            <a:solidFill>
                              <a:srgbClr val="002060"/>
                            </a:solidFill>
                            <a:latin typeface="Cambria Math" panose="02040503050406030204" pitchFamily="18" charset="0"/>
                          </a:rPr>
                        </m:ctrlPr>
                      </m:accPr>
                      <m:e>
                        <m:sSub>
                          <m:sSubPr>
                            <m:ctrlPr>
                              <a:rPr lang="en-US" sz="6000" i="1">
                                <a:solidFill>
                                  <a:srgbClr val="002060"/>
                                </a:solidFill>
                                <a:latin typeface="Cambria Math" panose="02040503050406030204" pitchFamily="18" charset="0"/>
                              </a:rPr>
                            </m:ctrlPr>
                          </m:sSubPr>
                          <m:e>
                            <m:r>
                              <a:rPr lang="en-US" sz="6000" i="1">
                                <a:solidFill>
                                  <a:srgbClr val="002060"/>
                                </a:solidFill>
                                <a:latin typeface="Cambria Math" panose="02040503050406030204" pitchFamily="18" charset="0"/>
                              </a:rPr>
                              <m:t>𝑒</m:t>
                            </m:r>
                          </m:e>
                          <m:sub>
                            <m:r>
                              <a:rPr lang="en-US" sz="6000" i="1">
                                <a:solidFill>
                                  <a:srgbClr val="002060"/>
                                </a:solidFill>
                                <a:latin typeface="Cambria Math" panose="02040503050406030204" pitchFamily="18" charset="0"/>
                              </a:rPr>
                              <m:t>𝑡</m:t>
                            </m:r>
                          </m:sub>
                        </m:sSub>
                      </m:e>
                    </m:acc>
                    <m:r>
                      <a:rPr lang="en-US" sz="6000" b="0" i="1" smtClean="0">
                        <a:solidFill>
                          <a:srgbClr val="002060"/>
                        </a:solidFill>
                        <a:latin typeface="Cambria Math" panose="02040503050406030204" pitchFamily="18" charset="0"/>
                      </a:rPr>
                      <m:t>,</m:t>
                    </m:r>
                    <m:acc>
                      <m:accPr>
                        <m:chr m:val="⃗"/>
                        <m:ctrlPr>
                          <a:rPr lang="en-US" sz="6000" i="1" smtClean="0">
                            <a:solidFill>
                              <a:srgbClr val="002060"/>
                            </a:solidFill>
                            <a:latin typeface="Cambria Math" panose="02040503050406030204" pitchFamily="18" charset="0"/>
                          </a:rPr>
                        </m:ctrlPr>
                      </m:accPr>
                      <m:e>
                        <m:sSub>
                          <m:sSubPr>
                            <m:ctrlPr>
                              <a:rPr lang="en-US" sz="6000" i="1">
                                <a:solidFill>
                                  <a:srgbClr val="002060"/>
                                </a:solidFill>
                                <a:latin typeface="Cambria Math" panose="02040503050406030204" pitchFamily="18" charset="0"/>
                              </a:rPr>
                            </m:ctrlPr>
                          </m:sSubPr>
                          <m:e>
                            <m:r>
                              <a:rPr lang="en-US" sz="6000" i="1">
                                <a:solidFill>
                                  <a:srgbClr val="002060"/>
                                </a:solidFill>
                                <a:latin typeface="Cambria Math" panose="02040503050406030204" pitchFamily="18" charset="0"/>
                              </a:rPr>
                              <m:t>𝑒</m:t>
                            </m:r>
                          </m:e>
                          <m:sub>
                            <m:r>
                              <a:rPr lang="en-US" sz="6000" b="0" i="1" smtClean="0">
                                <a:solidFill>
                                  <a:srgbClr val="002060"/>
                                </a:solidFill>
                                <a:latin typeface="Cambria Math" panose="02040503050406030204" pitchFamily="18" charset="0"/>
                              </a:rPr>
                              <m:t>𝑥</m:t>
                            </m:r>
                          </m:sub>
                        </m:sSub>
                      </m:e>
                    </m:acc>
                    <m:r>
                      <a:rPr lang="en-US" sz="6000" b="0" i="1" smtClean="0">
                        <a:solidFill>
                          <a:srgbClr val="002060"/>
                        </a:solidFill>
                        <a:latin typeface="Cambria Math" panose="02040503050406030204" pitchFamily="18" charset="0"/>
                      </a:rPr>
                      <m:t>,</m:t>
                    </m:r>
                    <m:acc>
                      <m:accPr>
                        <m:chr m:val="⃗"/>
                        <m:ctrlPr>
                          <a:rPr lang="en-US" sz="6000" i="1" smtClean="0">
                            <a:solidFill>
                              <a:srgbClr val="002060"/>
                            </a:solidFill>
                            <a:latin typeface="Cambria Math" panose="02040503050406030204" pitchFamily="18" charset="0"/>
                          </a:rPr>
                        </m:ctrlPr>
                      </m:accPr>
                      <m:e>
                        <m:sSub>
                          <m:sSubPr>
                            <m:ctrlPr>
                              <a:rPr lang="en-US" sz="6000" i="1">
                                <a:solidFill>
                                  <a:srgbClr val="002060"/>
                                </a:solidFill>
                                <a:latin typeface="Cambria Math" panose="02040503050406030204" pitchFamily="18" charset="0"/>
                              </a:rPr>
                            </m:ctrlPr>
                          </m:sSubPr>
                          <m:e>
                            <m:r>
                              <a:rPr lang="en-US" sz="6000" i="1">
                                <a:solidFill>
                                  <a:srgbClr val="002060"/>
                                </a:solidFill>
                                <a:latin typeface="Cambria Math" panose="02040503050406030204" pitchFamily="18" charset="0"/>
                              </a:rPr>
                              <m:t>𝑒</m:t>
                            </m:r>
                          </m:e>
                          <m:sub>
                            <m:r>
                              <a:rPr lang="en-US" sz="6000" b="0" i="1" smtClean="0">
                                <a:solidFill>
                                  <a:srgbClr val="002060"/>
                                </a:solidFill>
                                <a:latin typeface="Cambria Math" panose="02040503050406030204" pitchFamily="18" charset="0"/>
                              </a:rPr>
                              <m:t>𝑦</m:t>
                            </m:r>
                          </m:sub>
                        </m:sSub>
                      </m:e>
                    </m:acc>
                    <m:r>
                      <a:rPr lang="en-US" sz="6000" b="0" i="1" smtClean="0">
                        <a:solidFill>
                          <a:srgbClr val="002060"/>
                        </a:solidFill>
                        <a:latin typeface="Cambria Math" panose="02040503050406030204" pitchFamily="18" charset="0"/>
                      </a:rPr>
                      <m:t>,</m:t>
                    </m:r>
                    <m:r>
                      <a:rPr lang="en-US" sz="6000" b="0" i="1" smtClean="0">
                        <a:solidFill>
                          <a:schemeClr val="tx1"/>
                        </a:solidFill>
                        <a:latin typeface="Cambria Math" panose="02040503050406030204" pitchFamily="18" charset="0"/>
                      </a:rPr>
                      <m:t> </m:t>
                    </m:r>
                    <m:acc>
                      <m:accPr>
                        <m:chr m:val="⃗"/>
                        <m:ctrlPr>
                          <a:rPr lang="en-US" sz="6000" i="1" smtClean="0">
                            <a:solidFill>
                              <a:srgbClr val="002060"/>
                            </a:solidFill>
                            <a:latin typeface="Cambria Math" panose="02040503050406030204" pitchFamily="18" charset="0"/>
                          </a:rPr>
                        </m:ctrlPr>
                      </m:accPr>
                      <m:e>
                        <m:sSub>
                          <m:sSubPr>
                            <m:ctrlPr>
                              <a:rPr lang="en-US" sz="6000" i="1">
                                <a:solidFill>
                                  <a:srgbClr val="002060"/>
                                </a:solidFill>
                                <a:latin typeface="Cambria Math" panose="02040503050406030204" pitchFamily="18" charset="0"/>
                              </a:rPr>
                            </m:ctrlPr>
                          </m:sSubPr>
                          <m:e>
                            <m:r>
                              <a:rPr lang="en-US" sz="6000" i="1">
                                <a:solidFill>
                                  <a:srgbClr val="002060"/>
                                </a:solidFill>
                                <a:latin typeface="Cambria Math" panose="02040503050406030204" pitchFamily="18" charset="0"/>
                              </a:rPr>
                              <m:t>𝑒</m:t>
                            </m:r>
                          </m:e>
                          <m:sub>
                            <m:r>
                              <a:rPr lang="en-US" sz="6000" b="0" i="1" smtClean="0">
                                <a:solidFill>
                                  <a:srgbClr val="002060"/>
                                </a:solidFill>
                                <a:latin typeface="Cambria Math" panose="02040503050406030204" pitchFamily="18" charset="0"/>
                              </a:rPr>
                              <m:t>𝑧</m:t>
                            </m:r>
                          </m:sub>
                        </m:sSub>
                      </m:e>
                    </m:acc>
                  </m:oMath>
                </a14:m>
                <a:r>
                  <a:rPr lang="en-CA" sz="6000" dirty="0">
                    <a:solidFill>
                      <a:schemeClr val="tx1"/>
                    </a:solidFill>
                  </a:rPr>
                  <a:t>)</a:t>
                </a:r>
              </a:p>
            </p:txBody>
          </p:sp>
        </mc:Choice>
        <mc:Fallback xmlns="">
          <p:sp>
            <p:nvSpPr>
              <p:cNvPr id="10" name="TextBox 9">
                <a:extLst>
                  <a:ext uri="{FF2B5EF4-FFF2-40B4-BE49-F238E27FC236}">
                    <a16:creationId xmlns:a16="http://schemas.microsoft.com/office/drawing/2014/main" id="{306CB3A8-3EC9-4D70-ADF8-650F943F102B}"/>
                  </a:ext>
                </a:extLst>
              </p:cNvPr>
              <p:cNvSpPr txBox="1">
                <a:spLocks noRot="1" noChangeAspect="1" noMove="1" noResize="1" noEditPoints="1" noAdjustHandles="1" noChangeArrowheads="1" noChangeShapeType="1" noTextEdit="1"/>
              </p:cNvSpPr>
              <p:nvPr/>
            </p:nvSpPr>
            <p:spPr>
              <a:xfrm>
                <a:off x="95250" y="95250"/>
                <a:ext cx="10858500" cy="1088503"/>
              </a:xfrm>
              <a:prstGeom prst="rect">
                <a:avLst/>
              </a:prstGeom>
              <a:blipFill>
                <a:blip r:embed="rId4"/>
                <a:stretch>
                  <a:fillRect l="-3425" t="-16292" b="-32022"/>
                </a:stretch>
              </a:blipFill>
              <a:ln>
                <a:no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8C39F958-8BAB-4CFE-A64E-3F7E2FAA8046}"/>
                  </a:ext>
                </a:extLst>
              </p:cNvPr>
              <p:cNvSpPr txBox="1"/>
              <p:nvPr/>
            </p:nvSpPr>
            <p:spPr>
              <a:xfrm>
                <a:off x="152400" y="1428750"/>
                <a:ext cx="5086350" cy="1754326"/>
              </a:xfrm>
              <a:prstGeom prst="rect">
                <a:avLst/>
              </a:prstGeom>
              <a:noFill/>
              <a:ln>
                <a:noFill/>
              </a:ln>
            </p:spPr>
            <p:txBody>
              <a:bodyPr wrap="square" rtlCol="0">
                <a:spAutoFit/>
              </a:bodyPr>
              <a:lstStyle/>
              <a:p>
                <a:r>
                  <a:rPr lang="en-US" sz="5400" dirty="0">
                    <a:solidFill>
                      <a:schemeClr val="tx1"/>
                    </a:solidFill>
                  </a:rPr>
                  <a:t>Relativistic Mass?</a:t>
                </a:r>
              </a:p>
              <a:p>
                <a:pPr/>
                <a14:m>
                  <m:oMathPara xmlns:m="http://schemas.openxmlformats.org/officeDocument/2006/math">
                    <m:oMathParaPr>
                      <m:jc m:val="center"/>
                    </m:oMathParaPr>
                    <m:oMath xmlns:m="http://schemas.openxmlformats.org/officeDocument/2006/math">
                      <m:sSub>
                        <m:sSubPr>
                          <m:ctrlPr>
                            <a:rPr lang="en-US" sz="5400" b="0" i="1" smtClean="0">
                              <a:solidFill>
                                <a:schemeClr val="tx1"/>
                              </a:solidFill>
                              <a:latin typeface="Cambria Math" panose="02040503050406030204" pitchFamily="18" charset="0"/>
                            </a:rPr>
                          </m:ctrlPr>
                        </m:sSubPr>
                        <m:e>
                          <m:r>
                            <a:rPr lang="en-US" sz="5400" b="0" i="1" smtClean="0">
                              <a:solidFill>
                                <a:schemeClr val="tx1"/>
                              </a:solidFill>
                              <a:latin typeface="Cambria Math" panose="02040503050406030204" pitchFamily="18" charset="0"/>
                            </a:rPr>
                            <m:t>𝓂</m:t>
                          </m:r>
                        </m:e>
                        <m:sub>
                          <m:r>
                            <a:rPr lang="en-US" sz="5400" b="0" i="1" smtClean="0">
                              <a:solidFill>
                                <a:schemeClr val="tx1"/>
                              </a:solidFill>
                              <a:latin typeface="Cambria Math" panose="02040503050406030204" pitchFamily="18" charset="0"/>
                            </a:rPr>
                            <m:t>𝑟𝑒𝑙</m:t>
                          </m:r>
                        </m:sub>
                      </m:sSub>
                      <m:r>
                        <a:rPr lang="en-US" sz="5400" b="0" i="1" smtClean="0">
                          <a:solidFill>
                            <a:schemeClr val="tx1"/>
                          </a:solidFill>
                          <a:latin typeface="Cambria Math" panose="02040503050406030204" pitchFamily="18" charset="0"/>
                        </a:rPr>
                        <m:t>=</m:t>
                      </m:r>
                      <m:r>
                        <a:rPr lang="en-US" sz="5400" b="0" i="1" smtClean="0">
                          <a:solidFill>
                            <a:schemeClr val="tx1"/>
                          </a:solidFill>
                          <a:latin typeface="Cambria Math" panose="02040503050406030204" pitchFamily="18" charset="0"/>
                        </a:rPr>
                        <m:t>𝛾</m:t>
                      </m:r>
                      <m:r>
                        <a:rPr lang="en-US" sz="5400" b="0" i="1" smtClean="0">
                          <a:solidFill>
                            <a:schemeClr val="tx1"/>
                          </a:solidFill>
                          <a:latin typeface="Cambria Math" panose="02040503050406030204" pitchFamily="18" charset="0"/>
                        </a:rPr>
                        <m:t>𝑚</m:t>
                      </m:r>
                    </m:oMath>
                  </m:oMathPara>
                </a14:m>
                <a:endParaRPr lang="en-CA" sz="5400" dirty="0">
                  <a:solidFill>
                    <a:schemeClr val="tx1"/>
                  </a:solidFill>
                </a:endParaRPr>
              </a:p>
            </p:txBody>
          </p:sp>
        </mc:Choice>
        <mc:Fallback xmlns="">
          <p:sp>
            <p:nvSpPr>
              <p:cNvPr id="11" name="TextBox 10">
                <a:extLst>
                  <a:ext uri="{FF2B5EF4-FFF2-40B4-BE49-F238E27FC236}">
                    <a16:creationId xmlns:a16="http://schemas.microsoft.com/office/drawing/2014/main" id="{8C39F958-8BAB-4CFE-A64E-3F7E2FAA8046}"/>
                  </a:ext>
                </a:extLst>
              </p:cNvPr>
              <p:cNvSpPr txBox="1">
                <a:spLocks noRot="1" noChangeAspect="1" noMove="1" noResize="1" noEditPoints="1" noAdjustHandles="1" noChangeArrowheads="1" noChangeShapeType="1" noTextEdit="1"/>
              </p:cNvSpPr>
              <p:nvPr/>
            </p:nvSpPr>
            <p:spPr>
              <a:xfrm>
                <a:off x="152400" y="1428750"/>
                <a:ext cx="5086350" cy="1754326"/>
              </a:xfrm>
              <a:prstGeom prst="rect">
                <a:avLst/>
              </a:prstGeom>
              <a:blipFill>
                <a:blip r:embed="rId5"/>
                <a:stretch>
                  <a:fillRect l="-6355" t="-9722" r="-6355"/>
                </a:stretch>
              </a:blipFill>
              <a:ln>
                <a:no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8F16DC51-CB31-4941-A500-27DFA36774C1}"/>
                  </a:ext>
                </a:extLst>
              </p:cNvPr>
              <p:cNvSpPr txBox="1"/>
              <p:nvPr/>
            </p:nvSpPr>
            <p:spPr>
              <a:xfrm>
                <a:off x="5391149" y="1575911"/>
                <a:ext cx="6800851" cy="4955203"/>
              </a:xfrm>
              <a:prstGeom prst="rect">
                <a:avLst/>
              </a:prstGeom>
              <a:noFill/>
              <a:ln>
                <a:noFill/>
              </a:ln>
            </p:spPr>
            <p:txBody>
              <a:bodyPr wrap="square" rtlCol="0">
                <a:spAutoFit/>
              </a:bodyPr>
              <a:lstStyle/>
              <a:p>
                <a:pPr marL="571500" indent="-571500">
                  <a:buFont typeface="Arial" panose="020B0604020202020204" pitchFamily="34" charset="0"/>
                  <a:buChar char="•"/>
                </a:pPr>
                <a:r>
                  <a:rPr lang="en-CA" sz="3600" dirty="0"/>
                  <a:t>Should try to write relativistic equations using </a:t>
                </a:r>
                <a:r>
                  <a:rPr lang="en-CA" sz="3600" u="sng" dirty="0"/>
                  <a:t>invariant quantities</a:t>
                </a:r>
              </a:p>
              <a:p>
                <a:pPr marL="571500" indent="-571500">
                  <a:buFont typeface="Arial" panose="020B0604020202020204" pitchFamily="34" charset="0"/>
                  <a:buChar char="•"/>
                </a:pPr>
                <a:endParaRPr lang="en-CA" sz="3600" dirty="0"/>
              </a:p>
              <a:p>
                <a:pPr marL="571500" indent="-571500">
                  <a:buFont typeface="Arial" panose="020B0604020202020204" pitchFamily="34" charset="0"/>
                  <a:buChar char="•"/>
                </a:pPr>
                <a:r>
                  <a:rPr lang="en-CA" sz="3400" dirty="0"/>
                  <a:t>Avoid using relativistic mass </a:t>
                </a:r>
                <a14:m>
                  <m:oMath xmlns:m="http://schemas.openxmlformats.org/officeDocument/2006/math">
                    <m:sSub>
                      <m:sSubPr>
                        <m:ctrlPr>
                          <a:rPr lang="en-US" sz="3400" b="1" i="1" smtClean="0">
                            <a:latin typeface="Cambria Math" panose="02040503050406030204" pitchFamily="18" charset="0"/>
                          </a:rPr>
                        </m:ctrlPr>
                      </m:sSubPr>
                      <m:e>
                        <m:r>
                          <a:rPr lang="en-US" sz="3400" b="1" i="1" smtClean="0">
                            <a:latin typeface="Cambria Math" panose="02040503050406030204" pitchFamily="18" charset="0"/>
                          </a:rPr>
                          <m:t>𝓶</m:t>
                        </m:r>
                      </m:e>
                      <m:sub>
                        <m:r>
                          <a:rPr lang="en-US" sz="3400" b="1" i="1" smtClean="0">
                            <a:latin typeface="Cambria Math" panose="02040503050406030204" pitchFamily="18" charset="0"/>
                          </a:rPr>
                          <m:t>𝒓𝒆𝒍</m:t>
                        </m:r>
                      </m:sub>
                    </m:sSub>
                  </m:oMath>
                </a14:m>
                <a:endParaRPr lang="en-CA" sz="3400" b="1" dirty="0"/>
              </a:p>
              <a:p>
                <a:pPr marL="571500" indent="-571500">
                  <a:buFont typeface="Arial" panose="020B0604020202020204" pitchFamily="34" charset="0"/>
                  <a:buChar char="•"/>
                </a:pPr>
                <a:endParaRPr lang="en-CA" sz="3600" dirty="0"/>
              </a:p>
              <a:p>
                <a:pPr marL="571500" indent="-571500">
                  <a:buFont typeface="Arial" panose="020B0604020202020204" pitchFamily="34" charset="0"/>
                  <a:buChar char="•"/>
                </a:pPr>
                <a:r>
                  <a:rPr lang="en-CA" sz="3600" dirty="0"/>
                  <a:t>Any time I talk about mass, I'm talking about the rest mass </a:t>
                </a:r>
                <a14:m>
                  <m:oMath xmlns:m="http://schemas.openxmlformats.org/officeDocument/2006/math">
                    <m:r>
                      <a:rPr lang="en-US" sz="3600" b="1" i="1" smtClean="0">
                        <a:latin typeface="Cambria Math" panose="02040503050406030204" pitchFamily="18" charset="0"/>
                      </a:rPr>
                      <m:t>𝒎</m:t>
                    </m:r>
                  </m:oMath>
                </a14:m>
                <a:r>
                  <a:rPr lang="en-CA" sz="3600" dirty="0"/>
                  <a:t> </a:t>
                </a:r>
                <a:r>
                  <a:rPr lang="en-CA" sz="3200" dirty="0"/>
                  <a:t>(agreed on in all reference frames)</a:t>
                </a:r>
                <a:endParaRPr lang="en-US" sz="4400" dirty="0">
                  <a:solidFill>
                    <a:srgbClr val="FF0000"/>
                  </a:solidFill>
                </a:endParaRPr>
              </a:p>
            </p:txBody>
          </p:sp>
        </mc:Choice>
        <mc:Fallback xmlns="">
          <p:sp>
            <p:nvSpPr>
              <p:cNvPr id="12" name="TextBox 11">
                <a:extLst>
                  <a:ext uri="{FF2B5EF4-FFF2-40B4-BE49-F238E27FC236}">
                    <a16:creationId xmlns:a16="http://schemas.microsoft.com/office/drawing/2014/main" id="{8F16DC51-CB31-4941-A500-27DFA36774C1}"/>
                  </a:ext>
                </a:extLst>
              </p:cNvPr>
              <p:cNvSpPr txBox="1">
                <a:spLocks noRot="1" noChangeAspect="1" noMove="1" noResize="1" noEditPoints="1" noAdjustHandles="1" noChangeArrowheads="1" noChangeShapeType="1" noTextEdit="1"/>
              </p:cNvSpPr>
              <p:nvPr/>
            </p:nvSpPr>
            <p:spPr>
              <a:xfrm>
                <a:off x="5391149" y="1575911"/>
                <a:ext cx="6800851" cy="4955203"/>
              </a:xfrm>
              <a:prstGeom prst="rect">
                <a:avLst/>
              </a:prstGeom>
              <a:blipFill>
                <a:blip r:embed="rId6"/>
                <a:stretch>
                  <a:fillRect l="-2419" t="-1970" b="-3818"/>
                </a:stretch>
              </a:blipFill>
              <a:ln>
                <a:noFill/>
              </a:ln>
            </p:spPr>
            <p:txBody>
              <a:bodyPr/>
              <a:lstStyle/>
              <a:p>
                <a:r>
                  <a:rPr lang="en-CA">
                    <a:noFill/>
                  </a:rPr>
                  <a:t> </a:t>
                </a:r>
              </a:p>
            </p:txBody>
          </p:sp>
        </mc:Fallback>
      </mc:AlternateContent>
      <mc:AlternateContent xmlns:mc="http://schemas.openxmlformats.org/markup-compatibility/2006" xmlns:p14="http://schemas.microsoft.com/office/powerpoint/2010/main" xmlns:iact="http://schemas.microsoft.com/office/powerpoint/2014/inkAction">
        <mc:Choice Requires="p14 iact">
          <p:contentPart p14:bwMode="auto" r:id="rId7">
            <p14:nvContentPartPr>
              <p14:cNvPr id="3" name="Ink 2">
                <a:extLst>
                  <a:ext uri="{FF2B5EF4-FFF2-40B4-BE49-F238E27FC236}">
                    <a16:creationId xmlns:a16="http://schemas.microsoft.com/office/drawing/2014/main" id="{85D43001-2584-44C9-B35B-3CFD158CAB12}"/>
                  </a:ext>
                </a:extLst>
              </p14:cNvPr>
              <p14:cNvContentPartPr/>
              <p14:nvPr>
                <p:extLst>
                  <p:ext uri="{42D2F446-02D8-4167-A562-619A0277C38B}">
                    <p15:isNarration xmlns:p15="http://schemas.microsoft.com/office/powerpoint/2012/main" val="1"/>
                  </p:ext>
                </p:extLst>
              </p14:nvPr>
            </p14:nvContentPartPr>
            <p14:xfrm>
              <a:off x="9247680" y="5961960"/>
              <a:ext cx="2547720" cy="118080"/>
            </p14:xfrm>
          </p:contentPart>
        </mc:Choice>
        <mc:Fallback xmlns="">
          <p:pic>
            <p:nvPicPr>
              <p:cNvPr id="3" name="Ink 2">
                <a:extLst>
                  <a:ext uri="{FF2B5EF4-FFF2-40B4-BE49-F238E27FC236}">
                    <a16:creationId xmlns:a16="http://schemas.microsoft.com/office/drawing/2014/main" id="{85D43001-2584-44C9-B35B-3CFD158CAB12}"/>
                  </a:ext>
                </a:extLst>
              </p:cNvPr>
              <p:cNvPicPr>
                <a:picLocks noGrp="1" noRot="1" noChangeAspect="1" noMove="1" noResize="1" noEditPoints="1" noAdjustHandles="1" noChangeArrowheads="1" noChangeShapeType="1"/>
              </p:cNvPicPr>
              <p:nvPr/>
            </p:nvPicPr>
            <p:blipFill>
              <a:blip r:embed="rId8"/>
              <a:stretch>
                <a:fillRect/>
              </a:stretch>
            </p:blipFill>
            <p:spPr>
              <a:xfrm>
                <a:off x="9238320" y="5952600"/>
                <a:ext cx="2566440" cy="136800"/>
              </a:xfrm>
              <a:prstGeom prst="rect">
                <a:avLst/>
              </a:prstGeom>
            </p:spPr>
          </p:pic>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9165AB46-F252-4547-8B46-E09CEF0EF54B}"/>
                  </a:ext>
                </a:extLst>
              </p:cNvPr>
              <p:cNvSpPr txBox="1"/>
              <p:nvPr/>
            </p:nvSpPr>
            <p:spPr>
              <a:xfrm>
                <a:off x="481165" y="3288891"/>
                <a:ext cx="4651273" cy="3287247"/>
              </a:xfrm>
              <a:prstGeom prst="rect">
                <a:avLst/>
              </a:prstGeom>
              <a:noFill/>
              <a:ln>
                <a:noFill/>
              </a:ln>
            </p:spPr>
            <p:txBody>
              <a:bodyPr wrap="square" rtlCol="0">
                <a:spAutoFit/>
              </a:bodyPr>
              <a:lstStyle/>
              <a:p>
                <a14:m>
                  <m:oMath xmlns:m="http://schemas.openxmlformats.org/officeDocument/2006/math">
                    <m:acc>
                      <m:accPr>
                        <m:chr m:val="⃗"/>
                        <m:ctrlPr>
                          <a:rPr lang="en-US" sz="6000" b="0" i="1" smtClean="0">
                            <a:solidFill>
                              <a:srgbClr val="7030A0"/>
                            </a:solidFill>
                            <a:latin typeface="Cambria Math" panose="02040503050406030204" pitchFamily="18" charset="0"/>
                          </a:rPr>
                        </m:ctrlPr>
                      </m:accPr>
                      <m:e>
                        <m:r>
                          <a:rPr lang="en-US" sz="6000" b="0" i="1" smtClean="0">
                            <a:solidFill>
                              <a:srgbClr val="7030A0"/>
                            </a:solidFill>
                            <a:latin typeface="Cambria Math" panose="02040503050406030204" pitchFamily="18" charset="0"/>
                          </a:rPr>
                          <m:t>𝑃</m:t>
                        </m:r>
                      </m:e>
                    </m:acc>
                    <m:r>
                      <a:rPr lang="en-US" sz="6000" b="0" i="1" smtClean="0">
                        <a:solidFill>
                          <a:schemeClr val="tx1"/>
                        </a:solidFill>
                        <a:latin typeface="Cambria Math" panose="02040503050406030204" pitchFamily="18" charset="0"/>
                      </a:rPr>
                      <m:t>→</m:t>
                    </m:r>
                  </m:oMath>
                </a14:m>
                <a:r>
                  <a:rPr lang="en-US" sz="6000" b="0" i="0" dirty="0">
                    <a:solidFill>
                      <a:schemeClr val="tx1"/>
                    </a:solidFill>
                    <a:latin typeface="+mj-lt"/>
                  </a:rPr>
                  <a:t> </a:t>
                </a:r>
                <a14:m>
                  <m:oMath xmlns:m="http://schemas.openxmlformats.org/officeDocument/2006/math">
                    <m:d>
                      <m:dPr>
                        <m:begChr m:val="["/>
                        <m:endChr m:val="]"/>
                        <m:ctrlPr>
                          <a:rPr lang="en-US" sz="5400" b="0" i="1" smtClean="0">
                            <a:solidFill>
                              <a:schemeClr val="tx1"/>
                            </a:solidFill>
                            <a:latin typeface="Cambria Math" panose="02040503050406030204" pitchFamily="18" charset="0"/>
                          </a:rPr>
                        </m:ctrlPr>
                      </m:dPr>
                      <m:e>
                        <m:eqArr>
                          <m:eqArrPr>
                            <m:ctrlPr>
                              <a:rPr lang="en-US" sz="5400" b="0" i="1" smtClean="0">
                                <a:solidFill>
                                  <a:schemeClr val="tx1"/>
                                </a:solidFill>
                                <a:latin typeface="Cambria Math" panose="02040503050406030204" pitchFamily="18" charset="0"/>
                              </a:rPr>
                            </m:ctrlPr>
                          </m:eqArrPr>
                          <m:e>
                            <m:sSub>
                              <m:sSubPr>
                                <m:ctrlPr>
                                  <a:rPr lang="en-US" sz="5400" b="0" i="1" smtClean="0">
                                    <a:solidFill>
                                      <a:schemeClr val="tx1"/>
                                    </a:solidFill>
                                    <a:latin typeface="Cambria Math" panose="02040503050406030204" pitchFamily="18" charset="0"/>
                                  </a:rPr>
                                </m:ctrlPr>
                              </m:sSubPr>
                              <m:e>
                                <m:r>
                                  <a:rPr lang="en-US" sz="5400" b="0" i="1" smtClean="0">
                                    <a:solidFill>
                                      <a:schemeClr val="tx1"/>
                                    </a:solidFill>
                                    <a:latin typeface="Cambria Math" panose="02040503050406030204" pitchFamily="18" charset="0"/>
                                  </a:rPr>
                                  <m:t>𝓂</m:t>
                                </m:r>
                              </m:e>
                              <m:sub>
                                <m:r>
                                  <a:rPr lang="en-US" sz="5400" b="0" i="1" smtClean="0">
                                    <a:solidFill>
                                      <a:schemeClr val="tx1"/>
                                    </a:solidFill>
                                    <a:latin typeface="Cambria Math" panose="02040503050406030204" pitchFamily="18" charset="0"/>
                                  </a:rPr>
                                  <m:t>𝑟𝑒𝑙</m:t>
                                </m:r>
                              </m:sub>
                            </m:sSub>
                            <m:r>
                              <a:rPr lang="en-US" sz="5400" b="0" i="1" smtClean="0">
                                <a:solidFill>
                                  <a:schemeClr val="tx1"/>
                                </a:solidFill>
                                <a:latin typeface="Cambria Math" panose="02040503050406030204" pitchFamily="18" charset="0"/>
                              </a:rPr>
                              <m:t>𝑐</m:t>
                            </m:r>
                          </m:e>
                          <m:e>
                            <m:sSub>
                              <m:sSubPr>
                                <m:ctrlPr>
                                  <a:rPr lang="en-US" sz="5400" b="0" i="1" smtClean="0">
                                    <a:solidFill>
                                      <a:schemeClr val="tx1"/>
                                    </a:solidFill>
                                    <a:latin typeface="Cambria Math" panose="02040503050406030204" pitchFamily="18" charset="0"/>
                                  </a:rPr>
                                </m:ctrlPr>
                              </m:sSubPr>
                              <m:e>
                                <m:r>
                                  <a:rPr lang="en-US" sz="5400" b="0" i="1" smtClean="0">
                                    <a:solidFill>
                                      <a:schemeClr val="tx1"/>
                                    </a:solidFill>
                                    <a:latin typeface="Cambria Math" panose="02040503050406030204" pitchFamily="18" charset="0"/>
                                  </a:rPr>
                                  <m:t>𝓂</m:t>
                                </m:r>
                              </m:e>
                              <m:sub>
                                <m:r>
                                  <a:rPr lang="en-US" sz="5400" b="0" i="1" smtClean="0">
                                    <a:solidFill>
                                      <a:schemeClr val="tx1"/>
                                    </a:solidFill>
                                    <a:latin typeface="Cambria Math" panose="02040503050406030204" pitchFamily="18" charset="0"/>
                                  </a:rPr>
                                  <m:t>𝑟𝑒𝑙</m:t>
                                </m:r>
                              </m:sub>
                            </m:sSub>
                            <m:sSup>
                              <m:sSupPr>
                                <m:ctrlPr>
                                  <a:rPr lang="en-US" sz="5400" i="1">
                                    <a:solidFill>
                                      <a:srgbClr val="0070C0"/>
                                    </a:solidFill>
                                    <a:latin typeface="Cambria Math" panose="02040503050406030204" pitchFamily="18" charset="0"/>
                                  </a:rPr>
                                </m:ctrlPr>
                              </m:sSupPr>
                              <m:e>
                                <m:r>
                                  <a:rPr lang="en-US" sz="5400" i="1">
                                    <a:solidFill>
                                      <a:srgbClr val="0070C0"/>
                                    </a:solidFill>
                                    <a:latin typeface="Cambria Math" panose="02040503050406030204" pitchFamily="18" charset="0"/>
                                  </a:rPr>
                                  <m:t>𝑢</m:t>
                                </m:r>
                              </m:e>
                              <m:sup>
                                <m:r>
                                  <a:rPr lang="en-US" sz="5400" i="1">
                                    <a:solidFill>
                                      <a:srgbClr val="0070C0"/>
                                    </a:solidFill>
                                    <a:latin typeface="Cambria Math" panose="02040503050406030204" pitchFamily="18" charset="0"/>
                                  </a:rPr>
                                  <m:t>𝑥</m:t>
                                </m:r>
                              </m:sup>
                            </m:sSup>
                          </m:e>
                          <m:e>
                            <m:sSub>
                              <m:sSubPr>
                                <m:ctrlPr>
                                  <a:rPr lang="en-US" sz="5400" b="0" i="1" smtClean="0">
                                    <a:solidFill>
                                      <a:schemeClr val="tx1"/>
                                    </a:solidFill>
                                    <a:latin typeface="Cambria Math" panose="02040503050406030204" pitchFamily="18" charset="0"/>
                                  </a:rPr>
                                </m:ctrlPr>
                              </m:sSubPr>
                              <m:e>
                                <m:r>
                                  <a:rPr lang="en-US" sz="5400" b="0" i="1" smtClean="0">
                                    <a:solidFill>
                                      <a:schemeClr val="tx1"/>
                                    </a:solidFill>
                                    <a:latin typeface="Cambria Math" panose="02040503050406030204" pitchFamily="18" charset="0"/>
                                  </a:rPr>
                                  <m:t>𝓂</m:t>
                                </m:r>
                              </m:e>
                              <m:sub>
                                <m:r>
                                  <a:rPr lang="en-US" sz="5400" b="0" i="1" smtClean="0">
                                    <a:solidFill>
                                      <a:schemeClr val="tx1"/>
                                    </a:solidFill>
                                    <a:latin typeface="Cambria Math" panose="02040503050406030204" pitchFamily="18" charset="0"/>
                                  </a:rPr>
                                  <m:t>𝑟𝑒𝑙</m:t>
                                </m:r>
                              </m:sub>
                            </m:sSub>
                            <m:sSup>
                              <m:sSupPr>
                                <m:ctrlPr>
                                  <a:rPr lang="en-US" sz="5400" i="1">
                                    <a:solidFill>
                                      <a:srgbClr val="0070C0"/>
                                    </a:solidFill>
                                    <a:latin typeface="Cambria Math" panose="02040503050406030204" pitchFamily="18" charset="0"/>
                                  </a:rPr>
                                </m:ctrlPr>
                              </m:sSupPr>
                              <m:e>
                                <m:r>
                                  <a:rPr lang="en-US" sz="5400" i="1">
                                    <a:solidFill>
                                      <a:srgbClr val="0070C0"/>
                                    </a:solidFill>
                                    <a:latin typeface="Cambria Math" panose="02040503050406030204" pitchFamily="18" charset="0"/>
                                  </a:rPr>
                                  <m:t>𝑢</m:t>
                                </m:r>
                              </m:e>
                              <m:sup>
                                <m:r>
                                  <a:rPr lang="en-US" sz="5400" i="1">
                                    <a:solidFill>
                                      <a:srgbClr val="0070C0"/>
                                    </a:solidFill>
                                    <a:latin typeface="Cambria Math" panose="02040503050406030204" pitchFamily="18" charset="0"/>
                                  </a:rPr>
                                  <m:t>𝑦</m:t>
                                </m:r>
                              </m:sup>
                            </m:sSup>
                          </m:e>
                          <m:e>
                            <m:sSub>
                              <m:sSubPr>
                                <m:ctrlPr>
                                  <a:rPr lang="en-US" sz="5400" b="0" i="1" smtClean="0">
                                    <a:solidFill>
                                      <a:schemeClr val="tx1"/>
                                    </a:solidFill>
                                    <a:latin typeface="Cambria Math" panose="02040503050406030204" pitchFamily="18" charset="0"/>
                                  </a:rPr>
                                </m:ctrlPr>
                              </m:sSubPr>
                              <m:e>
                                <m:r>
                                  <a:rPr lang="en-US" sz="5400" b="0" i="1" smtClean="0">
                                    <a:solidFill>
                                      <a:schemeClr val="tx1"/>
                                    </a:solidFill>
                                    <a:latin typeface="Cambria Math" panose="02040503050406030204" pitchFamily="18" charset="0"/>
                                  </a:rPr>
                                  <m:t>𝓂</m:t>
                                </m:r>
                              </m:e>
                              <m:sub>
                                <m:r>
                                  <a:rPr lang="en-US" sz="5400" b="0" i="1" smtClean="0">
                                    <a:solidFill>
                                      <a:schemeClr val="tx1"/>
                                    </a:solidFill>
                                    <a:latin typeface="Cambria Math" panose="02040503050406030204" pitchFamily="18" charset="0"/>
                                  </a:rPr>
                                  <m:t>𝑟𝑒𝑙</m:t>
                                </m:r>
                              </m:sub>
                            </m:sSub>
                            <m:sSup>
                              <m:sSupPr>
                                <m:ctrlPr>
                                  <a:rPr lang="en-US" sz="5400" i="1">
                                    <a:solidFill>
                                      <a:srgbClr val="0070C0"/>
                                    </a:solidFill>
                                    <a:latin typeface="Cambria Math" panose="02040503050406030204" pitchFamily="18" charset="0"/>
                                  </a:rPr>
                                </m:ctrlPr>
                              </m:sSupPr>
                              <m:e>
                                <m:r>
                                  <a:rPr lang="en-US" sz="5400" i="1">
                                    <a:solidFill>
                                      <a:srgbClr val="0070C0"/>
                                    </a:solidFill>
                                    <a:latin typeface="Cambria Math" panose="02040503050406030204" pitchFamily="18" charset="0"/>
                                  </a:rPr>
                                  <m:t>𝑢</m:t>
                                </m:r>
                              </m:e>
                              <m:sup>
                                <m:r>
                                  <a:rPr lang="en-US" sz="5400" i="1">
                                    <a:solidFill>
                                      <a:srgbClr val="0070C0"/>
                                    </a:solidFill>
                                    <a:latin typeface="Cambria Math" panose="02040503050406030204" pitchFamily="18" charset="0"/>
                                  </a:rPr>
                                  <m:t>𝑧</m:t>
                                </m:r>
                              </m:sup>
                            </m:sSup>
                          </m:e>
                        </m:eqArr>
                      </m:e>
                    </m:d>
                  </m:oMath>
                </a14:m>
                <a:r>
                  <a:rPr lang="en-CA" sz="5400" dirty="0">
                    <a:solidFill>
                      <a:schemeClr val="tx1"/>
                    </a:solidFill>
                  </a:rPr>
                  <a:t> </a:t>
                </a:r>
              </a:p>
            </p:txBody>
          </p:sp>
        </mc:Choice>
        <mc:Fallback xmlns="">
          <p:sp>
            <p:nvSpPr>
              <p:cNvPr id="8" name="TextBox 7">
                <a:extLst>
                  <a:ext uri="{FF2B5EF4-FFF2-40B4-BE49-F238E27FC236}">
                    <a16:creationId xmlns:a16="http://schemas.microsoft.com/office/drawing/2014/main" id="{9165AB46-F252-4547-8B46-E09CEF0EF54B}"/>
                  </a:ext>
                </a:extLst>
              </p:cNvPr>
              <p:cNvSpPr txBox="1">
                <a:spLocks noRot="1" noChangeAspect="1" noMove="1" noResize="1" noEditPoints="1" noAdjustHandles="1" noChangeArrowheads="1" noChangeShapeType="1" noTextEdit="1"/>
              </p:cNvSpPr>
              <p:nvPr/>
            </p:nvSpPr>
            <p:spPr>
              <a:xfrm>
                <a:off x="481165" y="3288891"/>
                <a:ext cx="4651273" cy="3287247"/>
              </a:xfrm>
              <a:prstGeom prst="rect">
                <a:avLst/>
              </a:prstGeom>
              <a:blipFill>
                <a:blip r:embed="rId9"/>
                <a:stretch>
                  <a:fillRect/>
                </a:stretch>
              </a:blipFill>
              <a:ln>
                <a:noFill/>
              </a:ln>
            </p:spPr>
            <p:txBody>
              <a:bodyPr/>
              <a:lstStyle/>
              <a:p>
                <a:r>
                  <a:rPr lang="en-CA">
                    <a:noFill/>
                  </a:rPr>
                  <a:t> </a:t>
                </a:r>
              </a:p>
            </p:txBody>
          </p:sp>
        </mc:Fallback>
      </mc:AlternateContent>
    </p:spTree>
    <p:custDataLst>
      <p:tags r:id="rId1"/>
    </p:custDataLst>
    <p:extLst>
      <p:ext uri="{BB962C8B-B14F-4D97-AF65-F5344CB8AC3E}">
        <p14:creationId xmlns:p14="http://schemas.microsoft.com/office/powerpoint/2010/main" val="2444680205"/>
      </p:ext>
    </p:extLst>
  </p:cSld>
  <p:clrMapOvr>
    <a:masterClrMapping/>
  </p:clrMapOvr>
  <mc:AlternateContent xmlns:mc="http://schemas.openxmlformats.org/markup-compatibility/2006" xmlns:p14="http://schemas.microsoft.com/office/powerpoint/2010/main">
    <mc:Choice Requires="p14">
      <p:transition spd="med" p14:dur="700" advTm="24440">
        <p:fade/>
      </p:transition>
    </mc:Choice>
    <mc:Fallback xmlns="">
      <p:transition spd="med" advTm="2444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cmd type="call" cmd="playFrom(0.0)">
                                      <p:cBhvr>
                                        <p:cTn id="7" dur="1" fill="hold"/>
                                        <p:tgtEl>
                                          <p:spTgt spid="3"/>
                                        </p:tgtEl>
                                      </p:cBhvr>
                                    </p:cmd>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306CB3A8-3EC9-4D70-ADF8-650F943F102B}"/>
                  </a:ext>
                </a:extLst>
              </p:cNvPr>
              <p:cNvSpPr txBox="1"/>
              <p:nvPr/>
            </p:nvSpPr>
            <p:spPr>
              <a:xfrm>
                <a:off x="95250" y="95250"/>
                <a:ext cx="10858500" cy="1088503"/>
              </a:xfrm>
              <a:prstGeom prst="rect">
                <a:avLst/>
              </a:prstGeom>
              <a:noFill/>
              <a:ln>
                <a:noFill/>
              </a:ln>
            </p:spPr>
            <p:txBody>
              <a:bodyPr wrap="square" rtlCol="0">
                <a:spAutoFit/>
              </a:bodyPr>
              <a:lstStyle/>
              <a:p>
                <a:r>
                  <a:rPr lang="en-US" sz="6000" b="0" dirty="0">
                    <a:solidFill>
                      <a:schemeClr val="tx1"/>
                    </a:solidFill>
                  </a:rPr>
                  <a:t>(Working in basis : </a:t>
                </a:r>
                <a14:m>
                  <m:oMath xmlns:m="http://schemas.openxmlformats.org/officeDocument/2006/math">
                    <m:acc>
                      <m:accPr>
                        <m:chr m:val="⃗"/>
                        <m:ctrlPr>
                          <a:rPr lang="en-US" sz="6000" i="1" smtClean="0">
                            <a:solidFill>
                              <a:srgbClr val="002060"/>
                            </a:solidFill>
                            <a:latin typeface="Cambria Math" panose="02040503050406030204" pitchFamily="18" charset="0"/>
                          </a:rPr>
                        </m:ctrlPr>
                      </m:accPr>
                      <m:e>
                        <m:sSub>
                          <m:sSubPr>
                            <m:ctrlPr>
                              <a:rPr lang="en-US" sz="6000" i="1">
                                <a:solidFill>
                                  <a:srgbClr val="002060"/>
                                </a:solidFill>
                                <a:latin typeface="Cambria Math" panose="02040503050406030204" pitchFamily="18" charset="0"/>
                              </a:rPr>
                            </m:ctrlPr>
                          </m:sSubPr>
                          <m:e>
                            <m:r>
                              <a:rPr lang="en-US" sz="6000" i="1">
                                <a:solidFill>
                                  <a:srgbClr val="002060"/>
                                </a:solidFill>
                                <a:latin typeface="Cambria Math" panose="02040503050406030204" pitchFamily="18" charset="0"/>
                              </a:rPr>
                              <m:t>𝑒</m:t>
                            </m:r>
                          </m:e>
                          <m:sub>
                            <m:r>
                              <a:rPr lang="en-US" sz="6000" i="1">
                                <a:solidFill>
                                  <a:srgbClr val="002060"/>
                                </a:solidFill>
                                <a:latin typeface="Cambria Math" panose="02040503050406030204" pitchFamily="18" charset="0"/>
                              </a:rPr>
                              <m:t>𝑡</m:t>
                            </m:r>
                          </m:sub>
                        </m:sSub>
                      </m:e>
                    </m:acc>
                    <m:r>
                      <a:rPr lang="en-US" sz="6000" b="0" i="1" smtClean="0">
                        <a:solidFill>
                          <a:srgbClr val="002060"/>
                        </a:solidFill>
                        <a:latin typeface="Cambria Math" panose="02040503050406030204" pitchFamily="18" charset="0"/>
                      </a:rPr>
                      <m:t>,</m:t>
                    </m:r>
                    <m:acc>
                      <m:accPr>
                        <m:chr m:val="⃗"/>
                        <m:ctrlPr>
                          <a:rPr lang="en-US" sz="6000" i="1" smtClean="0">
                            <a:solidFill>
                              <a:srgbClr val="002060"/>
                            </a:solidFill>
                            <a:latin typeface="Cambria Math" panose="02040503050406030204" pitchFamily="18" charset="0"/>
                          </a:rPr>
                        </m:ctrlPr>
                      </m:accPr>
                      <m:e>
                        <m:sSub>
                          <m:sSubPr>
                            <m:ctrlPr>
                              <a:rPr lang="en-US" sz="6000" i="1">
                                <a:solidFill>
                                  <a:srgbClr val="002060"/>
                                </a:solidFill>
                                <a:latin typeface="Cambria Math" panose="02040503050406030204" pitchFamily="18" charset="0"/>
                              </a:rPr>
                            </m:ctrlPr>
                          </m:sSubPr>
                          <m:e>
                            <m:r>
                              <a:rPr lang="en-US" sz="6000" i="1">
                                <a:solidFill>
                                  <a:srgbClr val="002060"/>
                                </a:solidFill>
                                <a:latin typeface="Cambria Math" panose="02040503050406030204" pitchFamily="18" charset="0"/>
                              </a:rPr>
                              <m:t>𝑒</m:t>
                            </m:r>
                          </m:e>
                          <m:sub>
                            <m:r>
                              <a:rPr lang="en-US" sz="6000" b="0" i="1" smtClean="0">
                                <a:solidFill>
                                  <a:srgbClr val="002060"/>
                                </a:solidFill>
                                <a:latin typeface="Cambria Math" panose="02040503050406030204" pitchFamily="18" charset="0"/>
                              </a:rPr>
                              <m:t>𝑥</m:t>
                            </m:r>
                          </m:sub>
                        </m:sSub>
                      </m:e>
                    </m:acc>
                    <m:r>
                      <a:rPr lang="en-US" sz="6000" b="0" i="1" smtClean="0">
                        <a:solidFill>
                          <a:srgbClr val="002060"/>
                        </a:solidFill>
                        <a:latin typeface="Cambria Math" panose="02040503050406030204" pitchFamily="18" charset="0"/>
                      </a:rPr>
                      <m:t>,</m:t>
                    </m:r>
                    <m:acc>
                      <m:accPr>
                        <m:chr m:val="⃗"/>
                        <m:ctrlPr>
                          <a:rPr lang="en-US" sz="6000" i="1" smtClean="0">
                            <a:solidFill>
                              <a:srgbClr val="002060"/>
                            </a:solidFill>
                            <a:latin typeface="Cambria Math" panose="02040503050406030204" pitchFamily="18" charset="0"/>
                          </a:rPr>
                        </m:ctrlPr>
                      </m:accPr>
                      <m:e>
                        <m:sSub>
                          <m:sSubPr>
                            <m:ctrlPr>
                              <a:rPr lang="en-US" sz="6000" i="1">
                                <a:solidFill>
                                  <a:srgbClr val="002060"/>
                                </a:solidFill>
                                <a:latin typeface="Cambria Math" panose="02040503050406030204" pitchFamily="18" charset="0"/>
                              </a:rPr>
                            </m:ctrlPr>
                          </m:sSubPr>
                          <m:e>
                            <m:r>
                              <a:rPr lang="en-US" sz="6000" i="1">
                                <a:solidFill>
                                  <a:srgbClr val="002060"/>
                                </a:solidFill>
                                <a:latin typeface="Cambria Math" panose="02040503050406030204" pitchFamily="18" charset="0"/>
                              </a:rPr>
                              <m:t>𝑒</m:t>
                            </m:r>
                          </m:e>
                          <m:sub>
                            <m:r>
                              <a:rPr lang="en-US" sz="6000" b="0" i="1" smtClean="0">
                                <a:solidFill>
                                  <a:srgbClr val="002060"/>
                                </a:solidFill>
                                <a:latin typeface="Cambria Math" panose="02040503050406030204" pitchFamily="18" charset="0"/>
                              </a:rPr>
                              <m:t>𝑦</m:t>
                            </m:r>
                          </m:sub>
                        </m:sSub>
                      </m:e>
                    </m:acc>
                    <m:r>
                      <a:rPr lang="en-US" sz="6000" b="0" i="1" smtClean="0">
                        <a:solidFill>
                          <a:srgbClr val="002060"/>
                        </a:solidFill>
                        <a:latin typeface="Cambria Math" panose="02040503050406030204" pitchFamily="18" charset="0"/>
                      </a:rPr>
                      <m:t>,</m:t>
                    </m:r>
                    <m:r>
                      <a:rPr lang="en-US" sz="6000" b="0" i="1" smtClean="0">
                        <a:solidFill>
                          <a:schemeClr val="tx1"/>
                        </a:solidFill>
                        <a:latin typeface="Cambria Math" panose="02040503050406030204" pitchFamily="18" charset="0"/>
                      </a:rPr>
                      <m:t> </m:t>
                    </m:r>
                    <m:acc>
                      <m:accPr>
                        <m:chr m:val="⃗"/>
                        <m:ctrlPr>
                          <a:rPr lang="en-US" sz="6000" i="1" smtClean="0">
                            <a:solidFill>
                              <a:srgbClr val="002060"/>
                            </a:solidFill>
                            <a:latin typeface="Cambria Math" panose="02040503050406030204" pitchFamily="18" charset="0"/>
                          </a:rPr>
                        </m:ctrlPr>
                      </m:accPr>
                      <m:e>
                        <m:sSub>
                          <m:sSubPr>
                            <m:ctrlPr>
                              <a:rPr lang="en-US" sz="6000" i="1">
                                <a:solidFill>
                                  <a:srgbClr val="002060"/>
                                </a:solidFill>
                                <a:latin typeface="Cambria Math" panose="02040503050406030204" pitchFamily="18" charset="0"/>
                              </a:rPr>
                            </m:ctrlPr>
                          </m:sSubPr>
                          <m:e>
                            <m:r>
                              <a:rPr lang="en-US" sz="6000" i="1">
                                <a:solidFill>
                                  <a:srgbClr val="002060"/>
                                </a:solidFill>
                                <a:latin typeface="Cambria Math" panose="02040503050406030204" pitchFamily="18" charset="0"/>
                              </a:rPr>
                              <m:t>𝑒</m:t>
                            </m:r>
                          </m:e>
                          <m:sub>
                            <m:r>
                              <a:rPr lang="en-US" sz="6000" b="0" i="1" smtClean="0">
                                <a:solidFill>
                                  <a:srgbClr val="002060"/>
                                </a:solidFill>
                                <a:latin typeface="Cambria Math" panose="02040503050406030204" pitchFamily="18" charset="0"/>
                              </a:rPr>
                              <m:t>𝑧</m:t>
                            </m:r>
                          </m:sub>
                        </m:sSub>
                      </m:e>
                    </m:acc>
                  </m:oMath>
                </a14:m>
                <a:r>
                  <a:rPr lang="en-CA" sz="6000" dirty="0">
                    <a:solidFill>
                      <a:schemeClr val="tx1"/>
                    </a:solidFill>
                  </a:rPr>
                  <a:t>)</a:t>
                </a:r>
              </a:p>
            </p:txBody>
          </p:sp>
        </mc:Choice>
        <mc:Fallback xmlns="">
          <p:sp>
            <p:nvSpPr>
              <p:cNvPr id="10" name="TextBox 9">
                <a:extLst>
                  <a:ext uri="{FF2B5EF4-FFF2-40B4-BE49-F238E27FC236}">
                    <a16:creationId xmlns:a16="http://schemas.microsoft.com/office/drawing/2014/main" id="{306CB3A8-3EC9-4D70-ADF8-650F943F102B}"/>
                  </a:ext>
                </a:extLst>
              </p:cNvPr>
              <p:cNvSpPr txBox="1">
                <a:spLocks noRot="1" noChangeAspect="1" noMove="1" noResize="1" noEditPoints="1" noAdjustHandles="1" noChangeArrowheads="1" noChangeShapeType="1" noTextEdit="1"/>
              </p:cNvSpPr>
              <p:nvPr/>
            </p:nvSpPr>
            <p:spPr>
              <a:xfrm>
                <a:off x="95250" y="95250"/>
                <a:ext cx="10858500" cy="1088503"/>
              </a:xfrm>
              <a:prstGeom prst="rect">
                <a:avLst/>
              </a:prstGeom>
              <a:blipFill>
                <a:blip r:embed="rId4"/>
                <a:stretch>
                  <a:fillRect l="-3425" t="-16292" b="-32022"/>
                </a:stretch>
              </a:blipFill>
              <a:ln>
                <a:noFill/>
              </a:ln>
            </p:spPr>
            <p:txBody>
              <a:bodyPr/>
              <a:lstStyle/>
              <a:p>
                <a:r>
                  <a:rPr lang="en-CA">
                    <a:noFill/>
                  </a:rPr>
                  <a:t> </a:t>
                </a:r>
              </a:p>
            </p:txBody>
          </p:sp>
        </mc:Fallback>
      </mc:AlternateContent>
      <p:grpSp>
        <p:nvGrpSpPr>
          <p:cNvPr id="3" name="Group 2">
            <a:extLst>
              <a:ext uri="{FF2B5EF4-FFF2-40B4-BE49-F238E27FC236}">
                <a16:creationId xmlns:a16="http://schemas.microsoft.com/office/drawing/2014/main" id="{5788CD91-E503-4EE2-95B4-C837BF1E06C3}"/>
              </a:ext>
            </a:extLst>
          </p:cNvPr>
          <p:cNvGrpSpPr/>
          <p:nvPr/>
        </p:nvGrpSpPr>
        <p:grpSpPr>
          <a:xfrm>
            <a:off x="7185340" y="2076450"/>
            <a:ext cx="4816160" cy="4712946"/>
            <a:chOff x="7185340" y="2076450"/>
            <a:chExt cx="4816160" cy="4712946"/>
          </a:xfrm>
        </p:grpSpPr>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5985779F-DEE9-44C4-AB92-E6C8DD7DAA1E}"/>
                    </a:ext>
                  </a:extLst>
                </p:cNvPr>
                <p:cNvSpPr txBox="1"/>
                <p:nvPr/>
              </p:nvSpPr>
              <p:spPr>
                <a:xfrm>
                  <a:off x="7353300" y="3200400"/>
                  <a:ext cx="4648200" cy="3588996"/>
                </a:xfrm>
                <a:prstGeom prst="rect">
                  <a:avLst/>
                </a:prstGeom>
                <a:noFill/>
                <a:ln>
                  <a:noFill/>
                </a:ln>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6000" b="0" i="1" smtClean="0">
                                <a:solidFill>
                                  <a:schemeClr val="tx1"/>
                                </a:solidFill>
                                <a:latin typeface="Cambria Math" panose="02040503050406030204" pitchFamily="18" charset="0"/>
                              </a:rPr>
                            </m:ctrlPr>
                          </m:dPr>
                          <m:e>
                            <m:eqArr>
                              <m:eqArrPr>
                                <m:ctrlPr>
                                  <a:rPr lang="en-US" sz="6000" i="1">
                                    <a:latin typeface="Cambria Math" panose="02040503050406030204" pitchFamily="18" charset="0"/>
                                  </a:rPr>
                                </m:ctrlPr>
                              </m:eqArrPr>
                              <m:e>
                                <m:r>
                                  <a:rPr lang="en-US" sz="6000" i="1">
                                    <a:latin typeface="Cambria Math" panose="02040503050406030204" pitchFamily="18" charset="0"/>
                                  </a:rPr>
                                  <m:t>𝛾</m:t>
                                </m:r>
                                <m:r>
                                  <a:rPr lang="en-US" sz="6000" i="1">
                                    <a:latin typeface="Cambria Math" panose="02040503050406030204" pitchFamily="18" charset="0"/>
                                  </a:rPr>
                                  <m:t>𝑚𝑐</m:t>
                                </m:r>
                              </m:e>
                              <m:e>
                                <m:r>
                                  <a:rPr lang="en-US" sz="6000" i="1">
                                    <a:latin typeface="Cambria Math" panose="02040503050406030204" pitchFamily="18" charset="0"/>
                                  </a:rPr>
                                  <m:t>𝛾</m:t>
                                </m:r>
                                <m:r>
                                  <a:rPr lang="en-US" sz="6000" i="1">
                                    <a:latin typeface="Cambria Math" panose="02040503050406030204" pitchFamily="18" charset="0"/>
                                  </a:rPr>
                                  <m:t>𝑚</m:t>
                                </m:r>
                                <m:sSup>
                                  <m:sSupPr>
                                    <m:ctrlPr>
                                      <a:rPr lang="en-US" sz="6000" i="1">
                                        <a:solidFill>
                                          <a:srgbClr val="0070C0"/>
                                        </a:solidFill>
                                        <a:latin typeface="Cambria Math" panose="02040503050406030204" pitchFamily="18" charset="0"/>
                                      </a:rPr>
                                    </m:ctrlPr>
                                  </m:sSupPr>
                                  <m:e>
                                    <m:r>
                                      <a:rPr lang="en-US" sz="6000" i="1">
                                        <a:solidFill>
                                          <a:srgbClr val="0070C0"/>
                                        </a:solidFill>
                                        <a:latin typeface="Cambria Math" panose="02040503050406030204" pitchFamily="18" charset="0"/>
                                      </a:rPr>
                                      <m:t>𝑢</m:t>
                                    </m:r>
                                  </m:e>
                                  <m:sup>
                                    <m:r>
                                      <a:rPr lang="en-US" sz="6000" i="1">
                                        <a:solidFill>
                                          <a:srgbClr val="0070C0"/>
                                        </a:solidFill>
                                        <a:latin typeface="Cambria Math" panose="02040503050406030204" pitchFamily="18" charset="0"/>
                                      </a:rPr>
                                      <m:t>𝑥</m:t>
                                    </m:r>
                                  </m:sup>
                                </m:sSup>
                              </m:e>
                              <m:e>
                                <m:r>
                                  <a:rPr lang="en-US" sz="6000" i="1">
                                    <a:latin typeface="Cambria Math" panose="02040503050406030204" pitchFamily="18" charset="0"/>
                                  </a:rPr>
                                  <m:t>𝛾</m:t>
                                </m:r>
                                <m:r>
                                  <a:rPr lang="en-US" sz="6000" i="1">
                                    <a:latin typeface="Cambria Math" panose="02040503050406030204" pitchFamily="18" charset="0"/>
                                  </a:rPr>
                                  <m:t>𝑚</m:t>
                                </m:r>
                                <m:sSup>
                                  <m:sSupPr>
                                    <m:ctrlPr>
                                      <a:rPr lang="en-US" sz="6000" i="1">
                                        <a:solidFill>
                                          <a:srgbClr val="0070C0"/>
                                        </a:solidFill>
                                        <a:latin typeface="Cambria Math" panose="02040503050406030204" pitchFamily="18" charset="0"/>
                                      </a:rPr>
                                    </m:ctrlPr>
                                  </m:sSupPr>
                                  <m:e>
                                    <m:r>
                                      <a:rPr lang="en-US" sz="6000" i="1">
                                        <a:solidFill>
                                          <a:srgbClr val="0070C0"/>
                                        </a:solidFill>
                                        <a:latin typeface="Cambria Math" panose="02040503050406030204" pitchFamily="18" charset="0"/>
                                      </a:rPr>
                                      <m:t>𝑢</m:t>
                                    </m:r>
                                  </m:e>
                                  <m:sup>
                                    <m:r>
                                      <a:rPr lang="en-US" sz="6000" i="1">
                                        <a:solidFill>
                                          <a:srgbClr val="0070C0"/>
                                        </a:solidFill>
                                        <a:latin typeface="Cambria Math" panose="02040503050406030204" pitchFamily="18" charset="0"/>
                                      </a:rPr>
                                      <m:t>𝑦</m:t>
                                    </m:r>
                                  </m:sup>
                                </m:sSup>
                              </m:e>
                              <m:e>
                                <m:r>
                                  <a:rPr lang="en-US" sz="6000" i="1">
                                    <a:latin typeface="Cambria Math" panose="02040503050406030204" pitchFamily="18" charset="0"/>
                                  </a:rPr>
                                  <m:t>𝛾</m:t>
                                </m:r>
                                <m:r>
                                  <a:rPr lang="en-US" sz="6000" i="1">
                                    <a:latin typeface="Cambria Math" panose="02040503050406030204" pitchFamily="18" charset="0"/>
                                  </a:rPr>
                                  <m:t>𝑚</m:t>
                                </m:r>
                                <m:sSup>
                                  <m:sSupPr>
                                    <m:ctrlPr>
                                      <a:rPr lang="en-US" sz="6000" i="1">
                                        <a:solidFill>
                                          <a:srgbClr val="0070C0"/>
                                        </a:solidFill>
                                        <a:latin typeface="Cambria Math" panose="02040503050406030204" pitchFamily="18" charset="0"/>
                                      </a:rPr>
                                    </m:ctrlPr>
                                  </m:sSupPr>
                                  <m:e>
                                    <m:r>
                                      <a:rPr lang="en-US" sz="6000" i="1">
                                        <a:solidFill>
                                          <a:srgbClr val="0070C0"/>
                                        </a:solidFill>
                                        <a:latin typeface="Cambria Math" panose="02040503050406030204" pitchFamily="18" charset="0"/>
                                      </a:rPr>
                                      <m:t>𝑢</m:t>
                                    </m:r>
                                  </m:e>
                                  <m:sup>
                                    <m:r>
                                      <a:rPr lang="en-US" sz="6000" i="1">
                                        <a:solidFill>
                                          <a:srgbClr val="0070C0"/>
                                        </a:solidFill>
                                        <a:latin typeface="Cambria Math" panose="02040503050406030204" pitchFamily="18" charset="0"/>
                                      </a:rPr>
                                      <m:t>𝑧</m:t>
                                    </m:r>
                                  </m:sup>
                                </m:sSup>
                              </m:e>
                            </m:eqArr>
                          </m:e>
                        </m:d>
                        <m:r>
                          <a:rPr lang="en-US" sz="6000" b="0" i="1" smtClean="0">
                            <a:solidFill>
                              <a:schemeClr val="tx1"/>
                            </a:solidFill>
                            <a:latin typeface="Cambria Math" panose="02040503050406030204" pitchFamily="18" charset="0"/>
                          </a:rPr>
                          <m:t>←</m:t>
                        </m:r>
                        <m:acc>
                          <m:accPr>
                            <m:chr m:val="⃗"/>
                            <m:ctrlPr>
                              <a:rPr lang="en-US" sz="5400" b="0" i="1" smtClean="0">
                                <a:solidFill>
                                  <a:srgbClr val="7030A0"/>
                                </a:solidFill>
                                <a:latin typeface="Cambria Math" panose="02040503050406030204" pitchFamily="18" charset="0"/>
                              </a:rPr>
                            </m:ctrlPr>
                          </m:accPr>
                          <m:e>
                            <m:r>
                              <a:rPr lang="en-US" sz="5400" b="0" i="1" smtClean="0">
                                <a:solidFill>
                                  <a:srgbClr val="7030A0"/>
                                </a:solidFill>
                                <a:latin typeface="Cambria Math" panose="02040503050406030204" pitchFamily="18" charset="0"/>
                              </a:rPr>
                              <m:t>𝑃</m:t>
                            </m:r>
                          </m:e>
                        </m:acc>
                      </m:oMath>
                    </m:oMathPara>
                  </a14:m>
                  <a:endParaRPr lang="en-CA" sz="5400" dirty="0">
                    <a:solidFill>
                      <a:schemeClr val="tx1"/>
                    </a:solidFill>
                  </a:endParaRPr>
                </a:p>
              </p:txBody>
            </p:sp>
          </mc:Choice>
          <mc:Fallback xmlns="">
            <p:sp>
              <p:nvSpPr>
                <p:cNvPr id="9" name="TextBox 8">
                  <a:extLst>
                    <a:ext uri="{FF2B5EF4-FFF2-40B4-BE49-F238E27FC236}">
                      <a16:creationId xmlns:a16="http://schemas.microsoft.com/office/drawing/2014/main" id="{5985779F-DEE9-44C4-AB92-E6C8DD7DAA1E}"/>
                    </a:ext>
                  </a:extLst>
                </p:cNvPr>
                <p:cNvSpPr txBox="1">
                  <a:spLocks noRot="1" noChangeAspect="1" noMove="1" noResize="1" noEditPoints="1" noAdjustHandles="1" noChangeArrowheads="1" noChangeShapeType="1" noTextEdit="1"/>
                </p:cNvSpPr>
                <p:nvPr/>
              </p:nvSpPr>
              <p:spPr>
                <a:xfrm>
                  <a:off x="7353300" y="3200400"/>
                  <a:ext cx="4648200" cy="3588996"/>
                </a:xfrm>
                <a:prstGeom prst="rect">
                  <a:avLst/>
                </a:prstGeom>
                <a:blipFill>
                  <a:blip r:embed="rId5"/>
                  <a:stretch>
                    <a:fillRect/>
                  </a:stretch>
                </a:blipFill>
                <a:ln>
                  <a:noFill/>
                </a:ln>
              </p:spPr>
              <p:txBody>
                <a:bodyPr/>
                <a:lstStyle/>
                <a:p>
                  <a:r>
                    <a:rPr lang="en-CA">
                      <a:noFill/>
                    </a:rPr>
                    <a:t> </a:t>
                  </a:r>
                </a:p>
              </p:txBody>
            </p:sp>
          </mc:Fallback>
        </mc:AlternateContent>
        <p:sp>
          <p:nvSpPr>
            <p:cNvPr id="12" name="TextBox 11">
              <a:extLst>
                <a:ext uri="{FF2B5EF4-FFF2-40B4-BE49-F238E27FC236}">
                  <a16:creationId xmlns:a16="http://schemas.microsoft.com/office/drawing/2014/main" id="{8F16DC51-CB31-4941-A500-27DFA36774C1}"/>
                </a:ext>
              </a:extLst>
            </p:cNvPr>
            <p:cNvSpPr txBox="1"/>
            <p:nvPr/>
          </p:nvSpPr>
          <p:spPr>
            <a:xfrm>
              <a:off x="7185340" y="2076450"/>
              <a:ext cx="4530410" cy="1015663"/>
            </a:xfrm>
            <a:prstGeom prst="rect">
              <a:avLst/>
            </a:prstGeom>
            <a:noFill/>
            <a:ln>
              <a:noFill/>
            </a:ln>
          </p:spPr>
          <p:txBody>
            <a:bodyPr wrap="square" rtlCol="0">
              <a:spAutoFit/>
            </a:bodyPr>
            <a:lstStyle/>
            <a:p>
              <a:r>
                <a:rPr lang="en-US" sz="6000" dirty="0">
                  <a:solidFill>
                    <a:schemeClr val="tx1"/>
                  </a:solidFill>
                </a:rPr>
                <a:t>4-momentum</a:t>
              </a:r>
              <a:endParaRPr lang="en-CA" sz="6000" dirty="0">
                <a:solidFill>
                  <a:schemeClr val="tx1"/>
                </a:solidFill>
              </a:endParaRPr>
            </a:p>
          </p:txBody>
        </p:sp>
      </p:grpSp>
      <p:grpSp>
        <p:nvGrpSpPr>
          <p:cNvPr id="6" name="Group 5">
            <a:extLst>
              <a:ext uri="{FF2B5EF4-FFF2-40B4-BE49-F238E27FC236}">
                <a16:creationId xmlns:a16="http://schemas.microsoft.com/office/drawing/2014/main" id="{892EB029-EE85-40E1-9470-B4F48C5D8392}"/>
              </a:ext>
            </a:extLst>
          </p:cNvPr>
          <p:cNvGrpSpPr/>
          <p:nvPr/>
        </p:nvGrpSpPr>
        <p:grpSpPr>
          <a:xfrm>
            <a:off x="533400" y="1905000"/>
            <a:ext cx="7600950" cy="1657350"/>
            <a:chOff x="533400" y="1905000"/>
            <a:chExt cx="7600950" cy="1657350"/>
          </a:xfrm>
        </p:grpSpPr>
        <p:sp>
          <p:nvSpPr>
            <p:cNvPr id="13" name="TextBox 12">
              <a:extLst>
                <a:ext uri="{FF2B5EF4-FFF2-40B4-BE49-F238E27FC236}">
                  <a16:creationId xmlns:a16="http://schemas.microsoft.com/office/drawing/2014/main" id="{81927A3F-B67B-4F87-9A29-38F863D2A87B}"/>
                </a:ext>
              </a:extLst>
            </p:cNvPr>
            <p:cNvSpPr txBox="1"/>
            <p:nvPr/>
          </p:nvSpPr>
          <p:spPr>
            <a:xfrm>
              <a:off x="533400" y="1905000"/>
              <a:ext cx="5157053" cy="1015663"/>
            </a:xfrm>
            <a:prstGeom prst="rect">
              <a:avLst/>
            </a:prstGeom>
            <a:noFill/>
          </p:spPr>
          <p:txBody>
            <a:bodyPr wrap="none" rtlCol="0">
              <a:spAutoFit/>
            </a:bodyPr>
            <a:lstStyle/>
            <a:p>
              <a:r>
                <a:rPr lang="en-US" sz="6000" dirty="0">
                  <a:solidFill>
                    <a:srgbClr val="FF0000"/>
                  </a:solidFill>
                </a:rPr>
                <a:t>But what’s this?</a:t>
              </a:r>
              <a:endParaRPr lang="en-CA" sz="6000" dirty="0">
                <a:solidFill>
                  <a:srgbClr val="FF0000"/>
                </a:solidFill>
              </a:endParaRPr>
            </a:p>
          </p:txBody>
        </p:sp>
        <p:cxnSp>
          <p:nvCxnSpPr>
            <p:cNvPr id="4" name="Straight Arrow Connector 3">
              <a:extLst>
                <a:ext uri="{FF2B5EF4-FFF2-40B4-BE49-F238E27FC236}">
                  <a16:creationId xmlns:a16="http://schemas.microsoft.com/office/drawing/2014/main" id="{129EFF14-A0FC-4977-85F7-6E51C64687EC}"/>
                </a:ext>
              </a:extLst>
            </p:cNvPr>
            <p:cNvCxnSpPr>
              <a:cxnSpLocks/>
            </p:cNvCxnSpPr>
            <p:nvPr/>
          </p:nvCxnSpPr>
          <p:spPr>
            <a:xfrm>
              <a:off x="5676900" y="2667000"/>
              <a:ext cx="2457450" cy="895350"/>
            </a:xfrm>
            <a:prstGeom prst="straightConnector1">
              <a:avLst/>
            </a:prstGeom>
            <a:ln w="1016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49258E2E-1BFF-4266-A727-1FA8E3DD3B73}"/>
              </a:ext>
            </a:extLst>
          </p:cNvPr>
          <p:cNvGrpSpPr/>
          <p:nvPr/>
        </p:nvGrpSpPr>
        <p:grpSpPr>
          <a:xfrm>
            <a:off x="76200" y="4191000"/>
            <a:ext cx="7429500" cy="2419350"/>
            <a:chOff x="76200" y="4191000"/>
            <a:chExt cx="7429500" cy="2419350"/>
          </a:xfrm>
        </p:grpSpPr>
        <p:sp>
          <p:nvSpPr>
            <p:cNvPr id="2" name="TextBox 1">
              <a:extLst>
                <a:ext uri="{FF2B5EF4-FFF2-40B4-BE49-F238E27FC236}">
                  <a16:creationId xmlns:a16="http://schemas.microsoft.com/office/drawing/2014/main" id="{FCD6FB11-0424-402C-A283-782D86F844DB}"/>
                </a:ext>
              </a:extLst>
            </p:cNvPr>
            <p:cNvSpPr txBox="1"/>
            <p:nvPr/>
          </p:nvSpPr>
          <p:spPr>
            <a:xfrm>
              <a:off x="76200" y="4610100"/>
              <a:ext cx="6549485" cy="1569660"/>
            </a:xfrm>
            <a:prstGeom prst="rect">
              <a:avLst/>
            </a:prstGeom>
            <a:noFill/>
          </p:spPr>
          <p:txBody>
            <a:bodyPr wrap="none" rtlCol="0">
              <a:spAutoFit/>
            </a:bodyPr>
            <a:lstStyle/>
            <a:p>
              <a:pPr algn="r"/>
              <a:r>
                <a:rPr lang="en-US" sz="4800" dirty="0"/>
                <a:t>Sort of looks like</a:t>
              </a:r>
              <a:br>
                <a:rPr lang="en-US" sz="4800" dirty="0"/>
              </a:br>
              <a:r>
                <a:rPr lang="en-US" sz="4800" dirty="0"/>
                <a:t>“Newtonian” momentum</a:t>
              </a:r>
              <a:endParaRPr lang="en-CA" sz="4800" dirty="0"/>
            </a:p>
          </p:txBody>
        </p:sp>
        <p:sp>
          <p:nvSpPr>
            <p:cNvPr id="15" name="Left Brace 14">
              <a:extLst>
                <a:ext uri="{FF2B5EF4-FFF2-40B4-BE49-F238E27FC236}">
                  <a16:creationId xmlns:a16="http://schemas.microsoft.com/office/drawing/2014/main" id="{F84CB3D6-425F-4F1B-91BC-A6976DE28A8A}"/>
                </a:ext>
              </a:extLst>
            </p:cNvPr>
            <p:cNvSpPr/>
            <p:nvPr/>
          </p:nvSpPr>
          <p:spPr>
            <a:xfrm>
              <a:off x="6838950" y="4191000"/>
              <a:ext cx="666750" cy="2419350"/>
            </a:xfrm>
            <a:prstGeom prst="leftBrace">
              <a:avLst/>
            </a:prstGeom>
            <a:ln w="571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grpSp>
    </p:spTree>
    <p:custDataLst>
      <p:tags r:id="rId1"/>
    </p:custDataLst>
    <p:extLst>
      <p:ext uri="{BB962C8B-B14F-4D97-AF65-F5344CB8AC3E}">
        <p14:creationId xmlns:p14="http://schemas.microsoft.com/office/powerpoint/2010/main" val="546987921"/>
      </p:ext>
    </p:extLst>
  </p:cSld>
  <p:clrMapOvr>
    <a:masterClrMapping/>
  </p:clrMapOvr>
  <mc:AlternateContent xmlns:mc="http://schemas.openxmlformats.org/markup-compatibility/2006" xmlns:p14="http://schemas.microsoft.com/office/powerpoint/2010/main">
    <mc:Choice Requires="p14">
      <p:transition spd="med" p14:dur="700" advTm="21382">
        <p:fade/>
      </p:transition>
    </mc:Choice>
    <mc:Fallback xmlns="">
      <p:transition spd="med" advTm="21382">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1"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up)">
                                      <p:cBhvr>
                                        <p:cTn id="11" dur="5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BB154700-18C0-4D1D-8F50-0B806C2119AF}"/>
                  </a:ext>
                </a:extLst>
              </p:cNvPr>
              <p:cNvSpPr txBox="1"/>
              <p:nvPr/>
            </p:nvSpPr>
            <p:spPr>
              <a:xfrm>
                <a:off x="323306" y="219529"/>
                <a:ext cx="5276684" cy="1107996"/>
              </a:xfrm>
              <a:prstGeom prst="rect">
                <a:avLst/>
              </a:prstGeom>
              <a:noFill/>
            </p:spPr>
            <p:txBody>
              <a:bodyPr wrap="square" rtlCol="0">
                <a:spAutoFit/>
              </a:bodyPr>
              <a:lstStyle/>
              <a:p>
                <a:r>
                  <a:rPr lang="en-US" sz="6600" dirty="0"/>
                  <a:t>What is </a:t>
                </a:r>
                <a14:m>
                  <m:oMath xmlns:m="http://schemas.openxmlformats.org/officeDocument/2006/math">
                    <m:r>
                      <a:rPr lang="en-US" sz="6600" i="1" smtClean="0">
                        <a:solidFill>
                          <a:srgbClr val="FF0000"/>
                        </a:solidFill>
                        <a:latin typeface="Cambria Math" panose="02040503050406030204" pitchFamily="18" charset="0"/>
                      </a:rPr>
                      <m:t>𝛾</m:t>
                    </m:r>
                    <m:r>
                      <a:rPr lang="en-US" sz="6600" b="0" i="1" smtClean="0">
                        <a:solidFill>
                          <a:srgbClr val="FF0000"/>
                        </a:solidFill>
                        <a:latin typeface="Cambria Math" panose="02040503050406030204" pitchFamily="18" charset="0"/>
                      </a:rPr>
                      <m:t>𝑚𝑐</m:t>
                    </m:r>
                  </m:oMath>
                </a14:m>
                <a:r>
                  <a:rPr lang="en-CA" sz="6600" dirty="0"/>
                  <a:t> ?</a:t>
                </a:r>
              </a:p>
            </p:txBody>
          </p:sp>
        </mc:Choice>
        <mc:Fallback xmlns="">
          <p:sp>
            <p:nvSpPr>
              <p:cNvPr id="4" name="TextBox 3">
                <a:extLst>
                  <a:ext uri="{FF2B5EF4-FFF2-40B4-BE49-F238E27FC236}">
                    <a16:creationId xmlns:a16="http://schemas.microsoft.com/office/drawing/2014/main" id="{BB154700-18C0-4D1D-8F50-0B806C2119AF}"/>
                  </a:ext>
                </a:extLst>
              </p:cNvPr>
              <p:cNvSpPr txBox="1">
                <a:spLocks noRot="1" noChangeAspect="1" noMove="1" noResize="1" noEditPoints="1" noAdjustHandles="1" noChangeArrowheads="1" noChangeShapeType="1" noTextEdit="1"/>
              </p:cNvSpPr>
              <p:nvPr/>
            </p:nvSpPr>
            <p:spPr>
              <a:xfrm>
                <a:off x="323306" y="219529"/>
                <a:ext cx="5276684" cy="1107996"/>
              </a:xfrm>
              <a:prstGeom prst="rect">
                <a:avLst/>
              </a:prstGeom>
              <a:blipFill>
                <a:blip r:embed="rId4"/>
                <a:stretch>
                  <a:fillRect l="-7852" t="-18681" r="-4157" b="-41209"/>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D692DED-C21C-413D-91D7-878E9713CB4A}"/>
                  </a:ext>
                </a:extLst>
              </p:cNvPr>
              <p:cNvSpPr txBox="1"/>
              <p:nvPr/>
            </p:nvSpPr>
            <p:spPr>
              <a:xfrm>
                <a:off x="6073803" y="171947"/>
                <a:ext cx="3378708" cy="1507272"/>
              </a:xfrm>
              <a:prstGeom prst="rect">
                <a:avLst/>
              </a:prstGeom>
              <a:noFill/>
              <a:ln w="38100">
                <a:solidFill>
                  <a:schemeClr val="tx1"/>
                </a:solid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4000" i="1" smtClean="0">
                          <a:solidFill>
                            <a:schemeClr val="tx1"/>
                          </a:solidFill>
                          <a:latin typeface="Cambria Math" panose="02040503050406030204" pitchFamily="18" charset="0"/>
                        </a:rPr>
                        <m:t>𝛾</m:t>
                      </m:r>
                      <m:r>
                        <a:rPr lang="en-US" sz="4000" b="0" i="1" smtClean="0">
                          <a:solidFill>
                            <a:schemeClr val="tx1"/>
                          </a:solidFill>
                          <a:latin typeface="Cambria Math" panose="02040503050406030204" pitchFamily="18" charset="0"/>
                        </a:rPr>
                        <m:t>=</m:t>
                      </m:r>
                      <m:f>
                        <m:fPr>
                          <m:ctrlPr>
                            <a:rPr lang="en-US" sz="4000" b="0" i="1" smtClean="0">
                              <a:solidFill>
                                <a:schemeClr val="tx1"/>
                              </a:solidFill>
                              <a:latin typeface="Cambria Math" panose="02040503050406030204" pitchFamily="18" charset="0"/>
                            </a:rPr>
                          </m:ctrlPr>
                        </m:fPr>
                        <m:num>
                          <m:r>
                            <a:rPr lang="en-US" sz="4000" b="0" i="1" smtClean="0">
                              <a:solidFill>
                                <a:schemeClr val="tx1"/>
                              </a:solidFill>
                              <a:latin typeface="Cambria Math" panose="02040503050406030204" pitchFamily="18" charset="0"/>
                            </a:rPr>
                            <m:t>1</m:t>
                          </m:r>
                        </m:num>
                        <m:den>
                          <m:rad>
                            <m:radPr>
                              <m:degHide m:val="on"/>
                              <m:ctrlPr>
                                <a:rPr lang="en-US" sz="4000" b="0" i="1" smtClean="0">
                                  <a:solidFill>
                                    <a:schemeClr val="tx1"/>
                                  </a:solidFill>
                                  <a:latin typeface="Cambria Math" panose="02040503050406030204" pitchFamily="18" charset="0"/>
                                </a:rPr>
                              </m:ctrlPr>
                            </m:radPr>
                            <m:deg/>
                            <m:e>
                              <m:r>
                                <a:rPr lang="en-US" sz="4000" b="0" i="1" smtClean="0">
                                  <a:solidFill>
                                    <a:schemeClr val="tx1"/>
                                  </a:solidFill>
                                  <a:latin typeface="Cambria Math" panose="02040503050406030204" pitchFamily="18" charset="0"/>
                                </a:rPr>
                                <m:t>1−</m:t>
                              </m:r>
                              <m:sSup>
                                <m:sSupPr>
                                  <m:ctrlPr>
                                    <a:rPr lang="en-US" sz="4000" b="0" i="1" smtClean="0">
                                      <a:solidFill>
                                        <a:schemeClr val="tx1"/>
                                      </a:solidFill>
                                      <a:latin typeface="Cambria Math" panose="02040503050406030204" pitchFamily="18" charset="0"/>
                                    </a:rPr>
                                  </m:ctrlPr>
                                </m:sSupPr>
                                <m:e>
                                  <m:r>
                                    <a:rPr lang="en-US" sz="4000" b="0" i="1" smtClean="0">
                                      <a:solidFill>
                                        <a:srgbClr val="7030A0"/>
                                      </a:solidFill>
                                      <a:latin typeface="Cambria Math" panose="02040503050406030204" pitchFamily="18" charset="0"/>
                                    </a:rPr>
                                    <m:t>𝛽</m:t>
                                  </m:r>
                                </m:e>
                                <m:sup>
                                  <m:r>
                                    <a:rPr lang="en-US" sz="4000" b="0" i="1" smtClean="0">
                                      <a:solidFill>
                                        <a:schemeClr val="tx1"/>
                                      </a:solidFill>
                                      <a:latin typeface="Cambria Math" panose="02040503050406030204" pitchFamily="18" charset="0"/>
                                    </a:rPr>
                                    <m:t>2</m:t>
                                  </m:r>
                                </m:sup>
                              </m:sSup>
                            </m:e>
                          </m:rad>
                        </m:den>
                      </m:f>
                    </m:oMath>
                  </m:oMathPara>
                </a14:m>
                <a:endParaRPr lang="en-CA" sz="4000" dirty="0">
                  <a:solidFill>
                    <a:schemeClr val="tx1"/>
                  </a:solidFill>
                </a:endParaRPr>
              </a:p>
            </p:txBody>
          </p:sp>
        </mc:Choice>
        <mc:Fallback xmlns="">
          <p:sp>
            <p:nvSpPr>
              <p:cNvPr id="5" name="TextBox 4">
                <a:extLst>
                  <a:ext uri="{FF2B5EF4-FFF2-40B4-BE49-F238E27FC236}">
                    <a16:creationId xmlns:a16="http://schemas.microsoft.com/office/drawing/2014/main" id="{5D692DED-C21C-413D-91D7-878E9713CB4A}"/>
                  </a:ext>
                </a:extLst>
              </p:cNvPr>
              <p:cNvSpPr txBox="1">
                <a:spLocks noRot="1" noChangeAspect="1" noMove="1" noResize="1" noEditPoints="1" noAdjustHandles="1" noChangeArrowheads="1" noChangeShapeType="1" noTextEdit="1"/>
              </p:cNvSpPr>
              <p:nvPr/>
            </p:nvSpPr>
            <p:spPr>
              <a:xfrm>
                <a:off x="6073803" y="171947"/>
                <a:ext cx="3378708" cy="1507272"/>
              </a:xfrm>
              <a:prstGeom prst="rect">
                <a:avLst/>
              </a:prstGeom>
              <a:blipFill>
                <a:blip r:embed="rId5"/>
                <a:stretch>
                  <a:fillRect/>
                </a:stretch>
              </a:blipFill>
              <a:ln w="38100">
                <a:solidFill>
                  <a:schemeClr val="tx1"/>
                </a:solid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C3039DC6-49DA-436A-867C-123FB8EFC36A}"/>
                  </a:ext>
                </a:extLst>
              </p:cNvPr>
              <p:cNvSpPr txBox="1"/>
              <p:nvPr/>
            </p:nvSpPr>
            <p:spPr>
              <a:xfrm>
                <a:off x="9922764" y="294132"/>
                <a:ext cx="1982724" cy="1253356"/>
              </a:xfrm>
              <a:prstGeom prst="rect">
                <a:avLst/>
              </a:prstGeom>
              <a:noFill/>
              <a:ln w="38100">
                <a:solidFill>
                  <a:schemeClr val="tx1"/>
                </a:solid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4400" b="0" i="1" smtClean="0">
                          <a:solidFill>
                            <a:srgbClr val="7030A0"/>
                          </a:solidFill>
                          <a:latin typeface="Cambria Math" panose="02040503050406030204" pitchFamily="18" charset="0"/>
                        </a:rPr>
                        <m:t>𝛽</m:t>
                      </m:r>
                      <m:r>
                        <a:rPr lang="en-US" sz="4400" b="0" i="1" smtClean="0">
                          <a:solidFill>
                            <a:schemeClr val="tx1"/>
                          </a:solidFill>
                          <a:latin typeface="Cambria Math" panose="02040503050406030204" pitchFamily="18" charset="0"/>
                        </a:rPr>
                        <m:t>=</m:t>
                      </m:r>
                      <m:f>
                        <m:fPr>
                          <m:ctrlPr>
                            <a:rPr lang="en-US" sz="4400" b="0" i="1" smtClean="0">
                              <a:solidFill>
                                <a:schemeClr val="tx1"/>
                              </a:solidFill>
                              <a:latin typeface="Cambria Math" panose="02040503050406030204" pitchFamily="18" charset="0"/>
                            </a:rPr>
                          </m:ctrlPr>
                        </m:fPr>
                        <m:num>
                          <m:r>
                            <a:rPr lang="en-US" sz="4400" b="0" i="1" smtClean="0">
                              <a:solidFill>
                                <a:schemeClr val="tx1"/>
                              </a:solidFill>
                              <a:latin typeface="Cambria Math" panose="02040503050406030204" pitchFamily="18" charset="0"/>
                            </a:rPr>
                            <m:t>𝑢</m:t>
                          </m:r>
                        </m:num>
                        <m:den>
                          <m:r>
                            <a:rPr lang="en-US" sz="4400" b="0" i="1" smtClean="0">
                              <a:solidFill>
                                <a:schemeClr val="tx1"/>
                              </a:solidFill>
                              <a:latin typeface="Cambria Math" panose="02040503050406030204" pitchFamily="18" charset="0"/>
                            </a:rPr>
                            <m:t>𝑐</m:t>
                          </m:r>
                        </m:den>
                      </m:f>
                    </m:oMath>
                  </m:oMathPara>
                </a14:m>
                <a:endParaRPr lang="en-CA" sz="4400" dirty="0">
                  <a:solidFill>
                    <a:schemeClr val="tx1"/>
                  </a:solidFill>
                </a:endParaRPr>
              </a:p>
            </p:txBody>
          </p:sp>
        </mc:Choice>
        <mc:Fallback xmlns="">
          <p:sp>
            <p:nvSpPr>
              <p:cNvPr id="6" name="TextBox 5">
                <a:extLst>
                  <a:ext uri="{FF2B5EF4-FFF2-40B4-BE49-F238E27FC236}">
                    <a16:creationId xmlns:a16="http://schemas.microsoft.com/office/drawing/2014/main" id="{C3039DC6-49DA-436A-867C-123FB8EFC36A}"/>
                  </a:ext>
                </a:extLst>
              </p:cNvPr>
              <p:cNvSpPr txBox="1">
                <a:spLocks noRot="1" noChangeAspect="1" noMove="1" noResize="1" noEditPoints="1" noAdjustHandles="1" noChangeArrowheads="1" noChangeShapeType="1" noTextEdit="1"/>
              </p:cNvSpPr>
              <p:nvPr/>
            </p:nvSpPr>
            <p:spPr>
              <a:xfrm>
                <a:off x="9922764" y="294132"/>
                <a:ext cx="1982724" cy="1253356"/>
              </a:xfrm>
              <a:prstGeom prst="rect">
                <a:avLst/>
              </a:prstGeom>
              <a:blipFill>
                <a:blip r:embed="rId6"/>
                <a:stretch>
                  <a:fillRect/>
                </a:stretch>
              </a:blipFill>
              <a:ln w="38100">
                <a:solidFill>
                  <a:schemeClr val="tx1"/>
                </a:solid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AADBB898-73D3-402C-B285-8A22F77DD26D}"/>
                  </a:ext>
                </a:extLst>
              </p:cNvPr>
              <p:cNvSpPr txBox="1"/>
              <p:nvPr/>
            </p:nvSpPr>
            <p:spPr>
              <a:xfrm>
                <a:off x="160020" y="3610429"/>
                <a:ext cx="11567160" cy="1550040"/>
              </a:xfrm>
              <a:prstGeom prst="rect">
                <a:avLst/>
              </a:prstGeom>
              <a:noFill/>
            </p:spPr>
            <p:txBody>
              <a:bodyPr wrap="square" rtlCol="0">
                <a:spAutoFit/>
              </a:bodyPr>
              <a:lstStyle/>
              <a:p>
                <a14:m>
                  <m:oMath xmlns:m="http://schemas.openxmlformats.org/officeDocument/2006/math">
                    <m:r>
                      <a:rPr lang="en-US" sz="6600" i="1" smtClean="0">
                        <a:solidFill>
                          <a:schemeClr val="tx1"/>
                        </a:solidFill>
                        <a:latin typeface="Cambria Math" panose="02040503050406030204" pitchFamily="18" charset="0"/>
                      </a:rPr>
                      <m:t>𝛾</m:t>
                    </m:r>
                    <m:r>
                      <a:rPr lang="en-US" sz="6600" b="0" i="1" smtClean="0">
                        <a:solidFill>
                          <a:schemeClr val="tx1"/>
                        </a:solidFill>
                        <a:latin typeface="Cambria Math" panose="02040503050406030204" pitchFamily="18" charset="0"/>
                      </a:rPr>
                      <m:t>=1+</m:t>
                    </m:r>
                    <m:f>
                      <m:fPr>
                        <m:ctrlPr>
                          <a:rPr lang="en-US" sz="6600" b="0" i="1" smtClean="0">
                            <a:solidFill>
                              <a:schemeClr val="tx1"/>
                            </a:solidFill>
                            <a:latin typeface="Cambria Math" panose="02040503050406030204" pitchFamily="18" charset="0"/>
                          </a:rPr>
                        </m:ctrlPr>
                      </m:fPr>
                      <m:num>
                        <m:r>
                          <a:rPr lang="en-US" sz="6600" b="0" i="1" smtClean="0">
                            <a:solidFill>
                              <a:schemeClr val="tx1"/>
                            </a:solidFill>
                            <a:latin typeface="Cambria Math" panose="02040503050406030204" pitchFamily="18" charset="0"/>
                          </a:rPr>
                          <m:t>1</m:t>
                        </m:r>
                      </m:num>
                      <m:den>
                        <m:r>
                          <a:rPr lang="en-US" sz="6600" b="0" i="1" smtClean="0">
                            <a:solidFill>
                              <a:schemeClr val="tx1"/>
                            </a:solidFill>
                            <a:latin typeface="Cambria Math" panose="02040503050406030204" pitchFamily="18" charset="0"/>
                          </a:rPr>
                          <m:t>2</m:t>
                        </m:r>
                      </m:den>
                    </m:f>
                    <m:sSup>
                      <m:sSupPr>
                        <m:ctrlPr>
                          <a:rPr lang="en-US" sz="6600" b="0" i="1" smtClean="0">
                            <a:solidFill>
                              <a:srgbClr val="7030A0"/>
                            </a:solidFill>
                            <a:latin typeface="Cambria Math" panose="02040503050406030204" pitchFamily="18" charset="0"/>
                          </a:rPr>
                        </m:ctrlPr>
                      </m:sSupPr>
                      <m:e>
                        <m:r>
                          <a:rPr lang="en-US" sz="6600" b="0" i="1" smtClean="0">
                            <a:solidFill>
                              <a:srgbClr val="7030A0"/>
                            </a:solidFill>
                            <a:latin typeface="Cambria Math" panose="02040503050406030204" pitchFamily="18" charset="0"/>
                          </a:rPr>
                          <m:t>𝛽</m:t>
                        </m:r>
                      </m:e>
                      <m:sup>
                        <m:r>
                          <a:rPr lang="en-US" sz="6600" b="0" i="1" smtClean="0">
                            <a:solidFill>
                              <a:schemeClr val="tx1"/>
                            </a:solidFill>
                            <a:latin typeface="Cambria Math" panose="02040503050406030204" pitchFamily="18" charset="0"/>
                          </a:rPr>
                          <m:t>2</m:t>
                        </m:r>
                      </m:sup>
                    </m:sSup>
                    <m:r>
                      <a:rPr lang="en-US" sz="6600" b="0" i="1" smtClean="0">
                        <a:solidFill>
                          <a:schemeClr val="tx1"/>
                        </a:solidFill>
                        <a:latin typeface="Cambria Math" panose="02040503050406030204" pitchFamily="18" charset="0"/>
                      </a:rPr>
                      <m:t>+</m:t>
                    </m:r>
                    <m:f>
                      <m:fPr>
                        <m:ctrlPr>
                          <a:rPr lang="en-US" sz="6600" b="0" i="1" smtClean="0">
                            <a:solidFill>
                              <a:schemeClr val="tx1"/>
                            </a:solidFill>
                            <a:latin typeface="Cambria Math" panose="02040503050406030204" pitchFamily="18" charset="0"/>
                          </a:rPr>
                        </m:ctrlPr>
                      </m:fPr>
                      <m:num>
                        <m:r>
                          <a:rPr lang="en-US" sz="6600" b="0" i="1" smtClean="0">
                            <a:solidFill>
                              <a:schemeClr val="tx1"/>
                            </a:solidFill>
                            <a:latin typeface="Cambria Math" panose="02040503050406030204" pitchFamily="18" charset="0"/>
                          </a:rPr>
                          <m:t>3</m:t>
                        </m:r>
                      </m:num>
                      <m:den>
                        <m:r>
                          <a:rPr lang="en-US" sz="6600" b="0" i="1" smtClean="0">
                            <a:solidFill>
                              <a:schemeClr val="tx1"/>
                            </a:solidFill>
                            <a:latin typeface="Cambria Math" panose="02040503050406030204" pitchFamily="18" charset="0"/>
                          </a:rPr>
                          <m:t>8</m:t>
                        </m:r>
                      </m:den>
                    </m:f>
                    <m:sSup>
                      <m:sSupPr>
                        <m:ctrlPr>
                          <a:rPr lang="en-US" sz="6600" b="0" i="1" smtClean="0">
                            <a:solidFill>
                              <a:schemeClr val="tx1"/>
                            </a:solidFill>
                            <a:latin typeface="Cambria Math" panose="02040503050406030204" pitchFamily="18" charset="0"/>
                          </a:rPr>
                        </m:ctrlPr>
                      </m:sSupPr>
                      <m:e>
                        <m:r>
                          <a:rPr lang="en-US" sz="6600" b="0" i="1" smtClean="0">
                            <a:solidFill>
                              <a:srgbClr val="7030A0"/>
                            </a:solidFill>
                            <a:latin typeface="Cambria Math" panose="02040503050406030204" pitchFamily="18" charset="0"/>
                          </a:rPr>
                          <m:t>𝛽</m:t>
                        </m:r>
                      </m:e>
                      <m:sup>
                        <m:r>
                          <a:rPr lang="en-US" sz="6600" b="0" i="1" smtClean="0">
                            <a:solidFill>
                              <a:schemeClr val="tx1"/>
                            </a:solidFill>
                            <a:latin typeface="Cambria Math" panose="02040503050406030204" pitchFamily="18" charset="0"/>
                          </a:rPr>
                          <m:t>4</m:t>
                        </m:r>
                      </m:sup>
                    </m:sSup>
                    <m:r>
                      <a:rPr lang="en-US" sz="6600" b="0" i="1" smtClean="0">
                        <a:solidFill>
                          <a:schemeClr val="tx1"/>
                        </a:solidFill>
                        <a:latin typeface="Cambria Math" panose="02040503050406030204" pitchFamily="18" charset="0"/>
                      </a:rPr>
                      <m:t>+</m:t>
                    </m:r>
                    <m:f>
                      <m:fPr>
                        <m:ctrlPr>
                          <a:rPr lang="en-US" sz="6600" b="0" i="1" smtClean="0">
                            <a:solidFill>
                              <a:schemeClr val="tx1"/>
                            </a:solidFill>
                            <a:latin typeface="Cambria Math" panose="02040503050406030204" pitchFamily="18" charset="0"/>
                          </a:rPr>
                        </m:ctrlPr>
                      </m:fPr>
                      <m:num>
                        <m:r>
                          <a:rPr lang="en-US" sz="6600" b="0" i="1" smtClean="0">
                            <a:solidFill>
                              <a:schemeClr val="tx1"/>
                            </a:solidFill>
                            <a:latin typeface="Cambria Math" panose="02040503050406030204" pitchFamily="18" charset="0"/>
                          </a:rPr>
                          <m:t>5</m:t>
                        </m:r>
                      </m:num>
                      <m:den>
                        <m:r>
                          <a:rPr lang="en-US" sz="6600" b="0" i="1" smtClean="0">
                            <a:solidFill>
                              <a:schemeClr val="tx1"/>
                            </a:solidFill>
                            <a:latin typeface="Cambria Math" panose="02040503050406030204" pitchFamily="18" charset="0"/>
                          </a:rPr>
                          <m:t>16</m:t>
                        </m:r>
                      </m:den>
                    </m:f>
                    <m:sSup>
                      <m:sSupPr>
                        <m:ctrlPr>
                          <a:rPr lang="en-US" sz="6600" b="0" i="1" smtClean="0">
                            <a:solidFill>
                              <a:schemeClr val="tx1"/>
                            </a:solidFill>
                            <a:latin typeface="Cambria Math" panose="02040503050406030204" pitchFamily="18" charset="0"/>
                          </a:rPr>
                        </m:ctrlPr>
                      </m:sSupPr>
                      <m:e>
                        <m:r>
                          <a:rPr lang="en-US" sz="6600" b="0" i="1" smtClean="0">
                            <a:solidFill>
                              <a:srgbClr val="7030A0"/>
                            </a:solidFill>
                            <a:latin typeface="Cambria Math" panose="02040503050406030204" pitchFamily="18" charset="0"/>
                          </a:rPr>
                          <m:t>𝛽</m:t>
                        </m:r>
                      </m:e>
                      <m:sup>
                        <m:r>
                          <a:rPr lang="en-US" sz="6600" b="0" i="1" smtClean="0">
                            <a:solidFill>
                              <a:schemeClr val="tx1"/>
                            </a:solidFill>
                            <a:latin typeface="Cambria Math" panose="02040503050406030204" pitchFamily="18" charset="0"/>
                          </a:rPr>
                          <m:t>6</m:t>
                        </m:r>
                      </m:sup>
                    </m:sSup>
                    <m:r>
                      <a:rPr lang="en-US" sz="6600" b="0" i="1" smtClean="0">
                        <a:solidFill>
                          <a:schemeClr val="tx1"/>
                        </a:solidFill>
                        <a:latin typeface="Cambria Math" panose="02040503050406030204" pitchFamily="18" charset="0"/>
                      </a:rPr>
                      <m:t>+…</m:t>
                    </m:r>
                  </m:oMath>
                </a14:m>
                <a:r>
                  <a:rPr lang="en-CA" sz="6600" dirty="0"/>
                  <a:t>  </a:t>
                </a:r>
              </a:p>
            </p:txBody>
          </p:sp>
        </mc:Choice>
        <mc:Fallback xmlns="">
          <p:sp>
            <p:nvSpPr>
              <p:cNvPr id="7" name="TextBox 6">
                <a:extLst>
                  <a:ext uri="{FF2B5EF4-FFF2-40B4-BE49-F238E27FC236}">
                    <a16:creationId xmlns:a16="http://schemas.microsoft.com/office/drawing/2014/main" id="{AADBB898-73D3-402C-B285-8A22F77DD26D}"/>
                  </a:ext>
                </a:extLst>
              </p:cNvPr>
              <p:cNvSpPr txBox="1">
                <a:spLocks noRot="1" noChangeAspect="1" noMove="1" noResize="1" noEditPoints="1" noAdjustHandles="1" noChangeArrowheads="1" noChangeShapeType="1" noTextEdit="1"/>
              </p:cNvSpPr>
              <p:nvPr/>
            </p:nvSpPr>
            <p:spPr>
              <a:xfrm>
                <a:off x="160020" y="3610429"/>
                <a:ext cx="11567160" cy="1550040"/>
              </a:xfrm>
              <a:prstGeom prst="rect">
                <a:avLst/>
              </a:prstGeom>
              <a:blipFill>
                <a:blip r:embed="rId7"/>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1A13C09-1DBF-41AE-9A2A-D6A4DA5F3DA6}"/>
                  </a:ext>
                </a:extLst>
              </p:cNvPr>
              <p:cNvSpPr txBox="1"/>
              <p:nvPr/>
            </p:nvSpPr>
            <p:spPr>
              <a:xfrm>
                <a:off x="544286" y="2452189"/>
                <a:ext cx="8073934" cy="923330"/>
              </a:xfrm>
              <a:prstGeom prst="rect">
                <a:avLst/>
              </a:prstGeom>
              <a:noFill/>
            </p:spPr>
            <p:txBody>
              <a:bodyPr wrap="square" rtlCol="0">
                <a:spAutoFit/>
              </a:bodyPr>
              <a:lstStyle/>
              <a:p>
                <a:r>
                  <a:rPr lang="en-US" sz="5400" dirty="0"/>
                  <a:t>Look at Taylor Series for </a:t>
                </a:r>
                <a14:m>
                  <m:oMath xmlns:m="http://schemas.openxmlformats.org/officeDocument/2006/math">
                    <m:r>
                      <a:rPr lang="en-US" sz="5400" i="1" smtClean="0">
                        <a:solidFill>
                          <a:schemeClr val="tx1"/>
                        </a:solidFill>
                        <a:latin typeface="Cambria Math" panose="02040503050406030204" pitchFamily="18" charset="0"/>
                      </a:rPr>
                      <m:t>𝛾</m:t>
                    </m:r>
                  </m:oMath>
                </a14:m>
                <a:r>
                  <a:rPr lang="en-US" sz="5400" dirty="0"/>
                  <a:t>: </a:t>
                </a:r>
                <a:endParaRPr lang="en-CA" sz="5400" dirty="0"/>
              </a:p>
            </p:txBody>
          </p:sp>
        </mc:Choice>
        <mc:Fallback xmlns="">
          <p:sp>
            <p:nvSpPr>
              <p:cNvPr id="8" name="TextBox 7">
                <a:extLst>
                  <a:ext uri="{FF2B5EF4-FFF2-40B4-BE49-F238E27FC236}">
                    <a16:creationId xmlns:a16="http://schemas.microsoft.com/office/drawing/2014/main" id="{11A13C09-1DBF-41AE-9A2A-D6A4DA5F3DA6}"/>
                  </a:ext>
                </a:extLst>
              </p:cNvPr>
              <p:cNvSpPr txBox="1">
                <a:spLocks noRot="1" noChangeAspect="1" noMove="1" noResize="1" noEditPoints="1" noAdjustHandles="1" noChangeArrowheads="1" noChangeShapeType="1" noTextEdit="1"/>
              </p:cNvSpPr>
              <p:nvPr/>
            </p:nvSpPr>
            <p:spPr>
              <a:xfrm>
                <a:off x="544286" y="2452189"/>
                <a:ext cx="8073934" cy="923330"/>
              </a:xfrm>
              <a:prstGeom prst="rect">
                <a:avLst/>
              </a:prstGeom>
              <a:blipFill>
                <a:blip r:embed="rId8"/>
                <a:stretch>
                  <a:fillRect l="-4000" t="-17763" b="-39474"/>
                </a:stretch>
              </a:blipFill>
            </p:spPr>
            <p:txBody>
              <a:bodyPr/>
              <a:lstStyle/>
              <a:p>
                <a:r>
                  <a:rPr lang="en-CA">
                    <a:noFill/>
                  </a:rPr>
                  <a:t> </a:t>
                </a:r>
              </a:p>
            </p:txBody>
          </p:sp>
        </mc:Fallback>
      </mc:AlternateContent>
    </p:spTree>
    <p:custDataLst>
      <p:tags r:id="rId1"/>
    </p:custDataLst>
    <p:extLst>
      <p:ext uri="{BB962C8B-B14F-4D97-AF65-F5344CB8AC3E}">
        <p14:creationId xmlns:p14="http://schemas.microsoft.com/office/powerpoint/2010/main" val="135381835"/>
      </p:ext>
    </p:extLst>
  </p:cSld>
  <p:clrMapOvr>
    <a:masterClrMapping/>
  </p:clrMapOvr>
  <mc:AlternateContent xmlns:mc="http://schemas.openxmlformats.org/markup-compatibility/2006" xmlns:p14="http://schemas.microsoft.com/office/powerpoint/2010/main">
    <mc:Choice Requires="p14">
      <p:transition spd="slow" p14:dur="2000" advTm="9503"/>
    </mc:Choice>
    <mc:Fallback xmlns="">
      <p:transition spd="slow" advTm="950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wipe(left)">
                                      <p:cBhvr>
                                        <p:cTn id="1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p:bldP spid="8"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63A182-045D-4EB5-A227-1C4B20F8B5B5}"/>
              </a:ext>
            </a:extLst>
          </p:cNvPr>
          <p:cNvSpPr>
            <a:spLocks noGrp="1"/>
          </p:cNvSpPr>
          <p:nvPr>
            <p:ph type="title"/>
          </p:nvPr>
        </p:nvSpPr>
        <p:spPr>
          <a:xfrm>
            <a:off x="0" y="1"/>
            <a:ext cx="4686300" cy="838200"/>
          </a:xfrm>
        </p:spPr>
        <p:txBody>
          <a:bodyPr/>
          <a:lstStyle/>
          <a:p>
            <a:r>
              <a:rPr lang="en-US" dirty="0"/>
              <a:t>Recall: Taylor Series</a:t>
            </a:r>
            <a:endParaRPr lang="en-CA" dirty="0"/>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6FF99B5B-722A-4068-94C5-FC1BACB501C4}"/>
                  </a:ext>
                </a:extLst>
              </p:cNvPr>
              <p:cNvSpPr txBox="1"/>
              <p:nvPr/>
            </p:nvSpPr>
            <p:spPr>
              <a:xfrm>
                <a:off x="19050" y="905329"/>
                <a:ext cx="12249150" cy="1008994"/>
              </a:xfrm>
              <a:prstGeom prst="rect">
                <a:avLst/>
              </a:prstGeom>
              <a:noFill/>
            </p:spPr>
            <p:txBody>
              <a:bodyPr wrap="square" rtlCol="0">
                <a:spAutoFit/>
              </a:bodyPr>
              <a:lstStyle/>
              <a:p>
                <a14:m>
                  <m:oMath xmlns:m="http://schemas.openxmlformats.org/officeDocument/2006/math">
                    <m:r>
                      <a:rPr lang="en-US" sz="4200" b="0" i="1" smtClean="0">
                        <a:solidFill>
                          <a:schemeClr val="tx1"/>
                        </a:solidFill>
                        <a:latin typeface="Cambria Math" panose="02040503050406030204" pitchFamily="18" charset="0"/>
                      </a:rPr>
                      <m:t>𝑓</m:t>
                    </m:r>
                    <m:d>
                      <m:dPr>
                        <m:ctrlPr>
                          <a:rPr lang="en-US" sz="4200" b="0" i="1" smtClean="0">
                            <a:solidFill>
                              <a:schemeClr val="tx1"/>
                            </a:solidFill>
                            <a:latin typeface="Cambria Math" panose="02040503050406030204" pitchFamily="18" charset="0"/>
                          </a:rPr>
                        </m:ctrlPr>
                      </m:dPr>
                      <m:e>
                        <m:r>
                          <a:rPr lang="en-US" sz="4200" b="0" i="1" smtClean="0">
                            <a:solidFill>
                              <a:srgbClr val="0070C0"/>
                            </a:solidFill>
                            <a:latin typeface="Cambria Math" panose="02040503050406030204" pitchFamily="18" charset="0"/>
                          </a:rPr>
                          <m:t>𝑥</m:t>
                        </m:r>
                      </m:e>
                    </m:d>
                    <m:r>
                      <a:rPr lang="en-US" sz="4200" b="0" i="1" smtClean="0">
                        <a:solidFill>
                          <a:schemeClr val="tx1"/>
                        </a:solidFill>
                        <a:latin typeface="Cambria Math" panose="02040503050406030204" pitchFamily="18" charset="0"/>
                      </a:rPr>
                      <m:t>=</m:t>
                    </m:r>
                    <m:r>
                      <a:rPr lang="en-US" sz="4200" b="0" i="1" smtClean="0">
                        <a:solidFill>
                          <a:schemeClr val="tx1"/>
                        </a:solidFill>
                        <a:latin typeface="Cambria Math" panose="02040503050406030204" pitchFamily="18" charset="0"/>
                      </a:rPr>
                      <m:t>𝑓</m:t>
                    </m:r>
                    <m:d>
                      <m:dPr>
                        <m:ctrlPr>
                          <a:rPr lang="en-US" sz="4200" b="0" i="1" smtClean="0">
                            <a:solidFill>
                              <a:schemeClr val="tx1"/>
                            </a:solidFill>
                            <a:latin typeface="Cambria Math" panose="02040503050406030204" pitchFamily="18" charset="0"/>
                          </a:rPr>
                        </m:ctrlPr>
                      </m:dPr>
                      <m:e>
                        <m:r>
                          <a:rPr lang="en-US" sz="4200" b="0" i="1" smtClean="0">
                            <a:solidFill>
                              <a:schemeClr val="tx1"/>
                            </a:solidFill>
                            <a:latin typeface="Cambria Math" panose="02040503050406030204" pitchFamily="18" charset="0"/>
                          </a:rPr>
                          <m:t>0</m:t>
                        </m:r>
                      </m:e>
                    </m:d>
                    <m:r>
                      <a:rPr lang="en-US" sz="4200" b="0" i="1" smtClean="0">
                        <a:solidFill>
                          <a:schemeClr val="tx1"/>
                        </a:solidFill>
                        <a:latin typeface="Cambria Math" panose="02040503050406030204" pitchFamily="18" charset="0"/>
                      </a:rPr>
                      <m:t>+</m:t>
                    </m:r>
                    <m:sSup>
                      <m:sSupPr>
                        <m:ctrlPr>
                          <a:rPr lang="en-US" sz="4200" b="0" i="1" smtClean="0">
                            <a:solidFill>
                              <a:schemeClr val="tx1"/>
                            </a:solidFill>
                            <a:latin typeface="Cambria Math" panose="02040503050406030204" pitchFamily="18" charset="0"/>
                          </a:rPr>
                        </m:ctrlPr>
                      </m:sSupPr>
                      <m:e>
                        <m:r>
                          <a:rPr lang="en-US" sz="4200" b="0" i="1" smtClean="0">
                            <a:solidFill>
                              <a:schemeClr val="tx1"/>
                            </a:solidFill>
                            <a:latin typeface="Cambria Math" panose="02040503050406030204" pitchFamily="18" charset="0"/>
                          </a:rPr>
                          <m:t>𝑓</m:t>
                        </m:r>
                      </m:e>
                      <m:sup>
                        <m:r>
                          <a:rPr lang="en-US" sz="4200" b="0" i="1" smtClean="0">
                            <a:solidFill>
                              <a:schemeClr val="tx1"/>
                            </a:solidFill>
                            <a:latin typeface="Cambria Math" panose="02040503050406030204" pitchFamily="18" charset="0"/>
                          </a:rPr>
                          <m:t>′</m:t>
                        </m:r>
                      </m:sup>
                    </m:sSup>
                    <m:d>
                      <m:dPr>
                        <m:ctrlPr>
                          <a:rPr lang="en-US" sz="4200" b="0" i="1" smtClean="0">
                            <a:solidFill>
                              <a:schemeClr val="tx1"/>
                            </a:solidFill>
                            <a:latin typeface="Cambria Math" panose="02040503050406030204" pitchFamily="18" charset="0"/>
                          </a:rPr>
                        </m:ctrlPr>
                      </m:dPr>
                      <m:e>
                        <m:r>
                          <a:rPr lang="en-US" sz="4200" b="0" i="1" smtClean="0">
                            <a:solidFill>
                              <a:schemeClr val="tx1"/>
                            </a:solidFill>
                            <a:latin typeface="Cambria Math" panose="02040503050406030204" pitchFamily="18" charset="0"/>
                          </a:rPr>
                          <m:t>0</m:t>
                        </m:r>
                      </m:e>
                    </m:d>
                    <m:r>
                      <a:rPr lang="en-US" sz="4200" b="0" i="1" smtClean="0">
                        <a:solidFill>
                          <a:srgbClr val="0070C0"/>
                        </a:solidFill>
                        <a:latin typeface="Cambria Math" panose="02040503050406030204" pitchFamily="18" charset="0"/>
                      </a:rPr>
                      <m:t>𝑥</m:t>
                    </m:r>
                    <m:r>
                      <a:rPr lang="en-US" sz="4200" b="0" i="1" smtClean="0">
                        <a:solidFill>
                          <a:schemeClr val="tx1"/>
                        </a:solidFill>
                        <a:latin typeface="Cambria Math" panose="02040503050406030204" pitchFamily="18" charset="0"/>
                      </a:rPr>
                      <m:t>+</m:t>
                    </m:r>
                    <m:f>
                      <m:fPr>
                        <m:ctrlPr>
                          <a:rPr lang="en-US" sz="4200" b="0" i="1" smtClean="0">
                            <a:solidFill>
                              <a:schemeClr val="tx1"/>
                            </a:solidFill>
                            <a:latin typeface="Cambria Math" panose="02040503050406030204" pitchFamily="18" charset="0"/>
                          </a:rPr>
                        </m:ctrlPr>
                      </m:fPr>
                      <m:num>
                        <m:r>
                          <a:rPr lang="en-US" sz="4200" b="0" i="1" smtClean="0">
                            <a:solidFill>
                              <a:schemeClr val="tx1"/>
                            </a:solidFill>
                            <a:latin typeface="Cambria Math" panose="02040503050406030204" pitchFamily="18" charset="0"/>
                          </a:rPr>
                          <m:t>1</m:t>
                        </m:r>
                      </m:num>
                      <m:den>
                        <m:r>
                          <a:rPr lang="en-US" sz="4200" b="0" i="1" smtClean="0">
                            <a:solidFill>
                              <a:schemeClr val="tx1"/>
                            </a:solidFill>
                            <a:latin typeface="Cambria Math" panose="02040503050406030204" pitchFamily="18" charset="0"/>
                          </a:rPr>
                          <m:t>2</m:t>
                        </m:r>
                      </m:den>
                    </m:f>
                    <m:sSup>
                      <m:sSupPr>
                        <m:ctrlPr>
                          <a:rPr lang="en-US" sz="4200" b="0" i="1" smtClean="0">
                            <a:solidFill>
                              <a:schemeClr val="tx1"/>
                            </a:solidFill>
                            <a:latin typeface="Cambria Math" panose="02040503050406030204" pitchFamily="18" charset="0"/>
                          </a:rPr>
                        </m:ctrlPr>
                      </m:sSupPr>
                      <m:e>
                        <m:r>
                          <a:rPr lang="en-US" sz="4200" b="0" i="1" smtClean="0">
                            <a:solidFill>
                              <a:schemeClr val="tx1"/>
                            </a:solidFill>
                            <a:latin typeface="Cambria Math" panose="02040503050406030204" pitchFamily="18" charset="0"/>
                          </a:rPr>
                          <m:t>𝑓</m:t>
                        </m:r>
                      </m:e>
                      <m:sup>
                        <m:r>
                          <a:rPr lang="en-US" sz="4200" b="0" i="1" smtClean="0">
                            <a:solidFill>
                              <a:schemeClr val="tx1"/>
                            </a:solidFill>
                            <a:latin typeface="Cambria Math" panose="02040503050406030204" pitchFamily="18" charset="0"/>
                          </a:rPr>
                          <m:t>′′</m:t>
                        </m:r>
                      </m:sup>
                    </m:sSup>
                    <m:d>
                      <m:dPr>
                        <m:ctrlPr>
                          <a:rPr lang="en-US" sz="4200" b="0" i="1" smtClean="0">
                            <a:solidFill>
                              <a:schemeClr val="tx1"/>
                            </a:solidFill>
                            <a:latin typeface="Cambria Math" panose="02040503050406030204" pitchFamily="18" charset="0"/>
                          </a:rPr>
                        </m:ctrlPr>
                      </m:dPr>
                      <m:e>
                        <m:r>
                          <a:rPr lang="en-US" sz="4200" b="0" i="1" smtClean="0">
                            <a:solidFill>
                              <a:schemeClr val="tx1"/>
                            </a:solidFill>
                            <a:latin typeface="Cambria Math" panose="02040503050406030204" pitchFamily="18" charset="0"/>
                          </a:rPr>
                          <m:t>0</m:t>
                        </m:r>
                      </m:e>
                    </m:d>
                    <m:sSup>
                      <m:sSupPr>
                        <m:ctrlPr>
                          <a:rPr lang="en-US" sz="4200" b="0" i="1" smtClean="0">
                            <a:solidFill>
                              <a:schemeClr val="tx1"/>
                            </a:solidFill>
                            <a:latin typeface="Cambria Math" panose="02040503050406030204" pitchFamily="18" charset="0"/>
                          </a:rPr>
                        </m:ctrlPr>
                      </m:sSupPr>
                      <m:e>
                        <m:r>
                          <a:rPr lang="en-US" sz="4200" b="0" i="1" smtClean="0">
                            <a:solidFill>
                              <a:srgbClr val="0070C0"/>
                            </a:solidFill>
                            <a:latin typeface="Cambria Math" panose="02040503050406030204" pitchFamily="18" charset="0"/>
                          </a:rPr>
                          <m:t>𝑥</m:t>
                        </m:r>
                      </m:e>
                      <m:sup>
                        <m:r>
                          <a:rPr lang="en-US" sz="4200" b="0" i="1" smtClean="0">
                            <a:solidFill>
                              <a:schemeClr val="tx1"/>
                            </a:solidFill>
                            <a:latin typeface="Cambria Math" panose="02040503050406030204" pitchFamily="18" charset="0"/>
                          </a:rPr>
                          <m:t>2</m:t>
                        </m:r>
                      </m:sup>
                    </m:sSup>
                    <m:r>
                      <a:rPr lang="en-US" sz="4200" b="0" i="1" smtClean="0">
                        <a:solidFill>
                          <a:schemeClr val="tx1"/>
                        </a:solidFill>
                        <a:latin typeface="Cambria Math" panose="02040503050406030204" pitchFamily="18" charset="0"/>
                      </a:rPr>
                      <m:t>+</m:t>
                    </m:r>
                    <m:f>
                      <m:fPr>
                        <m:ctrlPr>
                          <a:rPr lang="en-US" sz="4200" b="0" i="1" smtClean="0">
                            <a:solidFill>
                              <a:schemeClr val="tx1"/>
                            </a:solidFill>
                            <a:latin typeface="Cambria Math" panose="02040503050406030204" pitchFamily="18" charset="0"/>
                          </a:rPr>
                        </m:ctrlPr>
                      </m:fPr>
                      <m:num>
                        <m:r>
                          <a:rPr lang="en-US" sz="4200" b="0" i="1" smtClean="0">
                            <a:solidFill>
                              <a:schemeClr val="tx1"/>
                            </a:solidFill>
                            <a:latin typeface="Cambria Math" panose="02040503050406030204" pitchFamily="18" charset="0"/>
                          </a:rPr>
                          <m:t>1</m:t>
                        </m:r>
                      </m:num>
                      <m:den>
                        <m:r>
                          <a:rPr lang="en-US" sz="4200" b="0" i="1" smtClean="0">
                            <a:solidFill>
                              <a:schemeClr val="tx1"/>
                            </a:solidFill>
                            <a:latin typeface="Cambria Math" panose="02040503050406030204" pitchFamily="18" charset="0"/>
                          </a:rPr>
                          <m:t>3!</m:t>
                        </m:r>
                      </m:den>
                    </m:f>
                    <m:sSup>
                      <m:sSupPr>
                        <m:ctrlPr>
                          <a:rPr lang="en-US" sz="4200" b="0" i="1" smtClean="0">
                            <a:solidFill>
                              <a:schemeClr val="tx1"/>
                            </a:solidFill>
                            <a:latin typeface="Cambria Math" panose="02040503050406030204" pitchFamily="18" charset="0"/>
                          </a:rPr>
                        </m:ctrlPr>
                      </m:sSupPr>
                      <m:e>
                        <m:r>
                          <a:rPr lang="en-US" sz="4200" b="0" i="1" smtClean="0">
                            <a:solidFill>
                              <a:schemeClr val="tx1"/>
                            </a:solidFill>
                            <a:latin typeface="Cambria Math" panose="02040503050406030204" pitchFamily="18" charset="0"/>
                          </a:rPr>
                          <m:t>𝑓</m:t>
                        </m:r>
                      </m:e>
                      <m:sup>
                        <m:r>
                          <a:rPr lang="en-US" sz="4200" b="0" i="1" smtClean="0">
                            <a:solidFill>
                              <a:schemeClr val="tx1"/>
                            </a:solidFill>
                            <a:latin typeface="Cambria Math" panose="02040503050406030204" pitchFamily="18" charset="0"/>
                          </a:rPr>
                          <m:t>′′′</m:t>
                        </m:r>
                      </m:sup>
                    </m:sSup>
                    <m:d>
                      <m:dPr>
                        <m:ctrlPr>
                          <a:rPr lang="en-US" sz="4200" b="0" i="1" smtClean="0">
                            <a:solidFill>
                              <a:schemeClr val="tx1"/>
                            </a:solidFill>
                            <a:latin typeface="Cambria Math" panose="02040503050406030204" pitchFamily="18" charset="0"/>
                          </a:rPr>
                        </m:ctrlPr>
                      </m:dPr>
                      <m:e>
                        <m:r>
                          <a:rPr lang="en-US" sz="4200" b="0" i="1" smtClean="0">
                            <a:solidFill>
                              <a:schemeClr val="tx1"/>
                            </a:solidFill>
                            <a:latin typeface="Cambria Math" panose="02040503050406030204" pitchFamily="18" charset="0"/>
                          </a:rPr>
                          <m:t>0</m:t>
                        </m:r>
                      </m:e>
                    </m:d>
                    <m:sSup>
                      <m:sSupPr>
                        <m:ctrlPr>
                          <a:rPr lang="en-US" sz="4200" b="0" i="1" smtClean="0">
                            <a:solidFill>
                              <a:schemeClr val="tx1"/>
                            </a:solidFill>
                            <a:latin typeface="Cambria Math" panose="02040503050406030204" pitchFamily="18" charset="0"/>
                          </a:rPr>
                        </m:ctrlPr>
                      </m:sSupPr>
                      <m:e>
                        <m:r>
                          <a:rPr lang="en-US" sz="4200" b="0" i="1" smtClean="0">
                            <a:solidFill>
                              <a:srgbClr val="0070C0"/>
                            </a:solidFill>
                            <a:latin typeface="Cambria Math" panose="02040503050406030204" pitchFamily="18" charset="0"/>
                          </a:rPr>
                          <m:t>𝑥</m:t>
                        </m:r>
                      </m:e>
                      <m:sup>
                        <m:r>
                          <a:rPr lang="en-US" sz="4200" b="0" i="1" smtClean="0">
                            <a:solidFill>
                              <a:schemeClr val="tx1"/>
                            </a:solidFill>
                            <a:latin typeface="Cambria Math" panose="02040503050406030204" pitchFamily="18" charset="0"/>
                          </a:rPr>
                          <m:t>3</m:t>
                        </m:r>
                      </m:sup>
                    </m:sSup>
                    <m:r>
                      <a:rPr lang="en-US" sz="4200" b="0" i="1" smtClean="0">
                        <a:solidFill>
                          <a:schemeClr val="tx1"/>
                        </a:solidFill>
                        <a:latin typeface="Cambria Math" panose="02040503050406030204" pitchFamily="18" charset="0"/>
                      </a:rPr>
                      <m:t>+⋯</m:t>
                    </m:r>
                  </m:oMath>
                </a14:m>
                <a:r>
                  <a:rPr lang="en-CA" sz="4200" dirty="0"/>
                  <a:t> </a:t>
                </a:r>
              </a:p>
            </p:txBody>
          </p:sp>
        </mc:Choice>
        <mc:Fallback xmlns="">
          <p:sp>
            <p:nvSpPr>
              <p:cNvPr id="7" name="TextBox 6">
                <a:extLst>
                  <a:ext uri="{FF2B5EF4-FFF2-40B4-BE49-F238E27FC236}">
                    <a16:creationId xmlns:a16="http://schemas.microsoft.com/office/drawing/2014/main" id="{6FF99B5B-722A-4068-94C5-FC1BACB501C4}"/>
                  </a:ext>
                </a:extLst>
              </p:cNvPr>
              <p:cNvSpPr txBox="1">
                <a:spLocks noRot="1" noChangeAspect="1" noMove="1" noResize="1" noEditPoints="1" noAdjustHandles="1" noChangeArrowheads="1" noChangeShapeType="1" noTextEdit="1"/>
              </p:cNvSpPr>
              <p:nvPr/>
            </p:nvSpPr>
            <p:spPr>
              <a:xfrm>
                <a:off x="19050" y="905329"/>
                <a:ext cx="12249150" cy="1008994"/>
              </a:xfrm>
              <a:prstGeom prst="rect">
                <a:avLst/>
              </a:prstGeom>
              <a:blipFill>
                <a:blip r:embed="rId4"/>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23188FB6-14EF-464C-B32C-F8DD4B0B2FEC}"/>
                  </a:ext>
                </a:extLst>
              </p:cNvPr>
              <p:cNvSpPr txBox="1"/>
              <p:nvPr/>
            </p:nvSpPr>
            <p:spPr>
              <a:xfrm>
                <a:off x="76200" y="1838779"/>
                <a:ext cx="8267700" cy="1771191"/>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4000" b="0" i="1" smtClean="0">
                          <a:solidFill>
                            <a:schemeClr val="bg1"/>
                          </a:solidFill>
                          <a:latin typeface="Cambria Math" panose="02040503050406030204" pitchFamily="18" charset="0"/>
                        </a:rPr>
                        <m:t>𝑓</m:t>
                      </m:r>
                      <m:d>
                        <m:dPr>
                          <m:ctrlPr>
                            <a:rPr lang="en-US" sz="4000" b="0" i="1" smtClean="0">
                              <a:solidFill>
                                <a:schemeClr val="bg1"/>
                              </a:solidFill>
                              <a:latin typeface="Cambria Math" panose="02040503050406030204" pitchFamily="18" charset="0"/>
                            </a:rPr>
                          </m:ctrlPr>
                        </m:dPr>
                        <m:e>
                          <m:r>
                            <a:rPr lang="en-US" sz="4000" b="0" i="1" smtClean="0">
                              <a:solidFill>
                                <a:schemeClr val="bg1"/>
                              </a:solidFill>
                              <a:latin typeface="Cambria Math" panose="02040503050406030204" pitchFamily="18" charset="0"/>
                            </a:rPr>
                            <m:t>𝑥</m:t>
                          </m:r>
                        </m:e>
                      </m:d>
                      <m:r>
                        <a:rPr lang="en-US" sz="4000" b="0" i="1" smtClean="0">
                          <a:solidFill>
                            <a:schemeClr val="tx1"/>
                          </a:solidFill>
                          <a:latin typeface="Cambria Math" panose="02040503050406030204" pitchFamily="18" charset="0"/>
                        </a:rPr>
                        <m:t>=</m:t>
                      </m:r>
                      <m:nary>
                        <m:naryPr>
                          <m:chr m:val="∑"/>
                          <m:ctrlPr>
                            <a:rPr lang="en-US" sz="4000" b="0" i="1" smtClean="0">
                              <a:solidFill>
                                <a:schemeClr val="tx1"/>
                              </a:solidFill>
                              <a:latin typeface="Cambria Math" panose="02040503050406030204" pitchFamily="18" charset="0"/>
                            </a:rPr>
                          </m:ctrlPr>
                        </m:naryPr>
                        <m:sub>
                          <m:r>
                            <a:rPr lang="en-US" sz="4000" b="0" i="1" smtClean="0">
                              <a:solidFill>
                                <a:schemeClr val="tx1"/>
                              </a:solidFill>
                              <a:latin typeface="Cambria Math" panose="02040503050406030204" pitchFamily="18" charset="0"/>
                            </a:rPr>
                            <m:t>𝑛</m:t>
                          </m:r>
                          <m:r>
                            <a:rPr lang="en-US" sz="4000" b="0" i="1" smtClean="0">
                              <a:solidFill>
                                <a:schemeClr val="tx1"/>
                              </a:solidFill>
                              <a:latin typeface="Cambria Math" panose="02040503050406030204" pitchFamily="18" charset="0"/>
                            </a:rPr>
                            <m:t>=0</m:t>
                          </m:r>
                        </m:sub>
                        <m:sup>
                          <m:r>
                            <a:rPr lang="en-US" sz="4000" b="0" i="1" smtClean="0">
                              <a:solidFill>
                                <a:schemeClr val="tx1"/>
                              </a:solidFill>
                              <a:latin typeface="Cambria Math" panose="02040503050406030204" pitchFamily="18" charset="0"/>
                            </a:rPr>
                            <m:t>∞</m:t>
                          </m:r>
                        </m:sup>
                        <m:e>
                          <m:f>
                            <m:fPr>
                              <m:ctrlPr>
                                <a:rPr lang="en-US" sz="4000" b="0" i="1" smtClean="0">
                                  <a:solidFill>
                                    <a:schemeClr val="tx1"/>
                                  </a:solidFill>
                                  <a:latin typeface="Cambria Math" panose="02040503050406030204" pitchFamily="18" charset="0"/>
                                </a:rPr>
                              </m:ctrlPr>
                            </m:fPr>
                            <m:num>
                              <m:r>
                                <a:rPr lang="en-US" sz="4000" b="0" i="1" smtClean="0">
                                  <a:solidFill>
                                    <a:schemeClr val="tx1"/>
                                  </a:solidFill>
                                  <a:latin typeface="Cambria Math" panose="02040503050406030204" pitchFamily="18" charset="0"/>
                                </a:rPr>
                                <m:t>1</m:t>
                              </m:r>
                            </m:num>
                            <m:den>
                              <m:r>
                                <a:rPr lang="en-US" sz="4000" b="0" i="1" smtClean="0">
                                  <a:solidFill>
                                    <a:schemeClr val="tx1"/>
                                  </a:solidFill>
                                  <a:latin typeface="Cambria Math" panose="02040503050406030204" pitchFamily="18" charset="0"/>
                                </a:rPr>
                                <m:t>𝑛</m:t>
                              </m:r>
                              <m:r>
                                <a:rPr lang="en-US" sz="4000" b="0" i="1" smtClean="0">
                                  <a:solidFill>
                                    <a:schemeClr val="tx1"/>
                                  </a:solidFill>
                                  <a:latin typeface="Cambria Math" panose="02040503050406030204" pitchFamily="18" charset="0"/>
                                </a:rPr>
                                <m:t>!</m:t>
                              </m:r>
                            </m:den>
                          </m:f>
                          <m:sSup>
                            <m:sSupPr>
                              <m:ctrlPr>
                                <a:rPr lang="en-US" sz="4000" b="0" i="1" smtClean="0">
                                  <a:solidFill>
                                    <a:schemeClr val="tx1"/>
                                  </a:solidFill>
                                  <a:latin typeface="Cambria Math" panose="02040503050406030204" pitchFamily="18" charset="0"/>
                                </a:rPr>
                              </m:ctrlPr>
                            </m:sSupPr>
                            <m:e>
                              <m:r>
                                <a:rPr lang="en-US" sz="4000" b="0" i="1" smtClean="0">
                                  <a:solidFill>
                                    <a:schemeClr val="tx1"/>
                                  </a:solidFill>
                                  <a:latin typeface="Cambria Math" panose="02040503050406030204" pitchFamily="18" charset="0"/>
                                </a:rPr>
                                <m:t>𝑓</m:t>
                              </m:r>
                            </m:e>
                            <m:sup>
                              <m:r>
                                <a:rPr lang="en-US" sz="4000" b="0" i="1" smtClean="0">
                                  <a:solidFill>
                                    <a:schemeClr val="tx1"/>
                                  </a:solidFill>
                                  <a:latin typeface="Cambria Math" panose="02040503050406030204" pitchFamily="18" charset="0"/>
                                </a:rPr>
                                <m:t>𝑛</m:t>
                              </m:r>
                            </m:sup>
                          </m:sSup>
                          <m:d>
                            <m:dPr>
                              <m:ctrlPr>
                                <a:rPr lang="en-US" sz="4000" b="0" i="1" smtClean="0">
                                  <a:solidFill>
                                    <a:schemeClr val="tx1"/>
                                  </a:solidFill>
                                  <a:latin typeface="Cambria Math" panose="02040503050406030204" pitchFamily="18" charset="0"/>
                                </a:rPr>
                              </m:ctrlPr>
                            </m:dPr>
                            <m:e>
                              <m:r>
                                <a:rPr lang="en-US" sz="4000" b="0" i="1" smtClean="0">
                                  <a:solidFill>
                                    <a:schemeClr val="tx1"/>
                                  </a:solidFill>
                                  <a:latin typeface="Cambria Math" panose="02040503050406030204" pitchFamily="18" charset="0"/>
                                </a:rPr>
                                <m:t>0</m:t>
                              </m:r>
                            </m:e>
                          </m:d>
                          <m:sSup>
                            <m:sSupPr>
                              <m:ctrlPr>
                                <a:rPr lang="en-US" sz="4000" b="0" i="1" smtClean="0">
                                  <a:solidFill>
                                    <a:schemeClr val="tx1"/>
                                  </a:solidFill>
                                  <a:latin typeface="Cambria Math" panose="02040503050406030204" pitchFamily="18" charset="0"/>
                                </a:rPr>
                              </m:ctrlPr>
                            </m:sSupPr>
                            <m:e>
                              <m:r>
                                <a:rPr lang="en-US" sz="4000" b="0" i="1" smtClean="0">
                                  <a:solidFill>
                                    <a:srgbClr val="0070C0"/>
                                  </a:solidFill>
                                  <a:latin typeface="Cambria Math" panose="02040503050406030204" pitchFamily="18" charset="0"/>
                                </a:rPr>
                                <m:t>𝑥</m:t>
                              </m:r>
                            </m:e>
                            <m:sup>
                              <m:r>
                                <a:rPr lang="en-US" sz="4000" b="0" i="1" smtClean="0">
                                  <a:solidFill>
                                    <a:schemeClr val="tx1"/>
                                  </a:solidFill>
                                  <a:latin typeface="Cambria Math" panose="02040503050406030204" pitchFamily="18" charset="0"/>
                                </a:rPr>
                                <m:t>𝑛</m:t>
                              </m:r>
                            </m:sup>
                          </m:sSup>
                        </m:e>
                      </m:nary>
                    </m:oMath>
                  </m:oMathPara>
                </a14:m>
                <a:endParaRPr lang="en-CA" sz="4000" dirty="0"/>
              </a:p>
            </p:txBody>
          </p:sp>
        </mc:Choice>
        <mc:Fallback xmlns="">
          <p:sp>
            <p:nvSpPr>
              <p:cNvPr id="9" name="TextBox 8">
                <a:extLst>
                  <a:ext uri="{FF2B5EF4-FFF2-40B4-BE49-F238E27FC236}">
                    <a16:creationId xmlns:a16="http://schemas.microsoft.com/office/drawing/2014/main" id="{23188FB6-14EF-464C-B32C-F8DD4B0B2FEC}"/>
                  </a:ext>
                </a:extLst>
              </p:cNvPr>
              <p:cNvSpPr txBox="1">
                <a:spLocks noRot="1" noChangeAspect="1" noMove="1" noResize="1" noEditPoints="1" noAdjustHandles="1" noChangeArrowheads="1" noChangeShapeType="1" noTextEdit="1"/>
              </p:cNvSpPr>
              <p:nvPr/>
            </p:nvSpPr>
            <p:spPr>
              <a:xfrm>
                <a:off x="76200" y="1838779"/>
                <a:ext cx="8267700" cy="1771191"/>
              </a:xfrm>
              <a:prstGeom prst="rect">
                <a:avLst/>
              </a:prstGeom>
              <a:blipFill>
                <a:blip r:embed="rId5"/>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39FC5A5B-6849-4603-A0C5-FF3DAF397CB0}"/>
                  </a:ext>
                </a:extLst>
              </p:cNvPr>
              <p:cNvSpPr txBox="1"/>
              <p:nvPr/>
            </p:nvSpPr>
            <p:spPr>
              <a:xfrm>
                <a:off x="266700" y="3972379"/>
                <a:ext cx="9658350" cy="2842317"/>
              </a:xfrm>
              <a:prstGeom prst="rect">
                <a:avLst/>
              </a:prstGeom>
              <a:noFill/>
            </p:spPr>
            <p:txBody>
              <a:bodyPr wrap="square" rtlCol="0">
                <a:spAutoFit/>
              </a:bodyPr>
              <a:lstStyle/>
              <a:p>
                <a14:m>
                  <m:oMath xmlns:m="http://schemas.openxmlformats.org/officeDocument/2006/math">
                    <m:sSup>
                      <m:sSupPr>
                        <m:ctrlPr>
                          <a:rPr lang="en-US" sz="4200" b="0" i="1" smtClean="0">
                            <a:solidFill>
                              <a:schemeClr val="tx1"/>
                            </a:solidFill>
                            <a:latin typeface="Cambria Math" panose="02040503050406030204" pitchFamily="18" charset="0"/>
                          </a:rPr>
                        </m:ctrlPr>
                      </m:sSupPr>
                      <m:e>
                        <m:r>
                          <a:rPr lang="en-US" sz="4200" b="0" i="1" smtClean="0">
                            <a:solidFill>
                              <a:schemeClr val="tx1"/>
                            </a:solidFill>
                            <a:latin typeface="Cambria Math" panose="02040503050406030204" pitchFamily="18" charset="0"/>
                          </a:rPr>
                          <m:t>𝑒</m:t>
                        </m:r>
                      </m:e>
                      <m:sup>
                        <m:r>
                          <a:rPr lang="en-US" sz="4200" b="0" i="1" smtClean="0">
                            <a:solidFill>
                              <a:srgbClr val="0070C0"/>
                            </a:solidFill>
                            <a:latin typeface="Cambria Math" panose="02040503050406030204" pitchFamily="18" charset="0"/>
                          </a:rPr>
                          <m:t>𝑥</m:t>
                        </m:r>
                      </m:sup>
                    </m:sSup>
                    <m:r>
                      <a:rPr lang="en-US" sz="4200" b="0" i="1" smtClean="0">
                        <a:solidFill>
                          <a:schemeClr val="tx1"/>
                        </a:solidFill>
                        <a:latin typeface="Cambria Math" panose="02040503050406030204" pitchFamily="18" charset="0"/>
                      </a:rPr>
                      <m:t>=1+</m:t>
                    </m:r>
                    <m:r>
                      <a:rPr lang="en-US" sz="4200" b="0" i="1" smtClean="0">
                        <a:solidFill>
                          <a:srgbClr val="0070C0"/>
                        </a:solidFill>
                        <a:latin typeface="Cambria Math" panose="02040503050406030204" pitchFamily="18" charset="0"/>
                      </a:rPr>
                      <m:t>𝑥</m:t>
                    </m:r>
                    <m:r>
                      <a:rPr lang="en-US" sz="4200" b="0" i="1" smtClean="0">
                        <a:solidFill>
                          <a:schemeClr val="tx1"/>
                        </a:solidFill>
                        <a:latin typeface="Cambria Math" panose="02040503050406030204" pitchFamily="18" charset="0"/>
                      </a:rPr>
                      <m:t>+</m:t>
                    </m:r>
                    <m:f>
                      <m:fPr>
                        <m:ctrlPr>
                          <a:rPr lang="en-US" sz="4200" b="0" i="1" smtClean="0">
                            <a:solidFill>
                              <a:schemeClr val="tx1"/>
                            </a:solidFill>
                            <a:latin typeface="Cambria Math" panose="02040503050406030204" pitchFamily="18" charset="0"/>
                          </a:rPr>
                        </m:ctrlPr>
                      </m:fPr>
                      <m:num>
                        <m:r>
                          <a:rPr lang="en-US" sz="4200" b="0" i="1" smtClean="0">
                            <a:solidFill>
                              <a:schemeClr val="tx1"/>
                            </a:solidFill>
                            <a:latin typeface="Cambria Math" panose="02040503050406030204" pitchFamily="18" charset="0"/>
                          </a:rPr>
                          <m:t>1</m:t>
                        </m:r>
                      </m:num>
                      <m:den>
                        <m:r>
                          <a:rPr lang="en-US" sz="4200" b="0" i="1" smtClean="0">
                            <a:solidFill>
                              <a:schemeClr val="tx1"/>
                            </a:solidFill>
                            <a:latin typeface="Cambria Math" panose="02040503050406030204" pitchFamily="18" charset="0"/>
                          </a:rPr>
                          <m:t>2</m:t>
                        </m:r>
                      </m:den>
                    </m:f>
                    <m:sSup>
                      <m:sSupPr>
                        <m:ctrlPr>
                          <a:rPr lang="en-US" sz="4200" b="0" i="1" smtClean="0">
                            <a:solidFill>
                              <a:schemeClr val="tx1"/>
                            </a:solidFill>
                            <a:latin typeface="Cambria Math" panose="02040503050406030204" pitchFamily="18" charset="0"/>
                          </a:rPr>
                        </m:ctrlPr>
                      </m:sSupPr>
                      <m:e>
                        <m:r>
                          <a:rPr lang="en-US" sz="4200" b="0" i="1" smtClean="0">
                            <a:solidFill>
                              <a:srgbClr val="0070C0"/>
                            </a:solidFill>
                            <a:latin typeface="Cambria Math" panose="02040503050406030204" pitchFamily="18" charset="0"/>
                          </a:rPr>
                          <m:t>𝑥</m:t>
                        </m:r>
                      </m:e>
                      <m:sup>
                        <m:r>
                          <a:rPr lang="en-US" sz="4200" b="0" i="1" smtClean="0">
                            <a:solidFill>
                              <a:schemeClr val="tx1"/>
                            </a:solidFill>
                            <a:latin typeface="Cambria Math" panose="02040503050406030204" pitchFamily="18" charset="0"/>
                          </a:rPr>
                          <m:t>2</m:t>
                        </m:r>
                      </m:sup>
                    </m:sSup>
                    <m:r>
                      <a:rPr lang="en-US" sz="4200" b="0" i="1" smtClean="0">
                        <a:solidFill>
                          <a:schemeClr val="tx1"/>
                        </a:solidFill>
                        <a:latin typeface="Cambria Math" panose="02040503050406030204" pitchFamily="18" charset="0"/>
                      </a:rPr>
                      <m:t>+</m:t>
                    </m:r>
                    <m:f>
                      <m:fPr>
                        <m:ctrlPr>
                          <a:rPr lang="en-US" sz="4200" b="0" i="1" smtClean="0">
                            <a:solidFill>
                              <a:schemeClr val="tx1"/>
                            </a:solidFill>
                            <a:latin typeface="Cambria Math" panose="02040503050406030204" pitchFamily="18" charset="0"/>
                          </a:rPr>
                        </m:ctrlPr>
                      </m:fPr>
                      <m:num>
                        <m:r>
                          <a:rPr lang="en-US" sz="4200" b="0" i="1" smtClean="0">
                            <a:solidFill>
                              <a:schemeClr val="tx1"/>
                            </a:solidFill>
                            <a:latin typeface="Cambria Math" panose="02040503050406030204" pitchFamily="18" charset="0"/>
                          </a:rPr>
                          <m:t>1</m:t>
                        </m:r>
                      </m:num>
                      <m:den>
                        <m:r>
                          <a:rPr lang="en-US" sz="4200" b="0" i="1" smtClean="0">
                            <a:solidFill>
                              <a:schemeClr val="tx1"/>
                            </a:solidFill>
                            <a:latin typeface="Cambria Math" panose="02040503050406030204" pitchFamily="18" charset="0"/>
                          </a:rPr>
                          <m:t>3!</m:t>
                        </m:r>
                      </m:den>
                    </m:f>
                    <m:sSup>
                      <m:sSupPr>
                        <m:ctrlPr>
                          <a:rPr lang="en-US" sz="4200" b="0" i="1" smtClean="0">
                            <a:solidFill>
                              <a:schemeClr val="tx1"/>
                            </a:solidFill>
                            <a:latin typeface="Cambria Math" panose="02040503050406030204" pitchFamily="18" charset="0"/>
                          </a:rPr>
                        </m:ctrlPr>
                      </m:sSupPr>
                      <m:e>
                        <m:r>
                          <a:rPr lang="en-US" sz="4200" b="0" i="1" smtClean="0">
                            <a:solidFill>
                              <a:srgbClr val="0070C0"/>
                            </a:solidFill>
                            <a:latin typeface="Cambria Math" panose="02040503050406030204" pitchFamily="18" charset="0"/>
                          </a:rPr>
                          <m:t>𝑥</m:t>
                        </m:r>
                      </m:e>
                      <m:sup>
                        <m:r>
                          <a:rPr lang="en-US" sz="4200" b="0" i="1" smtClean="0">
                            <a:solidFill>
                              <a:schemeClr val="tx1"/>
                            </a:solidFill>
                            <a:latin typeface="Cambria Math" panose="02040503050406030204" pitchFamily="18" charset="0"/>
                          </a:rPr>
                          <m:t>3</m:t>
                        </m:r>
                      </m:sup>
                    </m:sSup>
                    <m:r>
                      <a:rPr lang="en-US" sz="4200" b="0" i="1" smtClean="0">
                        <a:solidFill>
                          <a:schemeClr val="tx1"/>
                        </a:solidFill>
                        <a:latin typeface="Cambria Math" panose="02040503050406030204" pitchFamily="18" charset="0"/>
                      </a:rPr>
                      <m:t>+</m:t>
                    </m:r>
                    <m:f>
                      <m:fPr>
                        <m:ctrlPr>
                          <a:rPr lang="en-US" sz="4200" i="1">
                            <a:latin typeface="Cambria Math" panose="02040503050406030204" pitchFamily="18" charset="0"/>
                          </a:rPr>
                        </m:ctrlPr>
                      </m:fPr>
                      <m:num>
                        <m:r>
                          <a:rPr lang="en-US" sz="4200" i="1">
                            <a:latin typeface="Cambria Math" panose="02040503050406030204" pitchFamily="18" charset="0"/>
                          </a:rPr>
                          <m:t>1</m:t>
                        </m:r>
                      </m:num>
                      <m:den>
                        <m:r>
                          <a:rPr lang="en-US" sz="4200" b="0" i="1" smtClean="0">
                            <a:latin typeface="Cambria Math" panose="02040503050406030204" pitchFamily="18" charset="0"/>
                          </a:rPr>
                          <m:t>4</m:t>
                        </m:r>
                        <m:r>
                          <a:rPr lang="en-US" sz="4200" i="1">
                            <a:latin typeface="Cambria Math" panose="02040503050406030204" pitchFamily="18" charset="0"/>
                          </a:rPr>
                          <m:t>!</m:t>
                        </m:r>
                      </m:den>
                    </m:f>
                    <m:sSup>
                      <m:sSupPr>
                        <m:ctrlPr>
                          <a:rPr lang="en-US" sz="4200" i="1">
                            <a:latin typeface="Cambria Math" panose="02040503050406030204" pitchFamily="18" charset="0"/>
                          </a:rPr>
                        </m:ctrlPr>
                      </m:sSupPr>
                      <m:e>
                        <m:r>
                          <a:rPr lang="en-US" sz="4200" i="1" smtClean="0">
                            <a:solidFill>
                              <a:srgbClr val="0070C0"/>
                            </a:solidFill>
                            <a:latin typeface="Cambria Math" panose="02040503050406030204" pitchFamily="18" charset="0"/>
                          </a:rPr>
                          <m:t>𝑥</m:t>
                        </m:r>
                      </m:e>
                      <m:sup>
                        <m:r>
                          <a:rPr lang="en-US" sz="4200" b="0" i="1" smtClean="0">
                            <a:latin typeface="Cambria Math" panose="02040503050406030204" pitchFamily="18" charset="0"/>
                          </a:rPr>
                          <m:t>4</m:t>
                        </m:r>
                      </m:sup>
                    </m:sSup>
                    <m:r>
                      <a:rPr lang="en-US" sz="4200" b="0" i="1" smtClean="0">
                        <a:solidFill>
                          <a:schemeClr val="tx1"/>
                        </a:solidFill>
                        <a:latin typeface="Cambria Math" panose="02040503050406030204" pitchFamily="18" charset="0"/>
                      </a:rPr>
                      <m:t>+⋯</m:t>
                    </m:r>
                  </m:oMath>
                </a14:m>
                <a:r>
                  <a:rPr lang="en-CA" sz="4200" dirty="0"/>
                  <a:t> </a:t>
                </a:r>
              </a:p>
              <a:p>
                <a14:m>
                  <m:oMath xmlns:m="http://schemas.openxmlformats.org/officeDocument/2006/math">
                    <m:func>
                      <m:funcPr>
                        <m:ctrlPr>
                          <a:rPr lang="en-US" sz="4200" b="0" i="1" smtClean="0">
                            <a:solidFill>
                              <a:schemeClr val="tx1"/>
                            </a:solidFill>
                            <a:latin typeface="Cambria Math" panose="02040503050406030204" pitchFamily="18" charset="0"/>
                          </a:rPr>
                        </m:ctrlPr>
                      </m:funcPr>
                      <m:fName>
                        <m:r>
                          <m:rPr>
                            <m:sty m:val="p"/>
                          </m:rPr>
                          <a:rPr lang="en-US" sz="4200" b="0" i="0" smtClean="0">
                            <a:solidFill>
                              <a:schemeClr val="tx1"/>
                            </a:solidFill>
                            <a:latin typeface="Cambria Math" panose="02040503050406030204" pitchFamily="18" charset="0"/>
                          </a:rPr>
                          <m:t>sin</m:t>
                        </m:r>
                      </m:fName>
                      <m:e>
                        <m:d>
                          <m:dPr>
                            <m:ctrlPr>
                              <a:rPr lang="en-US" sz="4200" b="0" i="1" smtClean="0">
                                <a:solidFill>
                                  <a:schemeClr val="tx1"/>
                                </a:solidFill>
                                <a:latin typeface="Cambria Math" panose="02040503050406030204" pitchFamily="18" charset="0"/>
                              </a:rPr>
                            </m:ctrlPr>
                          </m:dPr>
                          <m:e>
                            <m:r>
                              <a:rPr lang="en-US" sz="4200" b="0" i="1" smtClean="0">
                                <a:solidFill>
                                  <a:srgbClr val="0070C0"/>
                                </a:solidFill>
                                <a:latin typeface="Cambria Math" panose="02040503050406030204" pitchFamily="18" charset="0"/>
                              </a:rPr>
                              <m:t>𝑥</m:t>
                            </m:r>
                          </m:e>
                        </m:d>
                      </m:e>
                    </m:func>
                    <m:r>
                      <a:rPr lang="en-US" sz="4200" b="0" i="1" smtClean="0">
                        <a:solidFill>
                          <a:schemeClr val="tx1"/>
                        </a:solidFill>
                        <a:latin typeface="Cambria Math" panose="02040503050406030204" pitchFamily="18" charset="0"/>
                      </a:rPr>
                      <m:t>=</m:t>
                    </m:r>
                    <m:r>
                      <a:rPr lang="en-US" sz="4200" b="0" i="1" smtClean="0">
                        <a:solidFill>
                          <a:srgbClr val="0070C0"/>
                        </a:solidFill>
                        <a:latin typeface="Cambria Math" panose="02040503050406030204" pitchFamily="18" charset="0"/>
                      </a:rPr>
                      <m:t>𝑥</m:t>
                    </m:r>
                    <m:r>
                      <a:rPr lang="en-US" sz="4200" b="0" i="1" smtClean="0">
                        <a:solidFill>
                          <a:schemeClr val="tx1"/>
                        </a:solidFill>
                        <a:latin typeface="Cambria Math" panose="02040503050406030204" pitchFamily="18" charset="0"/>
                      </a:rPr>
                      <m:t>−</m:t>
                    </m:r>
                    <m:f>
                      <m:fPr>
                        <m:ctrlPr>
                          <a:rPr lang="en-US" sz="4200" b="0" i="1" smtClean="0">
                            <a:solidFill>
                              <a:schemeClr val="tx1"/>
                            </a:solidFill>
                            <a:latin typeface="Cambria Math" panose="02040503050406030204" pitchFamily="18" charset="0"/>
                          </a:rPr>
                        </m:ctrlPr>
                      </m:fPr>
                      <m:num>
                        <m:r>
                          <a:rPr lang="en-US" sz="4200" b="0" i="1" smtClean="0">
                            <a:solidFill>
                              <a:schemeClr val="tx1"/>
                            </a:solidFill>
                            <a:latin typeface="Cambria Math" panose="02040503050406030204" pitchFamily="18" charset="0"/>
                          </a:rPr>
                          <m:t>1</m:t>
                        </m:r>
                      </m:num>
                      <m:den>
                        <m:r>
                          <a:rPr lang="en-US" sz="4200" b="0" i="1" smtClean="0">
                            <a:solidFill>
                              <a:schemeClr val="tx1"/>
                            </a:solidFill>
                            <a:latin typeface="Cambria Math" panose="02040503050406030204" pitchFamily="18" charset="0"/>
                          </a:rPr>
                          <m:t>3!</m:t>
                        </m:r>
                      </m:den>
                    </m:f>
                    <m:sSup>
                      <m:sSupPr>
                        <m:ctrlPr>
                          <a:rPr lang="en-US" sz="4200" b="0" i="1" smtClean="0">
                            <a:solidFill>
                              <a:schemeClr val="tx1"/>
                            </a:solidFill>
                            <a:latin typeface="Cambria Math" panose="02040503050406030204" pitchFamily="18" charset="0"/>
                          </a:rPr>
                        </m:ctrlPr>
                      </m:sSupPr>
                      <m:e>
                        <m:r>
                          <a:rPr lang="en-US" sz="4200" b="0" i="1" smtClean="0">
                            <a:solidFill>
                              <a:srgbClr val="0070C0"/>
                            </a:solidFill>
                            <a:latin typeface="Cambria Math" panose="02040503050406030204" pitchFamily="18" charset="0"/>
                          </a:rPr>
                          <m:t>𝑥</m:t>
                        </m:r>
                      </m:e>
                      <m:sup>
                        <m:r>
                          <a:rPr lang="en-US" sz="4200" b="0" i="1" smtClean="0">
                            <a:solidFill>
                              <a:schemeClr val="tx1"/>
                            </a:solidFill>
                            <a:latin typeface="Cambria Math" panose="02040503050406030204" pitchFamily="18" charset="0"/>
                          </a:rPr>
                          <m:t>3</m:t>
                        </m:r>
                      </m:sup>
                    </m:sSup>
                    <m:r>
                      <a:rPr lang="en-US" sz="4200" b="0" i="1" smtClean="0">
                        <a:solidFill>
                          <a:schemeClr val="tx1"/>
                        </a:solidFill>
                        <a:latin typeface="Cambria Math" panose="02040503050406030204" pitchFamily="18" charset="0"/>
                      </a:rPr>
                      <m:t>+</m:t>
                    </m:r>
                    <m:f>
                      <m:fPr>
                        <m:ctrlPr>
                          <a:rPr lang="en-US" sz="4200" b="0" i="1" smtClean="0">
                            <a:solidFill>
                              <a:schemeClr val="tx1"/>
                            </a:solidFill>
                            <a:latin typeface="Cambria Math" panose="02040503050406030204" pitchFamily="18" charset="0"/>
                          </a:rPr>
                        </m:ctrlPr>
                      </m:fPr>
                      <m:num>
                        <m:r>
                          <a:rPr lang="en-US" sz="4200" b="0" i="1" smtClean="0">
                            <a:solidFill>
                              <a:schemeClr val="tx1"/>
                            </a:solidFill>
                            <a:latin typeface="Cambria Math" panose="02040503050406030204" pitchFamily="18" charset="0"/>
                          </a:rPr>
                          <m:t>1</m:t>
                        </m:r>
                      </m:num>
                      <m:den>
                        <m:r>
                          <a:rPr lang="en-US" sz="4200" b="0" i="1" smtClean="0">
                            <a:solidFill>
                              <a:schemeClr val="tx1"/>
                            </a:solidFill>
                            <a:latin typeface="Cambria Math" panose="02040503050406030204" pitchFamily="18" charset="0"/>
                          </a:rPr>
                          <m:t>5!</m:t>
                        </m:r>
                      </m:den>
                    </m:f>
                    <m:sSup>
                      <m:sSupPr>
                        <m:ctrlPr>
                          <a:rPr lang="en-US" sz="4200" b="0" i="1" smtClean="0">
                            <a:solidFill>
                              <a:schemeClr val="tx1"/>
                            </a:solidFill>
                            <a:latin typeface="Cambria Math" panose="02040503050406030204" pitchFamily="18" charset="0"/>
                          </a:rPr>
                        </m:ctrlPr>
                      </m:sSupPr>
                      <m:e>
                        <m:r>
                          <a:rPr lang="en-US" sz="4200" b="0" i="1" smtClean="0">
                            <a:solidFill>
                              <a:srgbClr val="0070C0"/>
                            </a:solidFill>
                            <a:latin typeface="Cambria Math" panose="02040503050406030204" pitchFamily="18" charset="0"/>
                          </a:rPr>
                          <m:t>𝑥</m:t>
                        </m:r>
                      </m:e>
                      <m:sup>
                        <m:r>
                          <a:rPr lang="en-US" sz="4200" b="0" i="1" smtClean="0">
                            <a:solidFill>
                              <a:schemeClr val="tx1"/>
                            </a:solidFill>
                            <a:latin typeface="Cambria Math" panose="02040503050406030204" pitchFamily="18" charset="0"/>
                          </a:rPr>
                          <m:t>5</m:t>
                        </m:r>
                      </m:sup>
                    </m:sSup>
                    <m:r>
                      <a:rPr lang="en-US" sz="4200" b="0" i="1" smtClean="0">
                        <a:solidFill>
                          <a:schemeClr val="tx1"/>
                        </a:solidFill>
                        <a:latin typeface="Cambria Math" panose="02040503050406030204" pitchFamily="18" charset="0"/>
                      </a:rPr>
                      <m:t>−</m:t>
                    </m:r>
                    <m:f>
                      <m:fPr>
                        <m:ctrlPr>
                          <a:rPr lang="en-US" sz="4200" b="0" i="1" smtClean="0">
                            <a:solidFill>
                              <a:schemeClr val="tx1"/>
                            </a:solidFill>
                            <a:latin typeface="Cambria Math" panose="02040503050406030204" pitchFamily="18" charset="0"/>
                          </a:rPr>
                        </m:ctrlPr>
                      </m:fPr>
                      <m:num>
                        <m:r>
                          <a:rPr lang="en-US" sz="4200" b="0" i="1" smtClean="0">
                            <a:solidFill>
                              <a:schemeClr val="tx1"/>
                            </a:solidFill>
                            <a:latin typeface="Cambria Math" panose="02040503050406030204" pitchFamily="18" charset="0"/>
                          </a:rPr>
                          <m:t>1</m:t>
                        </m:r>
                      </m:num>
                      <m:den>
                        <m:r>
                          <a:rPr lang="en-US" sz="4200" b="0" i="1" smtClean="0">
                            <a:solidFill>
                              <a:schemeClr val="tx1"/>
                            </a:solidFill>
                            <a:latin typeface="Cambria Math" panose="02040503050406030204" pitchFamily="18" charset="0"/>
                          </a:rPr>
                          <m:t>7!</m:t>
                        </m:r>
                      </m:den>
                    </m:f>
                    <m:sSup>
                      <m:sSupPr>
                        <m:ctrlPr>
                          <a:rPr lang="en-US" sz="4200" b="0" i="1" smtClean="0">
                            <a:solidFill>
                              <a:schemeClr val="tx1"/>
                            </a:solidFill>
                            <a:latin typeface="Cambria Math" panose="02040503050406030204" pitchFamily="18" charset="0"/>
                          </a:rPr>
                        </m:ctrlPr>
                      </m:sSupPr>
                      <m:e>
                        <m:r>
                          <a:rPr lang="en-US" sz="4200" b="0" i="1" smtClean="0">
                            <a:solidFill>
                              <a:srgbClr val="0070C0"/>
                            </a:solidFill>
                            <a:latin typeface="Cambria Math" panose="02040503050406030204" pitchFamily="18" charset="0"/>
                          </a:rPr>
                          <m:t>𝑥</m:t>
                        </m:r>
                      </m:e>
                      <m:sup>
                        <m:r>
                          <a:rPr lang="en-US" sz="4200" b="0" i="1" smtClean="0">
                            <a:solidFill>
                              <a:schemeClr val="tx1"/>
                            </a:solidFill>
                            <a:latin typeface="Cambria Math" panose="02040503050406030204" pitchFamily="18" charset="0"/>
                          </a:rPr>
                          <m:t>7</m:t>
                        </m:r>
                      </m:sup>
                    </m:sSup>
                    <m:r>
                      <a:rPr lang="en-US" sz="4200" b="0" i="1" smtClean="0">
                        <a:solidFill>
                          <a:schemeClr val="tx1"/>
                        </a:solidFill>
                        <a:latin typeface="Cambria Math" panose="02040503050406030204" pitchFamily="18" charset="0"/>
                      </a:rPr>
                      <m:t>+⋯</m:t>
                    </m:r>
                  </m:oMath>
                </a14:m>
                <a:r>
                  <a:rPr lang="en-CA" sz="4200" dirty="0"/>
                  <a:t> </a:t>
                </a:r>
              </a:p>
              <a:p>
                <a14:m>
                  <m:oMath xmlns:m="http://schemas.openxmlformats.org/officeDocument/2006/math">
                    <m:func>
                      <m:funcPr>
                        <m:ctrlPr>
                          <a:rPr lang="en-US" sz="4200" b="0" i="1" smtClean="0">
                            <a:solidFill>
                              <a:schemeClr val="tx1"/>
                            </a:solidFill>
                            <a:latin typeface="Cambria Math" panose="02040503050406030204" pitchFamily="18" charset="0"/>
                          </a:rPr>
                        </m:ctrlPr>
                      </m:funcPr>
                      <m:fName>
                        <m:r>
                          <m:rPr>
                            <m:sty m:val="p"/>
                          </m:rPr>
                          <a:rPr lang="en-US" sz="4200">
                            <a:latin typeface="Cambria Math" panose="02040503050406030204" pitchFamily="18" charset="0"/>
                          </a:rPr>
                          <m:t>c</m:t>
                        </m:r>
                        <m:r>
                          <m:rPr>
                            <m:sty m:val="p"/>
                          </m:rPr>
                          <a:rPr lang="en-US" sz="4200" b="0" i="0" smtClean="0">
                            <a:latin typeface="Cambria Math" panose="02040503050406030204" pitchFamily="18" charset="0"/>
                          </a:rPr>
                          <m:t>os</m:t>
                        </m:r>
                      </m:fName>
                      <m:e>
                        <m:d>
                          <m:dPr>
                            <m:ctrlPr>
                              <a:rPr lang="en-US" sz="4200" b="0" i="1" smtClean="0">
                                <a:solidFill>
                                  <a:schemeClr val="tx1"/>
                                </a:solidFill>
                                <a:latin typeface="Cambria Math" panose="02040503050406030204" pitchFamily="18" charset="0"/>
                              </a:rPr>
                            </m:ctrlPr>
                          </m:dPr>
                          <m:e>
                            <m:r>
                              <a:rPr lang="en-US" sz="4200" b="0" i="1" smtClean="0">
                                <a:solidFill>
                                  <a:srgbClr val="0070C0"/>
                                </a:solidFill>
                                <a:latin typeface="Cambria Math" panose="02040503050406030204" pitchFamily="18" charset="0"/>
                              </a:rPr>
                              <m:t>𝑥</m:t>
                            </m:r>
                          </m:e>
                        </m:d>
                      </m:e>
                    </m:func>
                    <m:r>
                      <a:rPr lang="en-US" sz="4200" b="0" i="1" smtClean="0">
                        <a:solidFill>
                          <a:schemeClr val="tx1"/>
                        </a:solidFill>
                        <a:latin typeface="Cambria Math" panose="02040503050406030204" pitchFamily="18" charset="0"/>
                      </a:rPr>
                      <m:t>=1−</m:t>
                    </m:r>
                    <m:f>
                      <m:fPr>
                        <m:ctrlPr>
                          <a:rPr lang="en-US" sz="4200" b="0" i="1" smtClean="0">
                            <a:solidFill>
                              <a:schemeClr val="tx1"/>
                            </a:solidFill>
                            <a:latin typeface="Cambria Math" panose="02040503050406030204" pitchFamily="18" charset="0"/>
                          </a:rPr>
                        </m:ctrlPr>
                      </m:fPr>
                      <m:num>
                        <m:r>
                          <a:rPr lang="en-US" sz="4200" b="0" i="1" smtClean="0">
                            <a:solidFill>
                              <a:schemeClr val="tx1"/>
                            </a:solidFill>
                            <a:latin typeface="Cambria Math" panose="02040503050406030204" pitchFamily="18" charset="0"/>
                          </a:rPr>
                          <m:t>1</m:t>
                        </m:r>
                      </m:num>
                      <m:den>
                        <m:r>
                          <a:rPr lang="en-US" sz="4200" b="0" i="1" smtClean="0">
                            <a:solidFill>
                              <a:schemeClr val="tx1"/>
                            </a:solidFill>
                            <a:latin typeface="Cambria Math" panose="02040503050406030204" pitchFamily="18" charset="0"/>
                          </a:rPr>
                          <m:t>2</m:t>
                        </m:r>
                      </m:den>
                    </m:f>
                    <m:sSup>
                      <m:sSupPr>
                        <m:ctrlPr>
                          <a:rPr lang="en-US" sz="4200" b="0" i="1" smtClean="0">
                            <a:solidFill>
                              <a:schemeClr val="tx1"/>
                            </a:solidFill>
                            <a:latin typeface="Cambria Math" panose="02040503050406030204" pitchFamily="18" charset="0"/>
                          </a:rPr>
                        </m:ctrlPr>
                      </m:sSupPr>
                      <m:e>
                        <m:r>
                          <a:rPr lang="en-US" sz="4200" b="0" i="1" smtClean="0">
                            <a:solidFill>
                              <a:srgbClr val="0070C0"/>
                            </a:solidFill>
                            <a:latin typeface="Cambria Math" panose="02040503050406030204" pitchFamily="18" charset="0"/>
                          </a:rPr>
                          <m:t>𝑥</m:t>
                        </m:r>
                      </m:e>
                      <m:sup>
                        <m:r>
                          <a:rPr lang="en-US" sz="4200" b="0" i="1" smtClean="0">
                            <a:solidFill>
                              <a:schemeClr val="tx1"/>
                            </a:solidFill>
                            <a:latin typeface="Cambria Math" panose="02040503050406030204" pitchFamily="18" charset="0"/>
                          </a:rPr>
                          <m:t>2</m:t>
                        </m:r>
                      </m:sup>
                    </m:sSup>
                    <m:r>
                      <a:rPr lang="en-US" sz="4200" b="0" i="1" smtClean="0">
                        <a:solidFill>
                          <a:schemeClr val="tx1"/>
                        </a:solidFill>
                        <a:latin typeface="Cambria Math" panose="02040503050406030204" pitchFamily="18" charset="0"/>
                      </a:rPr>
                      <m:t>+</m:t>
                    </m:r>
                    <m:f>
                      <m:fPr>
                        <m:ctrlPr>
                          <a:rPr lang="en-US" sz="4200" b="0" i="1" smtClean="0">
                            <a:solidFill>
                              <a:schemeClr val="tx1"/>
                            </a:solidFill>
                            <a:latin typeface="Cambria Math" panose="02040503050406030204" pitchFamily="18" charset="0"/>
                          </a:rPr>
                        </m:ctrlPr>
                      </m:fPr>
                      <m:num>
                        <m:r>
                          <a:rPr lang="en-US" sz="4200" b="0" i="1" smtClean="0">
                            <a:solidFill>
                              <a:schemeClr val="tx1"/>
                            </a:solidFill>
                            <a:latin typeface="Cambria Math" panose="02040503050406030204" pitchFamily="18" charset="0"/>
                          </a:rPr>
                          <m:t>1</m:t>
                        </m:r>
                      </m:num>
                      <m:den>
                        <m:r>
                          <a:rPr lang="en-US" sz="4200" b="0" i="1" smtClean="0">
                            <a:solidFill>
                              <a:schemeClr val="tx1"/>
                            </a:solidFill>
                            <a:latin typeface="Cambria Math" panose="02040503050406030204" pitchFamily="18" charset="0"/>
                          </a:rPr>
                          <m:t>4!</m:t>
                        </m:r>
                      </m:den>
                    </m:f>
                    <m:sSup>
                      <m:sSupPr>
                        <m:ctrlPr>
                          <a:rPr lang="en-US" sz="4200" b="0" i="1" smtClean="0">
                            <a:solidFill>
                              <a:schemeClr val="tx1"/>
                            </a:solidFill>
                            <a:latin typeface="Cambria Math" panose="02040503050406030204" pitchFamily="18" charset="0"/>
                          </a:rPr>
                        </m:ctrlPr>
                      </m:sSupPr>
                      <m:e>
                        <m:r>
                          <a:rPr lang="en-US" sz="4200" b="0" i="1" smtClean="0">
                            <a:solidFill>
                              <a:srgbClr val="0070C0"/>
                            </a:solidFill>
                            <a:latin typeface="Cambria Math" panose="02040503050406030204" pitchFamily="18" charset="0"/>
                          </a:rPr>
                          <m:t>𝑥</m:t>
                        </m:r>
                      </m:e>
                      <m:sup>
                        <m:r>
                          <a:rPr lang="en-US" sz="4200" b="0" i="1" smtClean="0">
                            <a:solidFill>
                              <a:schemeClr val="tx1"/>
                            </a:solidFill>
                            <a:latin typeface="Cambria Math" panose="02040503050406030204" pitchFamily="18" charset="0"/>
                          </a:rPr>
                          <m:t>4</m:t>
                        </m:r>
                      </m:sup>
                    </m:sSup>
                    <m:r>
                      <a:rPr lang="en-US" sz="4200" b="0" i="1" smtClean="0">
                        <a:solidFill>
                          <a:schemeClr val="tx1"/>
                        </a:solidFill>
                        <a:latin typeface="Cambria Math" panose="02040503050406030204" pitchFamily="18" charset="0"/>
                      </a:rPr>
                      <m:t>−</m:t>
                    </m:r>
                    <m:f>
                      <m:fPr>
                        <m:ctrlPr>
                          <a:rPr lang="en-US" sz="4200" i="1">
                            <a:latin typeface="Cambria Math" panose="02040503050406030204" pitchFamily="18" charset="0"/>
                          </a:rPr>
                        </m:ctrlPr>
                      </m:fPr>
                      <m:num>
                        <m:r>
                          <a:rPr lang="en-US" sz="4200" i="1">
                            <a:latin typeface="Cambria Math" panose="02040503050406030204" pitchFamily="18" charset="0"/>
                          </a:rPr>
                          <m:t>1</m:t>
                        </m:r>
                      </m:num>
                      <m:den>
                        <m:r>
                          <a:rPr lang="en-US" sz="4200" b="0" i="1" smtClean="0">
                            <a:latin typeface="Cambria Math" panose="02040503050406030204" pitchFamily="18" charset="0"/>
                          </a:rPr>
                          <m:t>6</m:t>
                        </m:r>
                        <m:r>
                          <a:rPr lang="en-US" sz="4200" i="1">
                            <a:latin typeface="Cambria Math" panose="02040503050406030204" pitchFamily="18" charset="0"/>
                          </a:rPr>
                          <m:t>!</m:t>
                        </m:r>
                      </m:den>
                    </m:f>
                    <m:sSup>
                      <m:sSupPr>
                        <m:ctrlPr>
                          <a:rPr lang="en-US" sz="4200" i="1">
                            <a:latin typeface="Cambria Math" panose="02040503050406030204" pitchFamily="18" charset="0"/>
                          </a:rPr>
                        </m:ctrlPr>
                      </m:sSupPr>
                      <m:e>
                        <m:r>
                          <a:rPr lang="en-US" sz="4200" i="1" smtClean="0">
                            <a:solidFill>
                              <a:srgbClr val="0070C0"/>
                            </a:solidFill>
                            <a:latin typeface="Cambria Math" panose="02040503050406030204" pitchFamily="18" charset="0"/>
                          </a:rPr>
                          <m:t>𝑥</m:t>
                        </m:r>
                      </m:e>
                      <m:sup>
                        <m:r>
                          <a:rPr lang="en-US" sz="4200" b="0" i="1" smtClean="0">
                            <a:latin typeface="Cambria Math" panose="02040503050406030204" pitchFamily="18" charset="0"/>
                          </a:rPr>
                          <m:t>6</m:t>
                        </m:r>
                      </m:sup>
                    </m:sSup>
                    <m:r>
                      <a:rPr lang="en-US" sz="4200" b="0" i="1" smtClean="0">
                        <a:latin typeface="Cambria Math" panose="02040503050406030204" pitchFamily="18" charset="0"/>
                      </a:rPr>
                      <m:t>+</m:t>
                    </m:r>
                    <m:r>
                      <a:rPr lang="en-US" sz="4200" b="0" i="1" smtClean="0">
                        <a:solidFill>
                          <a:schemeClr val="tx1"/>
                        </a:solidFill>
                        <a:latin typeface="Cambria Math" panose="02040503050406030204" pitchFamily="18" charset="0"/>
                      </a:rPr>
                      <m:t>⋯</m:t>
                    </m:r>
                  </m:oMath>
                </a14:m>
                <a:r>
                  <a:rPr lang="en-CA" sz="4200" dirty="0"/>
                  <a:t> </a:t>
                </a:r>
              </a:p>
            </p:txBody>
          </p:sp>
        </mc:Choice>
        <mc:Fallback xmlns="">
          <p:sp>
            <p:nvSpPr>
              <p:cNvPr id="11" name="TextBox 10">
                <a:extLst>
                  <a:ext uri="{FF2B5EF4-FFF2-40B4-BE49-F238E27FC236}">
                    <a16:creationId xmlns:a16="http://schemas.microsoft.com/office/drawing/2014/main" id="{39FC5A5B-6849-4603-A0C5-FF3DAF397CB0}"/>
                  </a:ext>
                </a:extLst>
              </p:cNvPr>
              <p:cNvSpPr txBox="1">
                <a:spLocks noRot="1" noChangeAspect="1" noMove="1" noResize="1" noEditPoints="1" noAdjustHandles="1" noChangeArrowheads="1" noChangeShapeType="1" noTextEdit="1"/>
              </p:cNvSpPr>
              <p:nvPr/>
            </p:nvSpPr>
            <p:spPr>
              <a:xfrm>
                <a:off x="266700" y="3972379"/>
                <a:ext cx="9658350" cy="2842317"/>
              </a:xfrm>
              <a:prstGeom prst="rect">
                <a:avLst/>
              </a:prstGeom>
              <a:blipFill>
                <a:blip r:embed="rId6"/>
                <a:stretch>
                  <a:fillRect/>
                </a:stretch>
              </a:blipFill>
            </p:spPr>
            <p:txBody>
              <a:bodyPr/>
              <a:lstStyle/>
              <a:p>
                <a:r>
                  <a:rPr lang="en-CA">
                    <a:noFill/>
                  </a:rPr>
                  <a:t> </a:t>
                </a:r>
              </a:p>
            </p:txBody>
          </p:sp>
        </mc:Fallback>
      </mc:AlternateContent>
    </p:spTree>
    <p:custDataLst>
      <p:tags r:id="rId1"/>
    </p:custDataLst>
    <p:extLst>
      <p:ext uri="{BB962C8B-B14F-4D97-AF65-F5344CB8AC3E}">
        <p14:creationId xmlns:p14="http://schemas.microsoft.com/office/powerpoint/2010/main" val="717536258"/>
      </p:ext>
    </p:extLst>
  </p:cSld>
  <p:clrMapOvr>
    <a:masterClrMapping/>
  </p:clrMapOvr>
  <mc:AlternateContent xmlns:mc="http://schemas.openxmlformats.org/markup-compatibility/2006" xmlns:p14="http://schemas.microsoft.com/office/powerpoint/2010/main">
    <mc:Choice Requires="p14">
      <p:transition spd="slow" p14:dur="2000" advTm="19229"/>
    </mc:Choice>
    <mc:Fallback xmlns="">
      <p:transition spd="slow" advTm="1922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1"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BB154700-18C0-4D1D-8F50-0B806C2119AF}"/>
                  </a:ext>
                </a:extLst>
              </p:cNvPr>
              <p:cNvSpPr txBox="1"/>
              <p:nvPr/>
            </p:nvSpPr>
            <p:spPr>
              <a:xfrm>
                <a:off x="323306" y="219529"/>
                <a:ext cx="5276684" cy="1107996"/>
              </a:xfrm>
              <a:prstGeom prst="rect">
                <a:avLst/>
              </a:prstGeom>
              <a:noFill/>
            </p:spPr>
            <p:txBody>
              <a:bodyPr wrap="square" rtlCol="0">
                <a:spAutoFit/>
              </a:bodyPr>
              <a:lstStyle/>
              <a:p>
                <a:r>
                  <a:rPr lang="en-US" sz="6600" dirty="0"/>
                  <a:t>What is </a:t>
                </a:r>
                <a14:m>
                  <m:oMath xmlns:m="http://schemas.openxmlformats.org/officeDocument/2006/math">
                    <m:r>
                      <a:rPr lang="en-US" sz="6600" i="1" smtClean="0">
                        <a:solidFill>
                          <a:srgbClr val="FF0000"/>
                        </a:solidFill>
                        <a:latin typeface="Cambria Math" panose="02040503050406030204" pitchFamily="18" charset="0"/>
                      </a:rPr>
                      <m:t>𝛾</m:t>
                    </m:r>
                    <m:r>
                      <a:rPr lang="en-US" sz="6600" b="0" i="1" smtClean="0">
                        <a:solidFill>
                          <a:srgbClr val="FF0000"/>
                        </a:solidFill>
                        <a:latin typeface="Cambria Math" panose="02040503050406030204" pitchFamily="18" charset="0"/>
                      </a:rPr>
                      <m:t>𝑚𝑐</m:t>
                    </m:r>
                  </m:oMath>
                </a14:m>
                <a:r>
                  <a:rPr lang="en-CA" sz="6600" dirty="0"/>
                  <a:t> ?</a:t>
                </a:r>
              </a:p>
            </p:txBody>
          </p:sp>
        </mc:Choice>
        <mc:Fallback xmlns="">
          <p:sp>
            <p:nvSpPr>
              <p:cNvPr id="4" name="TextBox 3">
                <a:extLst>
                  <a:ext uri="{FF2B5EF4-FFF2-40B4-BE49-F238E27FC236}">
                    <a16:creationId xmlns:a16="http://schemas.microsoft.com/office/drawing/2014/main" id="{BB154700-18C0-4D1D-8F50-0B806C2119AF}"/>
                  </a:ext>
                </a:extLst>
              </p:cNvPr>
              <p:cNvSpPr txBox="1">
                <a:spLocks noRot="1" noChangeAspect="1" noMove="1" noResize="1" noEditPoints="1" noAdjustHandles="1" noChangeArrowheads="1" noChangeShapeType="1" noTextEdit="1"/>
              </p:cNvSpPr>
              <p:nvPr/>
            </p:nvSpPr>
            <p:spPr>
              <a:xfrm>
                <a:off x="323306" y="219529"/>
                <a:ext cx="5276684" cy="1107996"/>
              </a:xfrm>
              <a:prstGeom prst="rect">
                <a:avLst/>
              </a:prstGeom>
              <a:blipFill>
                <a:blip r:embed="rId4"/>
                <a:stretch>
                  <a:fillRect l="-7852" t="-18681" r="-4157" b="-41209"/>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D692DED-C21C-413D-91D7-878E9713CB4A}"/>
                  </a:ext>
                </a:extLst>
              </p:cNvPr>
              <p:cNvSpPr txBox="1"/>
              <p:nvPr/>
            </p:nvSpPr>
            <p:spPr>
              <a:xfrm>
                <a:off x="6073803" y="171947"/>
                <a:ext cx="3378708" cy="1507272"/>
              </a:xfrm>
              <a:prstGeom prst="rect">
                <a:avLst/>
              </a:prstGeom>
              <a:noFill/>
              <a:ln w="38100">
                <a:solidFill>
                  <a:schemeClr val="tx1"/>
                </a:solid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4000" i="1" smtClean="0">
                          <a:solidFill>
                            <a:schemeClr val="tx1"/>
                          </a:solidFill>
                          <a:latin typeface="Cambria Math" panose="02040503050406030204" pitchFamily="18" charset="0"/>
                        </a:rPr>
                        <m:t>𝛾</m:t>
                      </m:r>
                      <m:r>
                        <a:rPr lang="en-US" sz="4000" b="0" i="1" smtClean="0">
                          <a:solidFill>
                            <a:schemeClr val="tx1"/>
                          </a:solidFill>
                          <a:latin typeface="Cambria Math" panose="02040503050406030204" pitchFamily="18" charset="0"/>
                        </a:rPr>
                        <m:t>=</m:t>
                      </m:r>
                      <m:f>
                        <m:fPr>
                          <m:ctrlPr>
                            <a:rPr lang="en-US" sz="4000" b="0" i="1" smtClean="0">
                              <a:solidFill>
                                <a:schemeClr val="tx1"/>
                              </a:solidFill>
                              <a:latin typeface="Cambria Math" panose="02040503050406030204" pitchFamily="18" charset="0"/>
                            </a:rPr>
                          </m:ctrlPr>
                        </m:fPr>
                        <m:num>
                          <m:r>
                            <a:rPr lang="en-US" sz="4000" b="0" i="1" smtClean="0">
                              <a:solidFill>
                                <a:schemeClr val="tx1"/>
                              </a:solidFill>
                              <a:latin typeface="Cambria Math" panose="02040503050406030204" pitchFamily="18" charset="0"/>
                            </a:rPr>
                            <m:t>1</m:t>
                          </m:r>
                        </m:num>
                        <m:den>
                          <m:rad>
                            <m:radPr>
                              <m:degHide m:val="on"/>
                              <m:ctrlPr>
                                <a:rPr lang="en-US" sz="4000" b="0" i="1" smtClean="0">
                                  <a:solidFill>
                                    <a:schemeClr val="tx1"/>
                                  </a:solidFill>
                                  <a:latin typeface="Cambria Math" panose="02040503050406030204" pitchFamily="18" charset="0"/>
                                </a:rPr>
                              </m:ctrlPr>
                            </m:radPr>
                            <m:deg/>
                            <m:e>
                              <m:r>
                                <a:rPr lang="en-US" sz="4000" b="0" i="1" smtClean="0">
                                  <a:solidFill>
                                    <a:schemeClr val="tx1"/>
                                  </a:solidFill>
                                  <a:latin typeface="Cambria Math" panose="02040503050406030204" pitchFamily="18" charset="0"/>
                                </a:rPr>
                                <m:t>1−</m:t>
                              </m:r>
                              <m:sSup>
                                <m:sSupPr>
                                  <m:ctrlPr>
                                    <a:rPr lang="en-US" sz="4000" b="0" i="1" smtClean="0">
                                      <a:solidFill>
                                        <a:schemeClr val="tx1"/>
                                      </a:solidFill>
                                      <a:latin typeface="Cambria Math" panose="02040503050406030204" pitchFamily="18" charset="0"/>
                                    </a:rPr>
                                  </m:ctrlPr>
                                </m:sSupPr>
                                <m:e>
                                  <m:r>
                                    <a:rPr lang="en-US" sz="4000" b="0" i="1" smtClean="0">
                                      <a:solidFill>
                                        <a:srgbClr val="7030A0"/>
                                      </a:solidFill>
                                      <a:latin typeface="Cambria Math" panose="02040503050406030204" pitchFamily="18" charset="0"/>
                                    </a:rPr>
                                    <m:t>𝛽</m:t>
                                  </m:r>
                                </m:e>
                                <m:sup>
                                  <m:r>
                                    <a:rPr lang="en-US" sz="4000" b="0" i="1" smtClean="0">
                                      <a:solidFill>
                                        <a:schemeClr val="tx1"/>
                                      </a:solidFill>
                                      <a:latin typeface="Cambria Math" panose="02040503050406030204" pitchFamily="18" charset="0"/>
                                    </a:rPr>
                                    <m:t>2</m:t>
                                  </m:r>
                                </m:sup>
                              </m:sSup>
                            </m:e>
                          </m:rad>
                        </m:den>
                      </m:f>
                    </m:oMath>
                  </m:oMathPara>
                </a14:m>
                <a:endParaRPr lang="en-CA" sz="4000" dirty="0">
                  <a:solidFill>
                    <a:schemeClr val="tx1"/>
                  </a:solidFill>
                </a:endParaRPr>
              </a:p>
            </p:txBody>
          </p:sp>
        </mc:Choice>
        <mc:Fallback xmlns="">
          <p:sp>
            <p:nvSpPr>
              <p:cNvPr id="5" name="TextBox 4">
                <a:extLst>
                  <a:ext uri="{FF2B5EF4-FFF2-40B4-BE49-F238E27FC236}">
                    <a16:creationId xmlns:a16="http://schemas.microsoft.com/office/drawing/2014/main" id="{5D692DED-C21C-413D-91D7-878E9713CB4A}"/>
                  </a:ext>
                </a:extLst>
              </p:cNvPr>
              <p:cNvSpPr txBox="1">
                <a:spLocks noRot="1" noChangeAspect="1" noMove="1" noResize="1" noEditPoints="1" noAdjustHandles="1" noChangeArrowheads="1" noChangeShapeType="1" noTextEdit="1"/>
              </p:cNvSpPr>
              <p:nvPr/>
            </p:nvSpPr>
            <p:spPr>
              <a:xfrm>
                <a:off x="6073803" y="171947"/>
                <a:ext cx="3378708" cy="1507272"/>
              </a:xfrm>
              <a:prstGeom prst="rect">
                <a:avLst/>
              </a:prstGeom>
              <a:blipFill>
                <a:blip r:embed="rId5"/>
                <a:stretch>
                  <a:fillRect/>
                </a:stretch>
              </a:blipFill>
              <a:ln w="38100">
                <a:solidFill>
                  <a:schemeClr val="tx1"/>
                </a:solid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C3039DC6-49DA-436A-867C-123FB8EFC36A}"/>
                  </a:ext>
                </a:extLst>
              </p:cNvPr>
              <p:cNvSpPr txBox="1"/>
              <p:nvPr/>
            </p:nvSpPr>
            <p:spPr>
              <a:xfrm>
                <a:off x="9922764" y="294132"/>
                <a:ext cx="1982724" cy="1253356"/>
              </a:xfrm>
              <a:prstGeom prst="rect">
                <a:avLst/>
              </a:prstGeom>
              <a:noFill/>
              <a:ln w="38100">
                <a:solidFill>
                  <a:schemeClr val="tx1"/>
                </a:solid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4400" b="0" i="1" smtClean="0">
                          <a:solidFill>
                            <a:srgbClr val="7030A0"/>
                          </a:solidFill>
                          <a:latin typeface="Cambria Math" panose="02040503050406030204" pitchFamily="18" charset="0"/>
                        </a:rPr>
                        <m:t>𝛽</m:t>
                      </m:r>
                      <m:r>
                        <a:rPr lang="en-US" sz="4400" b="0" i="1" smtClean="0">
                          <a:solidFill>
                            <a:schemeClr val="tx1"/>
                          </a:solidFill>
                          <a:latin typeface="Cambria Math" panose="02040503050406030204" pitchFamily="18" charset="0"/>
                        </a:rPr>
                        <m:t>=</m:t>
                      </m:r>
                      <m:f>
                        <m:fPr>
                          <m:ctrlPr>
                            <a:rPr lang="en-US" sz="4400" b="0" i="1" smtClean="0">
                              <a:solidFill>
                                <a:schemeClr val="tx1"/>
                              </a:solidFill>
                              <a:latin typeface="Cambria Math" panose="02040503050406030204" pitchFamily="18" charset="0"/>
                            </a:rPr>
                          </m:ctrlPr>
                        </m:fPr>
                        <m:num>
                          <m:r>
                            <a:rPr lang="en-US" sz="4400" b="0" i="1" smtClean="0">
                              <a:solidFill>
                                <a:schemeClr val="tx1"/>
                              </a:solidFill>
                              <a:latin typeface="Cambria Math" panose="02040503050406030204" pitchFamily="18" charset="0"/>
                            </a:rPr>
                            <m:t>𝑣</m:t>
                          </m:r>
                        </m:num>
                        <m:den>
                          <m:r>
                            <a:rPr lang="en-US" sz="4400" b="0" i="1" smtClean="0">
                              <a:solidFill>
                                <a:schemeClr val="tx1"/>
                              </a:solidFill>
                              <a:latin typeface="Cambria Math" panose="02040503050406030204" pitchFamily="18" charset="0"/>
                            </a:rPr>
                            <m:t>𝑐</m:t>
                          </m:r>
                        </m:den>
                      </m:f>
                    </m:oMath>
                  </m:oMathPara>
                </a14:m>
                <a:endParaRPr lang="en-CA" sz="4400" dirty="0">
                  <a:solidFill>
                    <a:schemeClr val="tx1"/>
                  </a:solidFill>
                </a:endParaRPr>
              </a:p>
            </p:txBody>
          </p:sp>
        </mc:Choice>
        <mc:Fallback xmlns="">
          <p:sp>
            <p:nvSpPr>
              <p:cNvPr id="6" name="TextBox 5">
                <a:extLst>
                  <a:ext uri="{FF2B5EF4-FFF2-40B4-BE49-F238E27FC236}">
                    <a16:creationId xmlns:a16="http://schemas.microsoft.com/office/drawing/2014/main" id="{C3039DC6-49DA-436A-867C-123FB8EFC36A}"/>
                  </a:ext>
                </a:extLst>
              </p:cNvPr>
              <p:cNvSpPr txBox="1">
                <a:spLocks noRot="1" noChangeAspect="1" noMove="1" noResize="1" noEditPoints="1" noAdjustHandles="1" noChangeArrowheads="1" noChangeShapeType="1" noTextEdit="1"/>
              </p:cNvSpPr>
              <p:nvPr/>
            </p:nvSpPr>
            <p:spPr>
              <a:xfrm>
                <a:off x="9922764" y="294132"/>
                <a:ext cx="1982724" cy="1253356"/>
              </a:xfrm>
              <a:prstGeom prst="rect">
                <a:avLst/>
              </a:prstGeom>
              <a:blipFill>
                <a:blip r:embed="rId6"/>
                <a:stretch>
                  <a:fillRect/>
                </a:stretch>
              </a:blipFill>
              <a:ln w="38100">
                <a:solidFill>
                  <a:schemeClr val="tx1"/>
                </a:solid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AADBB898-73D3-402C-B285-8A22F77DD26D}"/>
                  </a:ext>
                </a:extLst>
              </p:cNvPr>
              <p:cNvSpPr txBox="1"/>
              <p:nvPr/>
            </p:nvSpPr>
            <p:spPr>
              <a:xfrm>
                <a:off x="160020" y="3610429"/>
                <a:ext cx="11567160" cy="1550040"/>
              </a:xfrm>
              <a:prstGeom prst="rect">
                <a:avLst/>
              </a:prstGeom>
              <a:noFill/>
            </p:spPr>
            <p:txBody>
              <a:bodyPr wrap="square" rtlCol="0">
                <a:spAutoFit/>
              </a:bodyPr>
              <a:lstStyle/>
              <a:p>
                <a14:m>
                  <m:oMath xmlns:m="http://schemas.openxmlformats.org/officeDocument/2006/math">
                    <m:r>
                      <a:rPr lang="en-US" sz="6600" i="1" smtClean="0">
                        <a:solidFill>
                          <a:schemeClr val="tx1"/>
                        </a:solidFill>
                        <a:latin typeface="Cambria Math" panose="02040503050406030204" pitchFamily="18" charset="0"/>
                      </a:rPr>
                      <m:t>𝛾</m:t>
                    </m:r>
                    <m:r>
                      <a:rPr lang="en-US" sz="6600" b="0" i="1" smtClean="0">
                        <a:solidFill>
                          <a:schemeClr val="tx1"/>
                        </a:solidFill>
                        <a:latin typeface="Cambria Math" panose="02040503050406030204" pitchFamily="18" charset="0"/>
                      </a:rPr>
                      <m:t>=1+</m:t>
                    </m:r>
                    <m:f>
                      <m:fPr>
                        <m:ctrlPr>
                          <a:rPr lang="en-US" sz="6600" b="0" i="1" smtClean="0">
                            <a:solidFill>
                              <a:schemeClr val="tx1"/>
                            </a:solidFill>
                            <a:latin typeface="Cambria Math" panose="02040503050406030204" pitchFamily="18" charset="0"/>
                          </a:rPr>
                        </m:ctrlPr>
                      </m:fPr>
                      <m:num>
                        <m:r>
                          <a:rPr lang="en-US" sz="6600" b="0" i="1" smtClean="0">
                            <a:solidFill>
                              <a:schemeClr val="tx1"/>
                            </a:solidFill>
                            <a:latin typeface="Cambria Math" panose="02040503050406030204" pitchFamily="18" charset="0"/>
                          </a:rPr>
                          <m:t>1</m:t>
                        </m:r>
                      </m:num>
                      <m:den>
                        <m:r>
                          <a:rPr lang="en-US" sz="6600" b="0" i="1" smtClean="0">
                            <a:solidFill>
                              <a:schemeClr val="tx1"/>
                            </a:solidFill>
                            <a:latin typeface="Cambria Math" panose="02040503050406030204" pitchFamily="18" charset="0"/>
                          </a:rPr>
                          <m:t>2</m:t>
                        </m:r>
                      </m:den>
                    </m:f>
                    <m:sSup>
                      <m:sSupPr>
                        <m:ctrlPr>
                          <a:rPr lang="en-US" sz="6600" b="0" i="1" smtClean="0">
                            <a:solidFill>
                              <a:srgbClr val="7030A0"/>
                            </a:solidFill>
                            <a:latin typeface="Cambria Math" panose="02040503050406030204" pitchFamily="18" charset="0"/>
                          </a:rPr>
                        </m:ctrlPr>
                      </m:sSupPr>
                      <m:e>
                        <m:r>
                          <a:rPr lang="en-US" sz="6600" b="0" i="1" smtClean="0">
                            <a:solidFill>
                              <a:srgbClr val="7030A0"/>
                            </a:solidFill>
                            <a:latin typeface="Cambria Math" panose="02040503050406030204" pitchFamily="18" charset="0"/>
                          </a:rPr>
                          <m:t>𝛽</m:t>
                        </m:r>
                      </m:e>
                      <m:sup>
                        <m:r>
                          <a:rPr lang="en-US" sz="6600" b="0" i="1" smtClean="0">
                            <a:solidFill>
                              <a:schemeClr val="tx1"/>
                            </a:solidFill>
                            <a:latin typeface="Cambria Math" panose="02040503050406030204" pitchFamily="18" charset="0"/>
                          </a:rPr>
                          <m:t>2</m:t>
                        </m:r>
                      </m:sup>
                    </m:sSup>
                    <m:r>
                      <a:rPr lang="en-US" sz="6600" b="0" i="1" smtClean="0">
                        <a:solidFill>
                          <a:schemeClr val="tx1"/>
                        </a:solidFill>
                        <a:latin typeface="Cambria Math" panose="02040503050406030204" pitchFamily="18" charset="0"/>
                      </a:rPr>
                      <m:t>+</m:t>
                    </m:r>
                    <m:f>
                      <m:fPr>
                        <m:ctrlPr>
                          <a:rPr lang="en-US" sz="6600" b="0" i="1" smtClean="0">
                            <a:solidFill>
                              <a:schemeClr val="tx1"/>
                            </a:solidFill>
                            <a:latin typeface="Cambria Math" panose="02040503050406030204" pitchFamily="18" charset="0"/>
                          </a:rPr>
                        </m:ctrlPr>
                      </m:fPr>
                      <m:num>
                        <m:r>
                          <a:rPr lang="en-US" sz="6600" b="0" i="1" smtClean="0">
                            <a:solidFill>
                              <a:schemeClr val="tx1"/>
                            </a:solidFill>
                            <a:latin typeface="Cambria Math" panose="02040503050406030204" pitchFamily="18" charset="0"/>
                          </a:rPr>
                          <m:t>3</m:t>
                        </m:r>
                      </m:num>
                      <m:den>
                        <m:r>
                          <a:rPr lang="en-US" sz="6600" b="0" i="1" smtClean="0">
                            <a:solidFill>
                              <a:schemeClr val="tx1"/>
                            </a:solidFill>
                            <a:latin typeface="Cambria Math" panose="02040503050406030204" pitchFamily="18" charset="0"/>
                          </a:rPr>
                          <m:t>8</m:t>
                        </m:r>
                      </m:den>
                    </m:f>
                    <m:sSup>
                      <m:sSupPr>
                        <m:ctrlPr>
                          <a:rPr lang="en-US" sz="6600" b="0" i="1" smtClean="0">
                            <a:solidFill>
                              <a:schemeClr val="tx1"/>
                            </a:solidFill>
                            <a:latin typeface="Cambria Math" panose="02040503050406030204" pitchFamily="18" charset="0"/>
                          </a:rPr>
                        </m:ctrlPr>
                      </m:sSupPr>
                      <m:e>
                        <m:r>
                          <a:rPr lang="en-US" sz="6600" b="0" i="1" smtClean="0">
                            <a:solidFill>
                              <a:srgbClr val="7030A0"/>
                            </a:solidFill>
                            <a:latin typeface="Cambria Math" panose="02040503050406030204" pitchFamily="18" charset="0"/>
                          </a:rPr>
                          <m:t>𝛽</m:t>
                        </m:r>
                      </m:e>
                      <m:sup>
                        <m:r>
                          <a:rPr lang="en-US" sz="6600" b="0" i="1" smtClean="0">
                            <a:solidFill>
                              <a:schemeClr val="tx1"/>
                            </a:solidFill>
                            <a:latin typeface="Cambria Math" panose="02040503050406030204" pitchFamily="18" charset="0"/>
                          </a:rPr>
                          <m:t>4</m:t>
                        </m:r>
                      </m:sup>
                    </m:sSup>
                    <m:r>
                      <a:rPr lang="en-US" sz="6600" b="0" i="1" smtClean="0">
                        <a:solidFill>
                          <a:schemeClr val="tx1"/>
                        </a:solidFill>
                        <a:latin typeface="Cambria Math" panose="02040503050406030204" pitchFamily="18" charset="0"/>
                      </a:rPr>
                      <m:t>+</m:t>
                    </m:r>
                    <m:f>
                      <m:fPr>
                        <m:ctrlPr>
                          <a:rPr lang="en-US" sz="6600" b="0" i="1" smtClean="0">
                            <a:solidFill>
                              <a:schemeClr val="tx1"/>
                            </a:solidFill>
                            <a:latin typeface="Cambria Math" panose="02040503050406030204" pitchFamily="18" charset="0"/>
                          </a:rPr>
                        </m:ctrlPr>
                      </m:fPr>
                      <m:num>
                        <m:r>
                          <a:rPr lang="en-US" sz="6600" b="0" i="1" smtClean="0">
                            <a:solidFill>
                              <a:schemeClr val="tx1"/>
                            </a:solidFill>
                            <a:latin typeface="Cambria Math" panose="02040503050406030204" pitchFamily="18" charset="0"/>
                          </a:rPr>
                          <m:t>5</m:t>
                        </m:r>
                      </m:num>
                      <m:den>
                        <m:r>
                          <a:rPr lang="en-US" sz="6600" b="0" i="1" smtClean="0">
                            <a:solidFill>
                              <a:schemeClr val="tx1"/>
                            </a:solidFill>
                            <a:latin typeface="Cambria Math" panose="02040503050406030204" pitchFamily="18" charset="0"/>
                          </a:rPr>
                          <m:t>16</m:t>
                        </m:r>
                      </m:den>
                    </m:f>
                    <m:sSup>
                      <m:sSupPr>
                        <m:ctrlPr>
                          <a:rPr lang="en-US" sz="6600" b="0" i="1" smtClean="0">
                            <a:solidFill>
                              <a:schemeClr val="tx1"/>
                            </a:solidFill>
                            <a:latin typeface="Cambria Math" panose="02040503050406030204" pitchFamily="18" charset="0"/>
                          </a:rPr>
                        </m:ctrlPr>
                      </m:sSupPr>
                      <m:e>
                        <m:r>
                          <a:rPr lang="en-US" sz="6600" b="0" i="1" smtClean="0">
                            <a:solidFill>
                              <a:srgbClr val="7030A0"/>
                            </a:solidFill>
                            <a:latin typeface="Cambria Math" panose="02040503050406030204" pitchFamily="18" charset="0"/>
                          </a:rPr>
                          <m:t>𝛽</m:t>
                        </m:r>
                      </m:e>
                      <m:sup>
                        <m:r>
                          <a:rPr lang="en-US" sz="6600" b="0" i="1" smtClean="0">
                            <a:solidFill>
                              <a:schemeClr val="tx1"/>
                            </a:solidFill>
                            <a:latin typeface="Cambria Math" panose="02040503050406030204" pitchFamily="18" charset="0"/>
                          </a:rPr>
                          <m:t>6</m:t>
                        </m:r>
                      </m:sup>
                    </m:sSup>
                    <m:r>
                      <a:rPr lang="en-US" sz="6600" b="0" i="1" smtClean="0">
                        <a:solidFill>
                          <a:schemeClr val="tx1"/>
                        </a:solidFill>
                        <a:latin typeface="Cambria Math" panose="02040503050406030204" pitchFamily="18" charset="0"/>
                      </a:rPr>
                      <m:t>+…</m:t>
                    </m:r>
                  </m:oMath>
                </a14:m>
                <a:r>
                  <a:rPr lang="en-CA" sz="6600" dirty="0"/>
                  <a:t>  </a:t>
                </a:r>
              </a:p>
            </p:txBody>
          </p:sp>
        </mc:Choice>
        <mc:Fallback xmlns="">
          <p:sp>
            <p:nvSpPr>
              <p:cNvPr id="7" name="TextBox 6">
                <a:extLst>
                  <a:ext uri="{FF2B5EF4-FFF2-40B4-BE49-F238E27FC236}">
                    <a16:creationId xmlns:a16="http://schemas.microsoft.com/office/drawing/2014/main" id="{AADBB898-73D3-402C-B285-8A22F77DD26D}"/>
                  </a:ext>
                </a:extLst>
              </p:cNvPr>
              <p:cNvSpPr txBox="1">
                <a:spLocks noRot="1" noChangeAspect="1" noMove="1" noResize="1" noEditPoints="1" noAdjustHandles="1" noChangeArrowheads="1" noChangeShapeType="1" noTextEdit="1"/>
              </p:cNvSpPr>
              <p:nvPr/>
            </p:nvSpPr>
            <p:spPr>
              <a:xfrm>
                <a:off x="160020" y="3610429"/>
                <a:ext cx="11567160" cy="1550040"/>
              </a:xfrm>
              <a:prstGeom prst="rect">
                <a:avLst/>
              </a:prstGeom>
              <a:blipFill>
                <a:blip r:embed="rId7"/>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1A13C09-1DBF-41AE-9A2A-D6A4DA5F3DA6}"/>
                  </a:ext>
                </a:extLst>
              </p:cNvPr>
              <p:cNvSpPr txBox="1"/>
              <p:nvPr/>
            </p:nvSpPr>
            <p:spPr>
              <a:xfrm>
                <a:off x="544286" y="2452189"/>
                <a:ext cx="8073934" cy="923330"/>
              </a:xfrm>
              <a:prstGeom prst="rect">
                <a:avLst/>
              </a:prstGeom>
              <a:noFill/>
            </p:spPr>
            <p:txBody>
              <a:bodyPr wrap="square" rtlCol="0">
                <a:spAutoFit/>
              </a:bodyPr>
              <a:lstStyle/>
              <a:p>
                <a:r>
                  <a:rPr lang="en-US" sz="5400" dirty="0"/>
                  <a:t>Look at Taylor Series for </a:t>
                </a:r>
                <a14:m>
                  <m:oMath xmlns:m="http://schemas.openxmlformats.org/officeDocument/2006/math">
                    <m:r>
                      <a:rPr lang="en-US" sz="5400" i="1" smtClean="0">
                        <a:solidFill>
                          <a:schemeClr val="tx1"/>
                        </a:solidFill>
                        <a:latin typeface="Cambria Math" panose="02040503050406030204" pitchFamily="18" charset="0"/>
                      </a:rPr>
                      <m:t>𝛾</m:t>
                    </m:r>
                  </m:oMath>
                </a14:m>
                <a:r>
                  <a:rPr lang="en-US" sz="5400" dirty="0"/>
                  <a:t>: </a:t>
                </a:r>
                <a:endParaRPr lang="en-CA" sz="5400" dirty="0"/>
              </a:p>
            </p:txBody>
          </p:sp>
        </mc:Choice>
        <mc:Fallback xmlns="">
          <p:sp>
            <p:nvSpPr>
              <p:cNvPr id="8" name="TextBox 7">
                <a:extLst>
                  <a:ext uri="{FF2B5EF4-FFF2-40B4-BE49-F238E27FC236}">
                    <a16:creationId xmlns:a16="http://schemas.microsoft.com/office/drawing/2014/main" id="{11A13C09-1DBF-41AE-9A2A-D6A4DA5F3DA6}"/>
                  </a:ext>
                </a:extLst>
              </p:cNvPr>
              <p:cNvSpPr txBox="1">
                <a:spLocks noRot="1" noChangeAspect="1" noMove="1" noResize="1" noEditPoints="1" noAdjustHandles="1" noChangeArrowheads="1" noChangeShapeType="1" noTextEdit="1"/>
              </p:cNvSpPr>
              <p:nvPr/>
            </p:nvSpPr>
            <p:spPr>
              <a:xfrm>
                <a:off x="544286" y="2452189"/>
                <a:ext cx="8073934" cy="923330"/>
              </a:xfrm>
              <a:prstGeom prst="rect">
                <a:avLst/>
              </a:prstGeom>
              <a:blipFill>
                <a:blip r:embed="rId8"/>
                <a:stretch>
                  <a:fillRect l="-4000" t="-17763" b="-39474"/>
                </a:stretch>
              </a:blipFill>
            </p:spPr>
            <p:txBody>
              <a:bodyPr/>
              <a:lstStyle/>
              <a:p>
                <a:r>
                  <a:rPr lang="en-CA">
                    <a:noFill/>
                  </a:rPr>
                  <a:t> </a:t>
                </a:r>
              </a:p>
            </p:txBody>
          </p:sp>
        </mc:Fallback>
      </mc:AlternateContent>
    </p:spTree>
    <p:custDataLst>
      <p:tags r:id="rId1"/>
    </p:custDataLst>
    <p:extLst>
      <p:ext uri="{BB962C8B-B14F-4D97-AF65-F5344CB8AC3E}">
        <p14:creationId xmlns:p14="http://schemas.microsoft.com/office/powerpoint/2010/main" val="4064891839"/>
      </p:ext>
    </p:extLst>
  </p:cSld>
  <p:clrMapOvr>
    <a:masterClrMapping/>
  </p:clrMapOvr>
  <mc:AlternateContent xmlns:mc="http://schemas.openxmlformats.org/markup-compatibility/2006" xmlns:p14="http://schemas.microsoft.com/office/powerpoint/2010/main">
    <mc:Choice Requires="p14">
      <p:transition spd="slow" p14:dur="2000" advTm="9503"/>
    </mc:Choice>
    <mc:Fallback xmlns="">
      <p:transition spd="slow" advTm="950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left)">
                                      <p:cBhvr>
                                        <p:cTn id="1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26B48797-786B-44D6-888D-C5F48241EDC0}"/>
                  </a:ext>
                </a:extLst>
              </p:cNvPr>
              <p:cNvSpPr txBox="1"/>
              <p:nvPr/>
            </p:nvSpPr>
            <p:spPr>
              <a:xfrm>
                <a:off x="19050" y="181429"/>
                <a:ext cx="12249150" cy="986489"/>
              </a:xfrm>
              <a:prstGeom prst="rect">
                <a:avLst/>
              </a:prstGeom>
              <a:noFill/>
            </p:spPr>
            <p:txBody>
              <a:bodyPr wrap="square" rtlCol="0">
                <a:spAutoFit/>
              </a:bodyPr>
              <a:lstStyle/>
              <a:p>
                <a14:m>
                  <m:oMath xmlns:m="http://schemas.openxmlformats.org/officeDocument/2006/math">
                    <m:r>
                      <a:rPr lang="en-US" sz="4100" i="1">
                        <a:latin typeface="Cambria Math" panose="02040503050406030204" pitchFamily="18" charset="0"/>
                      </a:rPr>
                      <m:t>𝛾</m:t>
                    </m:r>
                    <m:d>
                      <m:dPr>
                        <m:ctrlPr>
                          <a:rPr lang="en-US" sz="4100" b="0" i="1" smtClean="0">
                            <a:solidFill>
                              <a:schemeClr val="tx1"/>
                            </a:solidFill>
                            <a:latin typeface="Cambria Math" panose="02040503050406030204" pitchFamily="18" charset="0"/>
                          </a:rPr>
                        </m:ctrlPr>
                      </m:dPr>
                      <m:e>
                        <m:r>
                          <a:rPr lang="en-US" sz="4100" i="1">
                            <a:solidFill>
                              <a:srgbClr val="7030A0"/>
                            </a:solidFill>
                            <a:latin typeface="Cambria Math" panose="02040503050406030204" pitchFamily="18" charset="0"/>
                          </a:rPr>
                          <m:t>𝛽</m:t>
                        </m:r>
                      </m:e>
                    </m:d>
                    <m:r>
                      <a:rPr lang="en-US" sz="4100" b="0" i="1" smtClean="0">
                        <a:solidFill>
                          <a:schemeClr val="tx1"/>
                        </a:solidFill>
                        <a:latin typeface="Cambria Math" panose="02040503050406030204" pitchFamily="18" charset="0"/>
                      </a:rPr>
                      <m:t>=</m:t>
                    </m:r>
                    <m:r>
                      <a:rPr lang="en-US" sz="4100" i="1">
                        <a:latin typeface="Cambria Math" panose="02040503050406030204" pitchFamily="18" charset="0"/>
                      </a:rPr>
                      <m:t>𝛾</m:t>
                    </m:r>
                    <m:d>
                      <m:dPr>
                        <m:ctrlPr>
                          <a:rPr lang="en-US" sz="4100" b="0" i="1" smtClean="0">
                            <a:solidFill>
                              <a:schemeClr val="tx1"/>
                            </a:solidFill>
                            <a:latin typeface="Cambria Math" panose="02040503050406030204" pitchFamily="18" charset="0"/>
                          </a:rPr>
                        </m:ctrlPr>
                      </m:dPr>
                      <m:e>
                        <m:r>
                          <a:rPr lang="en-US" sz="4100" b="0" i="1" smtClean="0">
                            <a:solidFill>
                              <a:schemeClr val="tx1"/>
                            </a:solidFill>
                            <a:latin typeface="Cambria Math" panose="02040503050406030204" pitchFamily="18" charset="0"/>
                          </a:rPr>
                          <m:t>0</m:t>
                        </m:r>
                      </m:e>
                    </m:d>
                    <m:r>
                      <a:rPr lang="en-US" sz="4100" b="0" i="1" smtClean="0">
                        <a:solidFill>
                          <a:schemeClr val="tx1"/>
                        </a:solidFill>
                        <a:latin typeface="Cambria Math" panose="02040503050406030204" pitchFamily="18" charset="0"/>
                      </a:rPr>
                      <m:t>+</m:t>
                    </m:r>
                    <m:sSup>
                      <m:sSupPr>
                        <m:ctrlPr>
                          <a:rPr lang="en-US" sz="4100" b="0" i="1" smtClean="0">
                            <a:solidFill>
                              <a:schemeClr val="tx1"/>
                            </a:solidFill>
                            <a:latin typeface="Cambria Math" panose="02040503050406030204" pitchFamily="18" charset="0"/>
                          </a:rPr>
                        </m:ctrlPr>
                      </m:sSupPr>
                      <m:e>
                        <m:r>
                          <a:rPr lang="en-US" sz="4100" i="1">
                            <a:latin typeface="Cambria Math" panose="02040503050406030204" pitchFamily="18" charset="0"/>
                          </a:rPr>
                          <m:t>𝛾</m:t>
                        </m:r>
                      </m:e>
                      <m:sup>
                        <m:r>
                          <a:rPr lang="en-US" sz="4100" b="0" i="1" smtClean="0">
                            <a:solidFill>
                              <a:schemeClr val="tx1"/>
                            </a:solidFill>
                            <a:latin typeface="Cambria Math" panose="02040503050406030204" pitchFamily="18" charset="0"/>
                          </a:rPr>
                          <m:t>′</m:t>
                        </m:r>
                      </m:sup>
                    </m:sSup>
                    <m:d>
                      <m:dPr>
                        <m:ctrlPr>
                          <a:rPr lang="en-US" sz="4100" b="0" i="1" smtClean="0">
                            <a:solidFill>
                              <a:schemeClr val="tx1"/>
                            </a:solidFill>
                            <a:latin typeface="Cambria Math" panose="02040503050406030204" pitchFamily="18" charset="0"/>
                          </a:rPr>
                        </m:ctrlPr>
                      </m:dPr>
                      <m:e>
                        <m:r>
                          <a:rPr lang="en-US" sz="4100" b="0" i="1" smtClean="0">
                            <a:solidFill>
                              <a:schemeClr val="tx1"/>
                            </a:solidFill>
                            <a:latin typeface="Cambria Math" panose="02040503050406030204" pitchFamily="18" charset="0"/>
                          </a:rPr>
                          <m:t>0</m:t>
                        </m:r>
                      </m:e>
                    </m:d>
                    <m:r>
                      <a:rPr lang="en-US" sz="4100" i="1">
                        <a:solidFill>
                          <a:srgbClr val="7030A0"/>
                        </a:solidFill>
                        <a:latin typeface="Cambria Math" panose="02040503050406030204" pitchFamily="18" charset="0"/>
                      </a:rPr>
                      <m:t>𝛽</m:t>
                    </m:r>
                    <m:r>
                      <a:rPr lang="en-US" sz="4100" b="0" i="1" smtClean="0">
                        <a:solidFill>
                          <a:schemeClr val="tx1"/>
                        </a:solidFill>
                        <a:latin typeface="Cambria Math" panose="02040503050406030204" pitchFamily="18" charset="0"/>
                      </a:rPr>
                      <m:t>+</m:t>
                    </m:r>
                    <m:f>
                      <m:fPr>
                        <m:ctrlPr>
                          <a:rPr lang="en-US" sz="4100" b="0" i="1" smtClean="0">
                            <a:solidFill>
                              <a:schemeClr val="tx1"/>
                            </a:solidFill>
                            <a:latin typeface="Cambria Math" panose="02040503050406030204" pitchFamily="18" charset="0"/>
                          </a:rPr>
                        </m:ctrlPr>
                      </m:fPr>
                      <m:num>
                        <m:r>
                          <a:rPr lang="en-US" sz="4100" b="0" i="1" smtClean="0">
                            <a:solidFill>
                              <a:schemeClr val="tx1"/>
                            </a:solidFill>
                            <a:latin typeface="Cambria Math" panose="02040503050406030204" pitchFamily="18" charset="0"/>
                          </a:rPr>
                          <m:t>1</m:t>
                        </m:r>
                      </m:num>
                      <m:den>
                        <m:r>
                          <a:rPr lang="en-US" sz="4100" b="0" i="1" smtClean="0">
                            <a:solidFill>
                              <a:schemeClr val="tx1"/>
                            </a:solidFill>
                            <a:latin typeface="Cambria Math" panose="02040503050406030204" pitchFamily="18" charset="0"/>
                          </a:rPr>
                          <m:t>2</m:t>
                        </m:r>
                      </m:den>
                    </m:f>
                    <m:sSup>
                      <m:sSupPr>
                        <m:ctrlPr>
                          <a:rPr lang="en-US" sz="4100" b="0" i="1" smtClean="0">
                            <a:solidFill>
                              <a:schemeClr val="tx1"/>
                            </a:solidFill>
                            <a:latin typeface="Cambria Math" panose="02040503050406030204" pitchFamily="18" charset="0"/>
                          </a:rPr>
                        </m:ctrlPr>
                      </m:sSupPr>
                      <m:e>
                        <m:r>
                          <a:rPr lang="en-US" sz="4100" i="1">
                            <a:latin typeface="Cambria Math" panose="02040503050406030204" pitchFamily="18" charset="0"/>
                          </a:rPr>
                          <m:t>𝛾</m:t>
                        </m:r>
                      </m:e>
                      <m:sup>
                        <m:r>
                          <a:rPr lang="en-US" sz="4100" b="0" i="1" smtClean="0">
                            <a:solidFill>
                              <a:schemeClr val="tx1"/>
                            </a:solidFill>
                            <a:latin typeface="Cambria Math" panose="02040503050406030204" pitchFamily="18" charset="0"/>
                          </a:rPr>
                          <m:t>′′</m:t>
                        </m:r>
                      </m:sup>
                    </m:sSup>
                    <m:d>
                      <m:dPr>
                        <m:ctrlPr>
                          <a:rPr lang="en-US" sz="4100" b="0" i="1" smtClean="0">
                            <a:solidFill>
                              <a:schemeClr val="tx1"/>
                            </a:solidFill>
                            <a:latin typeface="Cambria Math" panose="02040503050406030204" pitchFamily="18" charset="0"/>
                          </a:rPr>
                        </m:ctrlPr>
                      </m:dPr>
                      <m:e>
                        <m:r>
                          <a:rPr lang="en-US" sz="4100" b="0" i="1" smtClean="0">
                            <a:solidFill>
                              <a:schemeClr val="tx1"/>
                            </a:solidFill>
                            <a:latin typeface="Cambria Math" panose="02040503050406030204" pitchFamily="18" charset="0"/>
                          </a:rPr>
                          <m:t>0</m:t>
                        </m:r>
                      </m:e>
                    </m:d>
                    <m:sSup>
                      <m:sSupPr>
                        <m:ctrlPr>
                          <a:rPr lang="en-US" sz="4100" b="0" i="1" smtClean="0">
                            <a:solidFill>
                              <a:schemeClr val="tx1"/>
                            </a:solidFill>
                            <a:latin typeface="Cambria Math" panose="02040503050406030204" pitchFamily="18" charset="0"/>
                          </a:rPr>
                        </m:ctrlPr>
                      </m:sSupPr>
                      <m:e>
                        <m:r>
                          <a:rPr lang="en-US" sz="4100" i="1">
                            <a:solidFill>
                              <a:srgbClr val="7030A0"/>
                            </a:solidFill>
                            <a:latin typeface="Cambria Math" panose="02040503050406030204" pitchFamily="18" charset="0"/>
                          </a:rPr>
                          <m:t>𝛽</m:t>
                        </m:r>
                      </m:e>
                      <m:sup>
                        <m:r>
                          <a:rPr lang="en-US" sz="4100" b="0" i="1" smtClean="0">
                            <a:solidFill>
                              <a:schemeClr val="tx1"/>
                            </a:solidFill>
                            <a:latin typeface="Cambria Math" panose="02040503050406030204" pitchFamily="18" charset="0"/>
                          </a:rPr>
                          <m:t>2</m:t>
                        </m:r>
                      </m:sup>
                    </m:sSup>
                    <m:r>
                      <a:rPr lang="en-US" sz="4100" b="0" i="1" smtClean="0">
                        <a:solidFill>
                          <a:schemeClr val="tx1"/>
                        </a:solidFill>
                        <a:latin typeface="Cambria Math" panose="02040503050406030204" pitchFamily="18" charset="0"/>
                      </a:rPr>
                      <m:t>+</m:t>
                    </m:r>
                    <m:f>
                      <m:fPr>
                        <m:ctrlPr>
                          <a:rPr lang="en-US" sz="4100" b="0" i="1" smtClean="0">
                            <a:solidFill>
                              <a:schemeClr val="tx1"/>
                            </a:solidFill>
                            <a:latin typeface="Cambria Math" panose="02040503050406030204" pitchFamily="18" charset="0"/>
                          </a:rPr>
                        </m:ctrlPr>
                      </m:fPr>
                      <m:num>
                        <m:r>
                          <a:rPr lang="en-US" sz="4100" b="0" i="1" smtClean="0">
                            <a:solidFill>
                              <a:schemeClr val="tx1"/>
                            </a:solidFill>
                            <a:latin typeface="Cambria Math" panose="02040503050406030204" pitchFamily="18" charset="0"/>
                          </a:rPr>
                          <m:t>1</m:t>
                        </m:r>
                      </m:num>
                      <m:den>
                        <m:r>
                          <a:rPr lang="en-US" sz="4100" b="0" i="1" smtClean="0">
                            <a:solidFill>
                              <a:schemeClr val="tx1"/>
                            </a:solidFill>
                            <a:latin typeface="Cambria Math" panose="02040503050406030204" pitchFamily="18" charset="0"/>
                          </a:rPr>
                          <m:t>3!</m:t>
                        </m:r>
                      </m:den>
                    </m:f>
                    <m:sSup>
                      <m:sSupPr>
                        <m:ctrlPr>
                          <a:rPr lang="en-US" sz="4100" b="0" i="1" smtClean="0">
                            <a:solidFill>
                              <a:schemeClr val="tx1"/>
                            </a:solidFill>
                            <a:latin typeface="Cambria Math" panose="02040503050406030204" pitchFamily="18" charset="0"/>
                          </a:rPr>
                        </m:ctrlPr>
                      </m:sSupPr>
                      <m:e>
                        <m:r>
                          <a:rPr lang="en-US" sz="4100" b="0" i="1" smtClean="0">
                            <a:solidFill>
                              <a:schemeClr val="tx1"/>
                            </a:solidFill>
                            <a:latin typeface="Cambria Math" panose="02040503050406030204" pitchFamily="18" charset="0"/>
                          </a:rPr>
                          <m:t>𝛾</m:t>
                        </m:r>
                      </m:e>
                      <m:sup>
                        <m:r>
                          <a:rPr lang="en-US" sz="4100" b="0" i="1" smtClean="0">
                            <a:solidFill>
                              <a:schemeClr val="tx1"/>
                            </a:solidFill>
                            <a:latin typeface="Cambria Math" panose="02040503050406030204" pitchFamily="18" charset="0"/>
                          </a:rPr>
                          <m:t>′′′</m:t>
                        </m:r>
                      </m:sup>
                    </m:sSup>
                    <m:d>
                      <m:dPr>
                        <m:ctrlPr>
                          <a:rPr lang="en-US" sz="4100" b="0" i="1" smtClean="0">
                            <a:solidFill>
                              <a:schemeClr val="tx1"/>
                            </a:solidFill>
                            <a:latin typeface="Cambria Math" panose="02040503050406030204" pitchFamily="18" charset="0"/>
                          </a:rPr>
                        </m:ctrlPr>
                      </m:dPr>
                      <m:e>
                        <m:r>
                          <a:rPr lang="en-US" sz="4100" b="0" i="1" smtClean="0">
                            <a:solidFill>
                              <a:schemeClr val="tx1"/>
                            </a:solidFill>
                            <a:latin typeface="Cambria Math" panose="02040503050406030204" pitchFamily="18" charset="0"/>
                          </a:rPr>
                          <m:t>0</m:t>
                        </m:r>
                      </m:e>
                    </m:d>
                    <m:sSup>
                      <m:sSupPr>
                        <m:ctrlPr>
                          <a:rPr lang="en-US" sz="4100" b="0" i="1" smtClean="0">
                            <a:solidFill>
                              <a:schemeClr val="tx1"/>
                            </a:solidFill>
                            <a:latin typeface="Cambria Math" panose="02040503050406030204" pitchFamily="18" charset="0"/>
                          </a:rPr>
                        </m:ctrlPr>
                      </m:sSupPr>
                      <m:e>
                        <m:r>
                          <a:rPr lang="en-US" sz="4100" i="1">
                            <a:solidFill>
                              <a:srgbClr val="7030A0"/>
                            </a:solidFill>
                            <a:latin typeface="Cambria Math" panose="02040503050406030204" pitchFamily="18" charset="0"/>
                          </a:rPr>
                          <m:t>𝛽</m:t>
                        </m:r>
                      </m:e>
                      <m:sup>
                        <m:r>
                          <a:rPr lang="en-US" sz="4100" b="0" i="1" smtClean="0">
                            <a:solidFill>
                              <a:schemeClr val="tx1"/>
                            </a:solidFill>
                            <a:latin typeface="Cambria Math" panose="02040503050406030204" pitchFamily="18" charset="0"/>
                          </a:rPr>
                          <m:t>3</m:t>
                        </m:r>
                      </m:sup>
                    </m:sSup>
                    <m:r>
                      <a:rPr lang="en-US" sz="4100" b="0" i="1" smtClean="0">
                        <a:solidFill>
                          <a:schemeClr val="tx1"/>
                        </a:solidFill>
                        <a:latin typeface="Cambria Math" panose="02040503050406030204" pitchFamily="18" charset="0"/>
                      </a:rPr>
                      <m:t>+⋯</m:t>
                    </m:r>
                  </m:oMath>
                </a14:m>
                <a:r>
                  <a:rPr lang="en-CA" sz="4100" dirty="0"/>
                  <a:t> </a:t>
                </a:r>
              </a:p>
            </p:txBody>
          </p:sp>
        </mc:Choice>
        <mc:Fallback xmlns="">
          <p:sp>
            <p:nvSpPr>
              <p:cNvPr id="5" name="TextBox 4">
                <a:extLst>
                  <a:ext uri="{FF2B5EF4-FFF2-40B4-BE49-F238E27FC236}">
                    <a16:creationId xmlns:a16="http://schemas.microsoft.com/office/drawing/2014/main" id="{26B48797-786B-44D6-888D-C5F48241EDC0}"/>
                  </a:ext>
                </a:extLst>
              </p:cNvPr>
              <p:cNvSpPr txBox="1">
                <a:spLocks noRot="1" noChangeAspect="1" noMove="1" noResize="1" noEditPoints="1" noAdjustHandles="1" noChangeArrowheads="1" noChangeShapeType="1" noTextEdit="1"/>
              </p:cNvSpPr>
              <p:nvPr/>
            </p:nvSpPr>
            <p:spPr>
              <a:xfrm>
                <a:off x="19050" y="181429"/>
                <a:ext cx="12249150" cy="986489"/>
              </a:xfrm>
              <a:prstGeom prst="rect">
                <a:avLst/>
              </a:prstGeom>
              <a:blipFill>
                <a:blip r:embed="rId4"/>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9B7F5607-3EA8-441E-A0E9-1539F79DBF1A}"/>
                  </a:ext>
                </a:extLst>
              </p:cNvPr>
              <p:cNvSpPr txBox="1"/>
              <p:nvPr/>
            </p:nvSpPr>
            <p:spPr>
              <a:xfrm>
                <a:off x="321932" y="1576731"/>
                <a:ext cx="6270598" cy="1212576"/>
              </a:xfrm>
              <a:prstGeom prst="rect">
                <a:avLst/>
              </a:prstGeom>
              <a:noFill/>
              <a:ln w="38100">
                <a:noFill/>
              </a:ln>
            </p:spPr>
            <p:txBody>
              <a:bodyPr wrap="square" rtlCol="0">
                <a:spAutoFit/>
              </a:bodyPr>
              <a:lstStyle/>
              <a:p>
                <a14:m>
                  <m:oMath xmlns:m="http://schemas.openxmlformats.org/officeDocument/2006/math">
                    <m:r>
                      <a:rPr lang="en-US" sz="4000" i="1" smtClean="0">
                        <a:solidFill>
                          <a:schemeClr val="tx1"/>
                        </a:solidFill>
                        <a:latin typeface="Cambria Math" panose="02040503050406030204" pitchFamily="18" charset="0"/>
                      </a:rPr>
                      <m:t>𝛾</m:t>
                    </m:r>
                    <m:d>
                      <m:dPr>
                        <m:ctrlPr>
                          <a:rPr lang="en-US" sz="4000" b="0" i="1" smtClean="0">
                            <a:solidFill>
                              <a:schemeClr val="tx1"/>
                            </a:solidFill>
                            <a:latin typeface="Cambria Math" panose="02040503050406030204" pitchFamily="18" charset="0"/>
                          </a:rPr>
                        </m:ctrlPr>
                      </m:dPr>
                      <m:e>
                        <m:r>
                          <a:rPr lang="en-US" sz="4000" i="1">
                            <a:solidFill>
                              <a:srgbClr val="7030A0"/>
                            </a:solidFill>
                            <a:latin typeface="Cambria Math" panose="02040503050406030204" pitchFamily="18" charset="0"/>
                          </a:rPr>
                          <m:t>𝛽</m:t>
                        </m:r>
                      </m:e>
                    </m:d>
                    <m:r>
                      <a:rPr lang="en-US" sz="4000" b="0" i="1" smtClean="0">
                        <a:solidFill>
                          <a:schemeClr val="tx1"/>
                        </a:solidFill>
                        <a:latin typeface="Cambria Math" panose="02040503050406030204" pitchFamily="18" charset="0"/>
                      </a:rPr>
                      <m:t>=</m:t>
                    </m:r>
                    <m:f>
                      <m:fPr>
                        <m:ctrlPr>
                          <a:rPr lang="en-US" sz="4000" b="0" i="1" smtClean="0">
                            <a:solidFill>
                              <a:schemeClr val="tx1"/>
                            </a:solidFill>
                            <a:latin typeface="Cambria Math" panose="02040503050406030204" pitchFamily="18" charset="0"/>
                          </a:rPr>
                        </m:ctrlPr>
                      </m:fPr>
                      <m:num>
                        <m:r>
                          <a:rPr lang="en-US" sz="4000" b="0" i="1" smtClean="0">
                            <a:solidFill>
                              <a:schemeClr val="tx1"/>
                            </a:solidFill>
                            <a:latin typeface="Cambria Math" panose="02040503050406030204" pitchFamily="18" charset="0"/>
                          </a:rPr>
                          <m:t>1</m:t>
                        </m:r>
                      </m:num>
                      <m:den>
                        <m:rad>
                          <m:radPr>
                            <m:degHide m:val="on"/>
                            <m:ctrlPr>
                              <a:rPr lang="en-US" sz="4000" b="0" i="1" smtClean="0">
                                <a:solidFill>
                                  <a:schemeClr val="tx1"/>
                                </a:solidFill>
                                <a:latin typeface="Cambria Math" panose="02040503050406030204" pitchFamily="18" charset="0"/>
                              </a:rPr>
                            </m:ctrlPr>
                          </m:radPr>
                          <m:deg/>
                          <m:e>
                            <m:r>
                              <a:rPr lang="en-US" sz="4000" b="0" i="1" smtClean="0">
                                <a:solidFill>
                                  <a:schemeClr val="tx1"/>
                                </a:solidFill>
                                <a:latin typeface="Cambria Math" panose="02040503050406030204" pitchFamily="18" charset="0"/>
                              </a:rPr>
                              <m:t>1−</m:t>
                            </m:r>
                            <m:sSup>
                              <m:sSupPr>
                                <m:ctrlPr>
                                  <a:rPr lang="en-US" sz="4000" b="0" i="1" smtClean="0">
                                    <a:solidFill>
                                      <a:schemeClr val="tx1"/>
                                    </a:solidFill>
                                    <a:latin typeface="Cambria Math" panose="02040503050406030204" pitchFamily="18" charset="0"/>
                                  </a:rPr>
                                </m:ctrlPr>
                              </m:sSupPr>
                              <m:e>
                                <m:r>
                                  <a:rPr lang="en-US" sz="4000" b="0" i="1" smtClean="0">
                                    <a:solidFill>
                                      <a:srgbClr val="7030A0"/>
                                    </a:solidFill>
                                    <a:latin typeface="Cambria Math" panose="02040503050406030204" pitchFamily="18" charset="0"/>
                                  </a:rPr>
                                  <m:t>𝛽</m:t>
                                </m:r>
                              </m:e>
                              <m:sup>
                                <m:r>
                                  <a:rPr lang="en-US" sz="4000" b="0" i="1" smtClean="0">
                                    <a:solidFill>
                                      <a:schemeClr val="tx1"/>
                                    </a:solidFill>
                                    <a:latin typeface="Cambria Math" panose="02040503050406030204" pitchFamily="18" charset="0"/>
                                  </a:rPr>
                                  <m:t>2</m:t>
                                </m:r>
                              </m:sup>
                            </m:sSup>
                          </m:e>
                        </m:rad>
                      </m:den>
                    </m:f>
                    <m:r>
                      <a:rPr lang="en-US" sz="4000" b="0" i="1" smtClean="0">
                        <a:solidFill>
                          <a:schemeClr val="tx1"/>
                        </a:solidFill>
                        <a:latin typeface="Cambria Math" panose="02040503050406030204" pitchFamily="18" charset="0"/>
                      </a:rPr>
                      <m:t>=</m:t>
                    </m:r>
                    <m:sSup>
                      <m:sSupPr>
                        <m:ctrlPr>
                          <a:rPr lang="en-US" sz="4000" b="0" i="1" smtClean="0">
                            <a:solidFill>
                              <a:schemeClr val="tx1"/>
                            </a:solidFill>
                            <a:latin typeface="Cambria Math" panose="02040503050406030204" pitchFamily="18" charset="0"/>
                          </a:rPr>
                        </m:ctrlPr>
                      </m:sSupPr>
                      <m:e>
                        <m:d>
                          <m:dPr>
                            <m:ctrlPr>
                              <a:rPr lang="en-US" sz="4000" b="0" i="1" smtClean="0">
                                <a:solidFill>
                                  <a:schemeClr val="tx1"/>
                                </a:solidFill>
                                <a:latin typeface="Cambria Math" panose="02040503050406030204" pitchFamily="18" charset="0"/>
                              </a:rPr>
                            </m:ctrlPr>
                          </m:dPr>
                          <m:e>
                            <m:r>
                              <a:rPr lang="en-US" sz="4000" i="1">
                                <a:latin typeface="Cambria Math" panose="02040503050406030204" pitchFamily="18" charset="0"/>
                              </a:rPr>
                              <m:t>1−</m:t>
                            </m:r>
                            <m:sSup>
                              <m:sSupPr>
                                <m:ctrlPr>
                                  <a:rPr lang="en-US" sz="4000" i="1">
                                    <a:latin typeface="Cambria Math" panose="02040503050406030204" pitchFamily="18" charset="0"/>
                                  </a:rPr>
                                </m:ctrlPr>
                              </m:sSupPr>
                              <m:e>
                                <m:r>
                                  <a:rPr lang="en-US" sz="4000" i="1">
                                    <a:solidFill>
                                      <a:srgbClr val="7030A0"/>
                                    </a:solidFill>
                                    <a:latin typeface="Cambria Math" panose="02040503050406030204" pitchFamily="18" charset="0"/>
                                  </a:rPr>
                                  <m:t>𝛽</m:t>
                                </m:r>
                              </m:e>
                              <m:sup>
                                <m:r>
                                  <a:rPr lang="en-US" sz="4000" i="1">
                                    <a:latin typeface="Cambria Math" panose="02040503050406030204" pitchFamily="18" charset="0"/>
                                  </a:rPr>
                                  <m:t>2</m:t>
                                </m:r>
                              </m:sup>
                            </m:sSup>
                          </m:e>
                        </m:d>
                      </m:e>
                      <m:sup>
                        <m:r>
                          <a:rPr lang="en-US" sz="4000" b="0" i="1" smtClean="0">
                            <a:solidFill>
                              <a:schemeClr val="tx1"/>
                            </a:solidFill>
                            <a:latin typeface="Cambria Math" panose="02040503050406030204" pitchFamily="18" charset="0"/>
                          </a:rPr>
                          <m:t>−</m:t>
                        </m:r>
                        <m:f>
                          <m:fPr>
                            <m:ctrlPr>
                              <a:rPr lang="en-US" sz="4000" b="0" i="1" smtClean="0">
                                <a:solidFill>
                                  <a:schemeClr val="tx1"/>
                                </a:solidFill>
                                <a:latin typeface="Cambria Math" panose="02040503050406030204" pitchFamily="18" charset="0"/>
                              </a:rPr>
                            </m:ctrlPr>
                          </m:fPr>
                          <m:num>
                            <m:r>
                              <a:rPr lang="en-US" sz="4000" b="0" i="1" smtClean="0">
                                <a:solidFill>
                                  <a:schemeClr val="tx1"/>
                                </a:solidFill>
                                <a:latin typeface="Cambria Math" panose="02040503050406030204" pitchFamily="18" charset="0"/>
                              </a:rPr>
                              <m:t>1</m:t>
                            </m:r>
                          </m:num>
                          <m:den>
                            <m:r>
                              <a:rPr lang="en-US" sz="4000" b="0" i="1" smtClean="0">
                                <a:solidFill>
                                  <a:schemeClr val="tx1"/>
                                </a:solidFill>
                                <a:latin typeface="Cambria Math" panose="02040503050406030204" pitchFamily="18" charset="0"/>
                              </a:rPr>
                              <m:t>2</m:t>
                            </m:r>
                          </m:den>
                        </m:f>
                      </m:sup>
                    </m:sSup>
                    <m:r>
                      <a:rPr lang="en-US" sz="4000" b="0" i="1" smtClean="0">
                        <a:solidFill>
                          <a:schemeClr val="tx1"/>
                        </a:solidFill>
                        <a:latin typeface="Cambria Math" panose="02040503050406030204" pitchFamily="18" charset="0"/>
                      </a:rPr>
                      <m:t> </m:t>
                    </m:r>
                  </m:oMath>
                </a14:m>
                <a:r>
                  <a:rPr lang="en-CA" sz="4000" dirty="0">
                    <a:solidFill>
                      <a:schemeClr val="tx1"/>
                    </a:solidFill>
                  </a:rPr>
                  <a:t> </a:t>
                </a:r>
              </a:p>
            </p:txBody>
          </p:sp>
        </mc:Choice>
        <mc:Fallback xmlns="">
          <p:sp>
            <p:nvSpPr>
              <p:cNvPr id="7" name="TextBox 6">
                <a:extLst>
                  <a:ext uri="{FF2B5EF4-FFF2-40B4-BE49-F238E27FC236}">
                    <a16:creationId xmlns:a16="http://schemas.microsoft.com/office/drawing/2014/main" id="{9B7F5607-3EA8-441E-A0E9-1539F79DBF1A}"/>
                  </a:ext>
                </a:extLst>
              </p:cNvPr>
              <p:cNvSpPr txBox="1">
                <a:spLocks noRot="1" noChangeAspect="1" noMove="1" noResize="1" noEditPoints="1" noAdjustHandles="1" noChangeArrowheads="1" noChangeShapeType="1" noTextEdit="1"/>
              </p:cNvSpPr>
              <p:nvPr/>
            </p:nvSpPr>
            <p:spPr>
              <a:xfrm>
                <a:off x="321932" y="1576731"/>
                <a:ext cx="6270598" cy="1212576"/>
              </a:xfrm>
              <a:prstGeom prst="rect">
                <a:avLst/>
              </a:prstGeom>
              <a:blipFill>
                <a:blip r:embed="rId5"/>
                <a:stretch>
                  <a:fillRect/>
                </a:stretch>
              </a:blipFill>
              <a:ln w="38100">
                <a:no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D7740F9C-F0F0-4570-B9FF-8332B752D62C}"/>
                  </a:ext>
                </a:extLst>
              </p:cNvPr>
              <p:cNvSpPr txBox="1"/>
              <p:nvPr/>
            </p:nvSpPr>
            <p:spPr>
              <a:xfrm>
                <a:off x="225452" y="2800847"/>
                <a:ext cx="6842098" cy="1079142"/>
              </a:xfrm>
              <a:prstGeom prst="rect">
                <a:avLst/>
              </a:prstGeom>
              <a:noFill/>
              <a:ln w="38100">
                <a:noFill/>
              </a:ln>
            </p:spPr>
            <p:txBody>
              <a:bodyPr wrap="square" rtlCol="0">
                <a:spAutoFit/>
              </a:bodyPr>
              <a:lstStyle/>
              <a:p>
                <a14:m>
                  <m:oMath xmlns:m="http://schemas.openxmlformats.org/officeDocument/2006/math">
                    <m:sSup>
                      <m:sSupPr>
                        <m:ctrlPr>
                          <a:rPr lang="en-US" sz="4000" b="0" i="1" smtClean="0">
                            <a:solidFill>
                              <a:schemeClr val="tx1"/>
                            </a:solidFill>
                            <a:latin typeface="Cambria Math" panose="02040503050406030204" pitchFamily="18" charset="0"/>
                          </a:rPr>
                        </m:ctrlPr>
                      </m:sSupPr>
                      <m:e>
                        <m:r>
                          <a:rPr lang="en-US" sz="4000" i="1" smtClean="0">
                            <a:solidFill>
                              <a:schemeClr val="tx1"/>
                            </a:solidFill>
                            <a:latin typeface="Cambria Math" panose="02040503050406030204" pitchFamily="18" charset="0"/>
                          </a:rPr>
                          <m:t>𝛾</m:t>
                        </m:r>
                      </m:e>
                      <m:sup>
                        <m:r>
                          <a:rPr lang="en-US" sz="4000" b="0" i="1" smtClean="0">
                            <a:solidFill>
                              <a:schemeClr val="tx1"/>
                            </a:solidFill>
                            <a:latin typeface="Cambria Math" panose="02040503050406030204" pitchFamily="18" charset="0"/>
                          </a:rPr>
                          <m:t>′</m:t>
                        </m:r>
                      </m:sup>
                    </m:sSup>
                    <m:d>
                      <m:dPr>
                        <m:ctrlPr>
                          <a:rPr lang="en-US" sz="4000" b="0" i="1" smtClean="0">
                            <a:solidFill>
                              <a:schemeClr val="tx1"/>
                            </a:solidFill>
                            <a:latin typeface="Cambria Math" panose="02040503050406030204" pitchFamily="18" charset="0"/>
                          </a:rPr>
                        </m:ctrlPr>
                      </m:dPr>
                      <m:e>
                        <m:r>
                          <a:rPr lang="en-US" sz="4000" i="1">
                            <a:solidFill>
                              <a:srgbClr val="7030A0"/>
                            </a:solidFill>
                            <a:latin typeface="Cambria Math" panose="02040503050406030204" pitchFamily="18" charset="0"/>
                          </a:rPr>
                          <m:t>𝛽</m:t>
                        </m:r>
                      </m:e>
                    </m:d>
                    <m:r>
                      <a:rPr lang="en-US" sz="4000" b="0" i="1" smtClean="0">
                        <a:solidFill>
                          <a:schemeClr val="tx1"/>
                        </a:solidFill>
                        <a:latin typeface="Cambria Math" panose="02040503050406030204" pitchFamily="18" charset="0"/>
                      </a:rPr>
                      <m:t>=−</m:t>
                    </m:r>
                    <m:f>
                      <m:fPr>
                        <m:ctrlPr>
                          <a:rPr lang="en-US" sz="4000" b="0" i="1" smtClean="0">
                            <a:solidFill>
                              <a:schemeClr val="tx1"/>
                            </a:solidFill>
                            <a:latin typeface="Cambria Math" panose="02040503050406030204" pitchFamily="18" charset="0"/>
                          </a:rPr>
                        </m:ctrlPr>
                      </m:fPr>
                      <m:num>
                        <m:r>
                          <a:rPr lang="en-US" sz="4000" b="0" i="1" smtClean="0">
                            <a:solidFill>
                              <a:schemeClr val="tx1"/>
                            </a:solidFill>
                            <a:latin typeface="Cambria Math" panose="02040503050406030204" pitchFamily="18" charset="0"/>
                          </a:rPr>
                          <m:t>1</m:t>
                        </m:r>
                      </m:num>
                      <m:den>
                        <m:r>
                          <a:rPr lang="en-US" sz="4000" b="0" i="1" smtClean="0">
                            <a:solidFill>
                              <a:schemeClr val="tx1"/>
                            </a:solidFill>
                            <a:latin typeface="Cambria Math" panose="02040503050406030204" pitchFamily="18" charset="0"/>
                          </a:rPr>
                          <m:t>2</m:t>
                        </m:r>
                      </m:den>
                    </m:f>
                    <m:sSup>
                      <m:sSupPr>
                        <m:ctrlPr>
                          <a:rPr lang="en-US" sz="4000" b="0" i="1" smtClean="0">
                            <a:solidFill>
                              <a:schemeClr val="tx1"/>
                            </a:solidFill>
                            <a:latin typeface="Cambria Math" panose="02040503050406030204" pitchFamily="18" charset="0"/>
                          </a:rPr>
                        </m:ctrlPr>
                      </m:sSupPr>
                      <m:e>
                        <m:d>
                          <m:dPr>
                            <m:ctrlPr>
                              <a:rPr lang="en-US" sz="4000" b="0" i="1" smtClean="0">
                                <a:solidFill>
                                  <a:schemeClr val="tx1"/>
                                </a:solidFill>
                                <a:latin typeface="Cambria Math" panose="02040503050406030204" pitchFamily="18" charset="0"/>
                              </a:rPr>
                            </m:ctrlPr>
                          </m:dPr>
                          <m:e>
                            <m:r>
                              <a:rPr lang="en-US" sz="4000" i="1">
                                <a:latin typeface="Cambria Math" panose="02040503050406030204" pitchFamily="18" charset="0"/>
                              </a:rPr>
                              <m:t>1−</m:t>
                            </m:r>
                            <m:sSup>
                              <m:sSupPr>
                                <m:ctrlPr>
                                  <a:rPr lang="en-US" sz="4000" i="1">
                                    <a:latin typeface="Cambria Math" panose="02040503050406030204" pitchFamily="18" charset="0"/>
                                  </a:rPr>
                                </m:ctrlPr>
                              </m:sSupPr>
                              <m:e>
                                <m:r>
                                  <a:rPr lang="en-US" sz="4000" i="1">
                                    <a:solidFill>
                                      <a:srgbClr val="7030A0"/>
                                    </a:solidFill>
                                    <a:latin typeface="Cambria Math" panose="02040503050406030204" pitchFamily="18" charset="0"/>
                                  </a:rPr>
                                  <m:t>𝛽</m:t>
                                </m:r>
                              </m:e>
                              <m:sup>
                                <m:r>
                                  <a:rPr lang="en-US" sz="4000" i="1">
                                    <a:latin typeface="Cambria Math" panose="02040503050406030204" pitchFamily="18" charset="0"/>
                                  </a:rPr>
                                  <m:t>2</m:t>
                                </m:r>
                              </m:sup>
                            </m:sSup>
                          </m:e>
                        </m:d>
                      </m:e>
                      <m:sup>
                        <m:r>
                          <a:rPr lang="en-US" sz="4000" b="0" i="1" smtClean="0">
                            <a:solidFill>
                              <a:schemeClr val="tx1"/>
                            </a:solidFill>
                            <a:latin typeface="Cambria Math" panose="02040503050406030204" pitchFamily="18" charset="0"/>
                          </a:rPr>
                          <m:t>−</m:t>
                        </m:r>
                        <m:f>
                          <m:fPr>
                            <m:ctrlPr>
                              <a:rPr lang="en-US" sz="4000" b="0" i="1" smtClean="0">
                                <a:solidFill>
                                  <a:schemeClr val="tx1"/>
                                </a:solidFill>
                                <a:latin typeface="Cambria Math" panose="02040503050406030204" pitchFamily="18" charset="0"/>
                              </a:rPr>
                            </m:ctrlPr>
                          </m:fPr>
                          <m:num>
                            <m:r>
                              <a:rPr lang="en-US" sz="4000" b="0" i="1" smtClean="0">
                                <a:solidFill>
                                  <a:schemeClr val="tx1"/>
                                </a:solidFill>
                                <a:latin typeface="Cambria Math" panose="02040503050406030204" pitchFamily="18" charset="0"/>
                              </a:rPr>
                              <m:t>3</m:t>
                            </m:r>
                          </m:num>
                          <m:den>
                            <m:r>
                              <a:rPr lang="en-US" sz="4000" b="0" i="1" smtClean="0">
                                <a:solidFill>
                                  <a:schemeClr val="tx1"/>
                                </a:solidFill>
                                <a:latin typeface="Cambria Math" panose="02040503050406030204" pitchFamily="18" charset="0"/>
                              </a:rPr>
                              <m:t>2</m:t>
                            </m:r>
                          </m:den>
                        </m:f>
                      </m:sup>
                    </m:sSup>
                    <m:d>
                      <m:dPr>
                        <m:ctrlPr>
                          <a:rPr lang="en-US" sz="4000" b="0" i="1" smtClean="0">
                            <a:solidFill>
                              <a:schemeClr val="tx1"/>
                            </a:solidFill>
                            <a:latin typeface="Cambria Math" panose="02040503050406030204" pitchFamily="18" charset="0"/>
                          </a:rPr>
                        </m:ctrlPr>
                      </m:dPr>
                      <m:e>
                        <m:r>
                          <a:rPr lang="en-US" sz="4000" b="0" i="1" smtClean="0">
                            <a:solidFill>
                              <a:schemeClr val="tx1"/>
                            </a:solidFill>
                            <a:latin typeface="Cambria Math" panose="02040503050406030204" pitchFamily="18" charset="0"/>
                          </a:rPr>
                          <m:t>−2</m:t>
                        </m:r>
                        <m:r>
                          <a:rPr lang="en-US" sz="4000" b="0" i="1" smtClean="0">
                            <a:solidFill>
                              <a:srgbClr val="7030A0"/>
                            </a:solidFill>
                            <a:latin typeface="Cambria Math" panose="02040503050406030204" pitchFamily="18" charset="0"/>
                          </a:rPr>
                          <m:t>𝛽</m:t>
                        </m:r>
                      </m:e>
                    </m:d>
                    <m:r>
                      <a:rPr lang="en-US" sz="4000" b="0" i="1" smtClean="0">
                        <a:solidFill>
                          <a:schemeClr val="tx1"/>
                        </a:solidFill>
                        <a:latin typeface="Cambria Math" panose="02040503050406030204" pitchFamily="18" charset="0"/>
                      </a:rPr>
                      <m:t> </m:t>
                    </m:r>
                  </m:oMath>
                </a14:m>
                <a:r>
                  <a:rPr lang="en-CA" sz="4000" dirty="0">
                    <a:solidFill>
                      <a:schemeClr val="tx1"/>
                    </a:solidFill>
                  </a:rPr>
                  <a:t> </a:t>
                </a:r>
              </a:p>
            </p:txBody>
          </p:sp>
        </mc:Choice>
        <mc:Fallback xmlns="">
          <p:sp>
            <p:nvSpPr>
              <p:cNvPr id="11" name="TextBox 10">
                <a:extLst>
                  <a:ext uri="{FF2B5EF4-FFF2-40B4-BE49-F238E27FC236}">
                    <a16:creationId xmlns:a16="http://schemas.microsoft.com/office/drawing/2014/main" id="{D7740F9C-F0F0-4570-B9FF-8332B752D62C}"/>
                  </a:ext>
                </a:extLst>
              </p:cNvPr>
              <p:cNvSpPr txBox="1">
                <a:spLocks noRot="1" noChangeAspect="1" noMove="1" noResize="1" noEditPoints="1" noAdjustHandles="1" noChangeArrowheads="1" noChangeShapeType="1" noTextEdit="1"/>
              </p:cNvSpPr>
              <p:nvPr/>
            </p:nvSpPr>
            <p:spPr>
              <a:xfrm>
                <a:off x="225452" y="2800847"/>
                <a:ext cx="6842098" cy="1079142"/>
              </a:xfrm>
              <a:prstGeom prst="rect">
                <a:avLst/>
              </a:prstGeom>
              <a:blipFill>
                <a:blip r:embed="rId6"/>
                <a:stretch>
                  <a:fillRect/>
                </a:stretch>
              </a:blipFill>
              <a:ln w="38100">
                <a:no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FB63734D-CB6C-45E6-B078-BE7BD8DB9318}"/>
                  </a:ext>
                </a:extLst>
              </p:cNvPr>
              <p:cNvSpPr txBox="1"/>
              <p:nvPr/>
            </p:nvSpPr>
            <p:spPr>
              <a:xfrm>
                <a:off x="206402" y="3924797"/>
                <a:ext cx="8524643" cy="887102"/>
              </a:xfrm>
              <a:prstGeom prst="rect">
                <a:avLst/>
              </a:prstGeom>
              <a:noFill/>
              <a:ln w="38100">
                <a:noFill/>
              </a:ln>
            </p:spPr>
            <p:txBody>
              <a:bodyPr wrap="square" rtlCol="0">
                <a:spAutoFit/>
              </a:bodyPr>
              <a:lstStyle/>
              <a:p>
                <a14:m>
                  <m:oMath xmlns:m="http://schemas.openxmlformats.org/officeDocument/2006/math">
                    <m:sSup>
                      <m:sSupPr>
                        <m:ctrlPr>
                          <a:rPr lang="en-US" sz="3200" b="0" i="1" smtClean="0">
                            <a:solidFill>
                              <a:schemeClr val="tx1"/>
                            </a:solidFill>
                            <a:latin typeface="Cambria Math" panose="02040503050406030204" pitchFamily="18" charset="0"/>
                          </a:rPr>
                        </m:ctrlPr>
                      </m:sSupPr>
                      <m:e>
                        <m:r>
                          <a:rPr lang="en-US" sz="3200" i="1" smtClean="0">
                            <a:solidFill>
                              <a:schemeClr val="tx1"/>
                            </a:solidFill>
                            <a:latin typeface="Cambria Math" panose="02040503050406030204" pitchFamily="18" charset="0"/>
                          </a:rPr>
                          <m:t>𝛾</m:t>
                        </m:r>
                      </m:e>
                      <m:sup>
                        <m:r>
                          <a:rPr lang="en-US" sz="3200" b="0" i="1" smtClean="0">
                            <a:solidFill>
                              <a:schemeClr val="tx1"/>
                            </a:solidFill>
                            <a:latin typeface="Cambria Math" panose="02040503050406030204" pitchFamily="18" charset="0"/>
                          </a:rPr>
                          <m:t>′′</m:t>
                        </m:r>
                      </m:sup>
                    </m:sSup>
                    <m:d>
                      <m:dPr>
                        <m:ctrlPr>
                          <a:rPr lang="en-US" sz="3200" b="0" i="1" smtClean="0">
                            <a:solidFill>
                              <a:schemeClr val="tx1"/>
                            </a:solidFill>
                            <a:latin typeface="Cambria Math" panose="02040503050406030204" pitchFamily="18" charset="0"/>
                          </a:rPr>
                        </m:ctrlPr>
                      </m:dPr>
                      <m:e>
                        <m:r>
                          <a:rPr lang="en-US" sz="3200" i="1">
                            <a:solidFill>
                              <a:srgbClr val="7030A0"/>
                            </a:solidFill>
                            <a:latin typeface="Cambria Math" panose="02040503050406030204" pitchFamily="18" charset="0"/>
                          </a:rPr>
                          <m:t>𝛽</m:t>
                        </m:r>
                      </m:e>
                    </m:d>
                    <m:r>
                      <a:rPr lang="en-US" sz="3200" b="0" i="1" smtClean="0">
                        <a:solidFill>
                          <a:schemeClr val="tx1"/>
                        </a:solidFill>
                        <a:latin typeface="Cambria Math" panose="02040503050406030204" pitchFamily="18" charset="0"/>
                      </a:rPr>
                      <m:t>=−</m:t>
                    </m:r>
                    <m:f>
                      <m:fPr>
                        <m:ctrlPr>
                          <a:rPr lang="en-US" sz="3200" b="0" i="1" smtClean="0">
                            <a:solidFill>
                              <a:schemeClr val="tx1"/>
                            </a:solidFill>
                            <a:latin typeface="Cambria Math" panose="02040503050406030204" pitchFamily="18" charset="0"/>
                          </a:rPr>
                        </m:ctrlPr>
                      </m:fPr>
                      <m:num>
                        <m:r>
                          <a:rPr lang="en-US" sz="3200" b="0" i="1" smtClean="0">
                            <a:solidFill>
                              <a:schemeClr val="tx1"/>
                            </a:solidFill>
                            <a:latin typeface="Cambria Math" panose="02040503050406030204" pitchFamily="18" charset="0"/>
                          </a:rPr>
                          <m:t>3</m:t>
                        </m:r>
                      </m:num>
                      <m:den>
                        <m:r>
                          <a:rPr lang="en-US" sz="3200" b="0" i="1" smtClean="0">
                            <a:solidFill>
                              <a:schemeClr val="tx1"/>
                            </a:solidFill>
                            <a:latin typeface="Cambria Math" panose="02040503050406030204" pitchFamily="18" charset="0"/>
                          </a:rPr>
                          <m:t>2</m:t>
                        </m:r>
                      </m:den>
                    </m:f>
                    <m:sSup>
                      <m:sSupPr>
                        <m:ctrlPr>
                          <a:rPr lang="en-US" sz="3200" i="1">
                            <a:latin typeface="Cambria Math" panose="02040503050406030204" pitchFamily="18" charset="0"/>
                          </a:rPr>
                        </m:ctrlPr>
                      </m:sSupPr>
                      <m:e>
                        <m:d>
                          <m:dPr>
                            <m:ctrlPr>
                              <a:rPr lang="en-US" sz="3200" i="1">
                                <a:latin typeface="Cambria Math" panose="02040503050406030204" pitchFamily="18" charset="0"/>
                              </a:rPr>
                            </m:ctrlPr>
                          </m:dPr>
                          <m:e>
                            <m:r>
                              <a:rPr lang="en-US" sz="3200" i="1">
                                <a:latin typeface="Cambria Math" panose="02040503050406030204" pitchFamily="18" charset="0"/>
                              </a:rPr>
                              <m:t>1−</m:t>
                            </m:r>
                            <m:sSup>
                              <m:sSupPr>
                                <m:ctrlPr>
                                  <a:rPr lang="en-US" sz="3200" i="1">
                                    <a:latin typeface="Cambria Math" panose="02040503050406030204" pitchFamily="18" charset="0"/>
                                  </a:rPr>
                                </m:ctrlPr>
                              </m:sSupPr>
                              <m:e>
                                <m:r>
                                  <a:rPr lang="en-US" sz="3200" i="1">
                                    <a:solidFill>
                                      <a:srgbClr val="7030A0"/>
                                    </a:solidFill>
                                    <a:latin typeface="Cambria Math" panose="02040503050406030204" pitchFamily="18" charset="0"/>
                                  </a:rPr>
                                  <m:t>𝛽</m:t>
                                </m:r>
                              </m:e>
                              <m:sup>
                                <m:r>
                                  <a:rPr lang="en-US" sz="3200" i="1">
                                    <a:latin typeface="Cambria Math" panose="02040503050406030204" pitchFamily="18" charset="0"/>
                                  </a:rPr>
                                  <m:t>2</m:t>
                                </m:r>
                              </m:sup>
                            </m:sSup>
                          </m:e>
                        </m:d>
                      </m:e>
                      <m:sup>
                        <m:r>
                          <a:rPr lang="en-US" sz="3200" i="1">
                            <a:latin typeface="Cambria Math" panose="02040503050406030204" pitchFamily="18" charset="0"/>
                          </a:rPr>
                          <m:t>−</m:t>
                        </m:r>
                        <m:f>
                          <m:fPr>
                            <m:ctrlPr>
                              <a:rPr lang="en-US" sz="3200" i="1">
                                <a:latin typeface="Cambria Math" panose="02040503050406030204" pitchFamily="18" charset="0"/>
                              </a:rPr>
                            </m:ctrlPr>
                          </m:fPr>
                          <m:num>
                            <m:r>
                              <a:rPr lang="en-US" sz="3200" b="0" i="1" smtClean="0">
                                <a:latin typeface="Cambria Math" panose="02040503050406030204" pitchFamily="18" charset="0"/>
                              </a:rPr>
                              <m:t>5</m:t>
                            </m:r>
                          </m:num>
                          <m:den>
                            <m:r>
                              <a:rPr lang="en-US" sz="3200" i="1">
                                <a:latin typeface="Cambria Math" panose="02040503050406030204" pitchFamily="18" charset="0"/>
                              </a:rPr>
                              <m:t>2</m:t>
                            </m:r>
                          </m:den>
                        </m:f>
                      </m:sup>
                    </m:sSup>
                    <m:d>
                      <m:dPr>
                        <m:ctrlPr>
                          <a:rPr lang="en-US" sz="3200" i="1">
                            <a:latin typeface="Cambria Math" panose="02040503050406030204" pitchFamily="18" charset="0"/>
                          </a:rPr>
                        </m:ctrlPr>
                      </m:dPr>
                      <m:e>
                        <m:r>
                          <a:rPr lang="en-US" sz="3200" b="0" i="1" smtClean="0">
                            <a:latin typeface="Cambria Math" panose="02040503050406030204" pitchFamily="18" charset="0"/>
                          </a:rPr>
                          <m:t>−</m:t>
                        </m:r>
                        <m:r>
                          <a:rPr lang="en-US" sz="3200" i="1">
                            <a:latin typeface="Cambria Math" panose="02040503050406030204" pitchFamily="18" charset="0"/>
                          </a:rPr>
                          <m:t>2</m:t>
                        </m:r>
                        <m:r>
                          <a:rPr lang="en-US" sz="3200" i="1">
                            <a:solidFill>
                              <a:srgbClr val="7030A0"/>
                            </a:solidFill>
                            <a:latin typeface="Cambria Math" panose="02040503050406030204" pitchFamily="18" charset="0"/>
                          </a:rPr>
                          <m:t>𝛽</m:t>
                        </m:r>
                      </m:e>
                    </m:d>
                    <m:d>
                      <m:dPr>
                        <m:ctrlPr>
                          <a:rPr lang="en-US" sz="3200" i="1">
                            <a:latin typeface="Cambria Math" panose="02040503050406030204" pitchFamily="18" charset="0"/>
                          </a:rPr>
                        </m:ctrlPr>
                      </m:dPr>
                      <m:e>
                        <m:r>
                          <a:rPr lang="en-US" sz="3200" i="1">
                            <a:solidFill>
                              <a:srgbClr val="7030A0"/>
                            </a:solidFill>
                            <a:latin typeface="Cambria Math" panose="02040503050406030204" pitchFamily="18" charset="0"/>
                          </a:rPr>
                          <m:t>𝛽</m:t>
                        </m:r>
                      </m:e>
                    </m:d>
                    <m:r>
                      <a:rPr lang="en-US" sz="3200" b="0" i="1" smtClean="0">
                        <a:solidFill>
                          <a:schemeClr val="tx1"/>
                        </a:solidFill>
                        <a:latin typeface="Cambria Math" panose="02040503050406030204" pitchFamily="18" charset="0"/>
                      </a:rPr>
                      <m:t>+</m:t>
                    </m:r>
                    <m:sSup>
                      <m:sSupPr>
                        <m:ctrlPr>
                          <a:rPr lang="en-US" sz="3200" b="0" i="1" smtClean="0">
                            <a:solidFill>
                              <a:schemeClr val="tx1"/>
                            </a:solidFill>
                            <a:latin typeface="Cambria Math" panose="02040503050406030204" pitchFamily="18" charset="0"/>
                          </a:rPr>
                        </m:ctrlPr>
                      </m:sSupPr>
                      <m:e>
                        <m:d>
                          <m:dPr>
                            <m:ctrlPr>
                              <a:rPr lang="en-US" sz="3200" b="0" i="1" smtClean="0">
                                <a:solidFill>
                                  <a:schemeClr val="tx1"/>
                                </a:solidFill>
                                <a:latin typeface="Cambria Math" panose="02040503050406030204" pitchFamily="18" charset="0"/>
                              </a:rPr>
                            </m:ctrlPr>
                          </m:dPr>
                          <m:e>
                            <m:r>
                              <a:rPr lang="en-US" sz="3200" i="1">
                                <a:latin typeface="Cambria Math" panose="02040503050406030204" pitchFamily="18" charset="0"/>
                              </a:rPr>
                              <m:t>1−</m:t>
                            </m:r>
                            <m:sSup>
                              <m:sSupPr>
                                <m:ctrlPr>
                                  <a:rPr lang="en-US" sz="3200" i="1">
                                    <a:latin typeface="Cambria Math" panose="02040503050406030204" pitchFamily="18" charset="0"/>
                                  </a:rPr>
                                </m:ctrlPr>
                              </m:sSupPr>
                              <m:e>
                                <m:r>
                                  <a:rPr lang="en-US" sz="3200" i="1">
                                    <a:solidFill>
                                      <a:srgbClr val="7030A0"/>
                                    </a:solidFill>
                                    <a:latin typeface="Cambria Math" panose="02040503050406030204" pitchFamily="18" charset="0"/>
                                  </a:rPr>
                                  <m:t>𝛽</m:t>
                                </m:r>
                              </m:e>
                              <m:sup>
                                <m:r>
                                  <a:rPr lang="en-US" sz="3200" i="1">
                                    <a:latin typeface="Cambria Math" panose="02040503050406030204" pitchFamily="18" charset="0"/>
                                  </a:rPr>
                                  <m:t>2</m:t>
                                </m:r>
                              </m:sup>
                            </m:sSup>
                          </m:e>
                        </m:d>
                      </m:e>
                      <m:sup>
                        <m:r>
                          <a:rPr lang="en-US" sz="3200" b="0" i="1" smtClean="0">
                            <a:solidFill>
                              <a:schemeClr val="tx1"/>
                            </a:solidFill>
                            <a:latin typeface="Cambria Math" panose="02040503050406030204" pitchFamily="18" charset="0"/>
                          </a:rPr>
                          <m:t>−</m:t>
                        </m:r>
                        <m:f>
                          <m:fPr>
                            <m:ctrlPr>
                              <a:rPr lang="en-US" sz="3200" b="0" i="1" smtClean="0">
                                <a:solidFill>
                                  <a:schemeClr val="tx1"/>
                                </a:solidFill>
                                <a:latin typeface="Cambria Math" panose="02040503050406030204" pitchFamily="18" charset="0"/>
                              </a:rPr>
                            </m:ctrlPr>
                          </m:fPr>
                          <m:num>
                            <m:r>
                              <a:rPr lang="en-US" sz="3200" b="0" i="1" smtClean="0">
                                <a:solidFill>
                                  <a:schemeClr val="tx1"/>
                                </a:solidFill>
                                <a:latin typeface="Cambria Math" panose="02040503050406030204" pitchFamily="18" charset="0"/>
                              </a:rPr>
                              <m:t>3</m:t>
                            </m:r>
                          </m:num>
                          <m:den>
                            <m:r>
                              <a:rPr lang="en-US" sz="3200" b="0" i="1" smtClean="0">
                                <a:solidFill>
                                  <a:schemeClr val="tx1"/>
                                </a:solidFill>
                                <a:latin typeface="Cambria Math" panose="02040503050406030204" pitchFamily="18" charset="0"/>
                              </a:rPr>
                              <m:t>2</m:t>
                            </m:r>
                          </m:den>
                        </m:f>
                      </m:sup>
                    </m:sSup>
                  </m:oMath>
                </a14:m>
                <a:r>
                  <a:rPr lang="en-CA" sz="3200" dirty="0">
                    <a:solidFill>
                      <a:schemeClr val="tx1"/>
                    </a:solidFill>
                  </a:rPr>
                  <a:t> </a:t>
                </a:r>
              </a:p>
            </p:txBody>
          </p:sp>
        </mc:Choice>
        <mc:Fallback xmlns="">
          <p:sp>
            <p:nvSpPr>
              <p:cNvPr id="13" name="TextBox 12">
                <a:extLst>
                  <a:ext uri="{FF2B5EF4-FFF2-40B4-BE49-F238E27FC236}">
                    <a16:creationId xmlns:a16="http://schemas.microsoft.com/office/drawing/2014/main" id="{FB63734D-CB6C-45E6-B078-BE7BD8DB9318}"/>
                  </a:ext>
                </a:extLst>
              </p:cNvPr>
              <p:cNvSpPr txBox="1">
                <a:spLocks noRot="1" noChangeAspect="1" noMove="1" noResize="1" noEditPoints="1" noAdjustHandles="1" noChangeArrowheads="1" noChangeShapeType="1" noTextEdit="1"/>
              </p:cNvSpPr>
              <p:nvPr/>
            </p:nvSpPr>
            <p:spPr>
              <a:xfrm>
                <a:off x="206402" y="3924797"/>
                <a:ext cx="8524643" cy="887102"/>
              </a:xfrm>
              <a:prstGeom prst="rect">
                <a:avLst/>
              </a:prstGeom>
              <a:blipFill>
                <a:blip r:embed="rId7"/>
                <a:stretch>
                  <a:fillRect/>
                </a:stretch>
              </a:blipFill>
              <a:ln w="38100">
                <a:no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CA9FD061-252F-4104-9799-9C51612450C0}"/>
                  </a:ext>
                </a:extLst>
              </p:cNvPr>
              <p:cNvSpPr txBox="1"/>
              <p:nvPr/>
            </p:nvSpPr>
            <p:spPr>
              <a:xfrm>
                <a:off x="8205558" y="2989503"/>
                <a:ext cx="2955898" cy="707886"/>
              </a:xfrm>
              <a:prstGeom prst="rect">
                <a:avLst/>
              </a:prstGeom>
              <a:noFill/>
              <a:ln w="38100">
                <a:solidFill>
                  <a:schemeClr val="tx1"/>
                </a:solid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4000" b="0" i="1" smtClean="0">
                          <a:solidFill>
                            <a:schemeClr val="tx1"/>
                          </a:solidFill>
                          <a:latin typeface="Cambria Math" panose="02040503050406030204" pitchFamily="18" charset="0"/>
                        </a:rPr>
                        <m:t>⇒</m:t>
                      </m:r>
                      <m:sSup>
                        <m:sSupPr>
                          <m:ctrlPr>
                            <a:rPr lang="en-US" sz="4000" b="0" i="1" smtClean="0">
                              <a:solidFill>
                                <a:schemeClr val="tx1"/>
                              </a:solidFill>
                              <a:latin typeface="Cambria Math" panose="02040503050406030204" pitchFamily="18" charset="0"/>
                            </a:rPr>
                          </m:ctrlPr>
                        </m:sSupPr>
                        <m:e>
                          <m:r>
                            <a:rPr lang="en-US" sz="4000" i="1" smtClean="0">
                              <a:solidFill>
                                <a:schemeClr val="tx1"/>
                              </a:solidFill>
                              <a:latin typeface="Cambria Math" panose="02040503050406030204" pitchFamily="18" charset="0"/>
                            </a:rPr>
                            <m:t>𝛾</m:t>
                          </m:r>
                        </m:e>
                        <m:sup>
                          <m:r>
                            <a:rPr lang="en-US" sz="4000" b="0" i="1" smtClean="0">
                              <a:solidFill>
                                <a:schemeClr val="tx1"/>
                              </a:solidFill>
                              <a:latin typeface="Cambria Math" panose="02040503050406030204" pitchFamily="18" charset="0"/>
                            </a:rPr>
                            <m:t>′</m:t>
                          </m:r>
                        </m:sup>
                      </m:sSup>
                      <m:d>
                        <m:dPr>
                          <m:ctrlPr>
                            <a:rPr lang="en-US" sz="4000" b="0" i="1" smtClean="0">
                              <a:solidFill>
                                <a:schemeClr val="tx1"/>
                              </a:solidFill>
                              <a:latin typeface="Cambria Math" panose="02040503050406030204" pitchFamily="18" charset="0"/>
                            </a:rPr>
                          </m:ctrlPr>
                        </m:dPr>
                        <m:e>
                          <m:r>
                            <a:rPr lang="en-US" sz="4000" b="0" i="1" smtClean="0">
                              <a:solidFill>
                                <a:schemeClr val="tx1"/>
                              </a:solidFill>
                              <a:latin typeface="Cambria Math" panose="02040503050406030204" pitchFamily="18" charset="0"/>
                            </a:rPr>
                            <m:t>0</m:t>
                          </m:r>
                        </m:e>
                      </m:d>
                      <m:r>
                        <a:rPr lang="en-US" sz="4000" b="0" i="1" smtClean="0">
                          <a:solidFill>
                            <a:schemeClr val="tx1"/>
                          </a:solidFill>
                          <a:latin typeface="Cambria Math" panose="02040503050406030204" pitchFamily="18" charset="0"/>
                        </a:rPr>
                        <m:t>=0</m:t>
                      </m:r>
                    </m:oMath>
                  </m:oMathPara>
                </a14:m>
                <a:endParaRPr lang="en-CA" sz="4000" dirty="0">
                  <a:solidFill>
                    <a:schemeClr val="tx1"/>
                  </a:solidFill>
                </a:endParaRPr>
              </a:p>
            </p:txBody>
          </p:sp>
        </mc:Choice>
        <mc:Fallback xmlns="">
          <p:sp>
            <p:nvSpPr>
              <p:cNvPr id="15" name="TextBox 14">
                <a:extLst>
                  <a:ext uri="{FF2B5EF4-FFF2-40B4-BE49-F238E27FC236}">
                    <a16:creationId xmlns:a16="http://schemas.microsoft.com/office/drawing/2014/main" id="{CA9FD061-252F-4104-9799-9C51612450C0}"/>
                  </a:ext>
                </a:extLst>
              </p:cNvPr>
              <p:cNvSpPr txBox="1">
                <a:spLocks noRot="1" noChangeAspect="1" noMove="1" noResize="1" noEditPoints="1" noAdjustHandles="1" noChangeArrowheads="1" noChangeShapeType="1" noTextEdit="1"/>
              </p:cNvSpPr>
              <p:nvPr/>
            </p:nvSpPr>
            <p:spPr>
              <a:xfrm>
                <a:off x="8205558" y="2989503"/>
                <a:ext cx="2955898" cy="707886"/>
              </a:xfrm>
              <a:prstGeom prst="rect">
                <a:avLst/>
              </a:prstGeom>
              <a:blipFill>
                <a:blip r:embed="rId8"/>
                <a:stretch>
                  <a:fillRect/>
                </a:stretch>
              </a:blipFill>
              <a:ln w="38100">
                <a:solidFill>
                  <a:schemeClr val="tx1"/>
                </a:solid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47CA48D9-F305-48C0-B2B9-9B0FB3B145B4}"/>
                  </a:ext>
                </a:extLst>
              </p:cNvPr>
              <p:cNvSpPr txBox="1"/>
              <p:nvPr/>
            </p:nvSpPr>
            <p:spPr>
              <a:xfrm>
                <a:off x="8176061" y="1832984"/>
                <a:ext cx="2841598" cy="707886"/>
              </a:xfrm>
              <a:prstGeom prst="rect">
                <a:avLst/>
              </a:prstGeom>
              <a:noFill/>
              <a:ln w="38100">
                <a:solidFill>
                  <a:schemeClr val="tx1"/>
                </a:solid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4000" b="0" i="1" smtClean="0">
                          <a:solidFill>
                            <a:schemeClr val="tx1"/>
                          </a:solidFill>
                          <a:latin typeface="Cambria Math" panose="02040503050406030204" pitchFamily="18" charset="0"/>
                        </a:rPr>
                        <m:t>⇒</m:t>
                      </m:r>
                      <m:r>
                        <a:rPr lang="en-US" sz="4000" b="0" i="1" smtClean="0">
                          <a:solidFill>
                            <a:schemeClr val="tx1"/>
                          </a:solidFill>
                          <a:latin typeface="Cambria Math" panose="02040503050406030204" pitchFamily="18" charset="0"/>
                        </a:rPr>
                        <m:t>𝛾</m:t>
                      </m:r>
                      <m:d>
                        <m:dPr>
                          <m:ctrlPr>
                            <a:rPr lang="en-US" sz="4000" b="0" i="1" smtClean="0">
                              <a:solidFill>
                                <a:schemeClr val="tx1"/>
                              </a:solidFill>
                              <a:latin typeface="Cambria Math" panose="02040503050406030204" pitchFamily="18" charset="0"/>
                            </a:rPr>
                          </m:ctrlPr>
                        </m:dPr>
                        <m:e>
                          <m:r>
                            <a:rPr lang="en-US" sz="4000" b="0" i="1" smtClean="0">
                              <a:solidFill>
                                <a:schemeClr val="tx1"/>
                              </a:solidFill>
                              <a:latin typeface="Cambria Math" panose="02040503050406030204" pitchFamily="18" charset="0"/>
                            </a:rPr>
                            <m:t>0</m:t>
                          </m:r>
                        </m:e>
                      </m:d>
                      <m:r>
                        <a:rPr lang="en-US" sz="4000" b="0" i="1" smtClean="0">
                          <a:solidFill>
                            <a:schemeClr val="tx1"/>
                          </a:solidFill>
                          <a:latin typeface="Cambria Math" panose="02040503050406030204" pitchFamily="18" charset="0"/>
                        </a:rPr>
                        <m:t>=1</m:t>
                      </m:r>
                    </m:oMath>
                  </m:oMathPara>
                </a14:m>
                <a:endParaRPr lang="en-CA" sz="4000" dirty="0">
                  <a:solidFill>
                    <a:schemeClr val="tx1"/>
                  </a:solidFill>
                </a:endParaRPr>
              </a:p>
            </p:txBody>
          </p:sp>
        </mc:Choice>
        <mc:Fallback xmlns="">
          <p:sp>
            <p:nvSpPr>
              <p:cNvPr id="17" name="TextBox 16">
                <a:extLst>
                  <a:ext uri="{FF2B5EF4-FFF2-40B4-BE49-F238E27FC236}">
                    <a16:creationId xmlns:a16="http://schemas.microsoft.com/office/drawing/2014/main" id="{47CA48D9-F305-48C0-B2B9-9B0FB3B145B4}"/>
                  </a:ext>
                </a:extLst>
              </p:cNvPr>
              <p:cNvSpPr txBox="1">
                <a:spLocks noRot="1" noChangeAspect="1" noMove="1" noResize="1" noEditPoints="1" noAdjustHandles="1" noChangeArrowheads="1" noChangeShapeType="1" noTextEdit="1"/>
              </p:cNvSpPr>
              <p:nvPr/>
            </p:nvSpPr>
            <p:spPr>
              <a:xfrm>
                <a:off x="8176061" y="1832984"/>
                <a:ext cx="2841598" cy="707886"/>
              </a:xfrm>
              <a:prstGeom prst="rect">
                <a:avLst/>
              </a:prstGeom>
              <a:blipFill>
                <a:blip r:embed="rId9"/>
                <a:stretch>
                  <a:fillRect/>
                </a:stretch>
              </a:blipFill>
              <a:ln w="38100">
                <a:solidFill>
                  <a:schemeClr val="tx1"/>
                </a:solid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F64DED14-A624-4582-97B6-1DD7666D2018}"/>
                  </a:ext>
                </a:extLst>
              </p:cNvPr>
              <p:cNvSpPr txBox="1"/>
              <p:nvPr/>
            </p:nvSpPr>
            <p:spPr>
              <a:xfrm>
                <a:off x="8778901" y="3988092"/>
                <a:ext cx="3070198" cy="707886"/>
              </a:xfrm>
              <a:prstGeom prst="rect">
                <a:avLst/>
              </a:prstGeom>
              <a:noFill/>
              <a:ln w="38100">
                <a:solidFill>
                  <a:schemeClr val="tx1"/>
                </a:solidFill>
              </a:ln>
            </p:spPr>
            <p:txBody>
              <a:bodyPr wrap="square" rtlCol="0">
                <a:spAutoFit/>
              </a:bodyPr>
              <a:lstStyle/>
              <a:p>
                <a14:m>
                  <m:oMath xmlns:m="http://schemas.openxmlformats.org/officeDocument/2006/math">
                    <m:r>
                      <a:rPr lang="en-US" sz="4000" b="0" i="1" smtClean="0">
                        <a:solidFill>
                          <a:schemeClr val="tx1"/>
                        </a:solidFill>
                        <a:latin typeface="Cambria Math" panose="02040503050406030204" pitchFamily="18" charset="0"/>
                      </a:rPr>
                      <m:t>⇒</m:t>
                    </m:r>
                    <m:sSup>
                      <m:sSupPr>
                        <m:ctrlPr>
                          <a:rPr lang="en-US" sz="4000" b="0" i="1" smtClean="0">
                            <a:solidFill>
                              <a:schemeClr val="tx1"/>
                            </a:solidFill>
                            <a:latin typeface="Cambria Math" panose="02040503050406030204" pitchFamily="18" charset="0"/>
                          </a:rPr>
                        </m:ctrlPr>
                      </m:sSupPr>
                      <m:e>
                        <m:r>
                          <a:rPr lang="en-US" sz="4000" i="1" smtClean="0">
                            <a:solidFill>
                              <a:schemeClr val="tx1"/>
                            </a:solidFill>
                            <a:latin typeface="Cambria Math" panose="02040503050406030204" pitchFamily="18" charset="0"/>
                          </a:rPr>
                          <m:t>𝛾</m:t>
                        </m:r>
                      </m:e>
                      <m:sup>
                        <m:r>
                          <a:rPr lang="en-US" sz="4000" b="0" i="1" smtClean="0">
                            <a:solidFill>
                              <a:schemeClr val="tx1"/>
                            </a:solidFill>
                            <a:latin typeface="Cambria Math" panose="02040503050406030204" pitchFamily="18" charset="0"/>
                          </a:rPr>
                          <m:t>′′</m:t>
                        </m:r>
                      </m:sup>
                    </m:sSup>
                    <m:d>
                      <m:dPr>
                        <m:ctrlPr>
                          <a:rPr lang="en-US" sz="4000" b="0" i="1" smtClean="0">
                            <a:solidFill>
                              <a:schemeClr val="tx1"/>
                            </a:solidFill>
                            <a:latin typeface="Cambria Math" panose="02040503050406030204" pitchFamily="18" charset="0"/>
                          </a:rPr>
                        </m:ctrlPr>
                      </m:dPr>
                      <m:e>
                        <m:r>
                          <a:rPr lang="en-US" sz="4000" b="0" i="1" smtClean="0">
                            <a:solidFill>
                              <a:schemeClr val="tx1"/>
                            </a:solidFill>
                            <a:latin typeface="Cambria Math" panose="02040503050406030204" pitchFamily="18" charset="0"/>
                          </a:rPr>
                          <m:t>0</m:t>
                        </m:r>
                      </m:e>
                    </m:d>
                    <m:r>
                      <a:rPr lang="en-US" sz="4000" b="0" i="1" smtClean="0">
                        <a:solidFill>
                          <a:schemeClr val="tx1"/>
                        </a:solidFill>
                        <a:latin typeface="Cambria Math" panose="02040503050406030204" pitchFamily="18" charset="0"/>
                      </a:rPr>
                      <m:t>=1</m:t>
                    </m:r>
                  </m:oMath>
                </a14:m>
                <a:r>
                  <a:rPr lang="en-CA" sz="4000" dirty="0">
                    <a:solidFill>
                      <a:schemeClr val="tx1"/>
                    </a:solidFill>
                  </a:rPr>
                  <a:t> </a:t>
                </a:r>
              </a:p>
            </p:txBody>
          </p:sp>
        </mc:Choice>
        <mc:Fallback xmlns="">
          <p:sp>
            <p:nvSpPr>
              <p:cNvPr id="21" name="TextBox 20">
                <a:extLst>
                  <a:ext uri="{FF2B5EF4-FFF2-40B4-BE49-F238E27FC236}">
                    <a16:creationId xmlns:a16="http://schemas.microsoft.com/office/drawing/2014/main" id="{F64DED14-A624-4582-97B6-1DD7666D2018}"/>
                  </a:ext>
                </a:extLst>
              </p:cNvPr>
              <p:cNvSpPr txBox="1">
                <a:spLocks noRot="1" noChangeAspect="1" noMove="1" noResize="1" noEditPoints="1" noAdjustHandles="1" noChangeArrowheads="1" noChangeShapeType="1" noTextEdit="1"/>
              </p:cNvSpPr>
              <p:nvPr/>
            </p:nvSpPr>
            <p:spPr>
              <a:xfrm>
                <a:off x="8778901" y="3988092"/>
                <a:ext cx="3070198" cy="707886"/>
              </a:xfrm>
              <a:prstGeom prst="rect">
                <a:avLst/>
              </a:prstGeom>
              <a:blipFill>
                <a:blip r:embed="rId10"/>
                <a:stretch>
                  <a:fillRect/>
                </a:stretch>
              </a:blipFill>
              <a:ln w="38100">
                <a:solidFill>
                  <a:schemeClr val="tx1"/>
                </a:solid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C2336885-F3BD-4D98-BBD3-7A6431955688}"/>
                  </a:ext>
                </a:extLst>
              </p:cNvPr>
              <p:cNvSpPr txBox="1"/>
              <p:nvPr/>
            </p:nvSpPr>
            <p:spPr>
              <a:xfrm>
                <a:off x="7916506" y="5170638"/>
                <a:ext cx="3854755" cy="1323439"/>
              </a:xfrm>
              <a:prstGeom prst="rect">
                <a:avLst/>
              </a:prstGeom>
              <a:noFill/>
              <a:ln w="38100">
                <a:solidFill>
                  <a:schemeClr val="tx1"/>
                </a:solid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rPr>
                        <m:t>⋯</m:t>
                      </m:r>
                      <m:r>
                        <a:rPr lang="en-US" sz="4000" b="0" i="1" smtClean="0">
                          <a:latin typeface="Cambria Math" panose="02040503050406030204" pitchFamily="18" charset="0"/>
                        </a:rPr>
                        <m:t>⇒</m:t>
                      </m:r>
                      <m:sSup>
                        <m:sSupPr>
                          <m:ctrlPr>
                            <a:rPr lang="en-US" sz="4000" i="1">
                              <a:latin typeface="Cambria Math" panose="02040503050406030204" pitchFamily="18" charset="0"/>
                            </a:rPr>
                          </m:ctrlPr>
                        </m:sSupPr>
                        <m:e>
                          <m:r>
                            <a:rPr lang="en-US" sz="4000" i="1">
                              <a:latin typeface="Cambria Math" panose="02040503050406030204" pitchFamily="18" charset="0"/>
                            </a:rPr>
                            <m:t>𝛾</m:t>
                          </m:r>
                        </m:e>
                        <m:sup>
                          <m:r>
                            <a:rPr lang="en-US" sz="4000" i="1">
                              <a:latin typeface="Cambria Math" panose="02040503050406030204" pitchFamily="18" charset="0"/>
                            </a:rPr>
                            <m:t>′′′</m:t>
                          </m:r>
                        </m:sup>
                      </m:sSup>
                      <m:d>
                        <m:dPr>
                          <m:ctrlPr>
                            <a:rPr lang="en-US" sz="4000" i="1">
                              <a:latin typeface="Cambria Math" panose="02040503050406030204" pitchFamily="18" charset="0"/>
                            </a:rPr>
                          </m:ctrlPr>
                        </m:dPr>
                        <m:e>
                          <m:r>
                            <a:rPr lang="en-US" sz="4000" i="1">
                              <a:latin typeface="Cambria Math" panose="02040503050406030204" pitchFamily="18" charset="0"/>
                            </a:rPr>
                            <m:t>0</m:t>
                          </m:r>
                        </m:e>
                      </m:d>
                      <m:r>
                        <a:rPr lang="en-US" sz="4000" i="1">
                          <a:latin typeface="Cambria Math" panose="02040503050406030204" pitchFamily="18" charset="0"/>
                        </a:rPr>
                        <m:t>=0</m:t>
                      </m:r>
                    </m:oMath>
                    <m:oMath xmlns:m="http://schemas.openxmlformats.org/officeDocument/2006/math">
                      <m:r>
                        <a:rPr lang="en-US" sz="4000" i="1">
                          <a:latin typeface="Cambria Math" panose="02040503050406030204" pitchFamily="18" charset="0"/>
                        </a:rPr>
                        <m:t>⋯⇒</m:t>
                      </m:r>
                      <m:sSup>
                        <m:sSupPr>
                          <m:ctrlPr>
                            <a:rPr lang="en-US" sz="4000" b="0" i="1" smtClean="0">
                              <a:solidFill>
                                <a:schemeClr val="tx1"/>
                              </a:solidFill>
                              <a:latin typeface="Cambria Math" panose="02040503050406030204" pitchFamily="18" charset="0"/>
                            </a:rPr>
                          </m:ctrlPr>
                        </m:sSupPr>
                        <m:e>
                          <m:r>
                            <a:rPr lang="en-US" sz="4000" i="1" smtClean="0">
                              <a:solidFill>
                                <a:schemeClr val="tx1"/>
                              </a:solidFill>
                              <a:latin typeface="Cambria Math" panose="02040503050406030204" pitchFamily="18" charset="0"/>
                            </a:rPr>
                            <m:t>𝛾</m:t>
                          </m:r>
                        </m:e>
                        <m:sup>
                          <m:r>
                            <a:rPr lang="en-US" sz="4000" b="0" i="1" smtClean="0">
                              <a:solidFill>
                                <a:schemeClr val="tx1"/>
                              </a:solidFill>
                              <a:latin typeface="Cambria Math" panose="02040503050406030204" pitchFamily="18" charset="0"/>
                            </a:rPr>
                            <m:t>′′′′</m:t>
                          </m:r>
                        </m:sup>
                      </m:sSup>
                      <m:d>
                        <m:dPr>
                          <m:ctrlPr>
                            <a:rPr lang="en-US" sz="4000" b="0" i="1" smtClean="0">
                              <a:solidFill>
                                <a:schemeClr val="tx1"/>
                              </a:solidFill>
                              <a:latin typeface="Cambria Math" panose="02040503050406030204" pitchFamily="18" charset="0"/>
                            </a:rPr>
                          </m:ctrlPr>
                        </m:dPr>
                        <m:e>
                          <m:r>
                            <a:rPr lang="en-US" sz="4000" b="0" i="1" smtClean="0">
                              <a:solidFill>
                                <a:schemeClr val="tx1"/>
                              </a:solidFill>
                              <a:latin typeface="Cambria Math" panose="02040503050406030204" pitchFamily="18" charset="0"/>
                            </a:rPr>
                            <m:t>0</m:t>
                          </m:r>
                        </m:e>
                      </m:d>
                      <m:r>
                        <a:rPr lang="en-US" sz="4000" b="0" i="1" smtClean="0">
                          <a:solidFill>
                            <a:schemeClr val="tx1"/>
                          </a:solidFill>
                          <a:latin typeface="Cambria Math" panose="02040503050406030204" pitchFamily="18" charset="0"/>
                        </a:rPr>
                        <m:t>=9</m:t>
                      </m:r>
                    </m:oMath>
                  </m:oMathPara>
                </a14:m>
                <a:endParaRPr lang="en-CA" sz="4000" dirty="0">
                  <a:solidFill>
                    <a:schemeClr val="tx1"/>
                  </a:solidFill>
                </a:endParaRPr>
              </a:p>
            </p:txBody>
          </p:sp>
        </mc:Choice>
        <mc:Fallback xmlns="">
          <p:sp>
            <p:nvSpPr>
              <p:cNvPr id="2" name="TextBox 1">
                <a:extLst>
                  <a:ext uri="{FF2B5EF4-FFF2-40B4-BE49-F238E27FC236}">
                    <a16:creationId xmlns:a16="http://schemas.microsoft.com/office/drawing/2014/main" id="{C2336885-F3BD-4D98-BBD3-7A6431955688}"/>
                  </a:ext>
                </a:extLst>
              </p:cNvPr>
              <p:cNvSpPr txBox="1">
                <a:spLocks noRot="1" noChangeAspect="1" noMove="1" noResize="1" noEditPoints="1" noAdjustHandles="1" noChangeArrowheads="1" noChangeShapeType="1" noTextEdit="1"/>
              </p:cNvSpPr>
              <p:nvPr/>
            </p:nvSpPr>
            <p:spPr>
              <a:xfrm>
                <a:off x="7916506" y="5170638"/>
                <a:ext cx="3854755" cy="1323439"/>
              </a:xfrm>
              <a:prstGeom prst="rect">
                <a:avLst/>
              </a:prstGeom>
              <a:blipFill>
                <a:blip r:embed="rId11"/>
                <a:stretch>
                  <a:fillRect/>
                </a:stretch>
              </a:blipFill>
              <a:ln w="38100">
                <a:solidFill>
                  <a:schemeClr val="tx1"/>
                </a:solidFill>
              </a:ln>
            </p:spPr>
            <p:txBody>
              <a:bodyPr/>
              <a:lstStyle/>
              <a:p>
                <a:r>
                  <a:rPr lang="en-CA">
                    <a:noFill/>
                  </a:rPr>
                  <a:t> </a:t>
                </a:r>
              </a:p>
            </p:txBody>
          </p:sp>
        </mc:Fallback>
      </mc:AlternateContent>
    </p:spTree>
    <p:custDataLst>
      <p:tags r:id="rId1"/>
    </p:custDataLst>
    <p:extLst>
      <p:ext uri="{BB962C8B-B14F-4D97-AF65-F5344CB8AC3E}">
        <p14:creationId xmlns:p14="http://schemas.microsoft.com/office/powerpoint/2010/main" val="1640967095"/>
      </p:ext>
    </p:extLst>
  </p:cSld>
  <p:clrMapOvr>
    <a:masterClrMapping/>
  </p:clrMapOvr>
  <mc:AlternateContent xmlns:mc="http://schemas.openxmlformats.org/markup-compatibility/2006" xmlns:p14="http://schemas.microsoft.com/office/powerpoint/2010/main">
    <mc:Choice Requires="p14">
      <p:transition spd="slow" p14:dur="2000" advTm="16960"/>
    </mc:Choice>
    <mc:Fallback xmlns="">
      <p:transition spd="slow" advTm="1696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1" grpId="0"/>
      <p:bldP spid="13" grpId="0"/>
      <p:bldP spid="15" grpId="0" animBg="1"/>
      <p:bldP spid="17" grpId="0" animBg="1"/>
      <p:bldP spid="21" grpId="0" animBg="1"/>
      <p:bldP spid="2"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BB154700-18C0-4D1D-8F50-0B806C2119AF}"/>
                  </a:ext>
                </a:extLst>
              </p:cNvPr>
              <p:cNvSpPr txBox="1"/>
              <p:nvPr/>
            </p:nvSpPr>
            <p:spPr>
              <a:xfrm>
                <a:off x="76200" y="238579"/>
                <a:ext cx="6134100" cy="984885"/>
              </a:xfrm>
              <a:prstGeom prst="rect">
                <a:avLst/>
              </a:prstGeom>
              <a:noFill/>
            </p:spPr>
            <p:txBody>
              <a:bodyPr wrap="square" rtlCol="0">
                <a:spAutoFit/>
              </a:bodyPr>
              <a:lstStyle/>
              <a:p>
                <a:r>
                  <a:rPr lang="en-US" sz="5800" dirty="0"/>
                  <a:t>What is </a:t>
                </a:r>
                <a14:m>
                  <m:oMath xmlns:m="http://schemas.openxmlformats.org/officeDocument/2006/math">
                    <m:sSup>
                      <m:sSupPr>
                        <m:ctrlPr>
                          <a:rPr lang="en-US" sz="5800" b="0" i="1" smtClean="0">
                            <a:solidFill>
                              <a:srgbClr val="FF0000"/>
                            </a:solidFill>
                            <a:latin typeface="Cambria Math" panose="02040503050406030204" pitchFamily="18" charset="0"/>
                          </a:rPr>
                        </m:ctrlPr>
                      </m:sSupPr>
                      <m:e>
                        <m:r>
                          <a:rPr lang="en-US" sz="5800" b="0" i="1" smtClean="0">
                            <a:solidFill>
                              <a:srgbClr val="FF0000"/>
                            </a:solidFill>
                            <a:latin typeface="Cambria Math" panose="02040503050406030204" pitchFamily="18" charset="0"/>
                          </a:rPr>
                          <m:t>𝑃</m:t>
                        </m:r>
                      </m:e>
                      <m:sup>
                        <m:r>
                          <a:rPr lang="en-US" sz="5800" b="0" i="1" smtClean="0">
                            <a:solidFill>
                              <a:srgbClr val="FF0000"/>
                            </a:solidFill>
                            <a:latin typeface="Cambria Math" panose="02040503050406030204" pitchFamily="18" charset="0"/>
                          </a:rPr>
                          <m:t>𝑡</m:t>
                        </m:r>
                      </m:sup>
                    </m:sSup>
                    <m:r>
                      <a:rPr lang="en-US" sz="5800" b="0" i="0" smtClean="0">
                        <a:solidFill>
                          <a:srgbClr val="FF0000"/>
                        </a:solidFill>
                        <a:latin typeface="Cambria Math" panose="02040503050406030204" pitchFamily="18" charset="0"/>
                      </a:rPr>
                      <m:t>=</m:t>
                    </m:r>
                    <m:r>
                      <a:rPr lang="en-US" sz="5800" b="0" i="1" smtClean="0">
                        <a:solidFill>
                          <a:srgbClr val="FF0000"/>
                        </a:solidFill>
                        <a:latin typeface="Cambria Math" panose="02040503050406030204" pitchFamily="18" charset="0"/>
                      </a:rPr>
                      <m:t>𝑚𝑐</m:t>
                    </m:r>
                    <m:r>
                      <a:rPr lang="en-US" sz="5800" i="1" smtClean="0">
                        <a:solidFill>
                          <a:srgbClr val="FF0000"/>
                        </a:solidFill>
                        <a:latin typeface="Cambria Math" panose="02040503050406030204" pitchFamily="18" charset="0"/>
                      </a:rPr>
                      <m:t>𝛾</m:t>
                    </m:r>
                  </m:oMath>
                </a14:m>
                <a:r>
                  <a:rPr lang="en-CA" sz="5800" dirty="0"/>
                  <a:t>?</a:t>
                </a:r>
              </a:p>
            </p:txBody>
          </p:sp>
        </mc:Choice>
        <mc:Fallback xmlns="">
          <p:sp>
            <p:nvSpPr>
              <p:cNvPr id="4" name="TextBox 3">
                <a:extLst>
                  <a:ext uri="{FF2B5EF4-FFF2-40B4-BE49-F238E27FC236}">
                    <a16:creationId xmlns:a16="http://schemas.microsoft.com/office/drawing/2014/main" id="{BB154700-18C0-4D1D-8F50-0B806C2119AF}"/>
                  </a:ext>
                </a:extLst>
              </p:cNvPr>
              <p:cNvSpPr txBox="1">
                <a:spLocks noRot="1" noChangeAspect="1" noMove="1" noResize="1" noEditPoints="1" noAdjustHandles="1" noChangeArrowheads="1" noChangeShapeType="1" noTextEdit="1"/>
              </p:cNvSpPr>
              <p:nvPr/>
            </p:nvSpPr>
            <p:spPr>
              <a:xfrm>
                <a:off x="76200" y="238579"/>
                <a:ext cx="6134100" cy="984885"/>
              </a:xfrm>
              <a:prstGeom prst="rect">
                <a:avLst/>
              </a:prstGeom>
              <a:blipFill>
                <a:blip r:embed="rId4"/>
                <a:stretch>
                  <a:fillRect l="-5765" t="-17284" r="-3976" b="-40123"/>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D692DED-C21C-413D-91D7-878E9713CB4A}"/>
                  </a:ext>
                </a:extLst>
              </p:cNvPr>
              <p:cNvSpPr txBox="1"/>
              <p:nvPr/>
            </p:nvSpPr>
            <p:spPr>
              <a:xfrm>
                <a:off x="6073803" y="171947"/>
                <a:ext cx="3378708" cy="1507272"/>
              </a:xfrm>
              <a:prstGeom prst="rect">
                <a:avLst/>
              </a:prstGeom>
              <a:noFill/>
              <a:ln w="38100">
                <a:solidFill>
                  <a:schemeClr val="tx1"/>
                </a:solid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4000" i="1" smtClean="0">
                          <a:solidFill>
                            <a:schemeClr val="tx1"/>
                          </a:solidFill>
                          <a:latin typeface="Cambria Math" panose="02040503050406030204" pitchFamily="18" charset="0"/>
                        </a:rPr>
                        <m:t>𝛾</m:t>
                      </m:r>
                      <m:r>
                        <a:rPr lang="en-US" sz="4000" b="0" i="1" smtClean="0">
                          <a:solidFill>
                            <a:schemeClr val="tx1"/>
                          </a:solidFill>
                          <a:latin typeface="Cambria Math" panose="02040503050406030204" pitchFamily="18" charset="0"/>
                        </a:rPr>
                        <m:t>=</m:t>
                      </m:r>
                      <m:f>
                        <m:fPr>
                          <m:ctrlPr>
                            <a:rPr lang="en-US" sz="4000" b="0" i="1" smtClean="0">
                              <a:solidFill>
                                <a:schemeClr val="tx1"/>
                              </a:solidFill>
                              <a:latin typeface="Cambria Math" panose="02040503050406030204" pitchFamily="18" charset="0"/>
                            </a:rPr>
                          </m:ctrlPr>
                        </m:fPr>
                        <m:num>
                          <m:r>
                            <a:rPr lang="en-US" sz="4000" b="0" i="1" smtClean="0">
                              <a:solidFill>
                                <a:schemeClr val="tx1"/>
                              </a:solidFill>
                              <a:latin typeface="Cambria Math" panose="02040503050406030204" pitchFamily="18" charset="0"/>
                            </a:rPr>
                            <m:t>1</m:t>
                          </m:r>
                        </m:num>
                        <m:den>
                          <m:rad>
                            <m:radPr>
                              <m:degHide m:val="on"/>
                              <m:ctrlPr>
                                <a:rPr lang="en-US" sz="4000" b="0" i="1" smtClean="0">
                                  <a:solidFill>
                                    <a:schemeClr val="tx1"/>
                                  </a:solidFill>
                                  <a:latin typeface="Cambria Math" panose="02040503050406030204" pitchFamily="18" charset="0"/>
                                </a:rPr>
                              </m:ctrlPr>
                            </m:radPr>
                            <m:deg/>
                            <m:e>
                              <m:r>
                                <a:rPr lang="en-US" sz="4000" b="0" i="1" smtClean="0">
                                  <a:solidFill>
                                    <a:schemeClr val="tx1"/>
                                  </a:solidFill>
                                  <a:latin typeface="Cambria Math" panose="02040503050406030204" pitchFamily="18" charset="0"/>
                                </a:rPr>
                                <m:t>1−</m:t>
                              </m:r>
                              <m:sSup>
                                <m:sSupPr>
                                  <m:ctrlPr>
                                    <a:rPr lang="en-US" sz="4000" b="0" i="1" smtClean="0">
                                      <a:solidFill>
                                        <a:schemeClr val="tx1"/>
                                      </a:solidFill>
                                      <a:latin typeface="Cambria Math" panose="02040503050406030204" pitchFamily="18" charset="0"/>
                                    </a:rPr>
                                  </m:ctrlPr>
                                </m:sSupPr>
                                <m:e>
                                  <m:r>
                                    <a:rPr lang="en-US" sz="4000" b="0" i="1" smtClean="0">
                                      <a:solidFill>
                                        <a:srgbClr val="7030A0"/>
                                      </a:solidFill>
                                      <a:latin typeface="Cambria Math" panose="02040503050406030204" pitchFamily="18" charset="0"/>
                                    </a:rPr>
                                    <m:t>𝛽</m:t>
                                  </m:r>
                                </m:e>
                                <m:sup>
                                  <m:r>
                                    <a:rPr lang="en-US" sz="4000" b="0" i="1" smtClean="0">
                                      <a:solidFill>
                                        <a:schemeClr val="tx1"/>
                                      </a:solidFill>
                                      <a:latin typeface="Cambria Math" panose="02040503050406030204" pitchFamily="18" charset="0"/>
                                    </a:rPr>
                                    <m:t>2</m:t>
                                  </m:r>
                                </m:sup>
                              </m:sSup>
                            </m:e>
                          </m:rad>
                        </m:den>
                      </m:f>
                    </m:oMath>
                  </m:oMathPara>
                </a14:m>
                <a:endParaRPr lang="en-CA" sz="4000" dirty="0">
                  <a:solidFill>
                    <a:schemeClr val="tx1"/>
                  </a:solidFill>
                </a:endParaRPr>
              </a:p>
            </p:txBody>
          </p:sp>
        </mc:Choice>
        <mc:Fallback xmlns="">
          <p:sp>
            <p:nvSpPr>
              <p:cNvPr id="5" name="TextBox 4">
                <a:extLst>
                  <a:ext uri="{FF2B5EF4-FFF2-40B4-BE49-F238E27FC236}">
                    <a16:creationId xmlns:a16="http://schemas.microsoft.com/office/drawing/2014/main" id="{5D692DED-C21C-413D-91D7-878E9713CB4A}"/>
                  </a:ext>
                </a:extLst>
              </p:cNvPr>
              <p:cNvSpPr txBox="1">
                <a:spLocks noRot="1" noChangeAspect="1" noMove="1" noResize="1" noEditPoints="1" noAdjustHandles="1" noChangeArrowheads="1" noChangeShapeType="1" noTextEdit="1"/>
              </p:cNvSpPr>
              <p:nvPr/>
            </p:nvSpPr>
            <p:spPr>
              <a:xfrm>
                <a:off x="6073803" y="171947"/>
                <a:ext cx="3378708" cy="1507272"/>
              </a:xfrm>
              <a:prstGeom prst="rect">
                <a:avLst/>
              </a:prstGeom>
              <a:blipFill>
                <a:blip r:embed="rId5"/>
                <a:stretch>
                  <a:fillRect/>
                </a:stretch>
              </a:blipFill>
              <a:ln w="38100">
                <a:solidFill>
                  <a:schemeClr val="tx1"/>
                </a:solid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C3039DC6-49DA-436A-867C-123FB8EFC36A}"/>
                  </a:ext>
                </a:extLst>
              </p:cNvPr>
              <p:cNvSpPr txBox="1"/>
              <p:nvPr/>
            </p:nvSpPr>
            <p:spPr>
              <a:xfrm>
                <a:off x="9922764" y="294132"/>
                <a:ext cx="1982724" cy="1253356"/>
              </a:xfrm>
              <a:prstGeom prst="rect">
                <a:avLst/>
              </a:prstGeom>
              <a:noFill/>
              <a:ln w="38100">
                <a:solidFill>
                  <a:schemeClr val="tx1"/>
                </a:solid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4400" b="0" i="1" smtClean="0">
                          <a:solidFill>
                            <a:srgbClr val="7030A0"/>
                          </a:solidFill>
                          <a:latin typeface="Cambria Math" panose="02040503050406030204" pitchFamily="18" charset="0"/>
                        </a:rPr>
                        <m:t>𝛽</m:t>
                      </m:r>
                      <m:r>
                        <a:rPr lang="en-US" sz="4400" b="0" i="1" smtClean="0">
                          <a:solidFill>
                            <a:schemeClr val="tx1"/>
                          </a:solidFill>
                          <a:latin typeface="Cambria Math" panose="02040503050406030204" pitchFamily="18" charset="0"/>
                        </a:rPr>
                        <m:t>=</m:t>
                      </m:r>
                      <m:f>
                        <m:fPr>
                          <m:ctrlPr>
                            <a:rPr lang="en-US" sz="4400" b="0" i="1" smtClean="0">
                              <a:solidFill>
                                <a:schemeClr val="tx1"/>
                              </a:solidFill>
                              <a:latin typeface="Cambria Math" panose="02040503050406030204" pitchFamily="18" charset="0"/>
                            </a:rPr>
                          </m:ctrlPr>
                        </m:fPr>
                        <m:num>
                          <m:r>
                            <a:rPr lang="en-US" sz="4400" b="0" i="1" smtClean="0">
                              <a:solidFill>
                                <a:srgbClr val="00B050"/>
                              </a:solidFill>
                              <a:latin typeface="Cambria Math" panose="02040503050406030204" pitchFamily="18" charset="0"/>
                            </a:rPr>
                            <m:t>𝑢</m:t>
                          </m:r>
                        </m:num>
                        <m:den>
                          <m:r>
                            <a:rPr lang="en-US" sz="4400" b="0" i="1" smtClean="0">
                              <a:solidFill>
                                <a:schemeClr val="tx1"/>
                              </a:solidFill>
                              <a:latin typeface="Cambria Math" panose="02040503050406030204" pitchFamily="18" charset="0"/>
                            </a:rPr>
                            <m:t>𝑐</m:t>
                          </m:r>
                        </m:den>
                      </m:f>
                    </m:oMath>
                  </m:oMathPara>
                </a14:m>
                <a:endParaRPr lang="en-CA" sz="4400" dirty="0">
                  <a:solidFill>
                    <a:schemeClr val="tx1"/>
                  </a:solidFill>
                </a:endParaRPr>
              </a:p>
            </p:txBody>
          </p:sp>
        </mc:Choice>
        <mc:Fallback xmlns="">
          <p:sp>
            <p:nvSpPr>
              <p:cNvPr id="6" name="TextBox 5">
                <a:extLst>
                  <a:ext uri="{FF2B5EF4-FFF2-40B4-BE49-F238E27FC236}">
                    <a16:creationId xmlns:a16="http://schemas.microsoft.com/office/drawing/2014/main" id="{C3039DC6-49DA-436A-867C-123FB8EFC36A}"/>
                  </a:ext>
                </a:extLst>
              </p:cNvPr>
              <p:cNvSpPr txBox="1">
                <a:spLocks noRot="1" noChangeAspect="1" noMove="1" noResize="1" noEditPoints="1" noAdjustHandles="1" noChangeArrowheads="1" noChangeShapeType="1" noTextEdit="1"/>
              </p:cNvSpPr>
              <p:nvPr/>
            </p:nvSpPr>
            <p:spPr>
              <a:xfrm>
                <a:off x="9922764" y="294132"/>
                <a:ext cx="1982724" cy="1253356"/>
              </a:xfrm>
              <a:prstGeom prst="rect">
                <a:avLst/>
              </a:prstGeom>
              <a:blipFill>
                <a:blip r:embed="rId6"/>
                <a:stretch>
                  <a:fillRect/>
                </a:stretch>
              </a:blipFill>
              <a:ln w="38100">
                <a:solidFill>
                  <a:schemeClr val="tx1"/>
                </a:solid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01A6E953-D948-41D9-AA8D-473C55249EDC}"/>
                  </a:ext>
                </a:extLst>
              </p:cNvPr>
              <p:cNvSpPr txBox="1"/>
              <p:nvPr/>
            </p:nvSpPr>
            <p:spPr>
              <a:xfrm>
                <a:off x="293370" y="1667329"/>
                <a:ext cx="9460230" cy="1285032"/>
              </a:xfrm>
              <a:prstGeom prst="rect">
                <a:avLst/>
              </a:prstGeom>
              <a:noFill/>
            </p:spPr>
            <p:txBody>
              <a:bodyPr wrap="square" rtlCol="0">
                <a:spAutoFit/>
              </a:bodyPr>
              <a:lstStyle/>
              <a:p>
                <a14:m>
                  <m:oMath xmlns:m="http://schemas.openxmlformats.org/officeDocument/2006/math">
                    <m:r>
                      <a:rPr lang="en-US" sz="5400" i="1" smtClean="0">
                        <a:solidFill>
                          <a:schemeClr val="tx1"/>
                        </a:solidFill>
                        <a:latin typeface="Cambria Math" panose="02040503050406030204" pitchFamily="18" charset="0"/>
                      </a:rPr>
                      <m:t>𝛾</m:t>
                    </m:r>
                    <m:r>
                      <a:rPr lang="en-US" sz="5400" b="0" i="1" smtClean="0">
                        <a:solidFill>
                          <a:schemeClr val="tx1"/>
                        </a:solidFill>
                        <a:latin typeface="Cambria Math" panose="02040503050406030204" pitchFamily="18" charset="0"/>
                      </a:rPr>
                      <m:t>=1+</m:t>
                    </m:r>
                    <m:f>
                      <m:fPr>
                        <m:ctrlPr>
                          <a:rPr lang="en-US" sz="5400" b="0" i="1" smtClean="0">
                            <a:solidFill>
                              <a:schemeClr val="tx1"/>
                            </a:solidFill>
                            <a:latin typeface="Cambria Math" panose="02040503050406030204" pitchFamily="18" charset="0"/>
                          </a:rPr>
                        </m:ctrlPr>
                      </m:fPr>
                      <m:num>
                        <m:r>
                          <a:rPr lang="en-US" sz="5400" b="0" i="1" smtClean="0">
                            <a:solidFill>
                              <a:schemeClr val="tx1"/>
                            </a:solidFill>
                            <a:latin typeface="Cambria Math" panose="02040503050406030204" pitchFamily="18" charset="0"/>
                          </a:rPr>
                          <m:t>1</m:t>
                        </m:r>
                      </m:num>
                      <m:den>
                        <m:r>
                          <a:rPr lang="en-US" sz="5400" b="0" i="1" smtClean="0">
                            <a:solidFill>
                              <a:schemeClr val="tx1"/>
                            </a:solidFill>
                            <a:latin typeface="Cambria Math" panose="02040503050406030204" pitchFamily="18" charset="0"/>
                          </a:rPr>
                          <m:t>2</m:t>
                        </m:r>
                      </m:den>
                    </m:f>
                    <m:sSup>
                      <m:sSupPr>
                        <m:ctrlPr>
                          <a:rPr lang="en-US" sz="5400" b="0" i="1" smtClean="0">
                            <a:solidFill>
                              <a:srgbClr val="7030A0"/>
                            </a:solidFill>
                            <a:latin typeface="Cambria Math" panose="02040503050406030204" pitchFamily="18" charset="0"/>
                          </a:rPr>
                        </m:ctrlPr>
                      </m:sSupPr>
                      <m:e>
                        <m:r>
                          <a:rPr lang="en-US" sz="5400" b="0" i="1" smtClean="0">
                            <a:solidFill>
                              <a:srgbClr val="7030A0"/>
                            </a:solidFill>
                            <a:latin typeface="Cambria Math" panose="02040503050406030204" pitchFamily="18" charset="0"/>
                          </a:rPr>
                          <m:t>𝛽</m:t>
                        </m:r>
                      </m:e>
                      <m:sup>
                        <m:r>
                          <a:rPr lang="en-US" sz="5400" b="0" i="1" smtClean="0">
                            <a:solidFill>
                              <a:schemeClr val="tx1"/>
                            </a:solidFill>
                            <a:latin typeface="Cambria Math" panose="02040503050406030204" pitchFamily="18" charset="0"/>
                          </a:rPr>
                          <m:t>2</m:t>
                        </m:r>
                      </m:sup>
                    </m:sSup>
                    <m:r>
                      <a:rPr lang="en-US" sz="5400" b="0" i="1" smtClean="0">
                        <a:solidFill>
                          <a:schemeClr val="tx1"/>
                        </a:solidFill>
                        <a:latin typeface="Cambria Math" panose="02040503050406030204" pitchFamily="18" charset="0"/>
                      </a:rPr>
                      <m:t>+</m:t>
                    </m:r>
                    <m:f>
                      <m:fPr>
                        <m:ctrlPr>
                          <a:rPr lang="en-US" sz="5400" b="0" i="1" smtClean="0">
                            <a:solidFill>
                              <a:schemeClr val="tx1"/>
                            </a:solidFill>
                            <a:latin typeface="Cambria Math" panose="02040503050406030204" pitchFamily="18" charset="0"/>
                          </a:rPr>
                        </m:ctrlPr>
                      </m:fPr>
                      <m:num>
                        <m:r>
                          <a:rPr lang="en-US" sz="5400" b="0" i="1" smtClean="0">
                            <a:solidFill>
                              <a:schemeClr val="tx1"/>
                            </a:solidFill>
                            <a:latin typeface="Cambria Math" panose="02040503050406030204" pitchFamily="18" charset="0"/>
                          </a:rPr>
                          <m:t>3</m:t>
                        </m:r>
                      </m:num>
                      <m:den>
                        <m:r>
                          <a:rPr lang="en-US" sz="5400" b="0" i="1" smtClean="0">
                            <a:solidFill>
                              <a:schemeClr val="tx1"/>
                            </a:solidFill>
                            <a:latin typeface="Cambria Math" panose="02040503050406030204" pitchFamily="18" charset="0"/>
                          </a:rPr>
                          <m:t>8</m:t>
                        </m:r>
                      </m:den>
                    </m:f>
                    <m:sSup>
                      <m:sSupPr>
                        <m:ctrlPr>
                          <a:rPr lang="en-US" sz="5400" b="0" i="1" smtClean="0">
                            <a:solidFill>
                              <a:schemeClr val="tx1"/>
                            </a:solidFill>
                            <a:latin typeface="Cambria Math" panose="02040503050406030204" pitchFamily="18" charset="0"/>
                          </a:rPr>
                        </m:ctrlPr>
                      </m:sSupPr>
                      <m:e>
                        <m:r>
                          <a:rPr lang="en-US" sz="5400" b="0" i="1" smtClean="0">
                            <a:solidFill>
                              <a:srgbClr val="7030A0"/>
                            </a:solidFill>
                            <a:latin typeface="Cambria Math" panose="02040503050406030204" pitchFamily="18" charset="0"/>
                          </a:rPr>
                          <m:t>𝛽</m:t>
                        </m:r>
                      </m:e>
                      <m:sup>
                        <m:r>
                          <a:rPr lang="en-US" sz="5400" b="0" i="1" smtClean="0">
                            <a:solidFill>
                              <a:schemeClr val="tx1"/>
                            </a:solidFill>
                            <a:latin typeface="Cambria Math" panose="02040503050406030204" pitchFamily="18" charset="0"/>
                          </a:rPr>
                          <m:t>4</m:t>
                        </m:r>
                      </m:sup>
                    </m:sSup>
                    <m:r>
                      <a:rPr lang="en-US" sz="5400" b="0" i="1" smtClean="0">
                        <a:solidFill>
                          <a:schemeClr val="tx1"/>
                        </a:solidFill>
                        <a:latin typeface="Cambria Math" panose="02040503050406030204" pitchFamily="18" charset="0"/>
                      </a:rPr>
                      <m:t>+</m:t>
                    </m:r>
                    <m:f>
                      <m:fPr>
                        <m:ctrlPr>
                          <a:rPr lang="en-US" sz="5400" b="0" i="1" smtClean="0">
                            <a:solidFill>
                              <a:schemeClr val="tx1"/>
                            </a:solidFill>
                            <a:latin typeface="Cambria Math" panose="02040503050406030204" pitchFamily="18" charset="0"/>
                          </a:rPr>
                        </m:ctrlPr>
                      </m:fPr>
                      <m:num>
                        <m:r>
                          <a:rPr lang="en-US" sz="5400" b="0" i="1" smtClean="0">
                            <a:solidFill>
                              <a:schemeClr val="tx1"/>
                            </a:solidFill>
                            <a:latin typeface="Cambria Math" panose="02040503050406030204" pitchFamily="18" charset="0"/>
                          </a:rPr>
                          <m:t>5</m:t>
                        </m:r>
                      </m:num>
                      <m:den>
                        <m:r>
                          <a:rPr lang="en-US" sz="5400" b="0" i="1" smtClean="0">
                            <a:solidFill>
                              <a:schemeClr val="tx1"/>
                            </a:solidFill>
                            <a:latin typeface="Cambria Math" panose="02040503050406030204" pitchFamily="18" charset="0"/>
                          </a:rPr>
                          <m:t>16</m:t>
                        </m:r>
                      </m:den>
                    </m:f>
                    <m:sSup>
                      <m:sSupPr>
                        <m:ctrlPr>
                          <a:rPr lang="en-US" sz="5400" b="0" i="1" smtClean="0">
                            <a:solidFill>
                              <a:schemeClr val="tx1"/>
                            </a:solidFill>
                            <a:latin typeface="Cambria Math" panose="02040503050406030204" pitchFamily="18" charset="0"/>
                          </a:rPr>
                        </m:ctrlPr>
                      </m:sSupPr>
                      <m:e>
                        <m:r>
                          <a:rPr lang="en-US" sz="5400" b="0" i="1" smtClean="0">
                            <a:solidFill>
                              <a:srgbClr val="7030A0"/>
                            </a:solidFill>
                            <a:latin typeface="Cambria Math" panose="02040503050406030204" pitchFamily="18" charset="0"/>
                          </a:rPr>
                          <m:t>𝛽</m:t>
                        </m:r>
                      </m:e>
                      <m:sup>
                        <m:r>
                          <a:rPr lang="en-US" sz="5400" b="0" i="1" smtClean="0">
                            <a:solidFill>
                              <a:schemeClr val="tx1"/>
                            </a:solidFill>
                            <a:latin typeface="Cambria Math" panose="02040503050406030204" pitchFamily="18" charset="0"/>
                          </a:rPr>
                          <m:t>6</m:t>
                        </m:r>
                      </m:sup>
                    </m:sSup>
                    <m:r>
                      <a:rPr lang="en-US" sz="5400" b="0" i="1" smtClean="0">
                        <a:solidFill>
                          <a:schemeClr val="tx1"/>
                        </a:solidFill>
                        <a:latin typeface="Cambria Math" panose="02040503050406030204" pitchFamily="18" charset="0"/>
                      </a:rPr>
                      <m:t>+…</m:t>
                    </m:r>
                  </m:oMath>
                </a14:m>
                <a:r>
                  <a:rPr lang="en-CA" sz="5400" dirty="0"/>
                  <a:t>  </a:t>
                </a:r>
              </a:p>
            </p:txBody>
          </p:sp>
        </mc:Choice>
        <mc:Fallback xmlns="">
          <p:sp>
            <p:nvSpPr>
              <p:cNvPr id="9" name="TextBox 8">
                <a:extLst>
                  <a:ext uri="{FF2B5EF4-FFF2-40B4-BE49-F238E27FC236}">
                    <a16:creationId xmlns:a16="http://schemas.microsoft.com/office/drawing/2014/main" id="{01A6E953-D948-41D9-AA8D-473C55249EDC}"/>
                  </a:ext>
                </a:extLst>
              </p:cNvPr>
              <p:cNvSpPr txBox="1">
                <a:spLocks noRot="1" noChangeAspect="1" noMove="1" noResize="1" noEditPoints="1" noAdjustHandles="1" noChangeArrowheads="1" noChangeShapeType="1" noTextEdit="1"/>
              </p:cNvSpPr>
              <p:nvPr/>
            </p:nvSpPr>
            <p:spPr>
              <a:xfrm>
                <a:off x="293370" y="1667329"/>
                <a:ext cx="9460230" cy="1285032"/>
              </a:xfrm>
              <a:prstGeom prst="rect">
                <a:avLst/>
              </a:prstGeom>
              <a:blipFill>
                <a:blip r:embed="rId7"/>
                <a:stretch>
                  <a:fillRect/>
                </a:stretch>
              </a:blipFill>
            </p:spPr>
            <p:txBody>
              <a:bodyPr/>
              <a:lstStyle/>
              <a:p>
                <a:r>
                  <a:rPr lang="en-CA">
                    <a:noFill/>
                  </a:rPr>
                  <a:t> </a:t>
                </a:r>
              </a:p>
            </p:txBody>
          </p:sp>
        </mc:Fallback>
      </mc:AlternateContent>
      <mc:AlternateContent xmlns:mc="http://schemas.openxmlformats.org/markup-compatibility/2006" xmlns:p14="http://schemas.microsoft.com/office/powerpoint/2010/main" xmlns:iact="http://schemas.microsoft.com/office/powerpoint/2014/inkAction">
        <mc:Choice Requires="p14 iact">
          <p:contentPart p14:bwMode="auto" r:id="rId8">
            <p14:nvContentPartPr>
              <p14:cNvPr id="14" name="Ink 13">
                <a:extLst>
                  <a:ext uri="{FF2B5EF4-FFF2-40B4-BE49-F238E27FC236}">
                    <a16:creationId xmlns:a16="http://schemas.microsoft.com/office/drawing/2014/main" id="{B78E55C0-8350-4B48-A150-E72430A010E5}"/>
                  </a:ext>
                </a:extLst>
              </p14:cNvPr>
              <p14:cNvContentPartPr/>
              <p14:nvPr>
                <p:extLst>
                  <p:ext uri="{42D2F446-02D8-4167-A562-619A0277C38B}">
                    <p15:isNarration xmlns:p15="http://schemas.microsoft.com/office/powerpoint/2012/main" val="1"/>
                  </p:ext>
                </p:extLst>
              </p14:nvPr>
            </p14:nvContentPartPr>
            <p14:xfrm>
              <a:off x="8319240" y="336960"/>
              <a:ext cx="3592080" cy="1774080"/>
            </p14:xfrm>
          </p:contentPart>
        </mc:Choice>
        <mc:Fallback xmlns="">
          <p:pic>
            <p:nvPicPr>
              <p:cNvPr id="14" name="Ink 13">
                <a:extLst>
                  <a:ext uri="{FF2B5EF4-FFF2-40B4-BE49-F238E27FC236}">
                    <a16:creationId xmlns:a16="http://schemas.microsoft.com/office/drawing/2014/main" id="{B78E55C0-8350-4B48-A150-E72430A010E5}"/>
                  </a:ext>
                </a:extLst>
              </p:cNvPr>
              <p:cNvPicPr>
                <a:picLocks noGrp="1" noRot="1" noChangeAspect="1" noMove="1" noResize="1" noEditPoints="1" noAdjustHandles="1" noChangeArrowheads="1" noChangeShapeType="1"/>
              </p:cNvPicPr>
              <p:nvPr/>
            </p:nvPicPr>
            <p:blipFill>
              <a:blip r:embed="rId9"/>
              <a:stretch>
                <a:fillRect/>
              </a:stretch>
            </p:blipFill>
            <p:spPr>
              <a:xfrm>
                <a:off x="8309880" y="327600"/>
                <a:ext cx="3610800" cy="1792800"/>
              </a:xfrm>
              <a:prstGeom prst="rect">
                <a:avLst/>
              </a:prstGeom>
            </p:spPr>
          </p:pic>
        </mc:Fallback>
      </mc:AlternateContent>
    </p:spTree>
    <p:custDataLst>
      <p:tags r:id="rId1"/>
    </p:custDataLst>
    <p:extLst>
      <p:ext uri="{BB962C8B-B14F-4D97-AF65-F5344CB8AC3E}">
        <p14:creationId xmlns:p14="http://schemas.microsoft.com/office/powerpoint/2010/main" val="3489260245"/>
      </p:ext>
    </p:extLst>
  </p:cSld>
  <p:clrMapOvr>
    <a:masterClrMapping/>
  </p:clrMapOvr>
  <mc:AlternateContent xmlns:mc="http://schemas.openxmlformats.org/markup-compatibility/2006" xmlns:p14="http://schemas.microsoft.com/office/powerpoint/2010/main">
    <mc:Choice Requires="p14">
      <p:transition spd="med" p14:dur="700" advTm="7774">
        <p:fade/>
      </p:transition>
    </mc:Choice>
    <mc:Fallback xmlns="">
      <p:transition spd="med" advTm="7774">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cmd type="call" cmd="playFrom(0.0)">
                                      <p:cBhvr>
                                        <p:cTn id="7" dur="1" fill="hold"/>
                                        <p:tgtEl>
                                          <p:spTgt spid="14"/>
                                        </p:tgtEl>
                                      </p:cBhvr>
                                    </p:cmd>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left)">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BB154700-18C0-4D1D-8F50-0B806C2119AF}"/>
                  </a:ext>
                </a:extLst>
              </p:cNvPr>
              <p:cNvSpPr txBox="1"/>
              <p:nvPr/>
            </p:nvSpPr>
            <p:spPr>
              <a:xfrm>
                <a:off x="76200" y="238579"/>
                <a:ext cx="6134100" cy="984885"/>
              </a:xfrm>
              <a:prstGeom prst="rect">
                <a:avLst/>
              </a:prstGeom>
              <a:noFill/>
            </p:spPr>
            <p:txBody>
              <a:bodyPr wrap="square" rtlCol="0">
                <a:spAutoFit/>
              </a:bodyPr>
              <a:lstStyle/>
              <a:p>
                <a:r>
                  <a:rPr lang="en-US" sz="5800" dirty="0"/>
                  <a:t>What is </a:t>
                </a:r>
                <a14:m>
                  <m:oMath xmlns:m="http://schemas.openxmlformats.org/officeDocument/2006/math">
                    <m:sSup>
                      <m:sSupPr>
                        <m:ctrlPr>
                          <a:rPr lang="en-US" sz="5800" b="0" i="1" smtClean="0">
                            <a:solidFill>
                              <a:srgbClr val="FF0000"/>
                            </a:solidFill>
                            <a:latin typeface="Cambria Math" panose="02040503050406030204" pitchFamily="18" charset="0"/>
                          </a:rPr>
                        </m:ctrlPr>
                      </m:sSupPr>
                      <m:e>
                        <m:r>
                          <a:rPr lang="en-US" sz="5800" b="0" i="1" smtClean="0">
                            <a:solidFill>
                              <a:srgbClr val="FF0000"/>
                            </a:solidFill>
                            <a:latin typeface="Cambria Math" panose="02040503050406030204" pitchFamily="18" charset="0"/>
                          </a:rPr>
                          <m:t>𝑃</m:t>
                        </m:r>
                      </m:e>
                      <m:sup>
                        <m:r>
                          <a:rPr lang="en-US" sz="5800" b="0" i="1" smtClean="0">
                            <a:solidFill>
                              <a:srgbClr val="FF0000"/>
                            </a:solidFill>
                            <a:latin typeface="Cambria Math" panose="02040503050406030204" pitchFamily="18" charset="0"/>
                          </a:rPr>
                          <m:t>𝑡</m:t>
                        </m:r>
                      </m:sup>
                    </m:sSup>
                    <m:r>
                      <a:rPr lang="en-US" sz="5800" b="0" i="0" smtClean="0">
                        <a:solidFill>
                          <a:srgbClr val="FF0000"/>
                        </a:solidFill>
                        <a:latin typeface="Cambria Math" panose="02040503050406030204" pitchFamily="18" charset="0"/>
                      </a:rPr>
                      <m:t>=</m:t>
                    </m:r>
                    <m:r>
                      <a:rPr lang="en-US" sz="5800" b="0" i="1" smtClean="0">
                        <a:solidFill>
                          <a:srgbClr val="FF0000"/>
                        </a:solidFill>
                        <a:latin typeface="Cambria Math" panose="02040503050406030204" pitchFamily="18" charset="0"/>
                      </a:rPr>
                      <m:t>𝑚𝑐</m:t>
                    </m:r>
                    <m:r>
                      <a:rPr lang="en-US" sz="5800" i="1" smtClean="0">
                        <a:solidFill>
                          <a:srgbClr val="FF0000"/>
                        </a:solidFill>
                        <a:latin typeface="Cambria Math" panose="02040503050406030204" pitchFamily="18" charset="0"/>
                      </a:rPr>
                      <m:t>𝛾</m:t>
                    </m:r>
                  </m:oMath>
                </a14:m>
                <a:r>
                  <a:rPr lang="en-CA" sz="5800" dirty="0"/>
                  <a:t>?</a:t>
                </a:r>
              </a:p>
            </p:txBody>
          </p:sp>
        </mc:Choice>
        <mc:Fallback xmlns="">
          <p:sp>
            <p:nvSpPr>
              <p:cNvPr id="4" name="TextBox 3">
                <a:extLst>
                  <a:ext uri="{FF2B5EF4-FFF2-40B4-BE49-F238E27FC236}">
                    <a16:creationId xmlns:a16="http://schemas.microsoft.com/office/drawing/2014/main" id="{BB154700-18C0-4D1D-8F50-0B806C2119AF}"/>
                  </a:ext>
                </a:extLst>
              </p:cNvPr>
              <p:cNvSpPr txBox="1">
                <a:spLocks noRot="1" noChangeAspect="1" noMove="1" noResize="1" noEditPoints="1" noAdjustHandles="1" noChangeArrowheads="1" noChangeShapeType="1" noTextEdit="1"/>
              </p:cNvSpPr>
              <p:nvPr/>
            </p:nvSpPr>
            <p:spPr>
              <a:xfrm>
                <a:off x="76200" y="238579"/>
                <a:ext cx="6134100" cy="984885"/>
              </a:xfrm>
              <a:prstGeom prst="rect">
                <a:avLst/>
              </a:prstGeom>
              <a:blipFill>
                <a:blip r:embed="rId4"/>
                <a:stretch>
                  <a:fillRect l="-5765" t="-17284" r="-3976" b="-40123"/>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D692DED-C21C-413D-91D7-878E9713CB4A}"/>
                  </a:ext>
                </a:extLst>
              </p:cNvPr>
              <p:cNvSpPr txBox="1"/>
              <p:nvPr/>
            </p:nvSpPr>
            <p:spPr>
              <a:xfrm>
                <a:off x="6073803" y="171947"/>
                <a:ext cx="3378708" cy="1507272"/>
              </a:xfrm>
              <a:prstGeom prst="rect">
                <a:avLst/>
              </a:prstGeom>
              <a:noFill/>
              <a:ln w="38100">
                <a:solidFill>
                  <a:schemeClr val="tx1"/>
                </a:solid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4000" i="1" smtClean="0">
                          <a:solidFill>
                            <a:schemeClr val="tx1"/>
                          </a:solidFill>
                          <a:latin typeface="Cambria Math" panose="02040503050406030204" pitchFamily="18" charset="0"/>
                        </a:rPr>
                        <m:t>𝛾</m:t>
                      </m:r>
                      <m:r>
                        <a:rPr lang="en-US" sz="4000" b="0" i="1" smtClean="0">
                          <a:solidFill>
                            <a:schemeClr val="tx1"/>
                          </a:solidFill>
                          <a:latin typeface="Cambria Math" panose="02040503050406030204" pitchFamily="18" charset="0"/>
                        </a:rPr>
                        <m:t>=</m:t>
                      </m:r>
                      <m:f>
                        <m:fPr>
                          <m:ctrlPr>
                            <a:rPr lang="en-US" sz="4000" b="0" i="1" smtClean="0">
                              <a:solidFill>
                                <a:schemeClr val="tx1"/>
                              </a:solidFill>
                              <a:latin typeface="Cambria Math" panose="02040503050406030204" pitchFamily="18" charset="0"/>
                            </a:rPr>
                          </m:ctrlPr>
                        </m:fPr>
                        <m:num>
                          <m:r>
                            <a:rPr lang="en-US" sz="4000" b="0" i="1" smtClean="0">
                              <a:solidFill>
                                <a:schemeClr val="tx1"/>
                              </a:solidFill>
                              <a:latin typeface="Cambria Math" panose="02040503050406030204" pitchFamily="18" charset="0"/>
                            </a:rPr>
                            <m:t>1</m:t>
                          </m:r>
                        </m:num>
                        <m:den>
                          <m:rad>
                            <m:radPr>
                              <m:degHide m:val="on"/>
                              <m:ctrlPr>
                                <a:rPr lang="en-US" sz="4000" b="0" i="1" smtClean="0">
                                  <a:solidFill>
                                    <a:schemeClr val="tx1"/>
                                  </a:solidFill>
                                  <a:latin typeface="Cambria Math" panose="02040503050406030204" pitchFamily="18" charset="0"/>
                                </a:rPr>
                              </m:ctrlPr>
                            </m:radPr>
                            <m:deg/>
                            <m:e>
                              <m:r>
                                <a:rPr lang="en-US" sz="4000" b="0" i="1" smtClean="0">
                                  <a:solidFill>
                                    <a:schemeClr val="tx1"/>
                                  </a:solidFill>
                                  <a:latin typeface="Cambria Math" panose="02040503050406030204" pitchFamily="18" charset="0"/>
                                </a:rPr>
                                <m:t>1−</m:t>
                              </m:r>
                              <m:sSup>
                                <m:sSupPr>
                                  <m:ctrlPr>
                                    <a:rPr lang="en-US" sz="4000" b="0" i="1" smtClean="0">
                                      <a:solidFill>
                                        <a:schemeClr val="tx1"/>
                                      </a:solidFill>
                                      <a:latin typeface="Cambria Math" panose="02040503050406030204" pitchFamily="18" charset="0"/>
                                    </a:rPr>
                                  </m:ctrlPr>
                                </m:sSupPr>
                                <m:e>
                                  <m:r>
                                    <a:rPr lang="en-US" sz="4000" b="0" i="1" smtClean="0">
                                      <a:solidFill>
                                        <a:srgbClr val="7030A0"/>
                                      </a:solidFill>
                                      <a:latin typeface="Cambria Math" panose="02040503050406030204" pitchFamily="18" charset="0"/>
                                    </a:rPr>
                                    <m:t>𝛽</m:t>
                                  </m:r>
                                </m:e>
                                <m:sup>
                                  <m:r>
                                    <a:rPr lang="en-US" sz="4000" b="0" i="1" smtClean="0">
                                      <a:solidFill>
                                        <a:schemeClr val="tx1"/>
                                      </a:solidFill>
                                      <a:latin typeface="Cambria Math" panose="02040503050406030204" pitchFamily="18" charset="0"/>
                                    </a:rPr>
                                    <m:t>2</m:t>
                                  </m:r>
                                </m:sup>
                              </m:sSup>
                            </m:e>
                          </m:rad>
                        </m:den>
                      </m:f>
                    </m:oMath>
                  </m:oMathPara>
                </a14:m>
                <a:endParaRPr lang="en-CA" sz="4000" dirty="0">
                  <a:solidFill>
                    <a:schemeClr val="tx1"/>
                  </a:solidFill>
                </a:endParaRPr>
              </a:p>
            </p:txBody>
          </p:sp>
        </mc:Choice>
        <mc:Fallback xmlns="">
          <p:sp>
            <p:nvSpPr>
              <p:cNvPr id="5" name="TextBox 4">
                <a:extLst>
                  <a:ext uri="{FF2B5EF4-FFF2-40B4-BE49-F238E27FC236}">
                    <a16:creationId xmlns:a16="http://schemas.microsoft.com/office/drawing/2014/main" id="{5D692DED-C21C-413D-91D7-878E9713CB4A}"/>
                  </a:ext>
                </a:extLst>
              </p:cNvPr>
              <p:cNvSpPr txBox="1">
                <a:spLocks noRot="1" noChangeAspect="1" noMove="1" noResize="1" noEditPoints="1" noAdjustHandles="1" noChangeArrowheads="1" noChangeShapeType="1" noTextEdit="1"/>
              </p:cNvSpPr>
              <p:nvPr/>
            </p:nvSpPr>
            <p:spPr>
              <a:xfrm>
                <a:off x="6073803" y="171947"/>
                <a:ext cx="3378708" cy="1507272"/>
              </a:xfrm>
              <a:prstGeom prst="rect">
                <a:avLst/>
              </a:prstGeom>
              <a:blipFill>
                <a:blip r:embed="rId5"/>
                <a:stretch>
                  <a:fillRect/>
                </a:stretch>
              </a:blipFill>
              <a:ln w="38100">
                <a:solidFill>
                  <a:schemeClr val="tx1"/>
                </a:solid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C3039DC6-49DA-436A-867C-123FB8EFC36A}"/>
                  </a:ext>
                </a:extLst>
              </p:cNvPr>
              <p:cNvSpPr txBox="1"/>
              <p:nvPr/>
            </p:nvSpPr>
            <p:spPr>
              <a:xfrm>
                <a:off x="9922764" y="294132"/>
                <a:ext cx="1982724" cy="1253356"/>
              </a:xfrm>
              <a:prstGeom prst="rect">
                <a:avLst/>
              </a:prstGeom>
              <a:noFill/>
              <a:ln w="38100">
                <a:solidFill>
                  <a:schemeClr val="tx1"/>
                </a:solid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4400" b="0" i="1" smtClean="0">
                          <a:solidFill>
                            <a:srgbClr val="7030A0"/>
                          </a:solidFill>
                          <a:latin typeface="Cambria Math" panose="02040503050406030204" pitchFamily="18" charset="0"/>
                        </a:rPr>
                        <m:t>𝛽</m:t>
                      </m:r>
                      <m:r>
                        <a:rPr lang="en-US" sz="4400" b="0" i="1" smtClean="0">
                          <a:solidFill>
                            <a:schemeClr val="tx1"/>
                          </a:solidFill>
                          <a:latin typeface="Cambria Math" panose="02040503050406030204" pitchFamily="18" charset="0"/>
                        </a:rPr>
                        <m:t>=</m:t>
                      </m:r>
                      <m:f>
                        <m:fPr>
                          <m:ctrlPr>
                            <a:rPr lang="en-US" sz="4400" b="0" i="1" smtClean="0">
                              <a:solidFill>
                                <a:schemeClr val="tx1"/>
                              </a:solidFill>
                              <a:latin typeface="Cambria Math" panose="02040503050406030204" pitchFamily="18" charset="0"/>
                            </a:rPr>
                          </m:ctrlPr>
                        </m:fPr>
                        <m:num>
                          <m:r>
                            <a:rPr lang="en-US" sz="4400" b="0" i="1" smtClean="0">
                              <a:solidFill>
                                <a:srgbClr val="00B050"/>
                              </a:solidFill>
                              <a:latin typeface="Cambria Math" panose="02040503050406030204" pitchFamily="18" charset="0"/>
                            </a:rPr>
                            <m:t>𝑢</m:t>
                          </m:r>
                        </m:num>
                        <m:den>
                          <m:r>
                            <a:rPr lang="en-US" sz="4400" b="0" i="1" smtClean="0">
                              <a:solidFill>
                                <a:schemeClr val="tx1"/>
                              </a:solidFill>
                              <a:latin typeface="Cambria Math" panose="02040503050406030204" pitchFamily="18" charset="0"/>
                            </a:rPr>
                            <m:t>𝑐</m:t>
                          </m:r>
                        </m:den>
                      </m:f>
                    </m:oMath>
                  </m:oMathPara>
                </a14:m>
                <a:endParaRPr lang="en-CA" sz="4400" dirty="0">
                  <a:solidFill>
                    <a:schemeClr val="tx1"/>
                  </a:solidFill>
                </a:endParaRPr>
              </a:p>
            </p:txBody>
          </p:sp>
        </mc:Choice>
        <mc:Fallback xmlns="">
          <p:sp>
            <p:nvSpPr>
              <p:cNvPr id="6" name="TextBox 5">
                <a:extLst>
                  <a:ext uri="{FF2B5EF4-FFF2-40B4-BE49-F238E27FC236}">
                    <a16:creationId xmlns:a16="http://schemas.microsoft.com/office/drawing/2014/main" id="{C3039DC6-49DA-436A-867C-123FB8EFC36A}"/>
                  </a:ext>
                </a:extLst>
              </p:cNvPr>
              <p:cNvSpPr txBox="1">
                <a:spLocks noRot="1" noChangeAspect="1" noMove="1" noResize="1" noEditPoints="1" noAdjustHandles="1" noChangeArrowheads="1" noChangeShapeType="1" noTextEdit="1"/>
              </p:cNvSpPr>
              <p:nvPr/>
            </p:nvSpPr>
            <p:spPr>
              <a:xfrm>
                <a:off x="9922764" y="294132"/>
                <a:ext cx="1982724" cy="1253356"/>
              </a:xfrm>
              <a:prstGeom prst="rect">
                <a:avLst/>
              </a:prstGeom>
              <a:blipFill>
                <a:blip r:embed="rId6"/>
                <a:stretch>
                  <a:fillRect/>
                </a:stretch>
              </a:blipFill>
              <a:ln w="38100">
                <a:solidFill>
                  <a:schemeClr val="tx1"/>
                </a:solid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AADBB898-73D3-402C-B285-8A22F77DD26D}"/>
                  </a:ext>
                </a:extLst>
              </p:cNvPr>
              <p:cNvSpPr txBox="1"/>
              <p:nvPr/>
            </p:nvSpPr>
            <p:spPr>
              <a:xfrm>
                <a:off x="76200" y="3231350"/>
                <a:ext cx="12192000" cy="353622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5400" b="0" i="1" smtClean="0">
                          <a:solidFill>
                            <a:schemeClr val="tx1"/>
                          </a:solidFill>
                          <a:latin typeface="Cambria Math" panose="02040503050406030204" pitchFamily="18" charset="0"/>
                        </a:rPr>
                        <m:t>𝑐</m:t>
                      </m:r>
                      <m:sSup>
                        <m:sSupPr>
                          <m:ctrlPr>
                            <a:rPr lang="en-US" sz="5400" b="0" i="1" smtClean="0">
                              <a:solidFill>
                                <a:schemeClr val="tx1"/>
                              </a:solidFill>
                              <a:latin typeface="Cambria Math" panose="02040503050406030204" pitchFamily="18" charset="0"/>
                            </a:rPr>
                          </m:ctrlPr>
                        </m:sSupPr>
                        <m:e>
                          <m:r>
                            <a:rPr lang="en-US" sz="5400" b="0" i="1" smtClean="0">
                              <a:solidFill>
                                <a:schemeClr val="tx1"/>
                              </a:solidFill>
                              <a:latin typeface="Cambria Math" panose="02040503050406030204" pitchFamily="18" charset="0"/>
                            </a:rPr>
                            <m:t>𝑃</m:t>
                          </m:r>
                        </m:e>
                        <m:sup>
                          <m:r>
                            <a:rPr lang="en-US" sz="5400" b="0" i="1" smtClean="0">
                              <a:solidFill>
                                <a:schemeClr val="tx1"/>
                              </a:solidFill>
                              <a:latin typeface="Cambria Math" panose="02040503050406030204" pitchFamily="18" charset="0"/>
                            </a:rPr>
                            <m:t>𝑡</m:t>
                          </m:r>
                        </m:sup>
                      </m:sSup>
                      <m:r>
                        <a:rPr lang="en-US" sz="5400" b="0" i="1" smtClean="0">
                          <a:solidFill>
                            <a:schemeClr val="tx1"/>
                          </a:solidFill>
                          <a:latin typeface="Cambria Math" panose="02040503050406030204" pitchFamily="18" charset="0"/>
                        </a:rPr>
                        <m:t>=</m:t>
                      </m:r>
                      <m:r>
                        <a:rPr lang="en-US" sz="5400" b="0" i="1" smtClean="0">
                          <a:solidFill>
                            <a:schemeClr val="tx1"/>
                          </a:solidFill>
                          <a:latin typeface="Cambria Math" panose="02040503050406030204" pitchFamily="18" charset="0"/>
                        </a:rPr>
                        <m:t>𝑚</m:t>
                      </m:r>
                      <m:sSup>
                        <m:sSupPr>
                          <m:ctrlPr>
                            <a:rPr lang="en-US" sz="5400" b="0" i="1" smtClean="0">
                              <a:solidFill>
                                <a:schemeClr val="tx1"/>
                              </a:solidFill>
                              <a:latin typeface="Cambria Math" panose="02040503050406030204" pitchFamily="18" charset="0"/>
                            </a:rPr>
                          </m:ctrlPr>
                        </m:sSupPr>
                        <m:e>
                          <m:r>
                            <a:rPr lang="en-US" sz="5400" b="0" i="1" smtClean="0">
                              <a:solidFill>
                                <a:schemeClr val="tx1"/>
                              </a:solidFill>
                              <a:latin typeface="Cambria Math" panose="02040503050406030204" pitchFamily="18" charset="0"/>
                            </a:rPr>
                            <m:t>𝑐</m:t>
                          </m:r>
                        </m:e>
                        <m:sup>
                          <m:r>
                            <a:rPr lang="en-US" sz="5400" b="0" i="1" smtClean="0">
                              <a:solidFill>
                                <a:schemeClr val="tx1"/>
                              </a:solidFill>
                              <a:latin typeface="Cambria Math" panose="02040503050406030204" pitchFamily="18" charset="0"/>
                            </a:rPr>
                            <m:t>2</m:t>
                          </m:r>
                        </m:sup>
                      </m:sSup>
                      <m:r>
                        <a:rPr lang="en-US" sz="5400" i="1" smtClean="0">
                          <a:solidFill>
                            <a:schemeClr val="tx1"/>
                          </a:solidFill>
                          <a:latin typeface="Cambria Math" panose="02040503050406030204" pitchFamily="18" charset="0"/>
                        </a:rPr>
                        <m:t>𝛾</m:t>
                      </m:r>
                    </m:oMath>
                  </m:oMathPara>
                </a14:m>
                <a:endParaRPr lang="en-US" sz="5400" i="1" dirty="0">
                  <a:solidFill>
                    <a:schemeClr val="tx1"/>
                  </a:solidFill>
                  <a:latin typeface="Cambria Math" panose="02040503050406030204" pitchFamily="18" charset="0"/>
                </a:endParaRPr>
              </a:p>
              <a:p>
                <a14:m>
                  <m:oMath xmlns:m="http://schemas.openxmlformats.org/officeDocument/2006/math">
                    <m:r>
                      <a:rPr lang="en-US" sz="5400" i="1">
                        <a:latin typeface="Cambria Math" panose="02040503050406030204" pitchFamily="18" charset="0"/>
                      </a:rPr>
                      <m:t>=</m:t>
                    </m:r>
                    <m:r>
                      <a:rPr lang="en-US" sz="5400" i="1">
                        <a:latin typeface="Cambria Math" panose="02040503050406030204" pitchFamily="18" charset="0"/>
                      </a:rPr>
                      <m:t>𝑚</m:t>
                    </m:r>
                    <m:sSup>
                      <m:sSupPr>
                        <m:ctrlPr>
                          <a:rPr lang="en-US" sz="5400" i="1">
                            <a:latin typeface="Cambria Math" panose="02040503050406030204" pitchFamily="18" charset="0"/>
                          </a:rPr>
                        </m:ctrlPr>
                      </m:sSupPr>
                      <m:e>
                        <m:r>
                          <a:rPr lang="en-US" sz="5400" i="1">
                            <a:latin typeface="Cambria Math" panose="02040503050406030204" pitchFamily="18" charset="0"/>
                          </a:rPr>
                          <m:t>𝑐</m:t>
                        </m:r>
                      </m:e>
                      <m:sup>
                        <m:r>
                          <a:rPr lang="en-US" sz="5400" i="1">
                            <a:latin typeface="Cambria Math" panose="02040503050406030204" pitchFamily="18" charset="0"/>
                          </a:rPr>
                          <m:t>2</m:t>
                        </m:r>
                      </m:sup>
                    </m:sSup>
                    <m:d>
                      <m:dPr>
                        <m:ctrlPr>
                          <a:rPr lang="en-US" sz="5400" i="1">
                            <a:latin typeface="Cambria Math" panose="02040503050406030204" pitchFamily="18" charset="0"/>
                          </a:rPr>
                        </m:ctrlPr>
                      </m:dPr>
                      <m:e>
                        <m:r>
                          <a:rPr lang="en-US" sz="5400" i="1">
                            <a:latin typeface="Cambria Math" panose="02040503050406030204" pitchFamily="18" charset="0"/>
                          </a:rPr>
                          <m:t>1+</m:t>
                        </m:r>
                        <m:f>
                          <m:fPr>
                            <m:ctrlPr>
                              <a:rPr lang="en-US" sz="5400" i="1">
                                <a:latin typeface="Cambria Math" panose="02040503050406030204" pitchFamily="18" charset="0"/>
                              </a:rPr>
                            </m:ctrlPr>
                          </m:fPr>
                          <m:num>
                            <m:r>
                              <a:rPr lang="en-US" sz="5400" i="1">
                                <a:latin typeface="Cambria Math" panose="02040503050406030204" pitchFamily="18" charset="0"/>
                              </a:rPr>
                              <m:t>1</m:t>
                            </m:r>
                          </m:num>
                          <m:den>
                            <m:r>
                              <a:rPr lang="en-US" sz="5400" i="1">
                                <a:latin typeface="Cambria Math" panose="02040503050406030204" pitchFamily="18" charset="0"/>
                              </a:rPr>
                              <m:t>2</m:t>
                            </m:r>
                          </m:den>
                        </m:f>
                        <m:f>
                          <m:fPr>
                            <m:ctrlPr>
                              <a:rPr lang="en-US" sz="5400" i="1">
                                <a:latin typeface="Cambria Math" panose="02040503050406030204" pitchFamily="18" charset="0"/>
                              </a:rPr>
                            </m:ctrlPr>
                          </m:fPr>
                          <m:num>
                            <m:sSup>
                              <m:sSupPr>
                                <m:ctrlPr>
                                  <a:rPr lang="en-US" sz="5400" i="1">
                                    <a:solidFill>
                                      <a:srgbClr val="00B050"/>
                                    </a:solidFill>
                                    <a:latin typeface="Cambria Math" panose="02040503050406030204" pitchFamily="18" charset="0"/>
                                  </a:rPr>
                                </m:ctrlPr>
                              </m:sSupPr>
                              <m:e>
                                <m:r>
                                  <a:rPr lang="en-US" sz="5400" i="1">
                                    <a:solidFill>
                                      <a:srgbClr val="00B050"/>
                                    </a:solidFill>
                                    <a:latin typeface="Cambria Math" panose="02040503050406030204" pitchFamily="18" charset="0"/>
                                  </a:rPr>
                                  <m:t>𝑢</m:t>
                                </m:r>
                              </m:e>
                              <m:sup>
                                <m:r>
                                  <a:rPr lang="en-US" sz="5400" i="1">
                                    <a:latin typeface="Cambria Math" panose="02040503050406030204" pitchFamily="18" charset="0"/>
                                  </a:rPr>
                                  <m:t>2</m:t>
                                </m:r>
                              </m:sup>
                            </m:sSup>
                          </m:num>
                          <m:den>
                            <m:sSup>
                              <m:sSupPr>
                                <m:ctrlPr>
                                  <a:rPr lang="en-US" sz="5400" i="1">
                                    <a:latin typeface="Cambria Math" panose="02040503050406030204" pitchFamily="18" charset="0"/>
                                  </a:rPr>
                                </m:ctrlPr>
                              </m:sSupPr>
                              <m:e>
                                <m:r>
                                  <a:rPr lang="en-US" sz="5400" i="1">
                                    <a:latin typeface="Cambria Math" panose="02040503050406030204" pitchFamily="18" charset="0"/>
                                  </a:rPr>
                                  <m:t>𝑐</m:t>
                                </m:r>
                              </m:e>
                              <m:sup>
                                <m:r>
                                  <a:rPr lang="en-US" sz="5400" i="1">
                                    <a:latin typeface="Cambria Math" panose="02040503050406030204" pitchFamily="18" charset="0"/>
                                  </a:rPr>
                                  <m:t>2</m:t>
                                </m:r>
                              </m:sup>
                            </m:sSup>
                          </m:den>
                        </m:f>
                        <m:r>
                          <a:rPr lang="en-US" sz="5400" i="1">
                            <a:latin typeface="Cambria Math" panose="02040503050406030204" pitchFamily="18" charset="0"/>
                          </a:rPr>
                          <m:t>+</m:t>
                        </m:r>
                        <m:f>
                          <m:fPr>
                            <m:ctrlPr>
                              <a:rPr lang="en-US" sz="5400" i="1">
                                <a:latin typeface="Cambria Math" panose="02040503050406030204" pitchFamily="18" charset="0"/>
                              </a:rPr>
                            </m:ctrlPr>
                          </m:fPr>
                          <m:num>
                            <m:r>
                              <a:rPr lang="en-US" sz="5400" i="1">
                                <a:latin typeface="Cambria Math" panose="02040503050406030204" pitchFamily="18" charset="0"/>
                              </a:rPr>
                              <m:t>3</m:t>
                            </m:r>
                          </m:num>
                          <m:den>
                            <m:r>
                              <a:rPr lang="en-US" sz="5400" i="1">
                                <a:latin typeface="Cambria Math" panose="02040503050406030204" pitchFamily="18" charset="0"/>
                              </a:rPr>
                              <m:t>8</m:t>
                            </m:r>
                          </m:den>
                        </m:f>
                        <m:f>
                          <m:fPr>
                            <m:ctrlPr>
                              <a:rPr lang="en-US" sz="5400" i="1">
                                <a:latin typeface="Cambria Math" panose="02040503050406030204" pitchFamily="18" charset="0"/>
                              </a:rPr>
                            </m:ctrlPr>
                          </m:fPr>
                          <m:num>
                            <m:sSup>
                              <m:sSupPr>
                                <m:ctrlPr>
                                  <a:rPr lang="en-US" sz="5400" i="1">
                                    <a:solidFill>
                                      <a:srgbClr val="00B050"/>
                                    </a:solidFill>
                                    <a:latin typeface="Cambria Math" panose="02040503050406030204" pitchFamily="18" charset="0"/>
                                  </a:rPr>
                                </m:ctrlPr>
                              </m:sSupPr>
                              <m:e>
                                <m:r>
                                  <a:rPr lang="en-US" sz="5400" i="1">
                                    <a:solidFill>
                                      <a:srgbClr val="00B050"/>
                                    </a:solidFill>
                                    <a:latin typeface="Cambria Math" panose="02040503050406030204" pitchFamily="18" charset="0"/>
                                  </a:rPr>
                                  <m:t>𝑢</m:t>
                                </m:r>
                              </m:e>
                              <m:sup>
                                <m:r>
                                  <a:rPr lang="en-US" sz="5400" i="1">
                                    <a:latin typeface="Cambria Math" panose="02040503050406030204" pitchFamily="18" charset="0"/>
                                  </a:rPr>
                                  <m:t>4</m:t>
                                </m:r>
                              </m:sup>
                            </m:sSup>
                          </m:num>
                          <m:den>
                            <m:sSup>
                              <m:sSupPr>
                                <m:ctrlPr>
                                  <a:rPr lang="en-US" sz="5400" i="1">
                                    <a:latin typeface="Cambria Math" panose="02040503050406030204" pitchFamily="18" charset="0"/>
                                  </a:rPr>
                                </m:ctrlPr>
                              </m:sSupPr>
                              <m:e>
                                <m:r>
                                  <a:rPr lang="en-US" sz="5400" i="1">
                                    <a:latin typeface="Cambria Math" panose="02040503050406030204" pitchFamily="18" charset="0"/>
                                  </a:rPr>
                                  <m:t>𝑐</m:t>
                                </m:r>
                              </m:e>
                              <m:sup>
                                <m:r>
                                  <a:rPr lang="en-US" sz="5400" i="1">
                                    <a:latin typeface="Cambria Math" panose="02040503050406030204" pitchFamily="18" charset="0"/>
                                  </a:rPr>
                                  <m:t>4</m:t>
                                </m:r>
                              </m:sup>
                            </m:sSup>
                          </m:den>
                        </m:f>
                        <m:r>
                          <a:rPr lang="en-US" sz="5400" i="1">
                            <a:latin typeface="Cambria Math" panose="02040503050406030204" pitchFamily="18" charset="0"/>
                          </a:rPr>
                          <m:t>+</m:t>
                        </m:r>
                        <m:f>
                          <m:fPr>
                            <m:ctrlPr>
                              <a:rPr lang="en-US" sz="5400" i="1">
                                <a:latin typeface="Cambria Math" panose="02040503050406030204" pitchFamily="18" charset="0"/>
                              </a:rPr>
                            </m:ctrlPr>
                          </m:fPr>
                          <m:num>
                            <m:r>
                              <a:rPr lang="en-US" sz="5400" i="1">
                                <a:latin typeface="Cambria Math" panose="02040503050406030204" pitchFamily="18" charset="0"/>
                              </a:rPr>
                              <m:t>5</m:t>
                            </m:r>
                          </m:num>
                          <m:den>
                            <m:r>
                              <a:rPr lang="en-US" sz="5400" i="1">
                                <a:latin typeface="Cambria Math" panose="02040503050406030204" pitchFamily="18" charset="0"/>
                              </a:rPr>
                              <m:t>16</m:t>
                            </m:r>
                          </m:den>
                        </m:f>
                        <m:f>
                          <m:fPr>
                            <m:ctrlPr>
                              <a:rPr lang="en-US" sz="5400" i="1">
                                <a:latin typeface="Cambria Math" panose="02040503050406030204" pitchFamily="18" charset="0"/>
                              </a:rPr>
                            </m:ctrlPr>
                          </m:fPr>
                          <m:num>
                            <m:sSup>
                              <m:sSupPr>
                                <m:ctrlPr>
                                  <a:rPr lang="en-US" sz="5400" i="1">
                                    <a:solidFill>
                                      <a:srgbClr val="00B050"/>
                                    </a:solidFill>
                                    <a:latin typeface="Cambria Math" panose="02040503050406030204" pitchFamily="18" charset="0"/>
                                  </a:rPr>
                                </m:ctrlPr>
                              </m:sSupPr>
                              <m:e>
                                <m:r>
                                  <a:rPr lang="en-US" sz="5400" i="1">
                                    <a:solidFill>
                                      <a:srgbClr val="00B050"/>
                                    </a:solidFill>
                                    <a:latin typeface="Cambria Math" panose="02040503050406030204" pitchFamily="18" charset="0"/>
                                  </a:rPr>
                                  <m:t>𝑢</m:t>
                                </m:r>
                              </m:e>
                              <m:sup>
                                <m:r>
                                  <a:rPr lang="en-US" sz="5400" i="1">
                                    <a:latin typeface="Cambria Math" panose="02040503050406030204" pitchFamily="18" charset="0"/>
                                  </a:rPr>
                                  <m:t>6</m:t>
                                </m:r>
                              </m:sup>
                            </m:sSup>
                          </m:num>
                          <m:den>
                            <m:sSup>
                              <m:sSupPr>
                                <m:ctrlPr>
                                  <a:rPr lang="en-US" sz="5400" i="1">
                                    <a:latin typeface="Cambria Math" panose="02040503050406030204" pitchFamily="18" charset="0"/>
                                  </a:rPr>
                                </m:ctrlPr>
                              </m:sSupPr>
                              <m:e>
                                <m:r>
                                  <a:rPr lang="en-US" sz="5400" i="1">
                                    <a:latin typeface="Cambria Math" panose="02040503050406030204" pitchFamily="18" charset="0"/>
                                  </a:rPr>
                                  <m:t>𝑐</m:t>
                                </m:r>
                              </m:e>
                              <m:sup>
                                <m:r>
                                  <a:rPr lang="en-US" sz="5400" i="1">
                                    <a:latin typeface="Cambria Math" panose="02040503050406030204" pitchFamily="18" charset="0"/>
                                  </a:rPr>
                                  <m:t>6</m:t>
                                </m:r>
                              </m:sup>
                            </m:sSup>
                          </m:den>
                        </m:f>
                        <m:r>
                          <a:rPr lang="en-US" sz="5400" i="1">
                            <a:latin typeface="Cambria Math" panose="02040503050406030204" pitchFamily="18" charset="0"/>
                          </a:rPr>
                          <m:t>+…</m:t>
                        </m:r>
                      </m:e>
                    </m:d>
                  </m:oMath>
                </a14:m>
                <a:r>
                  <a:rPr lang="en-CA" sz="5400" dirty="0"/>
                  <a:t> </a:t>
                </a:r>
              </a:p>
              <a:p>
                <a:r>
                  <a:rPr lang="en-CA" sz="5400" dirty="0"/>
                  <a:t> </a:t>
                </a:r>
                <a14:m>
                  <m:oMath xmlns:m="http://schemas.openxmlformats.org/officeDocument/2006/math">
                    <m:r>
                      <a:rPr lang="en-US" sz="5400" b="0" i="1" smtClean="0">
                        <a:solidFill>
                          <a:schemeClr val="tx1"/>
                        </a:solidFill>
                        <a:latin typeface="Cambria Math" panose="02040503050406030204" pitchFamily="18" charset="0"/>
                      </a:rPr>
                      <m:t>=</m:t>
                    </m:r>
                    <m:r>
                      <a:rPr lang="en-US" sz="5400" b="0" i="1" smtClean="0">
                        <a:solidFill>
                          <a:schemeClr val="tx1"/>
                        </a:solidFill>
                        <a:latin typeface="Cambria Math" panose="02040503050406030204" pitchFamily="18" charset="0"/>
                      </a:rPr>
                      <m:t>𝑚</m:t>
                    </m:r>
                    <m:sSup>
                      <m:sSupPr>
                        <m:ctrlPr>
                          <a:rPr lang="en-US" sz="5400" b="0" i="1" smtClean="0">
                            <a:solidFill>
                              <a:schemeClr val="tx1"/>
                            </a:solidFill>
                            <a:latin typeface="Cambria Math" panose="02040503050406030204" pitchFamily="18" charset="0"/>
                          </a:rPr>
                        </m:ctrlPr>
                      </m:sSupPr>
                      <m:e>
                        <m:r>
                          <a:rPr lang="en-US" sz="5400" b="0" i="1" smtClean="0">
                            <a:solidFill>
                              <a:schemeClr val="tx1"/>
                            </a:solidFill>
                            <a:latin typeface="Cambria Math" panose="02040503050406030204" pitchFamily="18" charset="0"/>
                          </a:rPr>
                          <m:t>𝑐</m:t>
                        </m:r>
                      </m:e>
                      <m:sup>
                        <m:r>
                          <a:rPr lang="en-US" sz="5400" b="0" i="1" smtClean="0">
                            <a:solidFill>
                              <a:schemeClr val="tx1"/>
                            </a:solidFill>
                            <a:latin typeface="Cambria Math" panose="02040503050406030204" pitchFamily="18" charset="0"/>
                          </a:rPr>
                          <m:t>2</m:t>
                        </m:r>
                      </m:sup>
                    </m:sSup>
                    <m:r>
                      <a:rPr lang="en-US" sz="5400" b="0" i="1" smtClean="0">
                        <a:solidFill>
                          <a:schemeClr val="tx1"/>
                        </a:solidFill>
                        <a:latin typeface="Cambria Math" panose="02040503050406030204" pitchFamily="18" charset="0"/>
                      </a:rPr>
                      <m:t>+</m:t>
                    </m:r>
                    <m:r>
                      <a:rPr lang="en-US" sz="5400" b="0" i="1" smtClean="0">
                        <a:solidFill>
                          <a:schemeClr val="tx1"/>
                        </a:solidFill>
                        <a:latin typeface="Cambria Math" panose="02040503050406030204" pitchFamily="18" charset="0"/>
                      </a:rPr>
                      <m:t>𝑚</m:t>
                    </m:r>
                    <m:sSup>
                      <m:sSupPr>
                        <m:ctrlPr>
                          <a:rPr lang="en-US" sz="5400" b="0" i="1" smtClean="0">
                            <a:solidFill>
                              <a:schemeClr val="tx1"/>
                            </a:solidFill>
                            <a:latin typeface="Cambria Math" panose="02040503050406030204" pitchFamily="18" charset="0"/>
                          </a:rPr>
                        </m:ctrlPr>
                      </m:sSupPr>
                      <m:e>
                        <m:r>
                          <a:rPr lang="en-US" sz="5400" b="0" i="1" smtClean="0">
                            <a:solidFill>
                              <a:schemeClr val="tx1"/>
                            </a:solidFill>
                            <a:latin typeface="Cambria Math" panose="02040503050406030204" pitchFamily="18" charset="0"/>
                          </a:rPr>
                          <m:t>𝑐</m:t>
                        </m:r>
                      </m:e>
                      <m:sup>
                        <m:r>
                          <a:rPr lang="en-US" sz="5400" b="0" i="1" smtClean="0">
                            <a:solidFill>
                              <a:schemeClr val="tx1"/>
                            </a:solidFill>
                            <a:latin typeface="Cambria Math" panose="02040503050406030204" pitchFamily="18" charset="0"/>
                          </a:rPr>
                          <m:t>2</m:t>
                        </m:r>
                      </m:sup>
                    </m:sSup>
                    <m:f>
                      <m:fPr>
                        <m:ctrlPr>
                          <a:rPr lang="en-US" sz="5400" b="0" i="1" smtClean="0">
                            <a:solidFill>
                              <a:schemeClr val="tx1"/>
                            </a:solidFill>
                            <a:latin typeface="Cambria Math" panose="02040503050406030204" pitchFamily="18" charset="0"/>
                          </a:rPr>
                        </m:ctrlPr>
                      </m:fPr>
                      <m:num>
                        <m:r>
                          <a:rPr lang="en-US" sz="5400" b="0" i="1" smtClean="0">
                            <a:solidFill>
                              <a:schemeClr val="tx1"/>
                            </a:solidFill>
                            <a:latin typeface="Cambria Math" panose="02040503050406030204" pitchFamily="18" charset="0"/>
                          </a:rPr>
                          <m:t>1</m:t>
                        </m:r>
                      </m:num>
                      <m:den>
                        <m:r>
                          <a:rPr lang="en-US" sz="5400" b="0" i="1" smtClean="0">
                            <a:solidFill>
                              <a:schemeClr val="tx1"/>
                            </a:solidFill>
                            <a:latin typeface="Cambria Math" panose="02040503050406030204" pitchFamily="18" charset="0"/>
                          </a:rPr>
                          <m:t>2</m:t>
                        </m:r>
                      </m:den>
                    </m:f>
                    <m:f>
                      <m:fPr>
                        <m:ctrlPr>
                          <a:rPr lang="en-US" sz="5400" b="0" i="1" smtClean="0">
                            <a:solidFill>
                              <a:schemeClr val="tx1"/>
                            </a:solidFill>
                            <a:latin typeface="Cambria Math" panose="02040503050406030204" pitchFamily="18" charset="0"/>
                          </a:rPr>
                        </m:ctrlPr>
                      </m:fPr>
                      <m:num>
                        <m:sSup>
                          <m:sSupPr>
                            <m:ctrlPr>
                              <a:rPr lang="en-US" sz="5400" b="0" i="1" smtClean="0">
                                <a:solidFill>
                                  <a:srgbClr val="00B050"/>
                                </a:solidFill>
                                <a:latin typeface="Cambria Math" panose="02040503050406030204" pitchFamily="18" charset="0"/>
                              </a:rPr>
                            </m:ctrlPr>
                          </m:sSupPr>
                          <m:e>
                            <m:r>
                              <a:rPr lang="en-US" sz="5400" b="0" i="1" smtClean="0">
                                <a:solidFill>
                                  <a:srgbClr val="00B050"/>
                                </a:solidFill>
                                <a:latin typeface="Cambria Math" panose="02040503050406030204" pitchFamily="18" charset="0"/>
                              </a:rPr>
                              <m:t>𝑢</m:t>
                            </m:r>
                          </m:e>
                          <m:sup>
                            <m:r>
                              <a:rPr lang="en-US" sz="5400" b="0" i="1" smtClean="0">
                                <a:solidFill>
                                  <a:schemeClr val="tx1"/>
                                </a:solidFill>
                                <a:latin typeface="Cambria Math" panose="02040503050406030204" pitchFamily="18" charset="0"/>
                              </a:rPr>
                              <m:t>2</m:t>
                            </m:r>
                          </m:sup>
                        </m:sSup>
                      </m:num>
                      <m:den>
                        <m:sSup>
                          <m:sSupPr>
                            <m:ctrlPr>
                              <a:rPr lang="en-US" sz="5400" b="0" i="1" smtClean="0">
                                <a:solidFill>
                                  <a:schemeClr val="tx1"/>
                                </a:solidFill>
                                <a:latin typeface="Cambria Math" panose="02040503050406030204" pitchFamily="18" charset="0"/>
                              </a:rPr>
                            </m:ctrlPr>
                          </m:sSupPr>
                          <m:e>
                            <m:r>
                              <a:rPr lang="en-US" sz="5400" b="0" i="1" smtClean="0">
                                <a:solidFill>
                                  <a:schemeClr val="tx1"/>
                                </a:solidFill>
                                <a:latin typeface="Cambria Math" panose="02040503050406030204" pitchFamily="18" charset="0"/>
                              </a:rPr>
                              <m:t>𝑐</m:t>
                            </m:r>
                          </m:e>
                          <m:sup>
                            <m:r>
                              <a:rPr lang="en-US" sz="5400" b="0" i="1" smtClean="0">
                                <a:solidFill>
                                  <a:schemeClr val="tx1"/>
                                </a:solidFill>
                                <a:latin typeface="Cambria Math" panose="02040503050406030204" pitchFamily="18" charset="0"/>
                              </a:rPr>
                              <m:t>2</m:t>
                            </m:r>
                          </m:sup>
                        </m:sSup>
                      </m:den>
                    </m:f>
                    <m:r>
                      <a:rPr lang="en-US" sz="5400" b="0" i="1" smtClean="0">
                        <a:solidFill>
                          <a:schemeClr val="tx1"/>
                        </a:solidFill>
                        <a:latin typeface="Cambria Math" panose="02040503050406030204" pitchFamily="18" charset="0"/>
                      </a:rPr>
                      <m:t>+</m:t>
                    </m:r>
                  </m:oMath>
                </a14:m>
                <a:r>
                  <a:rPr lang="en-US" sz="5400" b="0" i="0" dirty="0">
                    <a:solidFill>
                      <a:schemeClr val="tx1"/>
                    </a:solidFill>
                    <a:latin typeface="+mj-lt"/>
                  </a:rPr>
                  <a:t> </a:t>
                </a:r>
                <a14:m>
                  <m:oMath xmlns:m="http://schemas.openxmlformats.org/officeDocument/2006/math">
                    <m:r>
                      <a:rPr lang="en-US" sz="4400" b="0" i="1" smtClean="0">
                        <a:solidFill>
                          <a:schemeClr val="tx1"/>
                        </a:solidFill>
                        <a:latin typeface="Cambria Math" panose="02040503050406030204" pitchFamily="18" charset="0"/>
                      </a:rPr>
                      <m:t>𝑚</m:t>
                    </m:r>
                    <m:sSup>
                      <m:sSupPr>
                        <m:ctrlPr>
                          <a:rPr lang="en-US" sz="4400" b="0" i="1" smtClean="0">
                            <a:solidFill>
                              <a:schemeClr val="tx1"/>
                            </a:solidFill>
                            <a:latin typeface="Cambria Math" panose="02040503050406030204" pitchFamily="18" charset="0"/>
                          </a:rPr>
                        </m:ctrlPr>
                      </m:sSupPr>
                      <m:e>
                        <m:r>
                          <a:rPr lang="en-US" sz="4400" b="0" i="1" smtClean="0">
                            <a:solidFill>
                              <a:schemeClr val="tx1"/>
                            </a:solidFill>
                            <a:latin typeface="Cambria Math" panose="02040503050406030204" pitchFamily="18" charset="0"/>
                          </a:rPr>
                          <m:t>𝑐</m:t>
                        </m:r>
                      </m:e>
                      <m:sup>
                        <m:r>
                          <a:rPr lang="en-US" sz="4400" b="0" i="1" smtClean="0">
                            <a:solidFill>
                              <a:schemeClr val="tx1"/>
                            </a:solidFill>
                            <a:latin typeface="Cambria Math" panose="02040503050406030204" pitchFamily="18" charset="0"/>
                          </a:rPr>
                          <m:t>2</m:t>
                        </m:r>
                      </m:sup>
                    </m:sSup>
                    <m:d>
                      <m:dPr>
                        <m:ctrlPr>
                          <a:rPr lang="en-US" sz="4400" b="0" i="1" smtClean="0">
                            <a:solidFill>
                              <a:schemeClr val="tx1"/>
                            </a:solidFill>
                            <a:latin typeface="Cambria Math" panose="02040503050406030204" pitchFamily="18" charset="0"/>
                          </a:rPr>
                        </m:ctrlPr>
                      </m:dPr>
                      <m:e>
                        <m:f>
                          <m:fPr>
                            <m:ctrlPr>
                              <a:rPr lang="en-US" sz="4400" b="0" i="1" smtClean="0">
                                <a:solidFill>
                                  <a:schemeClr val="tx1"/>
                                </a:solidFill>
                                <a:latin typeface="Cambria Math" panose="02040503050406030204" pitchFamily="18" charset="0"/>
                              </a:rPr>
                            </m:ctrlPr>
                          </m:fPr>
                          <m:num>
                            <m:r>
                              <a:rPr lang="en-US" sz="4400" b="0" i="1" smtClean="0">
                                <a:solidFill>
                                  <a:schemeClr val="tx1"/>
                                </a:solidFill>
                                <a:latin typeface="Cambria Math" panose="02040503050406030204" pitchFamily="18" charset="0"/>
                              </a:rPr>
                              <m:t>3</m:t>
                            </m:r>
                          </m:num>
                          <m:den>
                            <m:r>
                              <a:rPr lang="en-US" sz="4400" b="0" i="1" smtClean="0">
                                <a:solidFill>
                                  <a:schemeClr val="tx1"/>
                                </a:solidFill>
                                <a:latin typeface="Cambria Math" panose="02040503050406030204" pitchFamily="18" charset="0"/>
                              </a:rPr>
                              <m:t>8</m:t>
                            </m:r>
                          </m:den>
                        </m:f>
                        <m:f>
                          <m:fPr>
                            <m:ctrlPr>
                              <a:rPr lang="en-US" sz="4400" b="0" i="1" smtClean="0">
                                <a:solidFill>
                                  <a:schemeClr val="tx1"/>
                                </a:solidFill>
                                <a:latin typeface="Cambria Math" panose="02040503050406030204" pitchFamily="18" charset="0"/>
                              </a:rPr>
                            </m:ctrlPr>
                          </m:fPr>
                          <m:num>
                            <m:sSup>
                              <m:sSupPr>
                                <m:ctrlPr>
                                  <a:rPr lang="en-US" sz="4400" b="0" i="1" smtClean="0">
                                    <a:solidFill>
                                      <a:srgbClr val="00B050"/>
                                    </a:solidFill>
                                    <a:latin typeface="Cambria Math" panose="02040503050406030204" pitchFamily="18" charset="0"/>
                                  </a:rPr>
                                </m:ctrlPr>
                              </m:sSupPr>
                              <m:e>
                                <m:r>
                                  <a:rPr lang="en-US" sz="4400" b="0" i="1" smtClean="0">
                                    <a:solidFill>
                                      <a:srgbClr val="00B050"/>
                                    </a:solidFill>
                                    <a:latin typeface="Cambria Math" panose="02040503050406030204" pitchFamily="18" charset="0"/>
                                  </a:rPr>
                                  <m:t>𝑢</m:t>
                                </m:r>
                              </m:e>
                              <m:sup>
                                <m:r>
                                  <a:rPr lang="en-US" sz="4400" b="0" i="1" smtClean="0">
                                    <a:solidFill>
                                      <a:schemeClr val="tx1"/>
                                    </a:solidFill>
                                    <a:latin typeface="Cambria Math" panose="02040503050406030204" pitchFamily="18" charset="0"/>
                                  </a:rPr>
                                  <m:t>4</m:t>
                                </m:r>
                              </m:sup>
                            </m:sSup>
                          </m:num>
                          <m:den>
                            <m:sSup>
                              <m:sSupPr>
                                <m:ctrlPr>
                                  <a:rPr lang="en-US" sz="4400" b="0" i="1" smtClean="0">
                                    <a:solidFill>
                                      <a:schemeClr val="tx1"/>
                                    </a:solidFill>
                                    <a:latin typeface="Cambria Math" panose="02040503050406030204" pitchFamily="18" charset="0"/>
                                  </a:rPr>
                                </m:ctrlPr>
                              </m:sSupPr>
                              <m:e>
                                <m:r>
                                  <a:rPr lang="en-US" sz="4400" b="0" i="1" smtClean="0">
                                    <a:solidFill>
                                      <a:schemeClr val="tx1"/>
                                    </a:solidFill>
                                    <a:latin typeface="Cambria Math" panose="02040503050406030204" pitchFamily="18" charset="0"/>
                                  </a:rPr>
                                  <m:t>𝑐</m:t>
                                </m:r>
                              </m:e>
                              <m:sup>
                                <m:r>
                                  <a:rPr lang="en-US" sz="4400" b="0" i="1" smtClean="0">
                                    <a:solidFill>
                                      <a:schemeClr val="tx1"/>
                                    </a:solidFill>
                                    <a:latin typeface="Cambria Math" panose="02040503050406030204" pitchFamily="18" charset="0"/>
                                  </a:rPr>
                                  <m:t>4</m:t>
                                </m:r>
                              </m:sup>
                            </m:sSup>
                          </m:den>
                        </m:f>
                        <m:r>
                          <a:rPr lang="en-US" sz="4400" b="0" i="1" smtClean="0">
                            <a:solidFill>
                              <a:schemeClr val="tx1"/>
                            </a:solidFill>
                            <a:latin typeface="Cambria Math" panose="02040503050406030204" pitchFamily="18" charset="0"/>
                          </a:rPr>
                          <m:t>+</m:t>
                        </m:r>
                        <m:f>
                          <m:fPr>
                            <m:ctrlPr>
                              <a:rPr lang="en-US" sz="4400" b="0" i="1" smtClean="0">
                                <a:solidFill>
                                  <a:schemeClr val="tx1"/>
                                </a:solidFill>
                                <a:latin typeface="Cambria Math" panose="02040503050406030204" pitchFamily="18" charset="0"/>
                              </a:rPr>
                            </m:ctrlPr>
                          </m:fPr>
                          <m:num>
                            <m:r>
                              <a:rPr lang="en-US" sz="4400" b="0" i="1" smtClean="0">
                                <a:solidFill>
                                  <a:schemeClr val="tx1"/>
                                </a:solidFill>
                                <a:latin typeface="Cambria Math" panose="02040503050406030204" pitchFamily="18" charset="0"/>
                              </a:rPr>
                              <m:t>5</m:t>
                            </m:r>
                          </m:num>
                          <m:den>
                            <m:r>
                              <a:rPr lang="en-US" sz="4400" b="0" i="1" smtClean="0">
                                <a:solidFill>
                                  <a:schemeClr val="tx1"/>
                                </a:solidFill>
                                <a:latin typeface="Cambria Math" panose="02040503050406030204" pitchFamily="18" charset="0"/>
                              </a:rPr>
                              <m:t>16</m:t>
                            </m:r>
                          </m:den>
                        </m:f>
                        <m:f>
                          <m:fPr>
                            <m:ctrlPr>
                              <a:rPr lang="en-US" sz="4400" b="0" i="1" smtClean="0">
                                <a:solidFill>
                                  <a:schemeClr val="tx1"/>
                                </a:solidFill>
                                <a:latin typeface="Cambria Math" panose="02040503050406030204" pitchFamily="18" charset="0"/>
                              </a:rPr>
                            </m:ctrlPr>
                          </m:fPr>
                          <m:num>
                            <m:sSup>
                              <m:sSupPr>
                                <m:ctrlPr>
                                  <a:rPr lang="en-US" sz="4400" b="0" i="1" smtClean="0">
                                    <a:solidFill>
                                      <a:srgbClr val="00B050"/>
                                    </a:solidFill>
                                    <a:latin typeface="Cambria Math" panose="02040503050406030204" pitchFamily="18" charset="0"/>
                                  </a:rPr>
                                </m:ctrlPr>
                              </m:sSupPr>
                              <m:e>
                                <m:r>
                                  <a:rPr lang="en-US" sz="4400" b="0" i="1" smtClean="0">
                                    <a:solidFill>
                                      <a:srgbClr val="00B050"/>
                                    </a:solidFill>
                                    <a:latin typeface="Cambria Math" panose="02040503050406030204" pitchFamily="18" charset="0"/>
                                  </a:rPr>
                                  <m:t>𝑢</m:t>
                                </m:r>
                              </m:e>
                              <m:sup>
                                <m:r>
                                  <a:rPr lang="en-US" sz="4400" b="0" i="1" smtClean="0">
                                    <a:solidFill>
                                      <a:schemeClr val="tx1"/>
                                    </a:solidFill>
                                    <a:latin typeface="Cambria Math" panose="02040503050406030204" pitchFamily="18" charset="0"/>
                                  </a:rPr>
                                  <m:t>6</m:t>
                                </m:r>
                              </m:sup>
                            </m:sSup>
                          </m:num>
                          <m:den>
                            <m:sSup>
                              <m:sSupPr>
                                <m:ctrlPr>
                                  <a:rPr lang="en-US" sz="4400" b="0" i="1" smtClean="0">
                                    <a:solidFill>
                                      <a:schemeClr val="tx1"/>
                                    </a:solidFill>
                                    <a:latin typeface="Cambria Math" panose="02040503050406030204" pitchFamily="18" charset="0"/>
                                  </a:rPr>
                                </m:ctrlPr>
                              </m:sSupPr>
                              <m:e>
                                <m:r>
                                  <a:rPr lang="en-US" sz="4400" b="0" i="1" smtClean="0">
                                    <a:solidFill>
                                      <a:schemeClr val="tx1"/>
                                    </a:solidFill>
                                    <a:latin typeface="Cambria Math" panose="02040503050406030204" pitchFamily="18" charset="0"/>
                                  </a:rPr>
                                  <m:t>𝑐</m:t>
                                </m:r>
                              </m:e>
                              <m:sup>
                                <m:r>
                                  <a:rPr lang="en-US" sz="4400" b="0" i="1" smtClean="0">
                                    <a:solidFill>
                                      <a:schemeClr val="tx1"/>
                                    </a:solidFill>
                                    <a:latin typeface="Cambria Math" panose="02040503050406030204" pitchFamily="18" charset="0"/>
                                  </a:rPr>
                                  <m:t>6</m:t>
                                </m:r>
                              </m:sup>
                            </m:sSup>
                          </m:den>
                        </m:f>
                        <m:r>
                          <a:rPr lang="en-US" sz="4400" b="0" i="1" smtClean="0">
                            <a:solidFill>
                              <a:schemeClr val="tx1"/>
                            </a:solidFill>
                            <a:latin typeface="Cambria Math" panose="02040503050406030204" pitchFamily="18" charset="0"/>
                          </a:rPr>
                          <m:t>+…</m:t>
                        </m:r>
                      </m:e>
                    </m:d>
                  </m:oMath>
                </a14:m>
                <a:endParaRPr lang="en-CA" sz="5400" dirty="0"/>
              </a:p>
            </p:txBody>
          </p:sp>
        </mc:Choice>
        <mc:Fallback xmlns="">
          <p:sp>
            <p:nvSpPr>
              <p:cNvPr id="7" name="TextBox 6">
                <a:extLst>
                  <a:ext uri="{FF2B5EF4-FFF2-40B4-BE49-F238E27FC236}">
                    <a16:creationId xmlns:a16="http://schemas.microsoft.com/office/drawing/2014/main" id="{AADBB898-73D3-402C-B285-8A22F77DD26D}"/>
                  </a:ext>
                </a:extLst>
              </p:cNvPr>
              <p:cNvSpPr txBox="1">
                <a:spLocks noRot="1" noChangeAspect="1" noMove="1" noResize="1" noEditPoints="1" noAdjustHandles="1" noChangeArrowheads="1" noChangeShapeType="1" noTextEdit="1"/>
              </p:cNvSpPr>
              <p:nvPr/>
            </p:nvSpPr>
            <p:spPr>
              <a:xfrm>
                <a:off x="76200" y="3231350"/>
                <a:ext cx="12192000" cy="3536224"/>
              </a:xfrm>
              <a:prstGeom prst="rect">
                <a:avLst/>
              </a:prstGeom>
              <a:blipFill>
                <a:blip r:embed="rId7"/>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01A6E953-D948-41D9-AA8D-473C55249EDC}"/>
                  </a:ext>
                </a:extLst>
              </p:cNvPr>
              <p:cNvSpPr txBox="1"/>
              <p:nvPr/>
            </p:nvSpPr>
            <p:spPr>
              <a:xfrm>
                <a:off x="293370" y="1667329"/>
                <a:ext cx="9460230" cy="1389739"/>
              </a:xfrm>
              <a:prstGeom prst="rect">
                <a:avLst/>
              </a:prstGeom>
              <a:noFill/>
            </p:spPr>
            <p:txBody>
              <a:bodyPr wrap="square" rtlCol="0">
                <a:spAutoFit/>
              </a:bodyPr>
              <a:lstStyle/>
              <a:p>
                <a14:m>
                  <m:oMath xmlns:m="http://schemas.openxmlformats.org/officeDocument/2006/math">
                    <m:r>
                      <a:rPr lang="en-US" sz="5400" i="1">
                        <a:latin typeface="Cambria Math" panose="02040503050406030204" pitchFamily="18" charset="0"/>
                      </a:rPr>
                      <m:t>𝛾</m:t>
                    </m:r>
                    <m:r>
                      <a:rPr lang="en-US" sz="5400" i="1">
                        <a:latin typeface="Cambria Math" panose="02040503050406030204" pitchFamily="18" charset="0"/>
                      </a:rPr>
                      <m:t>=1+</m:t>
                    </m:r>
                    <m:f>
                      <m:fPr>
                        <m:ctrlPr>
                          <a:rPr lang="en-US" sz="5400" i="1">
                            <a:latin typeface="Cambria Math" panose="02040503050406030204" pitchFamily="18" charset="0"/>
                          </a:rPr>
                        </m:ctrlPr>
                      </m:fPr>
                      <m:num>
                        <m:r>
                          <a:rPr lang="en-US" sz="5400" i="1">
                            <a:latin typeface="Cambria Math" panose="02040503050406030204" pitchFamily="18" charset="0"/>
                          </a:rPr>
                          <m:t>1</m:t>
                        </m:r>
                      </m:num>
                      <m:den>
                        <m:r>
                          <a:rPr lang="en-US" sz="5400" i="1">
                            <a:latin typeface="Cambria Math" panose="02040503050406030204" pitchFamily="18" charset="0"/>
                          </a:rPr>
                          <m:t>2</m:t>
                        </m:r>
                      </m:den>
                    </m:f>
                    <m:f>
                      <m:fPr>
                        <m:ctrlPr>
                          <a:rPr lang="en-US" sz="5400" i="1">
                            <a:latin typeface="Cambria Math" panose="02040503050406030204" pitchFamily="18" charset="0"/>
                          </a:rPr>
                        </m:ctrlPr>
                      </m:fPr>
                      <m:num>
                        <m:sSup>
                          <m:sSupPr>
                            <m:ctrlPr>
                              <a:rPr lang="en-US" sz="5400" i="1">
                                <a:solidFill>
                                  <a:srgbClr val="00B050"/>
                                </a:solidFill>
                                <a:latin typeface="Cambria Math" panose="02040503050406030204" pitchFamily="18" charset="0"/>
                              </a:rPr>
                            </m:ctrlPr>
                          </m:sSupPr>
                          <m:e>
                            <m:r>
                              <a:rPr lang="en-US" sz="5400" i="1">
                                <a:solidFill>
                                  <a:srgbClr val="00B050"/>
                                </a:solidFill>
                                <a:latin typeface="Cambria Math" panose="02040503050406030204" pitchFamily="18" charset="0"/>
                              </a:rPr>
                              <m:t>𝑢</m:t>
                            </m:r>
                          </m:e>
                          <m:sup>
                            <m:r>
                              <a:rPr lang="en-US" sz="5400" i="1">
                                <a:latin typeface="Cambria Math" panose="02040503050406030204" pitchFamily="18" charset="0"/>
                              </a:rPr>
                              <m:t>2</m:t>
                            </m:r>
                          </m:sup>
                        </m:sSup>
                      </m:num>
                      <m:den>
                        <m:sSup>
                          <m:sSupPr>
                            <m:ctrlPr>
                              <a:rPr lang="en-US" sz="5400" i="1">
                                <a:latin typeface="Cambria Math" panose="02040503050406030204" pitchFamily="18" charset="0"/>
                              </a:rPr>
                            </m:ctrlPr>
                          </m:sSupPr>
                          <m:e>
                            <m:r>
                              <a:rPr lang="en-US" sz="5400" i="1">
                                <a:latin typeface="Cambria Math" panose="02040503050406030204" pitchFamily="18" charset="0"/>
                              </a:rPr>
                              <m:t>𝑐</m:t>
                            </m:r>
                          </m:e>
                          <m:sup>
                            <m:r>
                              <a:rPr lang="en-US" sz="5400" i="1">
                                <a:latin typeface="Cambria Math" panose="02040503050406030204" pitchFamily="18" charset="0"/>
                              </a:rPr>
                              <m:t>2</m:t>
                            </m:r>
                          </m:sup>
                        </m:sSup>
                      </m:den>
                    </m:f>
                    <m:r>
                      <a:rPr lang="en-US" sz="5400" i="1">
                        <a:latin typeface="Cambria Math" panose="02040503050406030204" pitchFamily="18" charset="0"/>
                      </a:rPr>
                      <m:t>+</m:t>
                    </m:r>
                    <m:f>
                      <m:fPr>
                        <m:ctrlPr>
                          <a:rPr lang="en-US" sz="5400" i="1">
                            <a:latin typeface="Cambria Math" panose="02040503050406030204" pitchFamily="18" charset="0"/>
                          </a:rPr>
                        </m:ctrlPr>
                      </m:fPr>
                      <m:num>
                        <m:r>
                          <a:rPr lang="en-US" sz="5400" i="1">
                            <a:latin typeface="Cambria Math" panose="02040503050406030204" pitchFamily="18" charset="0"/>
                          </a:rPr>
                          <m:t>3</m:t>
                        </m:r>
                      </m:num>
                      <m:den>
                        <m:r>
                          <a:rPr lang="en-US" sz="5400" i="1">
                            <a:latin typeface="Cambria Math" panose="02040503050406030204" pitchFamily="18" charset="0"/>
                          </a:rPr>
                          <m:t>8</m:t>
                        </m:r>
                      </m:den>
                    </m:f>
                    <m:f>
                      <m:fPr>
                        <m:ctrlPr>
                          <a:rPr lang="en-US" sz="5400" i="1">
                            <a:latin typeface="Cambria Math" panose="02040503050406030204" pitchFamily="18" charset="0"/>
                          </a:rPr>
                        </m:ctrlPr>
                      </m:fPr>
                      <m:num>
                        <m:sSup>
                          <m:sSupPr>
                            <m:ctrlPr>
                              <a:rPr lang="en-US" sz="5400" i="1">
                                <a:solidFill>
                                  <a:srgbClr val="00B050"/>
                                </a:solidFill>
                                <a:latin typeface="Cambria Math" panose="02040503050406030204" pitchFamily="18" charset="0"/>
                              </a:rPr>
                            </m:ctrlPr>
                          </m:sSupPr>
                          <m:e>
                            <m:r>
                              <a:rPr lang="en-US" sz="5400" i="1">
                                <a:solidFill>
                                  <a:srgbClr val="00B050"/>
                                </a:solidFill>
                                <a:latin typeface="Cambria Math" panose="02040503050406030204" pitchFamily="18" charset="0"/>
                              </a:rPr>
                              <m:t>𝑢</m:t>
                            </m:r>
                          </m:e>
                          <m:sup>
                            <m:r>
                              <a:rPr lang="en-US" sz="5400" i="1">
                                <a:latin typeface="Cambria Math" panose="02040503050406030204" pitchFamily="18" charset="0"/>
                              </a:rPr>
                              <m:t>4</m:t>
                            </m:r>
                          </m:sup>
                        </m:sSup>
                      </m:num>
                      <m:den>
                        <m:sSup>
                          <m:sSupPr>
                            <m:ctrlPr>
                              <a:rPr lang="en-US" sz="5400" i="1">
                                <a:latin typeface="Cambria Math" panose="02040503050406030204" pitchFamily="18" charset="0"/>
                              </a:rPr>
                            </m:ctrlPr>
                          </m:sSupPr>
                          <m:e>
                            <m:r>
                              <a:rPr lang="en-US" sz="5400" i="1">
                                <a:latin typeface="Cambria Math" panose="02040503050406030204" pitchFamily="18" charset="0"/>
                              </a:rPr>
                              <m:t>𝑐</m:t>
                            </m:r>
                          </m:e>
                          <m:sup>
                            <m:r>
                              <a:rPr lang="en-US" sz="5400" i="1">
                                <a:latin typeface="Cambria Math" panose="02040503050406030204" pitchFamily="18" charset="0"/>
                              </a:rPr>
                              <m:t>4</m:t>
                            </m:r>
                          </m:sup>
                        </m:sSup>
                      </m:den>
                    </m:f>
                    <m:r>
                      <a:rPr lang="en-US" sz="5400" i="1">
                        <a:latin typeface="Cambria Math" panose="02040503050406030204" pitchFamily="18" charset="0"/>
                      </a:rPr>
                      <m:t>+</m:t>
                    </m:r>
                    <m:f>
                      <m:fPr>
                        <m:ctrlPr>
                          <a:rPr lang="en-US" sz="5400" i="1">
                            <a:latin typeface="Cambria Math" panose="02040503050406030204" pitchFamily="18" charset="0"/>
                          </a:rPr>
                        </m:ctrlPr>
                      </m:fPr>
                      <m:num>
                        <m:r>
                          <a:rPr lang="en-US" sz="5400" i="1">
                            <a:latin typeface="Cambria Math" panose="02040503050406030204" pitchFamily="18" charset="0"/>
                          </a:rPr>
                          <m:t>5</m:t>
                        </m:r>
                      </m:num>
                      <m:den>
                        <m:r>
                          <a:rPr lang="en-US" sz="5400" i="1">
                            <a:latin typeface="Cambria Math" panose="02040503050406030204" pitchFamily="18" charset="0"/>
                          </a:rPr>
                          <m:t>16</m:t>
                        </m:r>
                      </m:den>
                    </m:f>
                    <m:f>
                      <m:fPr>
                        <m:ctrlPr>
                          <a:rPr lang="en-US" sz="5400" i="1">
                            <a:latin typeface="Cambria Math" panose="02040503050406030204" pitchFamily="18" charset="0"/>
                          </a:rPr>
                        </m:ctrlPr>
                      </m:fPr>
                      <m:num>
                        <m:sSup>
                          <m:sSupPr>
                            <m:ctrlPr>
                              <a:rPr lang="en-US" sz="5400" i="1">
                                <a:solidFill>
                                  <a:srgbClr val="00B050"/>
                                </a:solidFill>
                                <a:latin typeface="Cambria Math" panose="02040503050406030204" pitchFamily="18" charset="0"/>
                              </a:rPr>
                            </m:ctrlPr>
                          </m:sSupPr>
                          <m:e>
                            <m:r>
                              <a:rPr lang="en-US" sz="5400" i="1">
                                <a:solidFill>
                                  <a:srgbClr val="00B050"/>
                                </a:solidFill>
                                <a:latin typeface="Cambria Math" panose="02040503050406030204" pitchFamily="18" charset="0"/>
                              </a:rPr>
                              <m:t>𝑢</m:t>
                            </m:r>
                          </m:e>
                          <m:sup>
                            <m:r>
                              <a:rPr lang="en-US" sz="5400" i="1">
                                <a:latin typeface="Cambria Math" panose="02040503050406030204" pitchFamily="18" charset="0"/>
                              </a:rPr>
                              <m:t>6</m:t>
                            </m:r>
                          </m:sup>
                        </m:sSup>
                      </m:num>
                      <m:den>
                        <m:sSup>
                          <m:sSupPr>
                            <m:ctrlPr>
                              <a:rPr lang="en-US" sz="5400" i="1">
                                <a:latin typeface="Cambria Math" panose="02040503050406030204" pitchFamily="18" charset="0"/>
                              </a:rPr>
                            </m:ctrlPr>
                          </m:sSupPr>
                          <m:e>
                            <m:r>
                              <a:rPr lang="en-US" sz="5400" i="1">
                                <a:latin typeface="Cambria Math" panose="02040503050406030204" pitchFamily="18" charset="0"/>
                              </a:rPr>
                              <m:t>𝑐</m:t>
                            </m:r>
                          </m:e>
                          <m:sup>
                            <m:r>
                              <a:rPr lang="en-US" sz="5400" i="1">
                                <a:latin typeface="Cambria Math" panose="02040503050406030204" pitchFamily="18" charset="0"/>
                              </a:rPr>
                              <m:t>6</m:t>
                            </m:r>
                          </m:sup>
                        </m:sSup>
                      </m:den>
                    </m:f>
                    <m:r>
                      <a:rPr lang="en-US" sz="5400" i="1">
                        <a:latin typeface="Cambria Math" panose="02040503050406030204" pitchFamily="18" charset="0"/>
                      </a:rPr>
                      <m:t>+…</m:t>
                    </m:r>
                  </m:oMath>
                </a14:m>
                <a:r>
                  <a:rPr lang="en-CA" sz="5400" dirty="0"/>
                  <a:t>  </a:t>
                </a:r>
              </a:p>
            </p:txBody>
          </p:sp>
        </mc:Choice>
        <mc:Fallback xmlns="">
          <p:sp>
            <p:nvSpPr>
              <p:cNvPr id="9" name="TextBox 8">
                <a:extLst>
                  <a:ext uri="{FF2B5EF4-FFF2-40B4-BE49-F238E27FC236}">
                    <a16:creationId xmlns:a16="http://schemas.microsoft.com/office/drawing/2014/main" id="{01A6E953-D948-41D9-AA8D-473C55249EDC}"/>
                  </a:ext>
                </a:extLst>
              </p:cNvPr>
              <p:cNvSpPr txBox="1">
                <a:spLocks noRot="1" noChangeAspect="1" noMove="1" noResize="1" noEditPoints="1" noAdjustHandles="1" noChangeArrowheads="1" noChangeShapeType="1" noTextEdit="1"/>
              </p:cNvSpPr>
              <p:nvPr/>
            </p:nvSpPr>
            <p:spPr>
              <a:xfrm>
                <a:off x="293370" y="1667329"/>
                <a:ext cx="9460230" cy="1389739"/>
              </a:xfrm>
              <a:prstGeom prst="rect">
                <a:avLst/>
              </a:prstGeom>
              <a:blipFill>
                <a:blip r:embed="rId8"/>
                <a:stretch>
                  <a:fillRect/>
                </a:stretch>
              </a:blipFill>
            </p:spPr>
            <p:txBody>
              <a:bodyPr/>
              <a:lstStyle/>
              <a:p>
                <a:r>
                  <a:rPr lang="en-CA">
                    <a:noFill/>
                  </a:rPr>
                  <a:t> </a:t>
                </a:r>
              </a:p>
            </p:txBody>
          </p:sp>
        </mc:Fallback>
      </mc:AlternateContent>
      <p:cxnSp>
        <p:nvCxnSpPr>
          <p:cNvPr id="10" name="Straight Connector 9">
            <a:extLst>
              <a:ext uri="{FF2B5EF4-FFF2-40B4-BE49-F238E27FC236}">
                <a16:creationId xmlns:a16="http://schemas.microsoft.com/office/drawing/2014/main" id="{0A7D4972-6C20-44E5-A57A-FCD94A344B6E}"/>
              </a:ext>
            </a:extLst>
          </p:cNvPr>
          <p:cNvCxnSpPr>
            <a:cxnSpLocks/>
          </p:cNvCxnSpPr>
          <p:nvPr/>
        </p:nvCxnSpPr>
        <p:spPr>
          <a:xfrm>
            <a:off x="0" y="3192236"/>
            <a:ext cx="12192000" cy="0"/>
          </a:xfrm>
          <a:prstGeom prst="line">
            <a:avLst/>
          </a:prstGeom>
          <a:ln w="762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855155A8-CB4F-41B4-862E-47D5E2CC272C}"/>
              </a:ext>
            </a:extLst>
          </p:cNvPr>
          <p:cNvSpPr/>
          <p:nvPr/>
        </p:nvSpPr>
        <p:spPr>
          <a:xfrm>
            <a:off x="1268361" y="3274142"/>
            <a:ext cx="2713704" cy="914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mc:AlternateContent xmlns:mc="http://schemas.openxmlformats.org/markup-compatibility/2006" xmlns:p14="http://schemas.microsoft.com/office/powerpoint/2010/main" xmlns:iact="http://schemas.microsoft.com/office/powerpoint/2014/inkAction">
        <mc:Choice Requires="p14 iact">
          <p:contentPart p14:bwMode="auto" r:id="rId9">
            <p14:nvContentPartPr>
              <p14:cNvPr id="11" name="Ink 10">
                <a:extLst>
                  <a:ext uri="{FF2B5EF4-FFF2-40B4-BE49-F238E27FC236}">
                    <a16:creationId xmlns:a16="http://schemas.microsoft.com/office/drawing/2014/main" id="{7A35D006-E7B4-4061-84A0-AFE88CE63FB0}"/>
                  </a:ext>
                </a:extLst>
              </p14:cNvPr>
              <p14:cNvContentPartPr/>
              <p14:nvPr>
                <p:extLst>
                  <p:ext uri="{42D2F446-02D8-4167-A562-619A0277C38B}">
                    <p15:isNarration xmlns:p15="http://schemas.microsoft.com/office/powerpoint/2012/main" val="1"/>
                  </p:ext>
                </p:extLst>
              </p14:nvPr>
            </p14:nvContentPartPr>
            <p14:xfrm>
              <a:off x="93960" y="2062800"/>
              <a:ext cx="5555880" cy="4738320"/>
            </p14:xfrm>
          </p:contentPart>
        </mc:Choice>
        <mc:Fallback xmlns="">
          <p:pic>
            <p:nvPicPr>
              <p:cNvPr id="11" name="Ink 10">
                <a:extLst>
                  <a:ext uri="{FF2B5EF4-FFF2-40B4-BE49-F238E27FC236}">
                    <a16:creationId xmlns:a16="http://schemas.microsoft.com/office/drawing/2014/main" id="{7A35D006-E7B4-4061-84A0-AFE88CE63FB0}"/>
                  </a:ext>
                </a:extLst>
              </p:cNvPr>
              <p:cNvPicPr>
                <a:picLocks noGrp="1" noRot="1" noChangeAspect="1" noMove="1" noResize="1" noEditPoints="1" noAdjustHandles="1" noChangeArrowheads="1" noChangeShapeType="1"/>
              </p:cNvPicPr>
              <p:nvPr/>
            </p:nvPicPr>
            <p:blipFill>
              <a:blip r:embed="rId10"/>
              <a:stretch>
                <a:fillRect/>
              </a:stretch>
            </p:blipFill>
            <p:spPr>
              <a:xfrm>
                <a:off x="84600" y="2053440"/>
                <a:ext cx="5574600" cy="4757040"/>
              </a:xfrm>
              <a:prstGeom prst="rect">
                <a:avLst/>
              </a:prstGeom>
            </p:spPr>
          </p:pic>
        </mc:Fallback>
      </mc:AlternateContent>
    </p:spTree>
    <p:custDataLst>
      <p:tags r:id="rId1"/>
    </p:custDataLst>
    <p:extLst>
      <p:ext uri="{BB962C8B-B14F-4D97-AF65-F5344CB8AC3E}">
        <p14:creationId xmlns:p14="http://schemas.microsoft.com/office/powerpoint/2010/main" val="3916140412"/>
      </p:ext>
    </p:extLst>
  </p:cSld>
  <p:clrMapOvr>
    <a:masterClrMapping/>
  </p:clrMapOvr>
  <mc:AlternateContent xmlns:mc="http://schemas.openxmlformats.org/markup-compatibility/2006" xmlns:p14="http://schemas.microsoft.com/office/powerpoint/2010/main">
    <mc:Choice Requires="p14">
      <p:transition spd="med" p14:dur="700" advTm="30145">
        <p:fade/>
      </p:transition>
    </mc:Choice>
    <mc:Fallback xmlns="">
      <p:transition spd="med" advTm="3014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md type="call" cmd="playFrom(0.0)">
                                      <p:cBhvr>
                                        <p:cTn id="7" dur="1" fill="hold"/>
                                        <p:tgtEl>
                                          <p:spTgt spid="11"/>
                                        </p:tgtEl>
                                      </p:cBhvr>
                                    </p:cmd>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xit" presetSubtype="0" fill="hold" grpId="0" nodeType="clickEffect">
                                  <p:stCondLst>
                                    <p:cond delay="0"/>
                                  </p:stCondLst>
                                  <p:childTnLst>
                                    <p:set>
                                      <p:cBhvr>
                                        <p:cTn id="27" dur="1" fill="hold">
                                          <p:stCondLst>
                                            <p:cond delay="0"/>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P spid="3"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BB154700-18C0-4D1D-8F50-0B806C2119AF}"/>
                  </a:ext>
                </a:extLst>
              </p:cNvPr>
              <p:cNvSpPr txBox="1"/>
              <p:nvPr/>
            </p:nvSpPr>
            <p:spPr>
              <a:xfrm>
                <a:off x="76200" y="238579"/>
                <a:ext cx="6134100" cy="1015663"/>
              </a:xfrm>
              <a:prstGeom prst="rect">
                <a:avLst/>
              </a:prstGeom>
              <a:noFill/>
            </p:spPr>
            <p:txBody>
              <a:bodyPr wrap="square" rtlCol="0">
                <a:spAutoFit/>
              </a:bodyPr>
              <a:lstStyle/>
              <a:p>
                <a:r>
                  <a:rPr lang="en-US" sz="5800" dirty="0"/>
                  <a:t>What is </a:t>
                </a:r>
                <a14:m>
                  <m:oMath xmlns:m="http://schemas.openxmlformats.org/officeDocument/2006/math">
                    <m:sSup>
                      <m:sSupPr>
                        <m:ctrlPr>
                          <a:rPr lang="en-US" sz="5800" i="1">
                            <a:solidFill>
                              <a:srgbClr val="FF0000"/>
                            </a:solidFill>
                            <a:latin typeface="Cambria Math" panose="02040503050406030204" pitchFamily="18" charset="0"/>
                          </a:rPr>
                        </m:ctrlPr>
                      </m:sSupPr>
                      <m:e>
                        <m:r>
                          <a:rPr lang="en-US" sz="5800" i="1">
                            <a:solidFill>
                              <a:srgbClr val="FF0000"/>
                            </a:solidFill>
                            <a:latin typeface="Cambria Math" panose="02040503050406030204" pitchFamily="18" charset="0"/>
                          </a:rPr>
                          <m:t>𝑃</m:t>
                        </m:r>
                      </m:e>
                      <m:sup>
                        <m:r>
                          <a:rPr lang="en-US" sz="5800" i="1">
                            <a:solidFill>
                              <a:srgbClr val="FF0000"/>
                            </a:solidFill>
                            <a:latin typeface="Cambria Math" panose="02040503050406030204" pitchFamily="18" charset="0"/>
                          </a:rPr>
                          <m:t>𝑡</m:t>
                        </m:r>
                      </m:sup>
                    </m:sSup>
                    <m:r>
                      <a:rPr lang="en-US" sz="5800">
                        <a:solidFill>
                          <a:srgbClr val="FF0000"/>
                        </a:solidFill>
                        <a:latin typeface="Cambria Math" panose="02040503050406030204" pitchFamily="18" charset="0"/>
                      </a:rPr>
                      <m:t>=</m:t>
                    </m:r>
                    <m:r>
                      <a:rPr lang="en-US" sz="5800" i="1">
                        <a:solidFill>
                          <a:srgbClr val="FF0000"/>
                        </a:solidFill>
                        <a:latin typeface="Cambria Math" panose="02040503050406030204" pitchFamily="18" charset="0"/>
                      </a:rPr>
                      <m:t>𝑚𝑐</m:t>
                    </m:r>
                    <m:r>
                      <a:rPr lang="en-US" sz="5800" i="1">
                        <a:solidFill>
                          <a:srgbClr val="FF0000"/>
                        </a:solidFill>
                        <a:latin typeface="Cambria Math" panose="02040503050406030204" pitchFamily="18" charset="0"/>
                      </a:rPr>
                      <m:t>𝛾</m:t>
                    </m:r>
                  </m:oMath>
                </a14:m>
                <a:r>
                  <a:rPr lang="en-CA" sz="5800" dirty="0"/>
                  <a:t>?</a:t>
                </a:r>
              </a:p>
            </p:txBody>
          </p:sp>
        </mc:Choice>
        <mc:Fallback xmlns="">
          <p:sp>
            <p:nvSpPr>
              <p:cNvPr id="4" name="TextBox 3">
                <a:extLst>
                  <a:ext uri="{FF2B5EF4-FFF2-40B4-BE49-F238E27FC236}">
                    <a16:creationId xmlns:a16="http://schemas.microsoft.com/office/drawing/2014/main" id="{BB154700-18C0-4D1D-8F50-0B806C2119AF}"/>
                  </a:ext>
                </a:extLst>
              </p:cNvPr>
              <p:cNvSpPr txBox="1">
                <a:spLocks noRot="1" noChangeAspect="1" noMove="1" noResize="1" noEditPoints="1" noAdjustHandles="1" noChangeArrowheads="1" noChangeShapeType="1" noTextEdit="1"/>
              </p:cNvSpPr>
              <p:nvPr/>
            </p:nvSpPr>
            <p:spPr>
              <a:xfrm>
                <a:off x="76200" y="238579"/>
                <a:ext cx="6134100" cy="1015663"/>
              </a:xfrm>
              <a:prstGeom prst="rect">
                <a:avLst/>
              </a:prstGeom>
              <a:blipFill>
                <a:blip r:embed="rId2"/>
                <a:stretch>
                  <a:fillRect l="-5765" t="-16766" r="-3976" b="-35928"/>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D692DED-C21C-413D-91D7-878E9713CB4A}"/>
                  </a:ext>
                </a:extLst>
              </p:cNvPr>
              <p:cNvSpPr txBox="1"/>
              <p:nvPr/>
            </p:nvSpPr>
            <p:spPr>
              <a:xfrm>
                <a:off x="6073803" y="171947"/>
                <a:ext cx="3378708" cy="1507272"/>
              </a:xfrm>
              <a:prstGeom prst="rect">
                <a:avLst/>
              </a:prstGeom>
              <a:noFill/>
              <a:ln w="38100">
                <a:solidFill>
                  <a:schemeClr val="tx1"/>
                </a:solid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4000" i="1" smtClean="0">
                          <a:solidFill>
                            <a:schemeClr val="tx1"/>
                          </a:solidFill>
                          <a:latin typeface="Cambria Math" panose="02040503050406030204" pitchFamily="18" charset="0"/>
                        </a:rPr>
                        <m:t>𝛾</m:t>
                      </m:r>
                      <m:r>
                        <a:rPr lang="en-US" sz="4000" b="0" i="1" smtClean="0">
                          <a:solidFill>
                            <a:schemeClr val="tx1"/>
                          </a:solidFill>
                          <a:latin typeface="Cambria Math" panose="02040503050406030204" pitchFamily="18" charset="0"/>
                        </a:rPr>
                        <m:t>=</m:t>
                      </m:r>
                      <m:f>
                        <m:fPr>
                          <m:ctrlPr>
                            <a:rPr lang="en-US" sz="4000" b="0" i="1" smtClean="0">
                              <a:solidFill>
                                <a:schemeClr val="tx1"/>
                              </a:solidFill>
                              <a:latin typeface="Cambria Math" panose="02040503050406030204" pitchFamily="18" charset="0"/>
                            </a:rPr>
                          </m:ctrlPr>
                        </m:fPr>
                        <m:num>
                          <m:r>
                            <a:rPr lang="en-US" sz="4000" b="0" i="1" smtClean="0">
                              <a:solidFill>
                                <a:schemeClr val="tx1"/>
                              </a:solidFill>
                              <a:latin typeface="Cambria Math" panose="02040503050406030204" pitchFamily="18" charset="0"/>
                            </a:rPr>
                            <m:t>1</m:t>
                          </m:r>
                        </m:num>
                        <m:den>
                          <m:rad>
                            <m:radPr>
                              <m:degHide m:val="on"/>
                              <m:ctrlPr>
                                <a:rPr lang="en-US" sz="4000" b="0" i="1" smtClean="0">
                                  <a:solidFill>
                                    <a:schemeClr val="tx1"/>
                                  </a:solidFill>
                                  <a:latin typeface="Cambria Math" panose="02040503050406030204" pitchFamily="18" charset="0"/>
                                </a:rPr>
                              </m:ctrlPr>
                            </m:radPr>
                            <m:deg/>
                            <m:e>
                              <m:r>
                                <a:rPr lang="en-US" sz="4000" b="0" i="1" smtClean="0">
                                  <a:solidFill>
                                    <a:schemeClr val="tx1"/>
                                  </a:solidFill>
                                  <a:latin typeface="Cambria Math" panose="02040503050406030204" pitchFamily="18" charset="0"/>
                                </a:rPr>
                                <m:t>1−</m:t>
                              </m:r>
                              <m:sSup>
                                <m:sSupPr>
                                  <m:ctrlPr>
                                    <a:rPr lang="en-US" sz="4000" b="0" i="1" smtClean="0">
                                      <a:solidFill>
                                        <a:schemeClr val="tx1"/>
                                      </a:solidFill>
                                      <a:latin typeface="Cambria Math" panose="02040503050406030204" pitchFamily="18" charset="0"/>
                                    </a:rPr>
                                  </m:ctrlPr>
                                </m:sSupPr>
                                <m:e>
                                  <m:r>
                                    <a:rPr lang="en-US" sz="4000" b="0" i="1" smtClean="0">
                                      <a:solidFill>
                                        <a:srgbClr val="7030A0"/>
                                      </a:solidFill>
                                      <a:latin typeface="Cambria Math" panose="02040503050406030204" pitchFamily="18" charset="0"/>
                                    </a:rPr>
                                    <m:t>𝛽</m:t>
                                  </m:r>
                                </m:e>
                                <m:sup>
                                  <m:r>
                                    <a:rPr lang="en-US" sz="4000" b="0" i="1" smtClean="0">
                                      <a:solidFill>
                                        <a:schemeClr val="tx1"/>
                                      </a:solidFill>
                                      <a:latin typeface="Cambria Math" panose="02040503050406030204" pitchFamily="18" charset="0"/>
                                    </a:rPr>
                                    <m:t>2</m:t>
                                  </m:r>
                                </m:sup>
                              </m:sSup>
                            </m:e>
                          </m:rad>
                        </m:den>
                      </m:f>
                    </m:oMath>
                  </m:oMathPara>
                </a14:m>
                <a:endParaRPr lang="en-CA" sz="4000" dirty="0">
                  <a:solidFill>
                    <a:schemeClr val="tx1"/>
                  </a:solidFill>
                </a:endParaRPr>
              </a:p>
            </p:txBody>
          </p:sp>
        </mc:Choice>
        <mc:Fallback xmlns="">
          <p:sp>
            <p:nvSpPr>
              <p:cNvPr id="5" name="TextBox 4">
                <a:extLst>
                  <a:ext uri="{FF2B5EF4-FFF2-40B4-BE49-F238E27FC236}">
                    <a16:creationId xmlns:a16="http://schemas.microsoft.com/office/drawing/2014/main" id="{5D692DED-C21C-413D-91D7-878E9713CB4A}"/>
                  </a:ext>
                </a:extLst>
              </p:cNvPr>
              <p:cNvSpPr txBox="1">
                <a:spLocks noRot="1" noChangeAspect="1" noMove="1" noResize="1" noEditPoints="1" noAdjustHandles="1" noChangeArrowheads="1" noChangeShapeType="1" noTextEdit="1"/>
              </p:cNvSpPr>
              <p:nvPr/>
            </p:nvSpPr>
            <p:spPr>
              <a:xfrm>
                <a:off x="6073803" y="171947"/>
                <a:ext cx="3378708" cy="1507272"/>
              </a:xfrm>
              <a:prstGeom prst="rect">
                <a:avLst/>
              </a:prstGeom>
              <a:blipFill>
                <a:blip r:embed="rId3"/>
                <a:stretch>
                  <a:fillRect/>
                </a:stretch>
              </a:blipFill>
              <a:ln w="38100">
                <a:solidFill>
                  <a:schemeClr val="tx1"/>
                </a:solid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C3039DC6-49DA-436A-867C-123FB8EFC36A}"/>
                  </a:ext>
                </a:extLst>
              </p:cNvPr>
              <p:cNvSpPr txBox="1"/>
              <p:nvPr/>
            </p:nvSpPr>
            <p:spPr>
              <a:xfrm>
                <a:off x="9922764" y="294132"/>
                <a:ext cx="1982724" cy="1253356"/>
              </a:xfrm>
              <a:prstGeom prst="rect">
                <a:avLst/>
              </a:prstGeom>
              <a:noFill/>
              <a:ln w="38100">
                <a:solidFill>
                  <a:schemeClr val="tx1"/>
                </a:solid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4400" b="0" i="1" smtClean="0">
                          <a:solidFill>
                            <a:srgbClr val="7030A0"/>
                          </a:solidFill>
                          <a:latin typeface="Cambria Math" panose="02040503050406030204" pitchFamily="18" charset="0"/>
                        </a:rPr>
                        <m:t>𝛽</m:t>
                      </m:r>
                      <m:r>
                        <a:rPr lang="en-US" sz="4400" b="0" i="1" smtClean="0">
                          <a:solidFill>
                            <a:schemeClr val="tx1"/>
                          </a:solidFill>
                          <a:latin typeface="Cambria Math" panose="02040503050406030204" pitchFamily="18" charset="0"/>
                        </a:rPr>
                        <m:t>=</m:t>
                      </m:r>
                      <m:f>
                        <m:fPr>
                          <m:ctrlPr>
                            <a:rPr lang="en-US" sz="4400" b="0" i="1" smtClean="0">
                              <a:solidFill>
                                <a:schemeClr val="tx1"/>
                              </a:solidFill>
                              <a:latin typeface="Cambria Math" panose="02040503050406030204" pitchFamily="18" charset="0"/>
                            </a:rPr>
                          </m:ctrlPr>
                        </m:fPr>
                        <m:num>
                          <m:r>
                            <a:rPr lang="en-US" sz="4400" b="0" i="1" smtClean="0">
                              <a:solidFill>
                                <a:srgbClr val="00B050"/>
                              </a:solidFill>
                              <a:latin typeface="Cambria Math" panose="02040503050406030204" pitchFamily="18" charset="0"/>
                            </a:rPr>
                            <m:t>𝑢</m:t>
                          </m:r>
                        </m:num>
                        <m:den>
                          <m:r>
                            <a:rPr lang="en-US" sz="4400" b="0" i="1" smtClean="0">
                              <a:solidFill>
                                <a:schemeClr val="tx1"/>
                              </a:solidFill>
                              <a:latin typeface="Cambria Math" panose="02040503050406030204" pitchFamily="18" charset="0"/>
                            </a:rPr>
                            <m:t>𝑐</m:t>
                          </m:r>
                        </m:den>
                      </m:f>
                    </m:oMath>
                  </m:oMathPara>
                </a14:m>
                <a:endParaRPr lang="en-CA" sz="4400" dirty="0">
                  <a:solidFill>
                    <a:schemeClr val="tx1"/>
                  </a:solidFill>
                </a:endParaRPr>
              </a:p>
            </p:txBody>
          </p:sp>
        </mc:Choice>
        <mc:Fallback xmlns="">
          <p:sp>
            <p:nvSpPr>
              <p:cNvPr id="6" name="TextBox 5">
                <a:extLst>
                  <a:ext uri="{FF2B5EF4-FFF2-40B4-BE49-F238E27FC236}">
                    <a16:creationId xmlns:a16="http://schemas.microsoft.com/office/drawing/2014/main" id="{C3039DC6-49DA-436A-867C-123FB8EFC36A}"/>
                  </a:ext>
                </a:extLst>
              </p:cNvPr>
              <p:cNvSpPr txBox="1">
                <a:spLocks noRot="1" noChangeAspect="1" noMove="1" noResize="1" noEditPoints="1" noAdjustHandles="1" noChangeArrowheads="1" noChangeShapeType="1" noTextEdit="1"/>
              </p:cNvSpPr>
              <p:nvPr/>
            </p:nvSpPr>
            <p:spPr>
              <a:xfrm>
                <a:off x="9922764" y="294132"/>
                <a:ext cx="1982724" cy="1253356"/>
              </a:xfrm>
              <a:prstGeom prst="rect">
                <a:avLst/>
              </a:prstGeom>
              <a:blipFill>
                <a:blip r:embed="rId4"/>
                <a:stretch>
                  <a:fillRect/>
                </a:stretch>
              </a:blipFill>
              <a:ln w="38100">
                <a:solidFill>
                  <a:schemeClr val="tx1"/>
                </a:solid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AADBB898-73D3-402C-B285-8A22F77DD26D}"/>
                  </a:ext>
                </a:extLst>
              </p:cNvPr>
              <p:cNvSpPr txBox="1"/>
              <p:nvPr/>
            </p:nvSpPr>
            <p:spPr>
              <a:xfrm>
                <a:off x="76200" y="3231350"/>
                <a:ext cx="12192000" cy="353622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5400" b="0" i="1" smtClean="0">
                          <a:solidFill>
                            <a:schemeClr val="tx1"/>
                          </a:solidFill>
                          <a:latin typeface="Cambria Math" panose="02040503050406030204" pitchFamily="18" charset="0"/>
                        </a:rPr>
                        <m:t>𝑐</m:t>
                      </m:r>
                      <m:sSup>
                        <m:sSupPr>
                          <m:ctrlPr>
                            <a:rPr lang="en-US" sz="5400" b="0" i="1" smtClean="0">
                              <a:solidFill>
                                <a:schemeClr val="tx1"/>
                              </a:solidFill>
                              <a:latin typeface="Cambria Math" panose="02040503050406030204" pitchFamily="18" charset="0"/>
                            </a:rPr>
                          </m:ctrlPr>
                        </m:sSupPr>
                        <m:e>
                          <m:r>
                            <a:rPr lang="en-US" sz="5400" b="0" i="1" smtClean="0">
                              <a:solidFill>
                                <a:schemeClr val="tx1"/>
                              </a:solidFill>
                              <a:latin typeface="Cambria Math" panose="02040503050406030204" pitchFamily="18" charset="0"/>
                            </a:rPr>
                            <m:t>𝑃</m:t>
                          </m:r>
                        </m:e>
                        <m:sup>
                          <m:r>
                            <a:rPr lang="en-US" sz="5400" b="0" i="1" smtClean="0">
                              <a:solidFill>
                                <a:schemeClr val="tx1"/>
                              </a:solidFill>
                              <a:latin typeface="Cambria Math" panose="02040503050406030204" pitchFamily="18" charset="0"/>
                            </a:rPr>
                            <m:t>𝑡</m:t>
                          </m:r>
                        </m:sup>
                      </m:sSup>
                      <m:r>
                        <a:rPr lang="en-US" sz="5400" b="0" i="1" smtClean="0">
                          <a:solidFill>
                            <a:schemeClr val="tx1"/>
                          </a:solidFill>
                          <a:latin typeface="Cambria Math" panose="02040503050406030204" pitchFamily="18" charset="0"/>
                        </a:rPr>
                        <m:t>=</m:t>
                      </m:r>
                      <m:r>
                        <a:rPr lang="en-US" sz="5400" b="0" i="1" smtClean="0">
                          <a:solidFill>
                            <a:schemeClr val="tx1"/>
                          </a:solidFill>
                          <a:latin typeface="Cambria Math" panose="02040503050406030204" pitchFamily="18" charset="0"/>
                        </a:rPr>
                        <m:t>𝑚</m:t>
                      </m:r>
                      <m:sSup>
                        <m:sSupPr>
                          <m:ctrlPr>
                            <a:rPr lang="en-US" sz="5400" b="0" i="1" smtClean="0">
                              <a:solidFill>
                                <a:schemeClr val="tx1"/>
                              </a:solidFill>
                              <a:latin typeface="Cambria Math" panose="02040503050406030204" pitchFamily="18" charset="0"/>
                            </a:rPr>
                          </m:ctrlPr>
                        </m:sSupPr>
                        <m:e>
                          <m:r>
                            <a:rPr lang="en-US" sz="5400" b="0" i="1" smtClean="0">
                              <a:solidFill>
                                <a:schemeClr val="tx1"/>
                              </a:solidFill>
                              <a:latin typeface="Cambria Math" panose="02040503050406030204" pitchFamily="18" charset="0"/>
                            </a:rPr>
                            <m:t>𝑐</m:t>
                          </m:r>
                        </m:e>
                        <m:sup>
                          <m:r>
                            <a:rPr lang="en-US" sz="5400" b="0" i="1" smtClean="0">
                              <a:solidFill>
                                <a:schemeClr val="tx1"/>
                              </a:solidFill>
                              <a:latin typeface="Cambria Math" panose="02040503050406030204" pitchFamily="18" charset="0"/>
                            </a:rPr>
                            <m:t>2</m:t>
                          </m:r>
                        </m:sup>
                      </m:sSup>
                      <m:r>
                        <a:rPr lang="en-US" sz="5400" i="1" smtClean="0">
                          <a:solidFill>
                            <a:schemeClr val="tx1"/>
                          </a:solidFill>
                          <a:latin typeface="Cambria Math" panose="02040503050406030204" pitchFamily="18" charset="0"/>
                        </a:rPr>
                        <m:t>𝛾</m:t>
                      </m:r>
                    </m:oMath>
                  </m:oMathPara>
                </a14:m>
                <a:endParaRPr lang="en-US" sz="5400" i="1" dirty="0">
                  <a:solidFill>
                    <a:schemeClr val="tx1"/>
                  </a:solidFill>
                  <a:latin typeface="Cambria Math" panose="02040503050406030204" pitchFamily="18" charset="0"/>
                </a:endParaRPr>
              </a:p>
              <a:p>
                <a14:m>
                  <m:oMath xmlns:m="http://schemas.openxmlformats.org/officeDocument/2006/math">
                    <m:r>
                      <a:rPr lang="en-US" sz="5400" b="0" i="1" smtClean="0">
                        <a:solidFill>
                          <a:schemeClr val="tx1"/>
                        </a:solidFill>
                        <a:latin typeface="Cambria Math" panose="02040503050406030204" pitchFamily="18" charset="0"/>
                      </a:rPr>
                      <m:t>=</m:t>
                    </m:r>
                    <m:r>
                      <a:rPr lang="en-US" sz="5400" b="0" i="1" smtClean="0">
                        <a:solidFill>
                          <a:schemeClr val="tx1"/>
                        </a:solidFill>
                        <a:latin typeface="Cambria Math" panose="02040503050406030204" pitchFamily="18" charset="0"/>
                      </a:rPr>
                      <m:t>𝑚</m:t>
                    </m:r>
                    <m:sSup>
                      <m:sSupPr>
                        <m:ctrlPr>
                          <a:rPr lang="en-US" sz="5400" b="0" i="1" smtClean="0">
                            <a:solidFill>
                              <a:schemeClr val="tx1"/>
                            </a:solidFill>
                            <a:latin typeface="Cambria Math" panose="02040503050406030204" pitchFamily="18" charset="0"/>
                          </a:rPr>
                        </m:ctrlPr>
                      </m:sSupPr>
                      <m:e>
                        <m:r>
                          <a:rPr lang="en-US" sz="5400" b="0" i="1" smtClean="0">
                            <a:solidFill>
                              <a:schemeClr val="tx1"/>
                            </a:solidFill>
                            <a:latin typeface="Cambria Math" panose="02040503050406030204" pitchFamily="18" charset="0"/>
                          </a:rPr>
                          <m:t>𝑐</m:t>
                        </m:r>
                      </m:e>
                      <m:sup>
                        <m:r>
                          <a:rPr lang="en-US" sz="5400" b="0" i="1" smtClean="0">
                            <a:solidFill>
                              <a:schemeClr val="tx1"/>
                            </a:solidFill>
                            <a:latin typeface="Cambria Math" panose="02040503050406030204" pitchFamily="18" charset="0"/>
                          </a:rPr>
                          <m:t>2</m:t>
                        </m:r>
                      </m:sup>
                    </m:sSup>
                    <m:d>
                      <m:dPr>
                        <m:ctrlPr>
                          <a:rPr lang="en-US" sz="5400" b="0" i="1" smtClean="0">
                            <a:solidFill>
                              <a:schemeClr val="tx1"/>
                            </a:solidFill>
                            <a:latin typeface="Cambria Math" panose="02040503050406030204" pitchFamily="18" charset="0"/>
                          </a:rPr>
                        </m:ctrlPr>
                      </m:dPr>
                      <m:e>
                        <m:r>
                          <a:rPr lang="en-US" sz="5400" b="0" i="1" smtClean="0">
                            <a:solidFill>
                              <a:schemeClr val="tx1"/>
                            </a:solidFill>
                            <a:latin typeface="Cambria Math" panose="02040503050406030204" pitchFamily="18" charset="0"/>
                          </a:rPr>
                          <m:t>1+</m:t>
                        </m:r>
                        <m:f>
                          <m:fPr>
                            <m:ctrlPr>
                              <a:rPr lang="en-US" sz="5400" b="0" i="1" smtClean="0">
                                <a:solidFill>
                                  <a:schemeClr val="tx1"/>
                                </a:solidFill>
                                <a:latin typeface="Cambria Math" panose="02040503050406030204" pitchFamily="18" charset="0"/>
                              </a:rPr>
                            </m:ctrlPr>
                          </m:fPr>
                          <m:num>
                            <m:r>
                              <a:rPr lang="en-US" sz="5400" b="0" i="1" smtClean="0">
                                <a:solidFill>
                                  <a:schemeClr val="tx1"/>
                                </a:solidFill>
                                <a:latin typeface="Cambria Math" panose="02040503050406030204" pitchFamily="18" charset="0"/>
                              </a:rPr>
                              <m:t>1</m:t>
                            </m:r>
                          </m:num>
                          <m:den>
                            <m:r>
                              <a:rPr lang="en-US" sz="5400" b="0" i="1" smtClean="0">
                                <a:solidFill>
                                  <a:schemeClr val="tx1"/>
                                </a:solidFill>
                                <a:latin typeface="Cambria Math" panose="02040503050406030204" pitchFamily="18" charset="0"/>
                              </a:rPr>
                              <m:t>2</m:t>
                            </m:r>
                          </m:den>
                        </m:f>
                        <m:f>
                          <m:fPr>
                            <m:ctrlPr>
                              <a:rPr lang="en-US" sz="5400" b="0" i="1" smtClean="0">
                                <a:solidFill>
                                  <a:schemeClr val="tx1"/>
                                </a:solidFill>
                                <a:latin typeface="Cambria Math" panose="02040503050406030204" pitchFamily="18" charset="0"/>
                              </a:rPr>
                            </m:ctrlPr>
                          </m:fPr>
                          <m:num>
                            <m:sSup>
                              <m:sSupPr>
                                <m:ctrlPr>
                                  <a:rPr lang="en-US" sz="5400" b="0" i="1" smtClean="0">
                                    <a:solidFill>
                                      <a:srgbClr val="00B050"/>
                                    </a:solidFill>
                                    <a:latin typeface="Cambria Math" panose="02040503050406030204" pitchFamily="18" charset="0"/>
                                  </a:rPr>
                                </m:ctrlPr>
                              </m:sSupPr>
                              <m:e>
                                <m:r>
                                  <a:rPr lang="en-US" sz="5400" b="0" i="1" smtClean="0">
                                    <a:solidFill>
                                      <a:srgbClr val="00B050"/>
                                    </a:solidFill>
                                    <a:latin typeface="Cambria Math" panose="02040503050406030204" pitchFamily="18" charset="0"/>
                                  </a:rPr>
                                  <m:t>𝑢</m:t>
                                </m:r>
                              </m:e>
                              <m:sup>
                                <m:r>
                                  <a:rPr lang="en-US" sz="5400" b="0" i="1" smtClean="0">
                                    <a:solidFill>
                                      <a:schemeClr val="tx1"/>
                                    </a:solidFill>
                                    <a:latin typeface="Cambria Math" panose="02040503050406030204" pitchFamily="18" charset="0"/>
                                  </a:rPr>
                                  <m:t>2</m:t>
                                </m:r>
                              </m:sup>
                            </m:sSup>
                          </m:num>
                          <m:den>
                            <m:sSup>
                              <m:sSupPr>
                                <m:ctrlPr>
                                  <a:rPr lang="en-US" sz="5400" b="0" i="1" smtClean="0">
                                    <a:solidFill>
                                      <a:schemeClr val="tx1"/>
                                    </a:solidFill>
                                    <a:latin typeface="Cambria Math" panose="02040503050406030204" pitchFamily="18" charset="0"/>
                                  </a:rPr>
                                </m:ctrlPr>
                              </m:sSupPr>
                              <m:e>
                                <m:r>
                                  <a:rPr lang="en-US" sz="5400" b="0" i="1" smtClean="0">
                                    <a:solidFill>
                                      <a:schemeClr val="tx1"/>
                                    </a:solidFill>
                                    <a:latin typeface="Cambria Math" panose="02040503050406030204" pitchFamily="18" charset="0"/>
                                  </a:rPr>
                                  <m:t>𝑐</m:t>
                                </m:r>
                              </m:e>
                              <m:sup>
                                <m:r>
                                  <a:rPr lang="en-US" sz="5400" b="0" i="1" smtClean="0">
                                    <a:solidFill>
                                      <a:schemeClr val="tx1"/>
                                    </a:solidFill>
                                    <a:latin typeface="Cambria Math" panose="02040503050406030204" pitchFamily="18" charset="0"/>
                                  </a:rPr>
                                  <m:t>2</m:t>
                                </m:r>
                              </m:sup>
                            </m:sSup>
                          </m:den>
                        </m:f>
                        <m:r>
                          <a:rPr lang="en-US" sz="5400" b="0" i="1" smtClean="0">
                            <a:solidFill>
                              <a:schemeClr val="tx1"/>
                            </a:solidFill>
                            <a:latin typeface="Cambria Math" panose="02040503050406030204" pitchFamily="18" charset="0"/>
                          </a:rPr>
                          <m:t>+</m:t>
                        </m:r>
                        <m:f>
                          <m:fPr>
                            <m:ctrlPr>
                              <a:rPr lang="en-US" sz="5400" b="0" i="1" smtClean="0">
                                <a:solidFill>
                                  <a:schemeClr val="tx1"/>
                                </a:solidFill>
                                <a:latin typeface="Cambria Math" panose="02040503050406030204" pitchFamily="18" charset="0"/>
                              </a:rPr>
                            </m:ctrlPr>
                          </m:fPr>
                          <m:num>
                            <m:r>
                              <a:rPr lang="en-US" sz="5400" b="0" i="1" smtClean="0">
                                <a:solidFill>
                                  <a:schemeClr val="tx1"/>
                                </a:solidFill>
                                <a:latin typeface="Cambria Math" panose="02040503050406030204" pitchFamily="18" charset="0"/>
                              </a:rPr>
                              <m:t>3</m:t>
                            </m:r>
                          </m:num>
                          <m:den>
                            <m:r>
                              <a:rPr lang="en-US" sz="5400" b="0" i="1" smtClean="0">
                                <a:solidFill>
                                  <a:schemeClr val="tx1"/>
                                </a:solidFill>
                                <a:latin typeface="Cambria Math" panose="02040503050406030204" pitchFamily="18" charset="0"/>
                              </a:rPr>
                              <m:t>8</m:t>
                            </m:r>
                          </m:den>
                        </m:f>
                        <m:f>
                          <m:fPr>
                            <m:ctrlPr>
                              <a:rPr lang="en-US" sz="5400" b="0" i="1" smtClean="0">
                                <a:solidFill>
                                  <a:schemeClr val="tx1"/>
                                </a:solidFill>
                                <a:latin typeface="Cambria Math" panose="02040503050406030204" pitchFamily="18" charset="0"/>
                              </a:rPr>
                            </m:ctrlPr>
                          </m:fPr>
                          <m:num>
                            <m:sSup>
                              <m:sSupPr>
                                <m:ctrlPr>
                                  <a:rPr lang="en-US" sz="5400" b="0" i="1" smtClean="0">
                                    <a:solidFill>
                                      <a:srgbClr val="00B050"/>
                                    </a:solidFill>
                                    <a:latin typeface="Cambria Math" panose="02040503050406030204" pitchFamily="18" charset="0"/>
                                  </a:rPr>
                                </m:ctrlPr>
                              </m:sSupPr>
                              <m:e>
                                <m:r>
                                  <a:rPr lang="en-US" sz="5400" b="0" i="1" smtClean="0">
                                    <a:solidFill>
                                      <a:srgbClr val="00B050"/>
                                    </a:solidFill>
                                    <a:latin typeface="Cambria Math" panose="02040503050406030204" pitchFamily="18" charset="0"/>
                                  </a:rPr>
                                  <m:t>𝑢</m:t>
                                </m:r>
                              </m:e>
                              <m:sup>
                                <m:r>
                                  <a:rPr lang="en-US" sz="5400" b="0" i="1" smtClean="0">
                                    <a:solidFill>
                                      <a:schemeClr val="tx1"/>
                                    </a:solidFill>
                                    <a:latin typeface="Cambria Math" panose="02040503050406030204" pitchFamily="18" charset="0"/>
                                  </a:rPr>
                                  <m:t>4</m:t>
                                </m:r>
                              </m:sup>
                            </m:sSup>
                          </m:num>
                          <m:den>
                            <m:sSup>
                              <m:sSupPr>
                                <m:ctrlPr>
                                  <a:rPr lang="en-US" sz="5400" b="0" i="1" smtClean="0">
                                    <a:solidFill>
                                      <a:schemeClr val="tx1"/>
                                    </a:solidFill>
                                    <a:latin typeface="Cambria Math" panose="02040503050406030204" pitchFamily="18" charset="0"/>
                                  </a:rPr>
                                </m:ctrlPr>
                              </m:sSupPr>
                              <m:e>
                                <m:r>
                                  <a:rPr lang="en-US" sz="5400" b="0" i="1" smtClean="0">
                                    <a:solidFill>
                                      <a:schemeClr val="tx1"/>
                                    </a:solidFill>
                                    <a:latin typeface="Cambria Math" panose="02040503050406030204" pitchFamily="18" charset="0"/>
                                  </a:rPr>
                                  <m:t>𝑐</m:t>
                                </m:r>
                              </m:e>
                              <m:sup>
                                <m:r>
                                  <a:rPr lang="en-US" sz="5400" b="0" i="1" smtClean="0">
                                    <a:solidFill>
                                      <a:schemeClr val="tx1"/>
                                    </a:solidFill>
                                    <a:latin typeface="Cambria Math" panose="02040503050406030204" pitchFamily="18" charset="0"/>
                                  </a:rPr>
                                  <m:t>4</m:t>
                                </m:r>
                              </m:sup>
                            </m:sSup>
                          </m:den>
                        </m:f>
                        <m:r>
                          <a:rPr lang="en-US" sz="5400" b="0" i="1" smtClean="0">
                            <a:solidFill>
                              <a:schemeClr val="tx1"/>
                            </a:solidFill>
                            <a:latin typeface="Cambria Math" panose="02040503050406030204" pitchFamily="18" charset="0"/>
                          </a:rPr>
                          <m:t>+</m:t>
                        </m:r>
                        <m:f>
                          <m:fPr>
                            <m:ctrlPr>
                              <a:rPr lang="en-US" sz="5400" b="0" i="1" smtClean="0">
                                <a:solidFill>
                                  <a:schemeClr val="tx1"/>
                                </a:solidFill>
                                <a:latin typeface="Cambria Math" panose="02040503050406030204" pitchFamily="18" charset="0"/>
                              </a:rPr>
                            </m:ctrlPr>
                          </m:fPr>
                          <m:num>
                            <m:r>
                              <a:rPr lang="en-US" sz="5400" b="0" i="1" smtClean="0">
                                <a:solidFill>
                                  <a:schemeClr val="tx1"/>
                                </a:solidFill>
                                <a:latin typeface="Cambria Math" panose="02040503050406030204" pitchFamily="18" charset="0"/>
                              </a:rPr>
                              <m:t>5</m:t>
                            </m:r>
                          </m:num>
                          <m:den>
                            <m:r>
                              <a:rPr lang="en-US" sz="5400" b="0" i="1" smtClean="0">
                                <a:solidFill>
                                  <a:schemeClr val="tx1"/>
                                </a:solidFill>
                                <a:latin typeface="Cambria Math" panose="02040503050406030204" pitchFamily="18" charset="0"/>
                              </a:rPr>
                              <m:t>16</m:t>
                            </m:r>
                          </m:den>
                        </m:f>
                        <m:f>
                          <m:fPr>
                            <m:ctrlPr>
                              <a:rPr lang="en-US" sz="5400" b="0" i="1" smtClean="0">
                                <a:solidFill>
                                  <a:schemeClr val="tx1"/>
                                </a:solidFill>
                                <a:latin typeface="Cambria Math" panose="02040503050406030204" pitchFamily="18" charset="0"/>
                              </a:rPr>
                            </m:ctrlPr>
                          </m:fPr>
                          <m:num>
                            <m:sSup>
                              <m:sSupPr>
                                <m:ctrlPr>
                                  <a:rPr lang="en-US" sz="5400" b="0" i="1" smtClean="0">
                                    <a:solidFill>
                                      <a:srgbClr val="00B050"/>
                                    </a:solidFill>
                                    <a:latin typeface="Cambria Math" panose="02040503050406030204" pitchFamily="18" charset="0"/>
                                  </a:rPr>
                                </m:ctrlPr>
                              </m:sSupPr>
                              <m:e>
                                <m:r>
                                  <a:rPr lang="en-US" sz="5400" b="0" i="1" smtClean="0">
                                    <a:solidFill>
                                      <a:srgbClr val="00B050"/>
                                    </a:solidFill>
                                    <a:latin typeface="Cambria Math" panose="02040503050406030204" pitchFamily="18" charset="0"/>
                                  </a:rPr>
                                  <m:t>𝑢</m:t>
                                </m:r>
                              </m:e>
                              <m:sup>
                                <m:r>
                                  <a:rPr lang="en-US" sz="5400" b="0" i="1" smtClean="0">
                                    <a:solidFill>
                                      <a:schemeClr val="tx1"/>
                                    </a:solidFill>
                                    <a:latin typeface="Cambria Math" panose="02040503050406030204" pitchFamily="18" charset="0"/>
                                  </a:rPr>
                                  <m:t>6</m:t>
                                </m:r>
                              </m:sup>
                            </m:sSup>
                          </m:num>
                          <m:den>
                            <m:sSup>
                              <m:sSupPr>
                                <m:ctrlPr>
                                  <a:rPr lang="en-US" sz="5400" b="0" i="1" smtClean="0">
                                    <a:solidFill>
                                      <a:schemeClr val="tx1"/>
                                    </a:solidFill>
                                    <a:latin typeface="Cambria Math" panose="02040503050406030204" pitchFamily="18" charset="0"/>
                                  </a:rPr>
                                </m:ctrlPr>
                              </m:sSupPr>
                              <m:e>
                                <m:r>
                                  <a:rPr lang="en-US" sz="5400" b="0" i="1" smtClean="0">
                                    <a:solidFill>
                                      <a:schemeClr val="tx1"/>
                                    </a:solidFill>
                                    <a:latin typeface="Cambria Math" panose="02040503050406030204" pitchFamily="18" charset="0"/>
                                  </a:rPr>
                                  <m:t>𝑐</m:t>
                                </m:r>
                              </m:e>
                              <m:sup>
                                <m:r>
                                  <a:rPr lang="en-US" sz="5400" b="0" i="1" smtClean="0">
                                    <a:solidFill>
                                      <a:schemeClr val="tx1"/>
                                    </a:solidFill>
                                    <a:latin typeface="Cambria Math" panose="02040503050406030204" pitchFamily="18" charset="0"/>
                                  </a:rPr>
                                  <m:t>6</m:t>
                                </m:r>
                              </m:sup>
                            </m:sSup>
                          </m:den>
                        </m:f>
                        <m:r>
                          <a:rPr lang="en-US" sz="5400" b="0" i="1" smtClean="0">
                            <a:solidFill>
                              <a:schemeClr val="tx1"/>
                            </a:solidFill>
                            <a:latin typeface="Cambria Math" panose="02040503050406030204" pitchFamily="18" charset="0"/>
                          </a:rPr>
                          <m:t>+…</m:t>
                        </m:r>
                      </m:e>
                    </m:d>
                  </m:oMath>
                </a14:m>
                <a:r>
                  <a:rPr lang="en-CA" sz="5400" dirty="0"/>
                  <a:t> </a:t>
                </a:r>
              </a:p>
              <a:p>
                <a:r>
                  <a:rPr lang="en-CA" sz="5400" dirty="0"/>
                  <a:t> </a:t>
                </a:r>
                <a14:m>
                  <m:oMath xmlns:m="http://schemas.openxmlformats.org/officeDocument/2006/math">
                    <m:r>
                      <a:rPr lang="en-US" sz="5400" b="0" i="1" smtClean="0">
                        <a:solidFill>
                          <a:schemeClr val="tx1"/>
                        </a:solidFill>
                        <a:latin typeface="Cambria Math" panose="02040503050406030204" pitchFamily="18" charset="0"/>
                      </a:rPr>
                      <m:t>=</m:t>
                    </m:r>
                    <m:r>
                      <a:rPr lang="en-US" sz="5400" b="0" i="1" smtClean="0">
                        <a:solidFill>
                          <a:schemeClr val="tx1"/>
                        </a:solidFill>
                        <a:latin typeface="Cambria Math" panose="02040503050406030204" pitchFamily="18" charset="0"/>
                      </a:rPr>
                      <m:t>𝑚</m:t>
                    </m:r>
                    <m:sSup>
                      <m:sSupPr>
                        <m:ctrlPr>
                          <a:rPr lang="en-US" sz="5400" b="0" i="1" smtClean="0">
                            <a:solidFill>
                              <a:schemeClr val="tx1"/>
                            </a:solidFill>
                            <a:latin typeface="Cambria Math" panose="02040503050406030204" pitchFamily="18" charset="0"/>
                          </a:rPr>
                        </m:ctrlPr>
                      </m:sSupPr>
                      <m:e>
                        <m:r>
                          <a:rPr lang="en-US" sz="5400" b="0" i="1" smtClean="0">
                            <a:solidFill>
                              <a:schemeClr val="tx1"/>
                            </a:solidFill>
                            <a:latin typeface="Cambria Math" panose="02040503050406030204" pitchFamily="18" charset="0"/>
                          </a:rPr>
                          <m:t>𝑐</m:t>
                        </m:r>
                      </m:e>
                      <m:sup>
                        <m:r>
                          <a:rPr lang="en-US" sz="5400" b="0" i="1" smtClean="0">
                            <a:solidFill>
                              <a:schemeClr val="tx1"/>
                            </a:solidFill>
                            <a:latin typeface="Cambria Math" panose="02040503050406030204" pitchFamily="18" charset="0"/>
                          </a:rPr>
                          <m:t>2</m:t>
                        </m:r>
                      </m:sup>
                    </m:sSup>
                    <m:r>
                      <a:rPr lang="en-US" sz="5400" b="0" i="1" smtClean="0">
                        <a:solidFill>
                          <a:schemeClr val="tx1"/>
                        </a:solidFill>
                        <a:latin typeface="Cambria Math" panose="02040503050406030204" pitchFamily="18" charset="0"/>
                      </a:rPr>
                      <m:t>+</m:t>
                    </m:r>
                    <m:f>
                      <m:fPr>
                        <m:ctrlPr>
                          <a:rPr lang="en-US" sz="5400" b="0" i="1" smtClean="0">
                            <a:solidFill>
                              <a:schemeClr val="tx1"/>
                            </a:solidFill>
                            <a:latin typeface="Cambria Math" panose="02040503050406030204" pitchFamily="18" charset="0"/>
                          </a:rPr>
                        </m:ctrlPr>
                      </m:fPr>
                      <m:num>
                        <m:r>
                          <a:rPr lang="en-US" sz="5400" b="0" i="1" smtClean="0">
                            <a:solidFill>
                              <a:schemeClr val="tx1"/>
                            </a:solidFill>
                            <a:latin typeface="Cambria Math" panose="02040503050406030204" pitchFamily="18" charset="0"/>
                          </a:rPr>
                          <m:t>1</m:t>
                        </m:r>
                      </m:num>
                      <m:den>
                        <m:r>
                          <a:rPr lang="en-US" sz="5400" b="0" i="1" smtClean="0">
                            <a:solidFill>
                              <a:schemeClr val="tx1"/>
                            </a:solidFill>
                            <a:latin typeface="Cambria Math" panose="02040503050406030204" pitchFamily="18" charset="0"/>
                          </a:rPr>
                          <m:t>2</m:t>
                        </m:r>
                      </m:den>
                    </m:f>
                    <m:r>
                      <a:rPr lang="en-US" sz="5400" b="0" i="1" smtClean="0">
                        <a:solidFill>
                          <a:schemeClr val="tx1"/>
                        </a:solidFill>
                        <a:latin typeface="Cambria Math" panose="02040503050406030204" pitchFamily="18" charset="0"/>
                      </a:rPr>
                      <m:t>𝑚</m:t>
                    </m:r>
                    <m:sSup>
                      <m:sSupPr>
                        <m:ctrlPr>
                          <a:rPr lang="en-US" sz="5400" b="0" i="1" smtClean="0">
                            <a:solidFill>
                              <a:srgbClr val="00B050"/>
                            </a:solidFill>
                            <a:latin typeface="Cambria Math" panose="02040503050406030204" pitchFamily="18" charset="0"/>
                          </a:rPr>
                        </m:ctrlPr>
                      </m:sSupPr>
                      <m:e>
                        <m:r>
                          <a:rPr lang="en-US" sz="5400" i="1">
                            <a:solidFill>
                              <a:srgbClr val="00B050"/>
                            </a:solidFill>
                            <a:latin typeface="Cambria Math" panose="02040503050406030204" pitchFamily="18" charset="0"/>
                          </a:rPr>
                          <m:t>𝑢</m:t>
                        </m:r>
                      </m:e>
                      <m:sup>
                        <m:r>
                          <a:rPr lang="en-US" sz="5400" b="0" i="1" smtClean="0">
                            <a:solidFill>
                              <a:schemeClr val="tx1"/>
                            </a:solidFill>
                            <a:latin typeface="Cambria Math" panose="02040503050406030204" pitchFamily="18" charset="0"/>
                          </a:rPr>
                          <m:t>2</m:t>
                        </m:r>
                      </m:sup>
                    </m:sSup>
                    <m:r>
                      <a:rPr lang="en-US" sz="5400" b="0" i="1" smtClean="0">
                        <a:solidFill>
                          <a:schemeClr val="tx1"/>
                        </a:solidFill>
                        <a:latin typeface="Cambria Math" panose="02040503050406030204" pitchFamily="18" charset="0"/>
                      </a:rPr>
                      <m:t>+</m:t>
                    </m:r>
                  </m:oMath>
                </a14:m>
                <a:r>
                  <a:rPr lang="en-US" sz="5400" b="0" i="0" dirty="0">
                    <a:solidFill>
                      <a:schemeClr val="tx1"/>
                    </a:solidFill>
                    <a:latin typeface="+mj-lt"/>
                  </a:rPr>
                  <a:t> </a:t>
                </a:r>
                <a14:m>
                  <m:oMath xmlns:m="http://schemas.openxmlformats.org/officeDocument/2006/math">
                    <m:r>
                      <a:rPr lang="en-US" sz="4400" b="0" i="1" smtClean="0">
                        <a:solidFill>
                          <a:schemeClr val="tx1"/>
                        </a:solidFill>
                        <a:latin typeface="Cambria Math" panose="02040503050406030204" pitchFamily="18" charset="0"/>
                      </a:rPr>
                      <m:t>𝑚</m:t>
                    </m:r>
                    <m:sSup>
                      <m:sSupPr>
                        <m:ctrlPr>
                          <a:rPr lang="en-US" sz="4400" b="0" i="1" smtClean="0">
                            <a:solidFill>
                              <a:schemeClr val="tx1"/>
                            </a:solidFill>
                            <a:latin typeface="Cambria Math" panose="02040503050406030204" pitchFamily="18" charset="0"/>
                          </a:rPr>
                        </m:ctrlPr>
                      </m:sSupPr>
                      <m:e>
                        <m:r>
                          <a:rPr lang="en-US" sz="4400" b="0" i="1" smtClean="0">
                            <a:solidFill>
                              <a:schemeClr val="tx1"/>
                            </a:solidFill>
                            <a:latin typeface="Cambria Math" panose="02040503050406030204" pitchFamily="18" charset="0"/>
                          </a:rPr>
                          <m:t>𝑐</m:t>
                        </m:r>
                      </m:e>
                      <m:sup>
                        <m:r>
                          <a:rPr lang="en-US" sz="4400" b="0" i="1" smtClean="0">
                            <a:solidFill>
                              <a:schemeClr val="tx1"/>
                            </a:solidFill>
                            <a:latin typeface="Cambria Math" panose="02040503050406030204" pitchFamily="18" charset="0"/>
                          </a:rPr>
                          <m:t>2</m:t>
                        </m:r>
                      </m:sup>
                    </m:sSup>
                    <m:d>
                      <m:dPr>
                        <m:ctrlPr>
                          <a:rPr lang="en-US" sz="4400" b="0" i="1" smtClean="0">
                            <a:solidFill>
                              <a:schemeClr val="tx1"/>
                            </a:solidFill>
                            <a:latin typeface="Cambria Math" panose="02040503050406030204" pitchFamily="18" charset="0"/>
                          </a:rPr>
                        </m:ctrlPr>
                      </m:dPr>
                      <m:e>
                        <m:f>
                          <m:fPr>
                            <m:ctrlPr>
                              <a:rPr lang="en-US" sz="4400" b="0" i="1" smtClean="0">
                                <a:solidFill>
                                  <a:schemeClr val="tx1"/>
                                </a:solidFill>
                                <a:latin typeface="Cambria Math" panose="02040503050406030204" pitchFamily="18" charset="0"/>
                              </a:rPr>
                            </m:ctrlPr>
                          </m:fPr>
                          <m:num>
                            <m:r>
                              <a:rPr lang="en-US" sz="4400" b="0" i="1" smtClean="0">
                                <a:solidFill>
                                  <a:schemeClr val="tx1"/>
                                </a:solidFill>
                                <a:latin typeface="Cambria Math" panose="02040503050406030204" pitchFamily="18" charset="0"/>
                              </a:rPr>
                              <m:t>3</m:t>
                            </m:r>
                          </m:num>
                          <m:den>
                            <m:r>
                              <a:rPr lang="en-US" sz="4400" b="0" i="1" smtClean="0">
                                <a:solidFill>
                                  <a:schemeClr val="tx1"/>
                                </a:solidFill>
                                <a:latin typeface="Cambria Math" panose="02040503050406030204" pitchFamily="18" charset="0"/>
                              </a:rPr>
                              <m:t>8</m:t>
                            </m:r>
                          </m:den>
                        </m:f>
                        <m:f>
                          <m:fPr>
                            <m:ctrlPr>
                              <a:rPr lang="en-US" sz="4400" b="0" i="1" smtClean="0">
                                <a:solidFill>
                                  <a:schemeClr val="tx1"/>
                                </a:solidFill>
                                <a:latin typeface="Cambria Math" panose="02040503050406030204" pitchFamily="18" charset="0"/>
                              </a:rPr>
                            </m:ctrlPr>
                          </m:fPr>
                          <m:num>
                            <m:sSup>
                              <m:sSupPr>
                                <m:ctrlPr>
                                  <a:rPr lang="en-US" sz="4400" b="0" i="1" smtClean="0">
                                    <a:solidFill>
                                      <a:srgbClr val="00B050"/>
                                    </a:solidFill>
                                    <a:latin typeface="Cambria Math" panose="02040503050406030204" pitchFamily="18" charset="0"/>
                                  </a:rPr>
                                </m:ctrlPr>
                              </m:sSupPr>
                              <m:e>
                                <m:r>
                                  <a:rPr lang="en-US" sz="4400" i="1">
                                    <a:solidFill>
                                      <a:srgbClr val="00B050"/>
                                    </a:solidFill>
                                    <a:latin typeface="Cambria Math" panose="02040503050406030204" pitchFamily="18" charset="0"/>
                                  </a:rPr>
                                  <m:t>𝑢</m:t>
                                </m:r>
                              </m:e>
                              <m:sup>
                                <m:r>
                                  <a:rPr lang="en-US" sz="4400" b="0" i="1" smtClean="0">
                                    <a:solidFill>
                                      <a:schemeClr val="tx1"/>
                                    </a:solidFill>
                                    <a:latin typeface="Cambria Math" panose="02040503050406030204" pitchFamily="18" charset="0"/>
                                  </a:rPr>
                                  <m:t>4</m:t>
                                </m:r>
                              </m:sup>
                            </m:sSup>
                          </m:num>
                          <m:den>
                            <m:sSup>
                              <m:sSupPr>
                                <m:ctrlPr>
                                  <a:rPr lang="en-US" sz="4400" b="0" i="1" smtClean="0">
                                    <a:solidFill>
                                      <a:schemeClr val="tx1"/>
                                    </a:solidFill>
                                    <a:latin typeface="Cambria Math" panose="02040503050406030204" pitchFamily="18" charset="0"/>
                                  </a:rPr>
                                </m:ctrlPr>
                              </m:sSupPr>
                              <m:e>
                                <m:r>
                                  <a:rPr lang="en-US" sz="4400" b="0" i="1" smtClean="0">
                                    <a:solidFill>
                                      <a:schemeClr val="tx1"/>
                                    </a:solidFill>
                                    <a:latin typeface="Cambria Math" panose="02040503050406030204" pitchFamily="18" charset="0"/>
                                  </a:rPr>
                                  <m:t>𝑐</m:t>
                                </m:r>
                              </m:e>
                              <m:sup>
                                <m:r>
                                  <a:rPr lang="en-US" sz="4400" b="0" i="1" smtClean="0">
                                    <a:solidFill>
                                      <a:schemeClr val="tx1"/>
                                    </a:solidFill>
                                    <a:latin typeface="Cambria Math" panose="02040503050406030204" pitchFamily="18" charset="0"/>
                                  </a:rPr>
                                  <m:t>4</m:t>
                                </m:r>
                              </m:sup>
                            </m:sSup>
                          </m:den>
                        </m:f>
                        <m:r>
                          <a:rPr lang="en-US" sz="4400" b="0" i="1" smtClean="0">
                            <a:solidFill>
                              <a:schemeClr val="tx1"/>
                            </a:solidFill>
                            <a:latin typeface="Cambria Math" panose="02040503050406030204" pitchFamily="18" charset="0"/>
                          </a:rPr>
                          <m:t>+</m:t>
                        </m:r>
                        <m:f>
                          <m:fPr>
                            <m:ctrlPr>
                              <a:rPr lang="en-US" sz="4400" b="0" i="1" smtClean="0">
                                <a:solidFill>
                                  <a:schemeClr val="tx1"/>
                                </a:solidFill>
                                <a:latin typeface="Cambria Math" panose="02040503050406030204" pitchFamily="18" charset="0"/>
                              </a:rPr>
                            </m:ctrlPr>
                          </m:fPr>
                          <m:num>
                            <m:r>
                              <a:rPr lang="en-US" sz="4400" b="0" i="1" smtClean="0">
                                <a:solidFill>
                                  <a:schemeClr val="tx1"/>
                                </a:solidFill>
                                <a:latin typeface="Cambria Math" panose="02040503050406030204" pitchFamily="18" charset="0"/>
                              </a:rPr>
                              <m:t>5</m:t>
                            </m:r>
                          </m:num>
                          <m:den>
                            <m:r>
                              <a:rPr lang="en-US" sz="4400" b="0" i="1" smtClean="0">
                                <a:solidFill>
                                  <a:schemeClr val="tx1"/>
                                </a:solidFill>
                                <a:latin typeface="Cambria Math" panose="02040503050406030204" pitchFamily="18" charset="0"/>
                              </a:rPr>
                              <m:t>16</m:t>
                            </m:r>
                          </m:den>
                        </m:f>
                        <m:f>
                          <m:fPr>
                            <m:ctrlPr>
                              <a:rPr lang="en-US" sz="4400" b="0" i="1" smtClean="0">
                                <a:solidFill>
                                  <a:schemeClr val="tx1"/>
                                </a:solidFill>
                                <a:latin typeface="Cambria Math" panose="02040503050406030204" pitchFamily="18" charset="0"/>
                              </a:rPr>
                            </m:ctrlPr>
                          </m:fPr>
                          <m:num>
                            <m:sSup>
                              <m:sSupPr>
                                <m:ctrlPr>
                                  <a:rPr lang="en-US" sz="4400" b="0" i="1" smtClean="0">
                                    <a:solidFill>
                                      <a:srgbClr val="00B050"/>
                                    </a:solidFill>
                                    <a:latin typeface="Cambria Math" panose="02040503050406030204" pitchFamily="18" charset="0"/>
                                  </a:rPr>
                                </m:ctrlPr>
                              </m:sSupPr>
                              <m:e>
                                <m:r>
                                  <a:rPr lang="en-US" sz="4400" i="1">
                                    <a:solidFill>
                                      <a:srgbClr val="00B050"/>
                                    </a:solidFill>
                                    <a:latin typeface="Cambria Math" panose="02040503050406030204" pitchFamily="18" charset="0"/>
                                  </a:rPr>
                                  <m:t>𝑢</m:t>
                                </m:r>
                              </m:e>
                              <m:sup>
                                <m:r>
                                  <a:rPr lang="en-US" sz="4400" b="0" i="1" smtClean="0">
                                    <a:solidFill>
                                      <a:schemeClr val="tx1"/>
                                    </a:solidFill>
                                    <a:latin typeface="Cambria Math" panose="02040503050406030204" pitchFamily="18" charset="0"/>
                                  </a:rPr>
                                  <m:t>6</m:t>
                                </m:r>
                              </m:sup>
                            </m:sSup>
                          </m:num>
                          <m:den>
                            <m:sSup>
                              <m:sSupPr>
                                <m:ctrlPr>
                                  <a:rPr lang="en-US" sz="4400" b="0" i="1" smtClean="0">
                                    <a:solidFill>
                                      <a:schemeClr val="tx1"/>
                                    </a:solidFill>
                                    <a:latin typeface="Cambria Math" panose="02040503050406030204" pitchFamily="18" charset="0"/>
                                  </a:rPr>
                                </m:ctrlPr>
                              </m:sSupPr>
                              <m:e>
                                <m:r>
                                  <a:rPr lang="en-US" sz="4400" b="0" i="1" smtClean="0">
                                    <a:solidFill>
                                      <a:schemeClr val="tx1"/>
                                    </a:solidFill>
                                    <a:latin typeface="Cambria Math" panose="02040503050406030204" pitchFamily="18" charset="0"/>
                                  </a:rPr>
                                  <m:t>𝑐</m:t>
                                </m:r>
                              </m:e>
                              <m:sup>
                                <m:r>
                                  <a:rPr lang="en-US" sz="4400" b="0" i="1" smtClean="0">
                                    <a:solidFill>
                                      <a:schemeClr val="tx1"/>
                                    </a:solidFill>
                                    <a:latin typeface="Cambria Math" panose="02040503050406030204" pitchFamily="18" charset="0"/>
                                  </a:rPr>
                                  <m:t>6</m:t>
                                </m:r>
                              </m:sup>
                            </m:sSup>
                          </m:den>
                        </m:f>
                        <m:r>
                          <a:rPr lang="en-US" sz="4400" b="0" i="1" smtClean="0">
                            <a:solidFill>
                              <a:schemeClr val="tx1"/>
                            </a:solidFill>
                            <a:latin typeface="Cambria Math" panose="02040503050406030204" pitchFamily="18" charset="0"/>
                          </a:rPr>
                          <m:t>+…</m:t>
                        </m:r>
                      </m:e>
                    </m:d>
                  </m:oMath>
                </a14:m>
                <a:endParaRPr lang="en-CA" sz="5400" dirty="0"/>
              </a:p>
            </p:txBody>
          </p:sp>
        </mc:Choice>
        <mc:Fallback xmlns="">
          <p:sp>
            <p:nvSpPr>
              <p:cNvPr id="7" name="TextBox 6">
                <a:extLst>
                  <a:ext uri="{FF2B5EF4-FFF2-40B4-BE49-F238E27FC236}">
                    <a16:creationId xmlns:a16="http://schemas.microsoft.com/office/drawing/2014/main" id="{AADBB898-73D3-402C-B285-8A22F77DD26D}"/>
                  </a:ext>
                </a:extLst>
              </p:cNvPr>
              <p:cNvSpPr txBox="1">
                <a:spLocks noRot="1" noChangeAspect="1" noMove="1" noResize="1" noEditPoints="1" noAdjustHandles="1" noChangeArrowheads="1" noChangeShapeType="1" noTextEdit="1"/>
              </p:cNvSpPr>
              <p:nvPr/>
            </p:nvSpPr>
            <p:spPr>
              <a:xfrm>
                <a:off x="76200" y="3231350"/>
                <a:ext cx="12192000" cy="3536224"/>
              </a:xfrm>
              <a:prstGeom prst="rect">
                <a:avLst/>
              </a:prstGeom>
              <a:blipFill>
                <a:blip r:embed="rId5"/>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01A6E953-D948-41D9-AA8D-473C55249EDC}"/>
                  </a:ext>
                </a:extLst>
              </p:cNvPr>
              <p:cNvSpPr txBox="1"/>
              <p:nvPr/>
            </p:nvSpPr>
            <p:spPr>
              <a:xfrm>
                <a:off x="293370" y="1667329"/>
                <a:ext cx="9460230" cy="1389739"/>
              </a:xfrm>
              <a:prstGeom prst="rect">
                <a:avLst/>
              </a:prstGeom>
              <a:noFill/>
            </p:spPr>
            <p:txBody>
              <a:bodyPr wrap="square" rtlCol="0">
                <a:spAutoFit/>
              </a:bodyPr>
              <a:lstStyle/>
              <a:p>
                <a14:m>
                  <m:oMath xmlns:m="http://schemas.openxmlformats.org/officeDocument/2006/math">
                    <m:r>
                      <a:rPr lang="en-US" sz="5400" i="1" smtClean="0">
                        <a:solidFill>
                          <a:schemeClr val="tx1"/>
                        </a:solidFill>
                        <a:latin typeface="Cambria Math" panose="02040503050406030204" pitchFamily="18" charset="0"/>
                      </a:rPr>
                      <m:t>𝛾</m:t>
                    </m:r>
                    <m:r>
                      <a:rPr lang="en-US" sz="5400" b="0" i="1" smtClean="0">
                        <a:solidFill>
                          <a:schemeClr val="tx1"/>
                        </a:solidFill>
                        <a:latin typeface="Cambria Math" panose="02040503050406030204" pitchFamily="18" charset="0"/>
                      </a:rPr>
                      <m:t>=1+</m:t>
                    </m:r>
                    <m:f>
                      <m:fPr>
                        <m:ctrlPr>
                          <a:rPr lang="en-US" sz="5400" b="0" i="1" smtClean="0">
                            <a:solidFill>
                              <a:schemeClr val="tx1"/>
                            </a:solidFill>
                            <a:latin typeface="Cambria Math" panose="02040503050406030204" pitchFamily="18" charset="0"/>
                          </a:rPr>
                        </m:ctrlPr>
                      </m:fPr>
                      <m:num>
                        <m:r>
                          <a:rPr lang="en-US" sz="5400" b="0" i="1" smtClean="0">
                            <a:solidFill>
                              <a:schemeClr val="tx1"/>
                            </a:solidFill>
                            <a:latin typeface="Cambria Math" panose="02040503050406030204" pitchFamily="18" charset="0"/>
                          </a:rPr>
                          <m:t>1</m:t>
                        </m:r>
                      </m:num>
                      <m:den>
                        <m:r>
                          <a:rPr lang="en-US" sz="5400" b="0" i="1" smtClean="0">
                            <a:solidFill>
                              <a:schemeClr val="tx1"/>
                            </a:solidFill>
                            <a:latin typeface="Cambria Math" panose="02040503050406030204" pitchFamily="18" charset="0"/>
                          </a:rPr>
                          <m:t>2</m:t>
                        </m:r>
                      </m:den>
                    </m:f>
                    <m:f>
                      <m:fPr>
                        <m:ctrlPr>
                          <a:rPr lang="en-US" sz="5400" b="0" i="1" smtClean="0">
                            <a:solidFill>
                              <a:schemeClr val="tx1"/>
                            </a:solidFill>
                            <a:latin typeface="Cambria Math" panose="02040503050406030204" pitchFamily="18" charset="0"/>
                          </a:rPr>
                        </m:ctrlPr>
                      </m:fPr>
                      <m:num>
                        <m:sSup>
                          <m:sSupPr>
                            <m:ctrlPr>
                              <a:rPr lang="en-US" sz="5400" b="0" i="1" smtClean="0">
                                <a:solidFill>
                                  <a:srgbClr val="00B050"/>
                                </a:solidFill>
                                <a:latin typeface="Cambria Math" panose="02040503050406030204" pitchFamily="18" charset="0"/>
                              </a:rPr>
                            </m:ctrlPr>
                          </m:sSupPr>
                          <m:e>
                            <m:r>
                              <a:rPr lang="en-US" sz="5400" b="0" i="1" smtClean="0">
                                <a:solidFill>
                                  <a:srgbClr val="00B050"/>
                                </a:solidFill>
                                <a:latin typeface="Cambria Math" panose="02040503050406030204" pitchFamily="18" charset="0"/>
                              </a:rPr>
                              <m:t>𝑢</m:t>
                            </m:r>
                          </m:e>
                          <m:sup>
                            <m:r>
                              <a:rPr lang="en-US" sz="5400" b="0" i="1" smtClean="0">
                                <a:solidFill>
                                  <a:schemeClr val="tx1"/>
                                </a:solidFill>
                                <a:latin typeface="Cambria Math" panose="02040503050406030204" pitchFamily="18" charset="0"/>
                              </a:rPr>
                              <m:t>2</m:t>
                            </m:r>
                          </m:sup>
                        </m:sSup>
                      </m:num>
                      <m:den>
                        <m:sSup>
                          <m:sSupPr>
                            <m:ctrlPr>
                              <a:rPr lang="en-US" sz="5400" b="0" i="1" smtClean="0">
                                <a:solidFill>
                                  <a:schemeClr val="tx1"/>
                                </a:solidFill>
                                <a:latin typeface="Cambria Math" panose="02040503050406030204" pitchFamily="18" charset="0"/>
                              </a:rPr>
                            </m:ctrlPr>
                          </m:sSupPr>
                          <m:e>
                            <m:r>
                              <a:rPr lang="en-US" sz="5400" b="0" i="1" smtClean="0">
                                <a:solidFill>
                                  <a:schemeClr val="tx1"/>
                                </a:solidFill>
                                <a:latin typeface="Cambria Math" panose="02040503050406030204" pitchFamily="18" charset="0"/>
                              </a:rPr>
                              <m:t>𝑐</m:t>
                            </m:r>
                          </m:e>
                          <m:sup>
                            <m:r>
                              <a:rPr lang="en-US" sz="5400" b="0" i="1" smtClean="0">
                                <a:solidFill>
                                  <a:schemeClr val="tx1"/>
                                </a:solidFill>
                                <a:latin typeface="Cambria Math" panose="02040503050406030204" pitchFamily="18" charset="0"/>
                              </a:rPr>
                              <m:t>2</m:t>
                            </m:r>
                          </m:sup>
                        </m:sSup>
                      </m:den>
                    </m:f>
                    <m:r>
                      <a:rPr lang="en-US" sz="5400" b="0" i="1" smtClean="0">
                        <a:solidFill>
                          <a:schemeClr val="tx1"/>
                        </a:solidFill>
                        <a:latin typeface="Cambria Math" panose="02040503050406030204" pitchFamily="18" charset="0"/>
                      </a:rPr>
                      <m:t>+</m:t>
                    </m:r>
                    <m:f>
                      <m:fPr>
                        <m:ctrlPr>
                          <a:rPr lang="en-US" sz="5400" b="0" i="1" smtClean="0">
                            <a:solidFill>
                              <a:schemeClr val="tx1"/>
                            </a:solidFill>
                            <a:latin typeface="Cambria Math" panose="02040503050406030204" pitchFamily="18" charset="0"/>
                          </a:rPr>
                        </m:ctrlPr>
                      </m:fPr>
                      <m:num>
                        <m:r>
                          <a:rPr lang="en-US" sz="5400" b="0" i="1" smtClean="0">
                            <a:solidFill>
                              <a:schemeClr val="tx1"/>
                            </a:solidFill>
                            <a:latin typeface="Cambria Math" panose="02040503050406030204" pitchFamily="18" charset="0"/>
                          </a:rPr>
                          <m:t>3</m:t>
                        </m:r>
                      </m:num>
                      <m:den>
                        <m:r>
                          <a:rPr lang="en-US" sz="5400" b="0" i="1" smtClean="0">
                            <a:solidFill>
                              <a:schemeClr val="tx1"/>
                            </a:solidFill>
                            <a:latin typeface="Cambria Math" panose="02040503050406030204" pitchFamily="18" charset="0"/>
                          </a:rPr>
                          <m:t>8</m:t>
                        </m:r>
                      </m:den>
                    </m:f>
                    <m:f>
                      <m:fPr>
                        <m:ctrlPr>
                          <a:rPr lang="en-US" sz="5400" b="0" i="1" smtClean="0">
                            <a:solidFill>
                              <a:schemeClr val="tx1"/>
                            </a:solidFill>
                            <a:latin typeface="Cambria Math" panose="02040503050406030204" pitchFamily="18" charset="0"/>
                          </a:rPr>
                        </m:ctrlPr>
                      </m:fPr>
                      <m:num>
                        <m:sSup>
                          <m:sSupPr>
                            <m:ctrlPr>
                              <a:rPr lang="en-US" sz="5400" b="0" i="1" smtClean="0">
                                <a:solidFill>
                                  <a:srgbClr val="00B050"/>
                                </a:solidFill>
                                <a:latin typeface="Cambria Math" panose="02040503050406030204" pitchFamily="18" charset="0"/>
                              </a:rPr>
                            </m:ctrlPr>
                          </m:sSupPr>
                          <m:e>
                            <m:r>
                              <a:rPr lang="en-US" sz="5400" b="0" i="1" smtClean="0">
                                <a:solidFill>
                                  <a:srgbClr val="00B050"/>
                                </a:solidFill>
                                <a:latin typeface="Cambria Math" panose="02040503050406030204" pitchFamily="18" charset="0"/>
                              </a:rPr>
                              <m:t>𝑢</m:t>
                            </m:r>
                          </m:e>
                          <m:sup>
                            <m:r>
                              <a:rPr lang="en-US" sz="5400" b="0" i="1" smtClean="0">
                                <a:solidFill>
                                  <a:schemeClr val="tx1"/>
                                </a:solidFill>
                                <a:latin typeface="Cambria Math" panose="02040503050406030204" pitchFamily="18" charset="0"/>
                              </a:rPr>
                              <m:t>4</m:t>
                            </m:r>
                          </m:sup>
                        </m:sSup>
                      </m:num>
                      <m:den>
                        <m:sSup>
                          <m:sSupPr>
                            <m:ctrlPr>
                              <a:rPr lang="en-US" sz="5400" b="0" i="1" smtClean="0">
                                <a:solidFill>
                                  <a:schemeClr val="tx1"/>
                                </a:solidFill>
                                <a:latin typeface="Cambria Math" panose="02040503050406030204" pitchFamily="18" charset="0"/>
                              </a:rPr>
                            </m:ctrlPr>
                          </m:sSupPr>
                          <m:e>
                            <m:r>
                              <a:rPr lang="en-US" sz="5400" b="0" i="1" smtClean="0">
                                <a:solidFill>
                                  <a:schemeClr val="tx1"/>
                                </a:solidFill>
                                <a:latin typeface="Cambria Math" panose="02040503050406030204" pitchFamily="18" charset="0"/>
                              </a:rPr>
                              <m:t>𝑐</m:t>
                            </m:r>
                          </m:e>
                          <m:sup>
                            <m:r>
                              <a:rPr lang="en-US" sz="5400" b="0" i="1" smtClean="0">
                                <a:solidFill>
                                  <a:schemeClr val="tx1"/>
                                </a:solidFill>
                                <a:latin typeface="Cambria Math" panose="02040503050406030204" pitchFamily="18" charset="0"/>
                              </a:rPr>
                              <m:t>4</m:t>
                            </m:r>
                          </m:sup>
                        </m:sSup>
                      </m:den>
                    </m:f>
                    <m:r>
                      <a:rPr lang="en-US" sz="5400" b="0" i="1" smtClean="0">
                        <a:solidFill>
                          <a:schemeClr val="tx1"/>
                        </a:solidFill>
                        <a:latin typeface="Cambria Math" panose="02040503050406030204" pitchFamily="18" charset="0"/>
                      </a:rPr>
                      <m:t>+</m:t>
                    </m:r>
                    <m:f>
                      <m:fPr>
                        <m:ctrlPr>
                          <a:rPr lang="en-US" sz="5400" b="0" i="1" smtClean="0">
                            <a:solidFill>
                              <a:schemeClr val="tx1"/>
                            </a:solidFill>
                            <a:latin typeface="Cambria Math" panose="02040503050406030204" pitchFamily="18" charset="0"/>
                          </a:rPr>
                        </m:ctrlPr>
                      </m:fPr>
                      <m:num>
                        <m:r>
                          <a:rPr lang="en-US" sz="5400" b="0" i="1" smtClean="0">
                            <a:solidFill>
                              <a:schemeClr val="tx1"/>
                            </a:solidFill>
                            <a:latin typeface="Cambria Math" panose="02040503050406030204" pitchFamily="18" charset="0"/>
                          </a:rPr>
                          <m:t>5</m:t>
                        </m:r>
                      </m:num>
                      <m:den>
                        <m:r>
                          <a:rPr lang="en-US" sz="5400" b="0" i="1" smtClean="0">
                            <a:solidFill>
                              <a:schemeClr val="tx1"/>
                            </a:solidFill>
                            <a:latin typeface="Cambria Math" panose="02040503050406030204" pitchFamily="18" charset="0"/>
                          </a:rPr>
                          <m:t>16</m:t>
                        </m:r>
                      </m:den>
                    </m:f>
                    <m:f>
                      <m:fPr>
                        <m:ctrlPr>
                          <a:rPr lang="en-US" sz="5400" b="0" i="1" smtClean="0">
                            <a:solidFill>
                              <a:schemeClr val="tx1"/>
                            </a:solidFill>
                            <a:latin typeface="Cambria Math" panose="02040503050406030204" pitchFamily="18" charset="0"/>
                          </a:rPr>
                        </m:ctrlPr>
                      </m:fPr>
                      <m:num>
                        <m:sSup>
                          <m:sSupPr>
                            <m:ctrlPr>
                              <a:rPr lang="en-US" sz="5400" b="0" i="1" smtClean="0">
                                <a:solidFill>
                                  <a:srgbClr val="00B050"/>
                                </a:solidFill>
                                <a:latin typeface="Cambria Math" panose="02040503050406030204" pitchFamily="18" charset="0"/>
                              </a:rPr>
                            </m:ctrlPr>
                          </m:sSupPr>
                          <m:e>
                            <m:r>
                              <a:rPr lang="en-US" sz="5400" b="0" i="1" smtClean="0">
                                <a:solidFill>
                                  <a:srgbClr val="00B050"/>
                                </a:solidFill>
                                <a:latin typeface="Cambria Math" panose="02040503050406030204" pitchFamily="18" charset="0"/>
                              </a:rPr>
                              <m:t>𝑢</m:t>
                            </m:r>
                          </m:e>
                          <m:sup>
                            <m:r>
                              <a:rPr lang="en-US" sz="5400" b="0" i="1" smtClean="0">
                                <a:solidFill>
                                  <a:schemeClr val="tx1"/>
                                </a:solidFill>
                                <a:latin typeface="Cambria Math" panose="02040503050406030204" pitchFamily="18" charset="0"/>
                              </a:rPr>
                              <m:t>6</m:t>
                            </m:r>
                          </m:sup>
                        </m:sSup>
                      </m:num>
                      <m:den>
                        <m:sSup>
                          <m:sSupPr>
                            <m:ctrlPr>
                              <a:rPr lang="en-US" sz="5400" b="0" i="1" smtClean="0">
                                <a:solidFill>
                                  <a:schemeClr val="tx1"/>
                                </a:solidFill>
                                <a:latin typeface="Cambria Math" panose="02040503050406030204" pitchFamily="18" charset="0"/>
                              </a:rPr>
                            </m:ctrlPr>
                          </m:sSupPr>
                          <m:e>
                            <m:r>
                              <a:rPr lang="en-US" sz="5400" b="0" i="1" smtClean="0">
                                <a:solidFill>
                                  <a:schemeClr val="tx1"/>
                                </a:solidFill>
                                <a:latin typeface="Cambria Math" panose="02040503050406030204" pitchFamily="18" charset="0"/>
                              </a:rPr>
                              <m:t>𝑐</m:t>
                            </m:r>
                          </m:e>
                          <m:sup>
                            <m:r>
                              <a:rPr lang="en-US" sz="5400" b="0" i="1" smtClean="0">
                                <a:solidFill>
                                  <a:schemeClr val="tx1"/>
                                </a:solidFill>
                                <a:latin typeface="Cambria Math" panose="02040503050406030204" pitchFamily="18" charset="0"/>
                              </a:rPr>
                              <m:t>6</m:t>
                            </m:r>
                          </m:sup>
                        </m:sSup>
                      </m:den>
                    </m:f>
                    <m:r>
                      <a:rPr lang="en-US" sz="5400" b="0" i="1" smtClean="0">
                        <a:solidFill>
                          <a:schemeClr val="tx1"/>
                        </a:solidFill>
                        <a:latin typeface="Cambria Math" panose="02040503050406030204" pitchFamily="18" charset="0"/>
                      </a:rPr>
                      <m:t>+…</m:t>
                    </m:r>
                  </m:oMath>
                </a14:m>
                <a:r>
                  <a:rPr lang="en-CA" sz="5400" dirty="0"/>
                  <a:t>  </a:t>
                </a:r>
              </a:p>
            </p:txBody>
          </p:sp>
        </mc:Choice>
        <mc:Fallback xmlns="">
          <p:sp>
            <p:nvSpPr>
              <p:cNvPr id="9" name="TextBox 8">
                <a:extLst>
                  <a:ext uri="{FF2B5EF4-FFF2-40B4-BE49-F238E27FC236}">
                    <a16:creationId xmlns:a16="http://schemas.microsoft.com/office/drawing/2014/main" id="{01A6E953-D948-41D9-AA8D-473C55249EDC}"/>
                  </a:ext>
                </a:extLst>
              </p:cNvPr>
              <p:cNvSpPr txBox="1">
                <a:spLocks noRot="1" noChangeAspect="1" noMove="1" noResize="1" noEditPoints="1" noAdjustHandles="1" noChangeArrowheads="1" noChangeShapeType="1" noTextEdit="1"/>
              </p:cNvSpPr>
              <p:nvPr/>
            </p:nvSpPr>
            <p:spPr>
              <a:xfrm>
                <a:off x="293370" y="1667329"/>
                <a:ext cx="9460230" cy="1389739"/>
              </a:xfrm>
              <a:prstGeom prst="rect">
                <a:avLst/>
              </a:prstGeom>
              <a:blipFill>
                <a:blip r:embed="rId6"/>
                <a:stretch>
                  <a:fillRect/>
                </a:stretch>
              </a:blipFill>
            </p:spPr>
            <p:txBody>
              <a:bodyPr/>
              <a:lstStyle/>
              <a:p>
                <a:r>
                  <a:rPr lang="en-CA">
                    <a:noFill/>
                  </a:rPr>
                  <a:t> </a:t>
                </a:r>
              </a:p>
            </p:txBody>
          </p:sp>
        </mc:Fallback>
      </mc:AlternateContent>
      <p:cxnSp>
        <p:nvCxnSpPr>
          <p:cNvPr id="10" name="Straight Connector 9">
            <a:extLst>
              <a:ext uri="{FF2B5EF4-FFF2-40B4-BE49-F238E27FC236}">
                <a16:creationId xmlns:a16="http://schemas.microsoft.com/office/drawing/2014/main" id="{0A7D4972-6C20-44E5-A57A-FCD94A344B6E}"/>
              </a:ext>
            </a:extLst>
          </p:cNvPr>
          <p:cNvCxnSpPr>
            <a:cxnSpLocks/>
          </p:cNvCxnSpPr>
          <p:nvPr/>
        </p:nvCxnSpPr>
        <p:spPr>
          <a:xfrm>
            <a:off x="0" y="3192236"/>
            <a:ext cx="12192000" cy="0"/>
          </a:xfrm>
          <a:prstGeom prst="line">
            <a:avLst/>
          </a:prstGeom>
          <a:ln w="762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xmlns:iact="http://schemas.microsoft.com/office/powerpoint/2014/inkAction">
        <mc:Choice Requires="p14 iact">
          <p:contentPart p14:bwMode="auto" r:id="rId7">
            <p14:nvContentPartPr>
              <p14:cNvPr id="2" name="Ink 1">
                <a:extLst>
                  <a:ext uri="{FF2B5EF4-FFF2-40B4-BE49-F238E27FC236}">
                    <a16:creationId xmlns:a16="http://schemas.microsoft.com/office/drawing/2014/main" id="{158827ED-CBEF-43DB-9F90-C6CCA5E0A6BE}"/>
                  </a:ext>
                </a:extLst>
              </p14:cNvPr>
              <p14:cNvContentPartPr/>
              <p14:nvPr>
                <p:extLst>
                  <p:ext uri="{42D2F446-02D8-4167-A562-619A0277C38B}">
                    <p15:isNarration xmlns:p15="http://schemas.microsoft.com/office/powerpoint/2012/main" val="1"/>
                  </p:ext>
                </p:extLst>
              </p14:nvPr>
            </p14:nvContentPartPr>
            <p14:xfrm>
              <a:off x="6765120" y="5283720"/>
              <a:ext cx="5393520" cy="1409040"/>
            </p14:xfrm>
          </p:contentPart>
        </mc:Choice>
        <mc:Fallback xmlns="">
          <p:pic>
            <p:nvPicPr>
              <p:cNvPr id="2" name="Ink 1">
                <a:extLst>
                  <a:ext uri="{FF2B5EF4-FFF2-40B4-BE49-F238E27FC236}">
                    <a16:creationId xmlns:a16="http://schemas.microsoft.com/office/drawing/2014/main" id="{158827ED-CBEF-43DB-9F90-C6CCA5E0A6BE}"/>
                  </a:ext>
                </a:extLst>
              </p:cNvPr>
              <p:cNvPicPr>
                <a:picLocks noGrp="1" noRot="1" noChangeAspect="1" noMove="1" noResize="1" noEditPoints="1" noAdjustHandles="1" noChangeArrowheads="1" noChangeShapeType="1"/>
              </p:cNvPicPr>
              <p:nvPr/>
            </p:nvPicPr>
            <p:blipFill>
              <a:blip r:embed="rId8"/>
              <a:stretch>
                <a:fillRect/>
              </a:stretch>
            </p:blipFill>
            <p:spPr>
              <a:xfrm>
                <a:off x="6755760" y="5274360"/>
                <a:ext cx="5412240" cy="1427760"/>
              </a:xfrm>
              <a:prstGeom prst="rect">
                <a:avLst/>
              </a:prstGeom>
            </p:spPr>
          </p:pic>
        </mc:Fallback>
      </mc:AlternateContent>
    </p:spTree>
    <p:extLst>
      <p:ext uri="{BB962C8B-B14F-4D97-AF65-F5344CB8AC3E}">
        <p14:creationId xmlns:p14="http://schemas.microsoft.com/office/powerpoint/2010/main" val="3723895811"/>
      </p:ext>
    </p:extLst>
  </p:cSld>
  <p:clrMapOvr>
    <a:masterClrMapping/>
  </p:clrMapOvr>
  <mc:AlternateContent xmlns:mc="http://schemas.openxmlformats.org/markup-compatibility/2006" xmlns:p14="http://schemas.microsoft.com/office/powerpoint/2010/main">
    <mc:Choice Requires="p14">
      <p:transition spd="med" p14:dur="700" advTm="17154">
        <p:fade/>
      </p:transition>
    </mc:Choice>
    <mc:Fallback xmlns="">
      <p:transition spd="med" advTm="17154">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cmd type="call" cmd="playFrom(0.0)">
                                      <p:cBhvr>
                                        <p:cTn id="7"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2C3DA71-7805-4E49-8CC4-8B1F5B0268A6}"/>
              </a:ext>
            </a:extLst>
          </p:cNvPr>
          <p:cNvSpPr txBox="1">
            <a:spLocks/>
          </p:cNvSpPr>
          <p:nvPr/>
        </p:nvSpPr>
        <p:spPr>
          <a:xfrm>
            <a:off x="1818353" y="0"/>
            <a:ext cx="4781230" cy="165652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sz="5800" b="1" dirty="0">
              <a:solidFill>
                <a:srgbClr val="0070C0"/>
              </a:solidFill>
            </a:endParaRPr>
          </a:p>
        </p:txBody>
      </p:sp>
      <p:sp>
        <p:nvSpPr>
          <p:cNvPr id="5" name="Title 1">
            <a:extLst>
              <a:ext uri="{FF2B5EF4-FFF2-40B4-BE49-F238E27FC236}">
                <a16:creationId xmlns:a16="http://schemas.microsoft.com/office/drawing/2014/main" id="{F636DAA3-E871-4A1C-8A00-7F4B8F6ED12E}"/>
              </a:ext>
            </a:extLst>
          </p:cNvPr>
          <p:cNvSpPr txBox="1">
            <a:spLocks/>
          </p:cNvSpPr>
          <p:nvPr/>
        </p:nvSpPr>
        <p:spPr>
          <a:xfrm>
            <a:off x="7410770" y="0"/>
            <a:ext cx="4781230" cy="165652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sz="5800" b="1" dirty="0">
              <a:solidFill>
                <a:srgbClr val="0070C0"/>
              </a:solidFill>
            </a:endParaRPr>
          </a:p>
        </p:txBody>
      </p:sp>
      <mc:AlternateContent xmlns:mc="http://schemas.openxmlformats.org/markup-compatibility/2006" xmlns:a14="http://schemas.microsoft.com/office/drawing/2010/main">
        <mc:Choice Requires="a14">
          <p:graphicFrame>
            <p:nvGraphicFramePr>
              <p:cNvPr id="7" name="Table 7">
                <a:extLst>
                  <a:ext uri="{FF2B5EF4-FFF2-40B4-BE49-F238E27FC236}">
                    <a16:creationId xmlns:a16="http://schemas.microsoft.com/office/drawing/2014/main" id="{A88D92C2-26C8-40EE-91A1-A9573F706C1B}"/>
                  </a:ext>
                </a:extLst>
              </p:cNvPr>
              <p:cNvGraphicFramePr>
                <a:graphicFrameLocks noGrp="1"/>
              </p:cNvGraphicFramePr>
              <p:nvPr>
                <p:extLst>
                  <p:ext uri="{D42A27DB-BD31-4B8C-83A1-F6EECF244321}">
                    <p14:modId xmlns:p14="http://schemas.microsoft.com/office/powerpoint/2010/main" val="3600452867"/>
                  </p:ext>
                </p:extLst>
              </p:nvPr>
            </p:nvGraphicFramePr>
            <p:xfrm>
              <a:off x="420915" y="371323"/>
              <a:ext cx="11466285" cy="6377655"/>
            </p:xfrm>
            <a:graphic>
              <a:graphicData uri="http://schemas.openxmlformats.org/drawingml/2006/table">
                <a:tbl>
                  <a:tblPr firstRow="1" bandRow="1">
                    <a:tableStyleId>{5C22544A-7EE6-4342-B048-85BDC9FD1C3A}</a:tableStyleId>
                  </a:tblPr>
                  <a:tblGrid>
                    <a:gridCol w="2017485">
                      <a:extLst>
                        <a:ext uri="{9D8B030D-6E8A-4147-A177-3AD203B41FA5}">
                          <a16:colId xmlns:a16="http://schemas.microsoft.com/office/drawing/2014/main" val="2216418112"/>
                        </a:ext>
                      </a:extLst>
                    </a:gridCol>
                    <a:gridCol w="4412343">
                      <a:extLst>
                        <a:ext uri="{9D8B030D-6E8A-4147-A177-3AD203B41FA5}">
                          <a16:colId xmlns:a16="http://schemas.microsoft.com/office/drawing/2014/main" val="1920645063"/>
                        </a:ext>
                      </a:extLst>
                    </a:gridCol>
                    <a:gridCol w="5036457">
                      <a:extLst>
                        <a:ext uri="{9D8B030D-6E8A-4147-A177-3AD203B41FA5}">
                          <a16:colId xmlns:a16="http://schemas.microsoft.com/office/drawing/2014/main" val="2799658435"/>
                        </a:ext>
                      </a:extLst>
                    </a:gridCol>
                  </a:tblGrid>
                  <a:tr h="1580801">
                    <a:tc>
                      <a:txBody>
                        <a:bodyPr/>
                        <a:lstStyle/>
                        <a:p>
                          <a:endParaRPr lang="en-CA"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000" b="1" dirty="0">
                              <a:solidFill>
                                <a:schemeClr val="tx1"/>
                              </a:solidFill>
                            </a:rPr>
                            <a:t>Euclidean Vectors</a:t>
                          </a:r>
                          <a:br>
                            <a:rPr lang="en-US" sz="4000" b="1" dirty="0">
                              <a:solidFill>
                                <a:schemeClr val="tx1"/>
                              </a:solidFill>
                            </a:rPr>
                          </a:br>
                          <a:r>
                            <a:rPr lang="en-US" sz="3500" b="1" dirty="0">
                              <a:solidFill>
                                <a:schemeClr val="tx1"/>
                              </a:solidFill>
                            </a:rPr>
                            <a:t>(3-Vectors, lower-case)</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000" b="1" dirty="0" err="1">
                              <a:solidFill>
                                <a:schemeClr val="tx1"/>
                              </a:solidFill>
                            </a:rPr>
                            <a:t>Minkowski</a:t>
                          </a:r>
                          <a:r>
                            <a:rPr lang="en-US" sz="4000" b="1" dirty="0">
                              <a:solidFill>
                                <a:schemeClr val="tx1"/>
                              </a:solidFill>
                            </a:rPr>
                            <a:t> Vectors</a:t>
                          </a:r>
                          <a:br>
                            <a:rPr lang="en-US" sz="4000" b="1" dirty="0">
                              <a:solidFill>
                                <a:schemeClr val="tx1"/>
                              </a:solidFill>
                            </a:rPr>
                          </a:br>
                          <a:r>
                            <a:rPr lang="en-US" sz="3500" b="1" dirty="0">
                              <a:solidFill>
                                <a:schemeClr val="tx1"/>
                              </a:solidFill>
                            </a:rPr>
                            <a:t>(4-Vectors, upper-case)</a:t>
                          </a:r>
                        </a:p>
                      </a:txBody>
                      <a:tcPr anchor="ctr"/>
                    </a:tc>
                    <a:extLst>
                      <a:ext uri="{0D108BD9-81ED-4DB2-BD59-A6C34878D82A}">
                        <a16:rowId xmlns:a16="http://schemas.microsoft.com/office/drawing/2014/main" val="2893770091"/>
                      </a:ext>
                    </a:extLst>
                  </a:tr>
                  <a:tr h="915861">
                    <a:tc>
                      <a:txBody>
                        <a:bodyPr/>
                        <a:lstStyle/>
                        <a:p>
                          <a:pPr algn="ctr"/>
                          <a:r>
                            <a:rPr lang="en-US" sz="2800" dirty="0"/>
                            <a:t>Position</a:t>
                          </a:r>
                          <a:endParaRPr lang="en-CA" sz="2800" dirty="0"/>
                        </a:p>
                      </a:txBody>
                      <a:tcPr anchor="ctr"/>
                    </a:tc>
                    <a:tc>
                      <a:txBody>
                        <a:bodyPr/>
                        <a:lstStyle/>
                        <a:p>
                          <a:pPr/>
                          <a14:m>
                            <m:oMathPara xmlns:m="http://schemas.openxmlformats.org/officeDocument/2006/math">
                              <m:oMathParaPr>
                                <m:jc m:val="centerGroup"/>
                              </m:oMathParaPr>
                              <m:oMath xmlns:m="http://schemas.openxmlformats.org/officeDocument/2006/math">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𝑟</m:t>
                                    </m:r>
                                  </m:e>
                                </m:acc>
                                <m:r>
                                  <a:rPr lang="en-US" sz="2800" b="0" i="1" smtClean="0">
                                    <a:latin typeface="Cambria Math" panose="02040503050406030204" pitchFamily="18" charset="0"/>
                                  </a:rPr>
                                  <m:t>=</m:t>
                                </m:r>
                                <m:r>
                                  <a:rPr lang="en-US" sz="2800" b="0" i="1" smtClean="0">
                                    <a:latin typeface="Cambria Math" panose="02040503050406030204" pitchFamily="18" charset="0"/>
                                  </a:rPr>
                                  <m:t>𝑥</m:t>
                                </m:r>
                                <m:acc>
                                  <m:accPr>
                                    <m:chr m:val="⃗"/>
                                    <m:ctrlPr>
                                      <a:rPr lang="en-US" sz="2800" b="0" i="1" smtClean="0">
                                        <a:solidFill>
                                          <a:srgbClr val="002060"/>
                                        </a:solidFill>
                                        <a:latin typeface="Cambria Math" panose="02040503050406030204" pitchFamily="18" charset="0"/>
                                      </a:rPr>
                                    </m:ctrlPr>
                                  </m:accPr>
                                  <m:e>
                                    <m:sSub>
                                      <m:sSubPr>
                                        <m:ctrlPr>
                                          <a:rPr lang="en-US" sz="2800" b="0" i="1" smtClean="0">
                                            <a:solidFill>
                                              <a:srgbClr val="002060"/>
                                            </a:solidFill>
                                            <a:latin typeface="Cambria Math" panose="02040503050406030204" pitchFamily="18" charset="0"/>
                                          </a:rPr>
                                        </m:ctrlPr>
                                      </m:sSubPr>
                                      <m:e>
                                        <m:r>
                                          <a:rPr lang="en-US" sz="2800" b="0" i="1" smtClean="0">
                                            <a:solidFill>
                                              <a:srgbClr val="002060"/>
                                            </a:solidFill>
                                            <a:latin typeface="Cambria Math" panose="02040503050406030204" pitchFamily="18" charset="0"/>
                                          </a:rPr>
                                          <m:t>𝑒</m:t>
                                        </m:r>
                                      </m:e>
                                      <m:sub>
                                        <m:r>
                                          <a:rPr lang="en-US" sz="2800" b="0" i="1" smtClean="0">
                                            <a:solidFill>
                                              <a:srgbClr val="002060"/>
                                            </a:solidFill>
                                            <a:latin typeface="Cambria Math" panose="02040503050406030204" pitchFamily="18" charset="0"/>
                                          </a:rPr>
                                          <m:t>𝑥</m:t>
                                        </m:r>
                                      </m:sub>
                                    </m:sSub>
                                  </m:e>
                                </m:acc>
                                <m:r>
                                  <a:rPr lang="en-US" sz="2800" b="0" i="1" smtClean="0">
                                    <a:latin typeface="Cambria Math" panose="02040503050406030204" pitchFamily="18" charset="0"/>
                                  </a:rPr>
                                  <m:t>+</m:t>
                                </m:r>
                                <m:r>
                                  <a:rPr lang="en-US" sz="2800" b="0" i="1" smtClean="0">
                                    <a:latin typeface="Cambria Math" panose="02040503050406030204" pitchFamily="18" charset="0"/>
                                  </a:rPr>
                                  <m:t>𝑦</m:t>
                                </m:r>
                                <m:acc>
                                  <m:accPr>
                                    <m:chr m:val="⃗"/>
                                    <m:ctrlPr>
                                      <a:rPr lang="en-US" sz="2800" b="0" i="1" smtClean="0">
                                        <a:solidFill>
                                          <a:srgbClr val="002060"/>
                                        </a:solidFill>
                                        <a:latin typeface="Cambria Math" panose="02040503050406030204" pitchFamily="18" charset="0"/>
                                      </a:rPr>
                                    </m:ctrlPr>
                                  </m:accPr>
                                  <m:e>
                                    <m:sSub>
                                      <m:sSubPr>
                                        <m:ctrlPr>
                                          <a:rPr lang="en-US" sz="2800" b="0" i="1" smtClean="0">
                                            <a:solidFill>
                                              <a:srgbClr val="002060"/>
                                            </a:solidFill>
                                            <a:latin typeface="Cambria Math" panose="02040503050406030204" pitchFamily="18" charset="0"/>
                                          </a:rPr>
                                        </m:ctrlPr>
                                      </m:sSubPr>
                                      <m:e>
                                        <m:r>
                                          <a:rPr lang="en-US" sz="2800" b="0" i="1" smtClean="0">
                                            <a:solidFill>
                                              <a:srgbClr val="002060"/>
                                            </a:solidFill>
                                            <a:latin typeface="Cambria Math" panose="02040503050406030204" pitchFamily="18" charset="0"/>
                                          </a:rPr>
                                          <m:t>𝑒</m:t>
                                        </m:r>
                                      </m:e>
                                      <m:sub>
                                        <m:r>
                                          <a:rPr lang="en-US" sz="2800" b="0" i="1" smtClean="0">
                                            <a:solidFill>
                                              <a:srgbClr val="002060"/>
                                            </a:solidFill>
                                            <a:latin typeface="Cambria Math" panose="02040503050406030204" pitchFamily="18" charset="0"/>
                                          </a:rPr>
                                          <m:t>𝑦</m:t>
                                        </m:r>
                                      </m:sub>
                                    </m:sSub>
                                  </m:e>
                                </m:acc>
                                <m:r>
                                  <a:rPr lang="en-US" sz="2800" b="0" i="1" smtClean="0">
                                    <a:latin typeface="Cambria Math" panose="02040503050406030204" pitchFamily="18" charset="0"/>
                                  </a:rPr>
                                  <m:t>+</m:t>
                                </m:r>
                                <m:r>
                                  <a:rPr lang="en-US" sz="2800" b="0" i="1" smtClean="0">
                                    <a:latin typeface="Cambria Math" panose="02040503050406030204" pitchFamily="18" charset="0"/>
                                  </a:rPr>
                                  <m:t>𝑧</m:t>
                                </m:r>
                                <m:acc>
                                  <m:accPr>
                                    <m:chr m:val="⃗"/>
                                    <m:ctrlPr>
                                      <a:rPr lang="en-US" sz="2800" b="0" i="1" smtClean="0">
                                        <a:solidFill>
                                          <a:srgbClr val="002060"/>
                                        </a:solidFill>
                                        <a:latin typeface="Cambria Math" panose="02040503050406030204" pitchFamily="18" charset="0"/>
                                      </a:rPr>
                                    </m:ctrlPr>
                                  </m:accPr>
                                  <m:e>
                                    <m:sSub>
                                      <m:sSubPr>
                                        <m:ctrlPr>
                                          <a:rPr lang="en-US" sz="2800" b="0" i="1" smtClean="0">
                                            <a:solidFill>
                                              <a:srgbClr val="002060"/>
                                            </a:solidFill>
                                            <a:latin typeface="Cambria Math" panose="02040503050406030204" pitchFamily="18" charset="0"/>
                                          </a:rPr>
                                        </m:ctrlPr>
                                      </m:sSubPr>
                                      <m:e>
                                        <m:r>
                                          <a:rPr lang="en-US" sz="2800" b="0" i="1" smtClean="0">
                                            <a:solidFill>
                                              <a:srgbClr val="002060"/>
                                            </a:solidFill>
                                            <a:latin typeface="Cambria Math" panose="02040503050406030204" pitchFamily="18" charset="0"/>
                                          </a:rPr>
                                          <m:t>𝑒</m:t>
                                        </m:r>
                                      </m:e>
                                      <m:sub>
                                        <m:r>
                                          <a:rPr lang="en-US" sz="2800" b="0" i="1" smtClean="0">
                                            <a:solidFill>
                                              <a:srgbClr val="002060"/>
                                            </a:solidFill>
                                            <a:latin typeface="Cambria Math" panose="02040503050406030204" pitchFamily="18" charset="0"/>
                                          </a:rPr>
                                          <m:t>𝑧</m:t>
                                        </m:r>
                                      </m:sub>
                                    </m:sSub>
                                  </m:e>
                                </m:acc>
                              </m:oMath>
                            </m:oMathPara>
                          </a14:m>
                          <a:endParaRPr lang="en-CA" sz="28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lang="en-US" sz="2700" b="0" i="1" smtClean="0">
                                        <a:solidFill>
                                          <a:srgbClr val="7030A0"/>
                                        </a:solidFill>
                                        <a:latin typeface="Cambria Math" panose="02040503050406030204" pitchFamily="18" charset="0"/>
                                      </a:rPr>
                                    </m:ctrlPr>
                                  </m:accPr>
                                  <m:e>
                                    <m:r>
                                      <a:rPr lang="en-US" sz="2700" b="0" i="1" smtClean="0">
                                        <a:solidFill>
                                          <a:srgbClr val="7030A0"/>
                                        </a:solidFill>
                                        <a:latin typeface="Cambria Math" panose="02040503050406030204" pitchFamily="18" charset="0"/>
                                      </a:rPr>
                                      <m:t>𝑆</m:t>
                                    </m:r>
                                  </m:e>
                                </m:acc>
                                <m:r>
                                  <a:rPr lang="en-US" sz="2700" b="0" i="1" smtClean="0">
                                    <a:latin typeface="Cambria Math" panose="02040503050406030204" pitchFamily="18" charset="0"/>
                                  </a:rPr>
                                  <m:t>=</m:t>
                                </m:r>
                                <m:r>
                                  <a:rPr lang="en-US" sz="2700" b="0" i="1" smtClean="0">
                                    <a:latin typeface="Cambria Math" panose="02040503050406030204" pitchFamily="18" charset="0"/>
                                  </a:rPr>
                                  <m:t>𝑐𝑡</m:t>
                                </m:r>
                                <m:acc>
                                  <m:accPr>
                                    <m:chr m:val="⃗"/>
                                    <m:ctrlPr>
                                      <a:rPr lang="en-US" sz="2700" b="0" i="1" smtClean="0">
                                        <a:solidFill>
                                          <a:srgbClr val="002060"/>
                                        </a:solidFill>
                                        <a:latin typeface="Cambria Math" panose="02040503050406030204" pitchFamily="18" charset="0"/>
                                      </a:rPr>
                                    </m:ctrlPr>
                                  </m:accPr>
                                  <m:e>
                                    <m:sSub>
                                      <m:sSubPr>
                                        <m:ctrlPr>
                                          <a:rPr lang="en-US" sz="2700" b="0" i="1" smtClean="0">
                                            <a:solidFill>
                                              <a:srgbClr val="002060"/>
                                            </a:solidFill>
                                            <a:latin typeface="Cambria Math" panose="02040503050406030204" pitchFamily="18" charset="0"/>
                                          </a:rPr>
                                        </m:ctrlPr>
                                      </m:sSubPr>
                                      <m:e>
                                        <m:r>
                                          <a:rPr lang="en-US" sz="2700" b="0" i="1" smtClean="0">
                                            <a:solidFill>
                                              <a:srgbClr val="002060"/>
                                            </a:solidFill>
                                            <a:latin typeface="Cambria Math" panose="02040503050406030204" pitchFamily="18" charset="0"/>
                                          </a:rPr>
                                          <m:t>𝑒</m:t>
                                        </m:r>
                                      </m:e>
                                      <m:sub>
                                        <m:r>
                                          <a:rPr lang="en-US" sz="2700" b="0" i="1" smtClean="0">
                                            <a:solidFill>
                                              <a:srgbClr val="002060"/>
                                            </a:solidFill>
                                            <a:latin typeface="Cambria Math" panose="02040503050406030204" pitchFamily="18" charset="0"/>
                                          </a:rPr>
                                          <m:t>𝑡</m:t>
                                        </m:r>
                                      </m:sub>
                                    </m:sSub>
                                  </m:e>
                                </m:acc>
                                <m:r>
                                  <a:rPr lang="en-US" sz="2700" b="0" i="1" smtClean="0">
                                    <a:latin typeface="Cambria Math" panose="02040503050406030204" pitchFamily="18" charset="0"/>
                                  </a:rPr>
                                  <m:t>+</m:t>
                                </m:r>
                                <m:r>
                                  <a:rPr lang="en-US" sz="2700" b="0" i="1" smtClean="0">
                                    <a:latin typeface="Cambria Math" panose="02040503050406030204" pitchFamily="18" charset="0"/>
                                  </a:rPr>
                                  <m:t>𝑥</m:t>
                                </m:r>
                                <m:acc>
                                  <m:accPr>
                                    <m:chr m:val="⃗"/>
                                    <m:ctrlPr>
                                      <a:rPr lang="en-US" sz="2700" b="0" i="1" smtClean="0">
                                        <a:solidFill>
                                          <a:srgbClr val="002060"/>
                                        </a:solidFill>
                                        <a:latin typeface="Cambria Math" panose="02040503050406030204" pitchFamily="18" charset="0"/>
                                      </a:rPr>
                                    </m:ctrlPr>
                                  </m:accPr>
                                  <m:e>
                                    <m:sSub>
                                      <m:sSubPr>
                                        <m:ctrlPr>
                                          <a:rPr lang="en-US" sz="2700" b="0" i="1" smtClean="0">
                                            <a:solidFill>
                                              <a:srgbClr val="002060"/>
                                            </a:solidFill>
                                            <a:latin typeface="Cambria Math" panose="02040503050406030204" pitchFamily="18" charset="0"/>
                                          </a:rPr>
                                        </m:ctrlPr>
                                      </m:sSubPr>
                                      <m:e>
                                        <m:r>
                                          <a:rPr lang="en-US" sz="2700" b="0" i="1" smtClean="0">
                                            <a:solidFill>
                                              <a:srgbClr val="002060"/>
                                            </a:solidFill>
                                            <a:latin typeface="Cambria Math" panose="02040503050406030204" pitchFamily="18" charset="0"/>
                                          </a:rPr>
                                          <m:t>𝑒</m:t>
                                        </m:r>
                                      </m:e>
                                      <m:sub>
                                        <m:r>
                                          <a:rPr lang="en-US" sz="2700" b="0" i="1" smtClean="0">
                                            <a:solidFill>
                                              <a:srgbClr val="002060"/>
                                            </a:solidFill>
                                            <a:latin typeface="Cambria Math" panose="02040503050406030204" pitchFamily="18" charset="0"/>
                                          </a:rPr>
                                          <m:t>𝑥</m:t>
                                        </m:r>
                                      </m:sub>
                                    </m:sSub>
                                  </m:e>
                                </m:acc>
                                <m:r>
                                  <a:rPr lang="en-US" sz="2700" b="0" i="1" smtClean="0">
                                    <a:latin typeface="Cambria Math" panose="02040503050406030204" pitchFamily="18" charset="0"/>
                                  </a:rPr>
                                  <m:t>+</m:t>
                                </m:r>
                                <m:r>
                                  <a:rPr lang="en-US" sz="2700" b="0" i="1" smtClean="0">
                                    <a:latin typeface="Cambria Math" panose="02040503050406030204" pitchFamily="18" charset="0"/>
                                  </a:rPr>
                                  <m:t>𝑦</m:t>
                                </m:r>
                                <m:acc>
                                  <m:accPr>
                                    <m:chr m:val="⃗"/>
                                    <m:ctrlPr>
                                      <a:rPr lang="en-US" sz="2700" b="0" i="1" smtClean="0">
                                        <a:solidFill>
                                          <a:srgbClr val="002060"/>
                                        </a:solidFill>
                                        <a:latin typeface="Cambria Math" panose="02040503050406030204" pitchFamily="18" charset="0"/>
                                      </a:rPr>
                                    </m:ctrlPr>
                                  </m:accPr>
                                  <m:e>
                                    <m:sSub>
                                      <m:sSubPr>
                                        <m:ctrlPr>
                                          <a:rPr lang="en-US" sz="2700" b="0" i="1" smtClean="0">
                                            <a:solidFill>
                                              <a:srgbClr val="002060"/>
                                            </a:solidFill>
                                            <a:latin typeface="Cambria Math" panose="02040503050406030204" pitchFamily="18" charset="0"/>
                                          </a:rPr>
                                        </m:ctrlPr>
                                      </m:sSubPr>
                                      <m:e>
                                        <m:r>
                                          <a:rPr lang="en-US" sz="2700" b="0" i="1" smtClean="0">
                                            <a:solidFill>
                                              <a:srgbClr val="002060"/>
                                            </a:solidFill>
                                            <a:latin typeface="Cambria Math" panose="02040503050406030204" pitchFamily="18" charset="0"/>
                                          </a:rPr>
                                          <m:t>𝑒</m:t>
                                        </m:r>
                                      </m:e>
                                      <m:sub>
                                        <m:r>
                                          <a:rPr lang="en-US" sz="2700" b="0" i="1" smtClean="0">
                                            <a:solidFill>
                                              <a:srgbClr val="002060"/>
                                            </a:solidFill>
                                            <a:latin typeface="Cambria Math" panose="02040503050406030204" pitchFamily="18" charset="0"/>
                                          </a:rPr>
                                          <m:t>𝑦</m:t>
                                        </m:r>
                                      </m:sub>
                                    </m:sSub>
                                  </m:e>
                                </m:acc>
                                <m:r>
                                  <a:rPr lang="en-US" sz="2700" b="0" i="1" smtClean="0">
                                    <a:latin typeface="Cambria Math" panose="02040503050406030204" pitchFamily="18" charset="0"/>
                                  </a:rPr>
                                  <m:t>+</m:t>
                                </m:r>
                                <m:r>
                                  <a:rPr lang="en-US" sz="2700" b="0" i="1" smtClean="0">
                                    <a:latin typeface="Cambria Math" panose="02040503050406030204" pitchFamily="18" charset="0"/>
                                  </a:rPr>
                                  <m:t>𝑧</m:t>
                                </m:r>
                                <m:acc>
                                  <m:accPr>
                                    <m:chr m:val="⃗"/>
                                    <m:ctrlPr>
                                      <a:rPr lang="en-US" sz="2700" b="0" i="1" smtClean="0">
                                        <a:solidFill>
                                          <a:srgbClr val="002060"/>
                                        </a:solidFill>
                                        <a:latin typeface="Cambria Math" panose="02040503050406030204" pitchFamily="18" charset="0"/>
                                      </a:rPr>
                                    </m:ctrlPr>
                                  </m:accPr>
                                  <m:e>
                                    <m:sSub>
                                      <m:sSubPr>
                                        <m:ctrlPr>
                                          <a:rPr lang="en-US" sz="2700" b="0" i="1" smtClean="0">
                                            <a:solidFill>
                                              <a:srgbClr val="002060"/>
                                            </a:solidFill>
                                            <a:latin typeface="Cambria Math" panose="02040503050406030204" pitchFamily="18" charset="0"/>
                                          </a:rPr>
                                        </m:ctrlPr>
                                      </m:sSubPr>
                                      <m:e>
                                        <m:r>
                                          <a:rPr lang="en-US" sz="2700" b="0" i="1" smtClean="0">
                                            <a:solidFill>
                                              <a:srgbClr val="002060"/>
                                            </a:solidFill>
                                            <a:latin typeface="Cambria Math" panose="02040503050406030204" pitchFamily="18" charset="0"/>
                                          </a:rPr>
                                          <m:t>𝑒</m:t>
                                        </m:r>
                                      </m:e>
                                      <m:sub>
                                        <m:r>
                                          <a:rPr lang="en-US" sz="2700" b="0" i="1" smtClean="0">
                                            <a:solidFill>
                                              <a:srgbClr val="002060"/>
                                            </a:solidFill>
                                            <a:latin typeface="Cambria Math" panose="02040503050406030204" pitchFamily="18" charset="0"/>
                                          </a:rPr>
                                          <m:t>𝑧</m:t>
                                        </m:r>
                                      </m:sub>
                                    </m:sSub>
                                  </m:e>
                                </m:acc>
                              </m:oMath>
                            </m:oMathPara>
                          </a14:m>
                          <a:endParaRPr lang="en-CA" sz="2700" dirty="0"/>
                        </a:p>
                      </a:txBody>
                      <a:tcPr anchor="ctr"/>
                    </a:tc>
                    <a:extLst>
                      <a:ext uri="{0D108BD9-81ED-4DB2-BD59-A6C34878D82A}">
                        <a16:rowId xmlns:a16="http://schemas.microsoft.com/office/drawing/2014/main" val="1274572662"/>
                      </a:ext>
                    </a:extLst>
                  </a:tr>
                  <a:tr h="915861">
                    <a:tc>
                      <a:txBody>
                        <a:bodyPr/>
                        <a:lstStyle/>
                        <a:p>
                          <a:pPr algn="ctr"/>
                          <a:r>
                            <a:rPr lang="en-US" sz="2800" dirty="0"/>
                            <a:t>Velocity</a:t>
                          </a:r>
                          <a:endParaRPr lang="en-CA" sz="2800" dirty="0"/>
                        </a:p>
                      </a:txBody>
                      <a:tcPr anchor="ctr"/>
                    </a:tc>
                    <a:tc>
                      <a:txBody>
                        <a:bodyPr/>
                        <a:lstStyle/>
                        <a:p>
                          <a:pPr/>
                          <a14:m>
                            <m:oMathPara xmlns:m="http://schemas.openxmlformats.org/officeDocument/2006/math">
                              <m:oMathParaPr>
                                <m:jc m:val="centerGroup"/>
                              </m:oMathParaPr>
                              <m:oMath xmlns:m="http://schemas.openxmlformats.org/officeDocument/2006/math">
                                <m:acc>
                                  <m:accPr>
                                    <m:chr m:val="⃗"/>
                                    <m:ctrlPr>
                                      <a:rPr lang="en-US" sz="2700" b="0" i="1" smtClean="0">
                                        <a:latin typeface="Cambria Math" panose="02040503050406030204" pitchFamily="18" charset="0"/>
                                      </a:rPr>
                                    </m:ctrlPr>
                                  </m:accPr>
                                  <m:e>
                                    <m:r>
                                      <a:rPr lang="en-US" sz="2700" b="0" i="1" smtClean="0">
                                        <a:latin typeface="Cambria Math" panose="02040503050406030204" pitchFamily="18" charset="0"/>
                                      </a:rPr>
                                      <m:t>𝑢</m:t>
                                    </m:r>
                                  </m:e>
                                </m:acc>
                                <m:r>
                                  <a:rPr lang="en-US" sz="2700" b="0" i="1" smtClean="0">
                                    <a:latin typeface="Cambria Math" panose="02040503050406030204" pitchFamily="18" charset="0"/>
                                  </a:rPr>
                                  <m:t>=</m:t>
                                </m:r>
                                <m:f>
                                  <m:fPr>
                                    <m:ctrlPr>
                                      <a:rPr lang="en-US" sz="2700" b="0" i="1" smtClean="0">
                                        <a:latin typeface="Cambria Math" panose="02040503050406030204" pitchFamily="18" charset="0"/>
                                      </a:rPr>
                                    </m:ctrlPr>
                                  </m:fPr>
                                  <m:num>
                                    <m:r>
                                      <a:rPr lang="en-US" sz="2700" b="0" i="1" smtClean="0">
                                        <a:latin typeface="Cambria Math" panose="02040503050406030204" pitchFamily="18" charset="0"/>
                                      </a:rPr>
                                      <m:t>𝑑</m:t>
                                    </m:r>
                                    <m:acc>
                                      <m:accPr>
                                        <m:chr m:val="⃗"/>
                                        <m:ctrlPr>
                                          <a:rPr lang="en-US" sz="2700" b="0" i="1" smtClean="0">
                                            <a:latin typeface="Cambria Math" panose="02040503050406030204" pitchFamily="18" charset="0"/>
                                          </a:rPr>
                                        </m:ctrlPr>
                                      </m:accPr>
                                      <m:e>
                                        <m:r>
                                          <a:rPr lang="en-US" sz="2700" b="0" i="1" smtClean="0">
                                            <a:latin typeface="Cambria Math" panose="02040503050406030204" pitchFamily="18" charset="0"/>
                                          </a:rPr>
                                          <m:t>𝑟</m:t>
                                        </m:r>
                                      </m:e>
                                    </m:acc>
                                  </m:num>
                                  <m:den>
                                    <m:r>
                                      <a:rPr lang="en-US" sz="2700" b="0" i="1" smtClean="0">
                                        <a:latin typeface="Cambria Math" panose="02040503050406030204" pitchFamily="18" charset="0"/>
                                      </a:rPr>
                                      <m:t>𝑑</m:t>
                                    </m:r>
                                    <m:r>
                                      <a:rPr lang="en-US" sz="2700" b="0" i="1" smtClean="0">
                                        <a:solidFill>
                                          <a:srgbClr val="0070C0"/>
                                        </a:solidFill>
                                        <a:latin typeface="Cambria Math" panose="02040503050406030204" pitchFamily="18" charset="0"/>
                                      </a:rPr>
                                      <m:t>𝑡</m:t>
                                    </m:r>
                                  </m:den>
                                </m:f>
                              </m:oMath>
                            </m:oMathPara>
                          </a14:m>
                          <a:endParaRPr lang="en-CA" sz="27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lang="en-US" sz="2700" b="0" i="1" smtClean="0">
                                        <a:latin typeface="Cambria Math" panose="02040503050406030204" pitchFamily="18" charset="0"/>
                                      </a:rPr>
                                    </m:ctrlPr>
                                  </m:accPr>
                                  <m:e>
                                    <m:r>
                                      <a:rPr lang="en-US" sz="2700" b="0" i="1" smtClean="0">
                                        <a:latin typeface="Cambria Math" panose="02040503050406030204" pitchFamily="18" charset="0"/>
                                      </a:rPr>
                                      <m:t>𝑈</m:t>
                                    </m:r>
                                  </m:e>
                                </m:acc>
                                <m:r>
                                  <a:rPr lang="en-US" sz="2700" b="0" i="1" smtClean="0">
                                    <a:latin typeface="Cambria Math" panose="02040503050406030204" pitchFamily="18" charset="0"/>
                                  </a:rPr>
                                  <m:t>=</m:t>
                                </m:r>
                                <m:f>
                                  <m:fPr>
                                    <m:ctrlPr>
                                      <a:rPr lang="en-US" sz="2700" b="0" i="1" smtClean="0">
                                        <a:latin typeface="Cambria Math" panose="02040503050406030204" pitchFamily="18" charset="0"/>
                                      </a:rPr>
                                    </m:ctrlPr>
                                  </m:fPr>
                                  <m:num>
                                    <m:r>
                                      <a:rPr lang="en-US" sz="2700" b="0" i="1" smtClean="0">
                                        <a:latin typeface="Cambria Math" panose="02040503050406030204" pitchFamily="18" charset="0"/>
                                      </a:rPr>
                                      <m:t>𝑑</m:t>
                                    </m:r>
                                    <m:acc>
                                      <m:accPr>
                                        <m:chr m:val="⃗"/>
                                        <m:ctrlPr>
                                          <a:rPr lang="en-US" sz="2700" b="0" i="1" smtClean="0">
                                            <a:solidFill>
                                              <a:srgbClr val="7030A0"/>
                                            </a:solidFill>
                                            <a:latin typeface="Cambria Math" panose="02040503050406030204" pitchFamily="18" charset="0"/>
                                          </a:rPr>
                                        </m:ctrlPr>
                                      </m:accPr>
                                      <m:e>
                                        <m:r>
                                          <a:rPr lang="en-US" sz="2700" b="0" i="1" smtClean="0">
                                            <a:solidFill>
                                              <a:srgbClr val="7030A0"/>
                                            </a:solidFill>
                                            <a:latin typeface="Cambria Math" panose="02040503050406030204" pitchFamily="18" charset="0"/>
                                          </a:rPr>
                                          <m:t>𝑆</m:t>
                                        </m:r>
                                      </m:e>
                                    </m:acc>
                                  </m:num>
                                  <m:den>
                                    <m:r>
                                      <a:rPr lang="en-US" sz="2700" b="0" i="1" smtClean="0">
                                        <a:latin typeface="Cambria Math" panose="02040503050406030204" pitchFamily="18" charset="0"/>
                                      </a:rPr>
                                      <m:t>𝑑</m:t>
                                    </m:r>
                                    <m:r>
                                      <a:rPr lang="en-US" sz="2700" b="0" i="1" smtClean="0">
                                        <a:solidFill>
                                          <a:srgbClr val="D2A000"/>
                                        </a:solidFill>
                                        <a:latin typeface="Cambria Math" panose="02040503050406030204" pitchFamily="18" charset="0"/>
                                      </a:rPr>
                                      <m:t>𝜏</m:t>
                                    </m:r>
                                  </m:den>
                                </m:f>
                              </m:oMath>
                            </m:oMathPara>
                          </a14:m>
                          <a:endParaRPr lang="en-CA" sz="2700" dirty="0"/>
                        </a:p>
                      </a:txBody>
                      <a:tcPr anchor="ctr"/>
                    </a:tc>
                    <a:extLst>
                      <a:ext uri="{0D108BD9-81ED-4DB2-BD59-A6C34878D82A}">
                        <a16:rowId xmlns:a16="http://schemas.microsoft.com/office/drawing/2014/main" val="1064866929"/>
                      </a:ext>
                    </a:extLst>
                  </a:tr>
                  <a:tr h="915861">
                    <a:tc>
                      <a:txBody>
                        <a:bodyPr/>
                        <a:lstStyle/>
                        <a:p>
                          <a:pPr algn="ctr"/>
                          <a:r>
                            <a:rPr lang="en-US" sz="2800" dirty="0"/>
                            <a:t>Momentum</a:t>
                          </a:r>
                          <a:endParaRPr lang="en-CA" sz="28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lang="en-US" sz="2700" b="0" i="1" smtClean="0">
                                        <a:latin typeface="Cambria Math" panose="02040503050406030204" pitchFamily="18" charset="0"/>
                                      </a:rPr>
                                    </m:ctrlPr>
                                  </m:accPr>
                                  <m:e>
                                    <m:r>
                                      <a:rPr lang="en-US" sz="2700" b="0" i="1" smtClean="0">
                                        <a:latin typeface="Cambria Math" panose="02040503050406030204" pitchFamily="18" charset="0"/>
                                      </a:rPr>
                                      <m:t>𝑝</m:t>
                                    </m:r>
                                  </m:e>
                                </m:acc>
                                <m:r>
                                  <a:rPr lang="en-US" sz="2700" b="0" i="1" smtClean="0">
                                    <a:latin typeface="Cambria Math" panose="02040503050406030204" pitchFamily="18" charset="0"/>
                                  </a:rPr>
                                  <m:t>=</m:t>
                                </m:r>
                                <m:r>
                                  <a:rPr lang="en-US" sz="2700" b="0" i="1" smtClean="0">
                                    <a:latin typeface="Cambria Math" panose="02040503050406030204" pitchFamily="18" charset="0"/>
                                  </a:rPr>
                                  <m:t>𝑚</m:t>
                                </m:r>
                                <m:acc>
                                  <m:accPr>
                                    <m:chr m:val="⃗"/>
                                    <m:ctrlPr>
                                      <a:rPr lang="en-US" sz="2700" b="0" i="1" smtClean="0">
                                        <a:latin typeface="Cambria Math" panose="02040503050406030204" pitchFamily="18" charset="0"/>
                                      </a:rPr>
                                    </m:ctrlPr>
                                  </m:accPr>
                                  <m:e>
                                    <m:r>
                                      <a:rPr lang="en-US" sz="2700" b="0" i="1" smtClean="0">
                                        <a:latin typeface="Cambria Math" panose="02040503050406030204" pitchFamily="18" charset="0"/>
                                      </a:rPr>
                                      <m:t>𝑢</m:t>
                                    </m:r>
                                  </m:e>
                                </m:acc>
                                <m:r>
                                  <a:rPr lang="en-US" sz="2700" b="0" i="1" smtClean="0">
                                    <a:latin typeface="Cambria Math" panose="02040503050406030204" pitchFamily="18" charset="0"/>
                                  </a:rPr>
                                  <m:t>=</m:t>
                                </m:r>
                                <m:r>
                                  <a:rPr lang="en-US" sz="2700" b="0" i="1" smtClean="0">
                                    <a:latin typeface="Cambria Math" panose="02040503050406030204" pitchFamily="18" charset="0"/>
                                  </a:rPr>
                                  <m:t>𝑚</m:t>
                                </m:r>
                                <m:f>
                                  <m:fPr>
                                    <m:ctrlPr>
                                      <a:rPr lang="en-US" sz="2700" b="0" i="1" smtClean="0">
                                        <a:latin typeface="Cambria Math" panose="02040503050406030204" pitchFamily="18" charset="0"/>
                                      </a:rPr>
                                    </m:ctrlPr>
                                  </m:fPr>
                                  <m:num>
                                    <m:r>
                                      <a:rPr lang="en-US" sz="2700" b="0" i="1" smtClean="0">
                                        <a:latin typeface="Cambria Math" panose="02040503050406030204" pitchFamily="18" charset="0"/>
                                      </a:rPr>
                                      <m:t>𝑑</m:t>
                                    </m:r>
                                    <m:acc>
                                      <m:accPr>
                                        <m:chr m:val="⃗"/>
                                        <m:ctrlPr>
                                          <a:rPr lang="en-US" sz="2700" b="0" i="1" smtClean="0">
                                            <a:latin typeface="Cambria Math" panose="02040503050406030204" pitchFamily="18" charset="0"/>
                                          </a:rPr>
                                        </m:ctrlPr>
                                      </m:accPr>
                                      <m:e>
                                        <m:r>
                                          <a:rPr lang="en-US" sz="2700" b="0" i="1" smtClean="0">
                                            <a:latin typeface="Cambria Math" panose="02040503050406030204" pitchFamily="18" charset="0"/>
                                          </a:rPr>
                                          <m:t>𝑟</m:t>
                                        </m:r>
                                      </m:e>
                                    </m:acc>
                                  </m:num>
                                  <m:den>
                                    <m:r>
                                      <a:rPr lang="en-US" sz="2700" b="0" i="1" smtClean="0">
                                        <a:latin typeface="Cambria Math" panose="02040503050406030204" pitchFamily="18" charset="0"/>
                                      </a:rPr>
                                      <m:t>𝑑</m:t>
                                    </m:r>
                                    <m:r>
                                      <a:rPr lang="en-US" sz="2700" b="0" i="1" smtClean="0">
                                        <a:solidFill>
                                          <a:srgbClr val="0070C0"/>
                                        </a:solidFill>
                                        <a:latin typeface="Cambria Math" panose="02040503050406030204" pitchFamily="18" charset="0"/>
                                      </a:rPr>
                                      <m:t>𝑡</m:t>
                                    </m:r>
                                  </m:den>
                                </m:f>
                              </m:oMath>
                            </m:oMathPara>
                          </a14:m>
                          <a:endParaRPr lang="en-CA" sz="2700" dirty="0"/>
                        </a:p>
                      </a:txBody>
                      <a:tcPr anchor="ctr"/>
                    </a:tc>
                    <a:tc>
                      <a:txBody>
                        <a:bodyPr/>
                        <a:lstStyle/>
                        <a:p>
                          <a:pPr/>
                          <a14:m>
                            <m:oMathPara xmlns:m="http://schemas.openxmlformats.org/officeDocument/2006/math">
                              <m:oMathParaPr>
                                <m:jc m:val="centerGroup"/>
                              </m:oMathParaPr>
                              <m:oMath xmlns:m="http://schemas.openxmlformats.org/officeDocument/2006/math">
                                <m:acc>
                                  <m:accPr>
                                    <m:chr m:val="⃗"/>
                                    <m:ctrlPr>
                                      <a:rPr lang="en-US" sz="2700" b="0" i="1" smtClean="0">
                                        <a:latin typeface="Cambria Math" panose="02040503050406030204" pitchFamily="18" charset="0"/>
                                      </a:rPr>
                                    </m:ctrlPr>
                                  </m:accPr>
                                  <m:e>
                                    <m:r>
                                      <a:rPr lang="en-US" sz="2700" b="0" i="1" smtClean="0">
                                        <a:latin typeface="Cambria Math" panose="02040503050406030204" pitchFamily="18" charset="0"/>
                                      </a:rPr>
                                      <m:t>𝑃</m:t>
                                    </m:r>
                                  </m:e>
                                </m:acc>
                                <m:r>
                                  <a:rPr lang="en-US" sz="2700" b="0" i="1" smtClean="0">
                                    <a:latin typeface="Cambria Math" panose="02040503050406030204" pitchFamily="18" charset="0"/>
                                  </a:rPr>
                                  <m:t>=</m:t>
                                </m:r>
                                <m:r>
                                  <a:rPr lang="en-US" sz="2700" b="0" i="1" smtClean="0">
                                    <a:latin typeface="Cambria Math" panose="02040503050406030204" pitchFamily="18" charset="0"/>
                                  </a:rPr>
                                  <m:t>𝑚</m:t>
                                </m:r>
                                <m:acc>
                                  <m:accPr>
                                    <m:chr m:val="⃗"/>
                                    <m:ctrlPr>
                                      <a:rPr lang="en-US" sz="2700" b="0" i="1" smtClean="0">
                                        <a:latin typeface="Cambria Math" panose="02040503050406030204" pitchFamily="18" charset="0"/>
                                      </a:rPr>
                                    </m:ctrlPr>
                                  </m:accPr>
                                  <m:e>
                                    <m:r>
                                      <a:rPr lang="en-US" sz="2700" b="0" i="1" smtClean="0">
                                        <a:latin typeface="Cambria Math" panose="02040503050406030204" pitchFamily="18" charset="0"/>
                                      </a:rPr>
                                      <m:t>𝑈</m:t>
                                    </m:r>
                                  </m:e>
                                </m:acc>
                                <m:r>
                                  <a:rPr lang="en-US" sz="2700" b="0" i="1" smtClean="0">
                                    <a:latin typeface="Cambria Math" panose="02040503050406030204" pitchFamily="18" charset="0"/>
                                  </a:rPr>
                                  <m:t>=</m:t>
                                </m:r>
                                <m:r>
                                  <a:rPr lang="en-US" sz="2700" b="0" i="1" smtClean="0">
                                    <a:latin typeface="Cambria Math" panose="02040503050406030204" pitchFamily="18" charset="0"/>
                                  </a:rPr>
                                  <m:t>𝑚</m:t>
                                </m:r>
                                <m:f>
                                  <m:fPr>
                                    <m:ctrlPr>
                                      <a:rPr lang="en-US" sz="2700" b="0" i="1" smtClean="0">
                                        <a:latin typeface="Cambria Math" panose="02040503050406030204" pitchFamily="18" charset="0"/>
                                      </a:rPr>
                                    </m:ctrlPr>
                                  </m:fPr>
                                  <m:num>
                                    <m:r>
                                      <a:rPr lang="en-US" sz="2700" b="0" i="1" smtClean="0">
                                        <a:latin typeface="Cambria Math" panose="02040503050406030204" pitchFamily="18" charset="0"/>
                                      </a:rPr>
                                      <m:t>𝑑</m:t>
                                    </m:r>
                                    <m:acc>
                                      <m:accPr>
                                        <m:chr m:val="⃗"/>
                                        <m:ctrlPr>
                                          <a:rPr lang="en-US" sz="2700" b="0" i="1" smtClean="0">
                                            <a:solidFill>
                                              <a:srgbClr val="7030A0"/>
                                            </a:solidFill>
                                            <a:latin typeface="Cambria Math" panose="02040503050406030204" pitchFamily="18" charset="0"/>
                                          </a:rPr>
                                        </m:ctrlPr>
                                      </m:accPr>
                                      <m:e>
                                        <m:r>
                                          <a:rPr lang="en-US" sz="2700" b="0" i="1" smtClean="0">
                                            <a:solidFill>
                                              <a:srgbClr val="7030A0"/>
                                            </a:solidFill>
                                            <a:latin typeface="Cambria Math" panose="02040503050406030204" pitchFamily="18" charset="0"/>
                                          </a:rPr>
                                          <m:t>𝑆</m:t>
                                        </m:r>
                                      </m:e>
                                    </m:acc>
                                  </m:num>
                                  <m:den>
                                    <m:r>
                                      <a:rPr lang="en-US" sz="2700" b="0" i="1" smtClean="0">
                                        <a:latin typeface="Cambria Math" panose="02040503050406030204" pitchFamily="18" charset="0"/>
                                      </a:rPr>
                                      <m:t>𝑑</m:t>
                                    </m:r>
                                    <m:r>
                                      <a:rPr lang="en-US" sz="2700" b="0" i="1" smtClean="0">
                                        <a:solidFill>
                                          <a:srgbClr val="D2A000"/>
                                        </a:solidFill>
                                        <a:latin typeface="Cambria Math" panose="02040503050406030204" pitchFamily="18" charset="0"/>
                                      </a:rPr>
                                      <m:t>𝜏</m:t>
                                    </m:r>
                                  </m:den>
                                </m:f>
                              </m:oMath>
                            </m:oMathPara>
                          </a14:m>
                          <a:endParaRPr lang="en-CA" sz="2700" dirty="0"/>
                        </a:p>
                      </a:txBody>
                      <a:tcPr anchor="ctr"/>
                    </a:tc>
                    <a:extLst>
                      <a:ext uri="{0D108BD9-81ED-4DB2-BD59-A6C34878D82A}">
                        <a16:rowId xmlns:a16="http://schemas.microsoft.com/office/drawing/2014/main" val="2308213411"/>
                      </a:ext>
                    </a:extLst>
                  </a:tr>
                  <a:tr h="915861">
                    <a:tc>
                      <a:txBody>
                        <a:bodyPr/>
                        <a:lstStyle/>
                        <a:p>
                          <a:pPr algn="ctr"/>
                          <a:r>
                            <a:rPr lang="en-US" sz="2800" dirty="0"/>
                            <a:t>Acceleration</a:t>
                          </a:r>
                          <a:endParaRPr lang="en-CA" sz="28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lang="en-US" sz="2700" b="0" i="1" smtClean="0">
                                        <a:latin typeface="Cambria Math" panose="02040503050406030204" pitchFamily="18" charset="0"/>
                                      </a:rPr>
                                    </m:ctrlPr>
                                  </m:accPr>
                                  <m:e>
                                    <m:r>
                                      <a:rPr lang="en-US" sz="2700" b="0" i="1" smtClean="0">
                                        <a:latin typeface="Cambria Math" panose="02040503050406030204" pitchFamily="18" charset="0"/>
                                      </a:rPr>
                                      <m:t>𝑎</m:t>
                                    </m:r>
                                  </m:e>
                                </m:acc>
                                <m:r>
                                  <a:rPr lang="en-US" sz="2700" b="0" i="1" smtClean="0">
                                    <a:latin typeface="Cambria Math" panose="02040503050406030204" pitchFamily="18" charset="0"/>
                                  </a:rPr>
                                  <m:t>=</m:t>
                                </m:r>
                                <m:f>
                                  <m:fPr>
                                    <m:ctrlPr>
                                      <a:rPr lang="en-US" sz="2700" b="0" i="1" smtClean="0">
                                        <a:latin typeface="Cambria Math" panose="02040503050406030204" pitchFamily="18" charset="0"/>
                                      </a:rPr>
                                    </m:ctrlPr>
                                  </m:fPr>
                                  <m:num>
                                    <m:sSup>
                                      <m:sSupPr>
                                        <m:ctrlPr>
                                          <a:rPr lang="en-US" sz="2700" b="0" i="1" smtClean="0">
                                            <a:latin typeface="Cambria Math" panose="02040503050406030204" pitchFamily="18" charset="0"/>
                                          </a:rPr>
                                        </m:ctrlPr>
                                      </m:sSupPr>
                                      <m:e>
                                        <m:r>
                                          <a:rPr lang="en-US" sz="2700" b="0" i="1" smtClean="0">
                                            <a:latin typeface="Cambria Math" panose="02040503050406030204" pitchFamily="18" charset="0"/>
                                          </a:rPr>
                                          <m:t>𝑑</m:t>
                                        </m:r>
                                      </m:e>
                                      <m:sup>
                                        <m:r>
                                          <a:rPr lang="en-US" sz="2700" b="0" i="1" smtClean="0">
                                            <a:latin typeface="Cambria Math" panose="02040503050406030204" pitchFamily="18" charset="0"/>
                                          </a:rPr>
                                          <m:t>2</m:t>
                                        </m:r>
                                      </m:sup>
                                    </m:sSup>
                                    <m:acc>
                                      <m:accPr>
                                        <m:chr m:val="⃗"/>
                                        <m:ctrlPr>
                                          <a:rPr lang="en-US" sz="2700" b="0" i="1" smtClean="0">
                                            <a:latin typeface="Cambria Math" panose="02040503050406030204" pitchFamily="18" charset="0"/>
                                          </a:rPr>
                                        </m:ctrlPr>
                                      </m:accPr>
                                      <m:e>
                                        <m:r>
                                          <a:rPr lang="en-US" sz="2700" b="0" i="1" smtClean="0">
                                            <a:latin typeface="Cambria Math" panose="02040503050406030204" pitchFamily="18" charset="0"/>
                                          </a:rPr>
                                          <m:t>𝑟</m:t>
                                        </m:r>
                                      </m:e>
                                    </m:acc>
                                  </m:num>
                                  <m:den>
                                    <m:r>
                                      <a:rPr lang="en-US" sz="2700" b="0" i="1" smtClean="0">
                                        <a:latin typeface="Cambria Math" panose="02040503050406030204" pitchFamily="18" charset="0"/>
                                      </a:rPr>
                                      <m:t>𝑑</m:t>
                                    </m:r>
                                    <m:sSup>
                                      <m:sSupPr>
                                        <m:ctrlPr>
                                          <a:rPr lang="en-US" sz="2700" b="0" i="1" smtClean="0">
                                            <a:latin typeface="Cambria Math" panose="02040503050406030204" pitchFamily="18" charset="0"/>
                                          </a:rPr>
                                        </m:ctrlPr>
                                      </m:sSupPr>
                                      <m:e>
                                        <m:r>
                                          <a:rPr lang="en-US" sz="2700" b="0" i="1" smtClean="0">
                                            <a:solidFill>
                                              <a:srgbClr val="0070C0"/>
                                            </a:solidFill>
                                            <a:latin typeface="Cambria Math" panose="02040503050406030204" pitchFamily="18" charset="0"/>
                                          </a:rPr>
                                          <m:t>𝑡</m:t>
                                        </m:r>
                                      </m:e>
                                      <m:sup>
                                        <m:r>
                                          <a:rPr lang="en-US" sz="2700" b="0" i="1" smtClean="0">
                                            <a:latin typeface="Cambria Math" panose="02040503050406030204" pitchFamily="18" charset="0"/>
                                          </a:rPr>
                                          <m:t>2</m:t>
                                        </m:r>
                                      </m:sup>
                                    </m:sSup>
                                  </m:den>
                                </m:f>
                              </m:oMath>
                            </m:oMathPara>
                          </a14:m>
                          <a:endParaRPr lang="en-CA" sz="2700" b="1" dirty="0"/>
                        </a:p>
                      </a:txBody>
                      <a:tcPr anchor="ctr"/>
                    </a:tc>
                    <a:tc>
                      <a:txBody>
                        <a:bodyPr/>
                        <a:lstStyle/>
                        <a:p>
                          <a:pPr/>
                          <a14:m>
                            <m:oMathPara xmlns:m="http://schemas.openxmlformats.org/officeDocument/2006/math">
                              <m:oMathParaPr>
                                <m:jc m:val="centerGroup"/>
                              </m:oMathParaPr>
                              <m:oMath xmlns:m="http://schemas.openxmlformats.org/officeDocument/2006/math">
                                <m:acc>
                                  <m:accPr>
                                    <m:chr m:val="⃗"/>
                                    <m:ctrlPr>
                                      <a:rPr lang="en-US" sz="2700" b="0" i="1" smtClean="0">
                                        <a:latin typeface="Cambria Math" panose="02040503050406030204" pitchFamily="18" charset="0"/>
                                      </a:rPr>
                                    </m:ctrlPr>
                                  </m:accPr>
                                  <m:e>
                                    <m:r>
                                      <a:rPr lang="en-US" sz="2700" b="0" i="1" smtClean="0">
                                        <a:latin typeface="Cambria Math" panose="02040503050406030204" pitchFamily="18" charset="0"/>
                                      </a:rPr>
                                      <m:t>𝐴</m:t>
                                    </m:r>
                                  </m:e>
                                </m:acc>
                                <m:r>
                                  <a:rPr lang="en-US" sz="2700" b="0" i="1" smtClean="0">
                                    <a:latin typeface="Cambria Math" panose="02040503050406030204" pitchFamily="18" charset="0"/>
                                  </a:rPr>
                                  <m:t>=</m:t>
                                </m:r>
                                <m:f>
                                  <m:fPr>
                                    <m:ctrlPr>
                                      <a:rPr lang="en-US" sz="2700" b="0" i="1" smtClean="0">
                                        <a:latin typeface="Cambria Math" panose="02040503050406030204" pitchFamily="18" charset="0"/>
                                      </a:rPr>
                                    </m:ctrlPr>
                                  </m:fPr>
                                  <m:num>
                                    <m:sSup>
                                      <m:sSupPr>
                                        <m:ctrlPr>
                                          <a:rPr lang="en-US" sz="2700" b="0" i="1" smtClean="0">
                                            <a:latin typeface="Cambria Math" panose="02040503050406030204" pitchFamily="18" charset="0"/>
                                          </a:rPr>
                                        </m:ctrlPr>
                                      </m:sSupPr>
                                      <m:e>
                                        <m:r>
                                          <a:rPr lang="en-US" sz="2700" b="0" i="1" smtClean="0">
                                            <a:latin typeface="Cambria Math" panose="02040503050406030204" pitchFamily="18" charset="0"/>
                                          </a:rPr>
                                          <m:t>𝑑</m:t>
                                        </m:r>
                                      </m:e>
                                      <m:sup>
                                        <m:r>
                                          <a:rPr lang="en-US" sz="2700" b="0" i="1" smtClean="0">
                                            <a:latin typeface="Cambria Math" panose="02040503050406030204" pitchFamily="18" charset="0"/>
                                          </a:rPr>
                                          <m:t>2</m:t>
                                        </m:r>
                                      </m:sup>
                                    </m:sSup>
                                    <m:acc>
                                      <m:accPr>
                                        <m:chr m:val="⃗"/>
                                        <m:ctrlPr>
                                          <a:rPr lang="en-US" sz="2700" b="0" i="1" smtClean="0">
                                            <a:solidFill>
                                              <a:srgbClr val="7030A0"/>
                                            </a:solidFill>
                                            <a:latin typeface="Cambria Math" panose="02040503050406030204" pitchFamily="18" charset="0"/>
                                          </a:rPr>
                                        </m:ctrlPr>
                                      </m:accPr>
                                      <m:e>
                                        <m:r>
                                          <a:rPr lang="en-US" sz="2700" b="0" i="1" smtClean="0">
                                            <a:solidFill>
                                              <a:srgbClr val="7030A0"/>
                                            </a:solidFill>
                                            <a:latin typeface="Cambria Math" panose="02040503050406030204" pitchFamily="18" charset="0"/>
                                          </a:rPr>
                                          <m:t>𝑆</m:t>
                                        </m:r>
                                      </m:e>
                                    </m:acc>
                                  </m:num>
                                  <m:den>
                                    <m:sSup>
                                      <m:sSupPr>
                                        <m:ctrlPr>
                                          <a:rPr lang="en-US" sz="2700" b="0" i="1" smtClean="0">
                                            <a:latin typeface="Cambria Math" panose="02040503050406030204" pitchFamily="18" charset="0"/>
                                          </a:rPr>
                                        </m:ctrlPr>
                                      </m:sSupPr>
                                      <m:e>
                                        <m:r>
                                          <a:rPr lang="en-US" sz="2700" b="0" i="1" smtClean="0">
                                            <a:latin typeface="Cambria Math" panose="02040503050406030204" pitchFamily="18" charset="0"/>
                                          </a:rPr>
                                          <m:t>𝑑</m:t>
                                        </m:r>
                                        <m:r>
                                          <a:rPr lang="en-US" sz="2700" b="0" i="1" smtClean="0">
                                            <a:solidFill>
                                              <a:srgbClr val="D2A000"/>
                                            </a:solidFill>
                                            <a:latin typeface="Cambria Math" panose="02040503050406030204" pitchFamily="18" charset="0"/>
                                          </a:rPr>
                                          <m:t>𝜏</m:t>
                                        </m:r>
                                      </m:e>
                                      <m:sup>
                                        <m:r>
                                          <a:rPr lang="en-US" sz="2700" b="0" i="1" smtClean="0">
                                            <a:latin typeface="Cambria Math" panose="02040503050406030204" pitchFamily="18" charset="0"/>
                                          </a:rPr>
                                          <m:t>2</m:t>
                                        </m:r>
                                      </m:sup>
                                    </m:sSup>
                                  </m:den>
                                </m:f>
                              </m:oMath>
                            </m:oMathPara>
                          </a14:m>
                          <a:endParaRPr lang="en-CA" sz="2700" dirty="0"/>
                        </a:p>
                      </a:txBody>
                      <a:tcPr anchor="ctr"/>
                    </a:tc>
                    <a:extLst>
                      <a:ext uri="{0D108BD9-81ED-4DB2-BD59-A6C34878D82A}">
                        <a16:rowId xmlns:a16="http://schemas.microsoft.com/office/drawing/2014/main" val="1336221293"/>
                      </a:ext>
                    </a:extLst>
                  </a:tr>
                  <a:tr h="915861">
                    <a:tc>
                      <a:txBody>
                        <a:bodyPr/>
                        <a:lstStyle/>
                        <a:p>
                          <a:pPr algn="ctr"/>
                          <a:r>
                            <a:rPr lang="en-US" sz="2800" dirty="0"/>
                            <a:t>Force</a:t>
                          </a:r>
                          <a:endParaRPr lang="en-CA" sz="28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lang="en-US" sz="2700" b="0" i="1" smtClean="0">
                                        <a:latin typeface="Cambria Math" panose="02040503050406030204" pitchFamily="18" charset="0"/>
                                      </a:rPr>
                                    </m:ctrlPr>
                                  </m:accPr>
                                  <m:e>
                                    <m:r>
                                      <a:rPr lang="en-US" sz="2700" b="0" i="1" smtClean="0">
                                        <a:latin typeface="Cambria Math" panose="02040503050406030204" pitchFamily="18" charset="0"/>
                                      </a:rPr>
                                      <m:t>𝑓</m:t>
                                    </m:r>
                                  </m:e>
                                </m:acc>
                                <m:r>
                                  <a:rPr lang="en-US" sz="2700" b="0" i="1" smtClean="0">
                                    <a:latin typeface="Cambria Math" panose="02040503050406030204" pitchFamily="18" charset="0"/>
                                  </a:rPr>
                                  <m:t>=</m:t>
                                </m:r>
                                <m:f>
                                  <m:fPr>
                                    <m:ctrlPr>
                                      <a:rPr lang="en-US" sz="2700" b="0" i="1" smtClean="0">
                                        <a:latin typeface="Cambria Math" panose="02040503050406030204" pitchFamily="18" charset="0"/>
                                      </a:rPr>
                                    </m:ctrlPr>
                                  </m:fPr>
                                  <m:num>
                                    <m:r>
                                      <a:rPr lang="en-US" sz="2700" b="0" i="1" smtClean="0">
                                        <a:latin typeface="Cambria Math" panose="02040503050406030204" pitchFamily="18" charset="0"/>
                                      </a:rPr>
                                      <m:t>𝑑</m:t>
                                    </m:r>
                                    <m:acc>
                                      <m:accPr>
                                        <m:chr m:val="⃗"/>
                                        <m:ctrlPr>
                                          <a:rPr lang="en-US" sz="2700" b="0" i="1" smtClean="0">
                                            <a:latin typeface="Cambria Math" panose="02040503050406030204" pitchFamily="18" charset="0"/>
                                          </a:rPr>
                                        </m:ctrlPr>
                                      </m:accPr>
                                      <m:e>
                                        <m:r>
                                          <a:rPr lang="en-US" sz="2700" b="0" i="1" smtClean="0">
                                            <a:latin typeface="Cambria Math" panose="02040503050406030204" pitchFamily="18" charset="0"/>
                                          </a:rPr>
                                          <m:t>𝑝</m:t>
                                        </m:r>
                                      </m:e>
                                    </m:acc>
                                  </m:num>
                                  <m:den>
                                    <m:r>
                                      <a:rPr lang="en-US" sz="2700" b="0" i="1" smtClean="0">
                                        <a:latin typeface="Cambria Math" panose="02040503050406030204" pitchFamily="18" charset="0"/>
                                      </a:rPr>
                                      <m:t>𝑑</m:t>
                                    </m:r>
                                    <m:r>
                                      <a:rPr lang="en-US" sz="2700" b="0" i="1" smtClean="0">
                                        <a:solidFill>
                                          <a:srgbClr val="0070C0"/>
                                        </a:solidFill>
                                        <a:latin typeface="Cambria Math" panose="02040503050406030204" pitchFamily="18" charset="0"/>
                                      </a:rPr>
                                      <m:t>𝑡</m:t>
                                    </m:r>
                                  </m:den>
                                </m:f>
                                <m:r>
                                  <a:rPr lang="en-US" sz="2700" b="0" i="1" smtClean="0">
                                    <a:latin typeface="Cambria Math" panose="02040503050406030204" pitchFamily="18" charset="0"/>
                                  </a:rPr>
                                  <m:t>=</m:t>
                                </m:r>
                                <m:r>
                                  <a:rPr lang="en-US" sz="2700" b="0" i="1" smtClean="0">
                                    <a:latin typeface="Cambria Math" panose="02040503050406030204" pitchFamily="18" charset="0"/>
                                  </a:rPr>
                                  <m:t>𝑚</m:t>
                                </m:r>
                                <m:acc>
                                  <m:accPr>
                                    <m:chr m:val="⃗"/>
                                    <m:ctrlPr>
                                      <a:rPr lang="en-US" sz="2700" b="0" i="1" smtClean="0">
                                        <a:latin typeface="Cambria Math" panose="02040503050406030204" pitchFamily="18" charset="0"/>
                                      </a:rPr>
                                    </m:ctrlPr>
                                  </m:accPr>
                                  <m:e>
                                    <m:r>
                                      <a:rPr lang="en-US" sz="2700" b="0" i="1" smtClean="0">
                                        <a:latin typeface="Cambria Math" panose="02040503050406030204" pitchFamily="18" charset="0"/>
                                      </a:rPr>
                                      <m:t>𝑎</m:t>
                                    </m:r>
                                  </m:e>
                                </m:acc>
                              </m:oMath>
                            </m:oMathPara>
                          </a14:m>
                          <a:endParaRPr lang="en-CA" sz="27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lang="en-US" sz="2700" b="0" i="1" smtClean="0">
                                        <a:latin typeface="Cambria Math" panose="02040503050406030204" pitchFamily="18" charset="0"/>
                                      </a:rPr>
                                    </m:ctrlPr>
                                  </m:accPr>
                                  <m:e>
                                    <m:r>
                                      <a:rPr lang="en-US" sz="2700" b="0" i="1" smtClean="0">
                                        <a:latin typeface="Cambria Math" panose="02040503050406030204" pitchFamily="18" charset="0"/>
                                      </a:rPr>
                                      <m:t>𝐹</m:t>
                                    </m:r>
                                  </m:e>
                                </m:acc>
                                <m:r>
                                  <a:rPr lang="en-US" sz="2700" b="0" i="1" smtClean="0">
                                    <a:latin typeface="Cambria Math" panose="02040503050406030204" pitchFamily="18" charset="0"/>
                                  </a:rPr>
                                  <m:t>=</m:t>
                                </m:r>
                                <m:f>
                                  <m:fPr>
                                    <m:ctrlPr>
                                      <a:rPr lang="en-US" sz="2700" b="0" i="1" smtClean="0">
                                        <a:latin typeface="Cambria Math" panose="02040503050406030204" pitchFamily="18" charset="0"/>
                                      </a:rPr>
                                    </m:ctrlPr>
                                  </m:fPr>
                                  <m:num>
                                    <m:r>
                                      <a:rPr lang="en-US" sz="2700" b="0" i="1" smtClean="0">
                                        <a:latin typeface="Cambria Math" panose="02040503050406030204" pitchFamily="18" charset="0"/>
                                      </a:rPr>
                                      <m:t>𝑑</m:t>
                                    </m:r>
                                    <m:acc>
                                      <m:accPr>
                                        <m:chr m:val="⃗"/>
                                        <m:ctrlPr>
                                          <a:rPr lang="en-US" sz="2700" b="0" i="1" smtClean="0">
                                            <a:latin typeface="Cambria Math" panose="02040503050406030204" pitchFamily="18" charset="0"/>
                                          </a:rPr>
                                        </m:ctrlPr>
                                      </m:accPr>
                                      <m:e>
                                        <m:r>
                                          <a:rPr lang="en-US" sz="2700" b="0" i="1" smtClean="0">
                                            <a:latin typeface="Cambria Math" panose="02040503050406030204" pitchFamily="18" charset="0"/>
                                          </a:rPr>
                                          <m:t>𝑃</m:t>
                                        </m:r>
                                      </m:e>
                                    </m:acc>
                                  </m:num>
                                  <m:den>
                                    <m:r>
                                      <a:rPr lang="en-US" sz="2700" b="0" i="1" smtClean="0">
                                        <a:latin typeface="Cambria Math" panose="02040503050406030204" pitchFamily="18" charset="0"/>
                                      </a:rPr>
                                      <m:t>𝑑</m:t>
                                    </m:r>
                                    <m:r>
                                      <a:rPr lang="en-US" sz="2700" b="0" i="1" smtClean="0">
                                        <a:solidFill>
                                          <a:srgbClr val="D2A000"/>
                                        </a:solidFill>
                                        <a:latin typeface="Cambria Math" panose="02040503050406030204" pitchFamily="18" charset="0"/>
                                      </a:rPr>
                                      <m:t>𝜏</m:t>
                                    </m:r>
                                  </m:den>
                                </m:f>
                                <m:r>
                                  <a:rPr lang="en-US" sz="2700" b="0" i="1" smtClean="0">
                                    <a:latin typeface="Cambria Math" panose="02040503050406030204" pitchFamily="18" charset="0"/>
                                  </a:rPr>
                                  <m:t>=</m:t>
                                </m:r>
                                <m:r>
                                  <a:rPr lang="en-US" sz="2700" b="0" i="1" smtClean="0">
                                    <a:latin typeface="Cambria Math" panose="02040503050406030204" pitchFamily="18" charset="0"/>
                                  </a:rPr>
                                  <m:t>𝑚</m:t>
                                </m:r>
                                <m:acc>
                                  <m:accPr>
                                    <m:chr m:val="⃗"/>
                                    <m:ctrlPr>
                                      <a:rPr lang="en-US" sz="2700" b="0" i="1" smtClean="0">
                                        <a:latin typeface="Cambria Math" panose="02040503050406030204" pitchFamily="18" charset="0"/>
                                      </a:rPr>
                                    </m:ctrlPr>
                                  </m:accPr>
                                  <m:e>
                                    <m:r>
                                      <a:rPr lang="en-US" sz="2700" b="0" i="1" smtClean="0">
                                        <a:latin typeface="Cambria Math" panose="02040503050406030204" pitchFamily="18" charset="0"/>
                                      </a:rPr>
                                      <m:t>𝐴</m:t>
                                    </m:r>
                                  </m:e>
                                </m:acc>
                              </m:oMath>
                            </m:oMathPara>
                          </a14:m>
                          <a:endParaRPr lang="en-CA" sz="2700" dirty="0"/>
                        </a:p>
                      </a:txBody>
                      <a:tcPr anchor="ctr"/>
                    </a:tc>
                    <a:extLst>
                      <a:ext uri="{0D108BD9-81ED-4DB2-BD59-A6C34878D82A}">
                        <a16:rowId xmlns:a16="http://schemas.microsoft.com/office/drawing/2014/main" val="3673319433"/>
                      </a:ext>
                    </a:extLst>
                  </a:tr>
                </a:tbl>
              </a:graphicData>
            </a:graphic>
          </p:graphicFrame>
        </mc:Choice>
        <mc:Fallback xmlns="">
          <p:graphicFrame>
            <p:nvGraphicFramePr>
              <p:cNvPr id="7" name="Table 7">
                <a:extLst>
                  <a:ext uri="{FF2B5EF4-FFF2-40B4-BE49-F238E27FC236}">
                    <a16:creationId xmlns:a16="http://schemas.microsoft.com/office/drawing/2014/main" id="{A88D92C2-26C8-40EE-91A1-A9573F706C1B}"/>
                  </a:ext>
                </a:extLst>
              </p:cNvPr>
              <p:cNvGraphicFramePr>
                <a:graphicFrameLocks noGrp="1"/>
              </p:cNvGraphicFramePr>
              <p:nvPr>
                <p:extLst>
                  <p:ext uri="{D42A27DB-BD31-4B8C-83A1-F6EECF244321}">
                    <p14:modId xmlns:p14="http://schemas.microsoft.com/office/powerpoint/2010/main" val="3600452867"/>
                  </p:ext>
                </p:extLst>
              </p:nvPr>
            </p:nvGraphicFramePr>
            <p:xfrm>
              <a:off x="420915" y="371323"/>
              <a:ext cx="11466285" cy="6377655"/>
            </p:xfrm>
            <a:graphic>
              <a:graphicData uri="http://schemas.openxmlformats.org/drawingml/2006/table">
                <a:tbl>
                  <a:tblPr firstRow="1" bandRow="1">
                    <a:tableStyleId>{5C22544A-7EE6-4342-B048-85BDC9FD1C3A}</a:tableStyleId>
                  </a:tblPr>
                  <a:tblGrid>
                    <a:gridCol w="2017485">
                      <a:extLst>
                        <a:ext uri="{9D8B030D-6E8A-4147-A177-3AD203B41FA5}">
                          <a16:colId xmlns:a16="http://schemas.microsoft.com/office/drawing/2014/main" val="2216418112"/>
                        </a:ext>
                      </a:extLst>
                    </a:gridCol>
                    <a:gridCol w="4412343">
                      <a:extLst>
                        <a:ext uri="{9D8B030D-6E8A-4147-A177-3AD203B41FA5}">
                          <a16:colId xmlns:a16="http://schemas.microsoft.com/office/drawing/2014/main" val="1920645063"/>
                        </a:ext>
                      </a:extLst>
                    </a:gridCol>
                    <a:gridCol w="5036457">
                      <a:extLst>
                        <a:ext uri="{9D8B030D-6E8A-4147-A177-3AD203B41FA5}">
                          <a16:colId xmlns:a16="http://schemas.microsoft.com/office/drawing/2014/main" val="2799658435"/>
                        </a:ext>
                      </a:extLst>
                    </a:gridCol>
                  </a:tblGrid>
                  <a:tr h="1580801">
                    <a:tc>
                      <a:txBody>
                        <a:bodyPr/>
                        <a:lstStyle/>
                        <a:p>
                          <a:endParaRPr lang="en-CA"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000" b="1" dirty="0">
                              <a:solidFill>
                                <a:schemeClr val="tx1"/>
                              </a:solidFill>
                            </a:rPr>
                            <a:t>Euclidean Vectors</a:t>
                          </a:r>
                          <a:br>
                            <a:rPr lang="en-US" sz="4000" b="1" dirty="0">
                              <a:solidFill>
                                <a:schemeClr val="tx1"/>
                              </a:solidFill>
                            </a:rPr>
                          </a:br>
                          <a:r>
                            <a:rPr lang="en-US" sz="3500" b="1" dirty="0">
                              <a:solidFill>
                                <a:schemeClr val="tx1"/>
                              </a:solidFill>
                            </a:rPr>
                            <a:t>(3-Vectors, lower-case)</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000" b="1" dirty="0" err="1">
                              <a:solidFill>
                                <a:schemeClr val="tx1"/>
                              </a:solidFill>
                            </a:rPr>
                            <a:t>Minkowski</a:t>
                          </a:r>
                          <a:r>
                            <a:rPr lang="en-US" sz="4000" b="1" dirty="0">
                              <a:solidFill>
                                <a:schemeClr val="tx1"/>
                              </a:solidFill>
                            </a:rPr>
                            <a:t> Vectors</a:t>
                          </a:r>
                          <a:br>
                            <a:rPr lang="en-US" sz="4000" b="1" dirty="0">
                              <a:solidFill>
                                <a:schemeClr val="tx1"/>
                              </a:solidFill>
                            </a:rPr>
                          </a:br>
                          <a:r>
                            <a:rPr lang="en-US" sz="3500" b="1" dirty="0">
                              <a:solidFill>
                                <a:schemeClr val="tx1"/>
                              </a:solidFill>
                            </a:rPr>
                            <a:t>(4-Vectors, upper-case)</a:t>
                          </a:r>
                        </a:p>
                      </a:txBody>
                      <a:tcPr anchor="ctr"/>
                    </a:tc>
                    <a:extLst>
                      <a:ext uri="{0D108BD9-81ED-4DB2-BD59-A6C34878D82A}">
                        <a16:rowId xmlns:a16="http://schemas.microsoft.com/office/drawing/2014/main" val="2893770091"/>
                      </a:ext>
                    </a:extLst>
                  </a:tr>
                  <a:tr h="915861">
                    <a:tc>
                      <a:txBody>
                        <a:bodyPr/>
                        <a:lstStyle/>
                        <a:p>
                          <a:pPr algn="ctr"/>
                          <a:r>
                            <a:rPr lang="en-US" sz="2800" dirty="0"/>
                            <a:t>Position</a:t>
                          </a:r>
                          <a:endParaRPr lang="en-CA" sz="2800" dirty="0"/>
                        </a:p>
                      </a:txBody>
                      <a:tcPr anchor="ctr"/>
                    </a:tc>
                    <a:tc>
                      <a:txBody>
                        <a:bodyPr/>
                        <a:lstStyle/>
                        <a:p>
                          <a:endParaRPr lang="en-US"/>
                        </a:p>
                      </a:txBody>
                      <a:tcPr anchor="ctr">
                        <a:blipFill>
                          <a:blip r:embed="rId4"/>
                          <a:stretch>
                            <a:fillRect l="-45856" t="-174000" r="-114779" b="-426667"/>
                          </a:stretch>
                        </a:blipFill>
                      </a:tcPr>
                    </a:tc>
                    <a:tc>
                      <a:txBody>
                        <a:bodyPr/>
                        <a:lstStyle/>
                        <a:p>
                          <a:endParaRPr lang="en-US"/>
                        </a:p>
                      </a:txBody>
                      <a:tcPr anchor="ctr">
                        <a:blipFill>
                          <a:blip r:embed="rId4"/>
                          <a:stretch>
                            <a:fillRect l="-127845" t="-174000" r="-605" b="-426667"/>
                          </a:stretch>
                        </a:blipFill>
                      </a:tcPr>
                    </a:tc>
                    <a:extLst>
                      <a:ext uri="{0D108BD9-81ED-4DB2-BD59-A6C34878D82A}">
                        <a16:rowId xmlns:a16="http://schemas.microsoft.com/office/drawing/2014/main" val="1274572662"/>
                      </a:ext>
                    </a:extLst>
                  </a:tr>
                  <a:tr h="970915">
                    <a:tc>
                      <a:txBody>
                        <a:bodyPr/>
                        <a:lstStyle/>
                        <a:p>
                          <a:pPr algn="ctr"/>
                          <a:r>
                            <a:rPr lang="en-US" sz="2800" dirty="0"/>
                            <a:t>Velocity</a:t>
                          </a:r>
                          <a:endParaRPr lang="en-CA" sz="2800" dirty="0"/>
                        </a:p>
                      </a:txBody>
                      <a:tcPr anchor="ctr"/>
                    </a:tc>
                    <a:tc>
                      <a:txBody>
                        <a:bodyPr/>
                        <a:lstStyle/>
                        <a:p>
                          <a:endParaRPr lang="en-US"/>
                        </a:p>
                      </a:txBody>
                      <a:tcPr anchor="ctr">
                        <a:blipFill>
                          <a:blip r:embed="rId4"/>
                          <a:stretch>
                            <a:fillRect l="-45856" t="-256875" r="-114779" b="-300000"/>
                          </a:stretch>
                        </a:blipFill>
                      </a:tcPr>
                    </a:tc>
                    <a:tc>
                      <a:txBody>
                        <a:bodyPr/>
                        <a:lstStyle/>
                        <a:p>
                          <a:endParaRPr lang="en-US"/>
                        </a:p>
                      </a:txBody>
                      <a:tcPr anchor="ctr">
                        <a:blipFill>
                          <a:blip r:embed="rId4"/>
                          <a:stretch>
                            <a:fillRect l="-127845" t="-256875" r="-605" b="-300000"/>
                          </a:stretch>
                        </a:blipFill>
                      </a:tcPr>
                    </a:tc>
                    <a:extLst>
                      <a:ext uri="{0D108BD9-81ED-4DB2-BD59-A6C34878D82A}">
                        <a16:rowId xmlns:a16="http://schemas.microsoft.com/office/drawing/2014/main" val="1064866929"/>
                      </a:ext>
                    </a:extLst>
                  </a:tr>
                  <a:tr h="970915">
                    <a:tc>
                      <a:txBody>
                        <a:bodyPr/>
                        <a:lstStyle/>
                        <a:p>
                          <a:pPr algn="ctr"/>
                          <a:r>
                            <a:rPr lang="en-US" sz="2800" dirty="0"/>
                            <a:t>Momentum</a:t>
                          </a:r>
                          <a:endParaRPr lang="en-CA" sz="2800" dirty="0"/>
                        </a:p>
                      </a:txBody>
                      <a:tcPr anchor="ctr"/>
                    </a:tc>
                    <a:tc>
                      <a:txBody>
                        <a:bodyPr/>
                        <a:lstStyle/>
                        <a:p>
                          <a:endParaRPr lang="en-US"/>
                        </a:p>
                      </a:txBody>
                      <a:tcPr anchor="ctr">
                        <a:blipFill>
                          <a:blip r:embed="rId4"/>
                          <a:stretch>
                            <a:fillRect l="-45856" t="-359119" r="-114779" b="-201887"/>
                          </a:stretch>
                        </a:blipFill>
                      </a:tcPr>
                    </a:tc>
                    <a:tc>
                      <a:txBody>
                        <a:bodyPr/>
                        <a:lstStyle/>
                        <a:p>
                          <a:endParaRPr lang="en-US"/>
                        </a:p>
                      </a:txBody>
                      <a:tcPr anchor="ctr">
                        <a:blipFill>
                          <a:blip r:embed="rId4"/>
                          <a:stretch>
                            <a:fillRect l="-127845" t="-359119" r="-605" b="-201887"/>
                          </a:stretch>
                        </a:blipFill>
                      </a:tcPr>
                    </a:tc>
                    <a:extLst>
                      <a:ext uri="{0D108BD9-81ED-4DB2-BD59-A6C34878D82A}">
                        <a16:rowId xmlns:a16="http://schemas.microsoft.com/office/drawing/2014/main" val="2308213411"/>
                      </a:ext>
                    </a:extLst>
                  </a:tr>
                  <a:tr h="970915">
                    <a:tc>
                      <a:txBody>
                        <a:bodyPr/>
                        <a:lstStyle/>
                        <a:p>
                          <a:pPr algn="ctr"/>
                          <a:r>
                            <a:rPr lang="en-US" sz="2800" dirty="0"/>
                            <a:t>Acceleration</a:t>
                          </a:r>
                          <a:endParaRPr lang="en-CA" sz="2800" dirty="0"/>
                        </a:p>
                      </a:txBody>
                      <a:tcPr anchor="ctr"/>
                    </a:tc>
                    <a:tc>
                      <a:txBody>
                        <a:bodyPr/>
                        <a:lstStyle/>
                        <a:p>
                          <a:endParaRPr lang="en-US"/>
                        </a:p>
                      </a:txBody>
                      <a:tcPr anchor="ctr">
                        <a:blipFill>
                          <a:blip r:embed="rId4"/>
                          <a:stretch>
                            <a:fillRect l="-45856" t="-456250" r="-114779" b="-100625"/>
                          </a:stretch>
                        </a:blipFill>
                      </a:tcPr>
                    </a:tc>
                    <a:tc>
                      <a:txBody>
                        <a:bodyPr/>
                        <a:lstStyle/>
                        <a:p>
                          <a:endParaRPr lang="en-US"/>
                        </a:p>
                      </a:txBody>
                      <a:tcPr anchor="ctr">
                        <a:blipFill>
                          <a:blip r:embed="rId4"/>
                          <a:stretch>
                            <a:fillRect l="-127845" t="-456250" r="-605" b="-100625"/>
                          </a:stretch>
                        </a:blipFill>
                      </a:tcPr>
                    </a:tc>
                    <a:extLst>
                      <a:ext uri="{0D108BD9-81ED-4DB2-BD59-A6C34878D82A}">
                        <a16:rowId xmlns:a16="http://schemas.microsoft.com/office/drawing/2014/main" val="1336221293"/>
                      </a:ext>
                    </a:extLst>
                  </a:tr>
                  <a:tr h="968248">
                    <a:tc>
                      <a:txBody>
                        <a:bodyPr/>
                        <a:lstStyle/>
                        <a:p>
                          <a:pPr algn="ctr"/>
                          <a:r>
                            <a:rPr lang="en-US" sz="2800" dirty="0"/>
                            <a:t>Force</a:t>
                          </a:r>
                          <a:endParaRPr lang="en-CA" sz="2800" dirty="0"/>
                        </a:p>
                      </a:txBody>
                      <a:tcPr anchor="ctr"/>
                    </a:tc>
                    <a:tc>
                      <a:txBody>
                        <a:bodyPr/>
                        <a:lstStyle/>
                        <a:p>
                          <a:endParaRPr lang="en-US"/>
                        </a:p>
                      </a:txBody>
                      <a:tcPr anchor="ctr">
                        <a:blipFill>
                          <a:blip r:embed="rId4"/>
                          <a:stretch>
                            <a:fillRect l="-45856" t="-559748" r="-114779" b="-1258"/>
                          </a:stretch>
                        </a:blipFill>
                      </a:tcPr>
                    </a:tc>
                    <a:tc>
                      <a:txBody>
                        <a:bodyPr/>
                        <a:lstStyle/>
                        <a:p>
                          <a:endParaRPr lang="en-US"/>
                        </a:p>
                      </a:txBody>
                      <a:tcPr anchor="ctr">
                        <a:blipFill>
                          <a:blip r:embed="rId4"/>
                          <a:stretch>
                            <a:fillRect l="-127845" t="-559748" r="-605" b="-1258"/>
                          </a:stretch>
                        </a:blipFill>
                      </a:tcPr>
                    </a:tc>
                    <a:extLst>
                      <a:ext uri="{0D108BD9-81ED-4DB2-BD59-A6C34878D82A}">
                        <a16:rowId xmlns:a16="http://schemas.microsoft.com/office/drawing/2014/main" val="3673319433"/>
                      </a:ext>
                    </a:extLst>
                  </a:tr>
                </a:tbl>
              </a:graphicData>
            </a:graphic>
          </p:graphicFrame>
        </mc:Fallback>
      </mc:AlternateContent>
      <mc:AlternateContent xmlns:mc="http://schemas.openxmlformats.org/markup-compatibility/2006" xmlns:p14="http://schemas.microsoft.com/office/powerpoint/2010/main" xmlns:iact="http://schemas.microsoft.com/office/powerpoint/2014/inkAction">
        <mc:Choice Requires="p14 iact">
          <p:contentPart p14:bwMode="auto" r:id="rId5">
            <p14:nvContentPartPr>
              <p14:cNvPr id="6" name="Ink 5">
                <a:extLst>
                  <a:ext uri="{FF2B5EF4-FFF2-40B4-BE49-F238E27FC236}">
                    <a16:creationId xmlns:a16="http://schemas.microsoft.com/office/drawing/2014/main" id="{28F83B7A-B51C-409B-8C16-2C5BD3E2F116}"/>
                  </a:ext>
                </a:extLst>
              </p14:cNvPr>
              <p14:cNvContentPartPr/>
              <p14:nvPr>
                <p:extLst>
                  <p:ext uri="{42D2F446-02D8-4167-A562-619A0277C38B}">
                    <p15:isNarration xmlns:p15="http://schemas.microsoft.com/office/powerpoint/2012/main" val="1"/>
                  </p:ext>
                </p:extLst>
              </p14:nvPr>
            </p14:nvContentPartPr>
            <p14:xfrm>
              <a:off x="9288360" y="1714680"/>
              <a:ext cx="2188080" cy="4660200"/>
            </p14:xfrm>
          </p:contentPart>
        </mc:Choice>
        <mc:Fallback xmlns="">
          <p:pic>
            <p:nvPicPr>
              <p:cNvPr id="6" name="Ink 5">
                <a:extLst>
                  <a:ext uri="{FF2B5EF4-FFF2-40B4-BE49-F238E27FC236}">
                    <a16:creationId xmlns:a16="http://schemas.microsoft.com/office/drawing/2014/main" id="{28F83B7A-B51C-409B-8C16-2C5BD3E2F116}"/>
                  </a:ext>
                </a:extLst>
              </p:cNvPr>
              <p:cNvPicPr>
                <a:picLocks noGrp="1" noRot="1" noChangeAspect="1" noMove="1" noResize="1" noEditPoints="1" noAdjustHandles="1" noChangeArrowheads="1" noChangeShapeType="1"/>
              </p:cNvPicPr>
              <p:nvPr/>
            </p:nvPicPr>
            <p:blipFill>
              <a:blip r:embed="rId6"/>
              <a:stretch>
                <a:fillRect/>
              </a:stretch>
            </p:blipFill>
            <p:spPr>
              <a:xfrm>
                <a:off x="9279000" y="1705320"/>
                <a:ext cx="2206800" cy="4678920"/>
              </a:xfrm>
              <a:prstGeom prst="rect">
                <a:avLst/>
              </a:prstGeom>
            </p:spPr>
          </p:pic>
        </mc:Fallback>
      </mc:AlternateContent>
    </p:spTree>
    <p:custDataLst>
      <p:tags r:id="rId1"/>
    </p:custDataLst>
    <p:extLst>
      <p:ext uri="{BB962C8B-B14F-4D97-AF65-F5344CB8AC3E}">
        <p14:creationId xmlns:p14="http://schemas.microsoft.com/office/powerpoint/2010/main" val="1872694485"/>
      </p:ext>
    </p:extLst>
  </p:cSld>
  <p:clrMapOvr>
    <a:masterClrMapping/>
  </p:clrMapOvr>
  <mc:AlternateContent xmlns:mc="http://schemas.openxmlformats.org/markup-compatibility/2006" xmlns:p14="http://schemas.microsoft.com/office/powerpoint/2010/main">
    <mc:Choice Requires="p14">
      <p:transition spd="med" p14:dur="700" advTm="43873">
        <p:fade/>
      </p:transition>
    </mc:Choice>
    <mc:Fallback xmlns="">
      <p:transition spd="med" advTm="43873">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cmd type="call" cmd="playFrom(0.0)">
                                      <p:cBhvr>
                                        <p:cTn id="7"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BB154700-18C0-4D1D-8F50-0B806C2119AF}"/>
                  </a:ext>
                </a:extLst>
              </p:cNvPr>
              <p:cNvSpPr txBox="1"/>
              <p:nvPr/>
            </p:nvSpPr>
            <p:spPr>
              <a:xfrm>
                <a:off x="76200" y="238579"/>
                <a:ext cx="6134100" cy="1015663"/>
              </a:xfrm>
              <a:prstGeom prst="rect">
                <a:avLst/>
              </a:prstGeom>
              <a:noFill/>
            </p:spPr>
            <p:txBody>
              <a:bodyPr wrap="square" rtlCol="0">
                <a:spAutoFit/>
              </a:bodyPr>
              <a:lstStyle/>
              <a:p>
                <a:r>
                  <a:rPr lang="en-US" sz="5800" dirty="0"/>
                  <a:t>What is </a:t>
                </a:r>
                <a14:m>
                  <m:oMath xmlns:m="http://schemas.openxmlformats.org/officeDocument/2006/math">
                    <m:sSup>
                      <m:sSupPr>
                        <m:ctrlPr>
                          <a:rPr lang="en-US" sz="5800" i="1">
                            <a:solidFill>
                              <a:srgbClr val="FF0000"/>
                            </a:solidFill>
                            <a:latin typeface="Cambria Math" panose="02040503050406030204" pitchFamily="18" charset="0"/>
                          </a:rPr>
                        </m:ctrlPr>
                      </m:sSupPr>
                      <m:e>
                        <m:r>
                          <a:rPr lang="en-US" sz="5800" i="1">
                            <a:solidFill>
                              <a:srgbClr val="FF0000"/>
                            </a:solidFill>
                            <a:latin typeface="Cambria Math" panose="02040503050406030204" pitchFamily="18" charset="0"/>
                          </a:rPr>
                          <m:t>𝑃</m:t>
                        </m:r>
                      </m:e>
                      <m:sup>
                        <m:r>
                          <a:rPr lang="en-US" sz="5800" i="1">
                            <a:solidFill>
                              <a:srgbClr val="FF0000"/>
                            </a:solidFill>
                            <a:latin typeface="Cambria Math" panose="02040503050406030204" pitchFamily="18" charset="0"/>
                          </a:rPr>
                          <m:t>𝑡</m:t>
                        </m:r>
                      </m:sup>
                    </m:sSup>
                    <m:r>
                      <a:rPr lang="en-US" sz="5800">
                        <a:solidFill>
                          <a:srgbClr val="FF0000"/>
                        </a:solidFill>
                        <a:latin typeface="Cambria Math" panose="02040503050406030204" pitchFamily="18" charset="0"/>
                      </a:rPr>
                      <m:t>=</m:t>
                    </m:r>
                    <m:r>
                      <a:rPr lang="en-US" sz="5800" i="1">
                        <a:solidFill>
                          <a:srgbClr val="FF0000"/>
                        </a:solidFill>
                        <a:latin typeface="Cambria Math" panose="02040503050406030204" pitchFamily="18" charset="0"/>
                      </a:rPr>
                      <m:t>𝑚𝑐</m:t>
                    </m:r>
                    <m:r>
                      <a:rPr lang="en-US" sz="5800" i="1">
                        <a:solidFill>
                          <a:srgbClr val="FF0000"/>
                        </a:solidFill>
                        <a:latin typeface="Cambria Math" panose="02040503050406030204" pitchFamily="18" charset="0"/>
                      </a:rPr>
                      <m:t>𝛾</m:t>
                    </m:r>
                  </m:oMath>
                </a14:m>
                <a:r>
                  <a:rPr lang="en-CA" sz="5800" dirty="0"/>
                  <a:t>?</a:t>
                </a:r>
              </a:p>
            </p:txBody>
          </p:sp>
        </mc:Choice>
        <mc:Fallback xmlns="">
          <p:sp>
            <p:nvSpPr>
              <p:cNvPr id="4" name="TextBox 3">
                <a:extLst>
                  <a:ext uri="{FF2B5EF4-FFF2-40B4-BE49-F238E27FC236}">
                    <a16:creationId xmlns:a16="http://schemas.microsoft.com/office/drawing/2014/main" id="{BB154700-18C0-4D1D-8F50-0B806C2119AF}"/>
                  </a:ext>
                </a:extLst>
              </p:cNvPr>
              <p:cNvSpPr txBox="1">
                <a:spLocks noRot="1" noChangeAspect="1" noMove="1" noResize="1" noEditPoints="1" noAdjustHandles="1" noChangeArrowheads="1" noChangeShapeType="1" noTextEdit="1"/>
              </p:cNvSpPr>
              <p:nvPr/>
            </p:nvSpPr>
            <p:spPr>
              <a:xfrm>
                <a:off x="76200" y="238579"/>
                <a:ext cx="6134100" cy="1015663"/>
              </a:xfrm>
              <a:prstGeom prst="rect">
                <a:avLst/>
              </a:prstGeom>
              <a:blipFill>
                <a:blip r:embed="rId4"/>
                <a:stretch>
                  <a:fillRect l="-5765" t="-16766" r="-3976" b="-35928"/>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D692DED-C21C-413D-91D7-878E9713CB4A}"/>
                  </a:ext>
                </a:extLst>
              </p:cNvPr>
              <p:cNvSpPr txBox="1"/>
              <p:nvPr/>
            </p:nvSpPr>
            <p:spPr>
              <a:xfrm>
                <a:off x="6073803" y="171947"/>
                <a:ext cx="3378708" cy="1507272"/>
              </a:xfrm>
              <a:prstGeom prst="rect">
                <a:avLst/>
              </a:prstGeom>
              <a:noFill/>
              <a:ln w="38100">
                <a:solidFill>
                  <a:schemeClr val="tx1"/>
                </a:solid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4000" i="1" smtClean="0">
                          <a:solidFill>
                            <a:schemeClr val="tx1"/>
                          </a:solidFill>
                          <a:latin typeface="Cambria Math" panose="02040503050406030204" pitchFamily="18" charset="0"/>
                        </a:rPr>
                        <m:t>𝛾</m:t>
                      </m:r>
                      <m:r>
                        <a:rPr lang="en-US" sz="4000" b="0" i="1" smtClean="0">
                          <a:solidFill>
                            <a:schemeClr val="tx1"/>
                          </a:solidFill>
                          <a:latin typeface="Cambria Math" panose="02040503050406030204" pitchFamily="18" charset="0"/>
                        </a:rPr>
                        <m:t>=</m:t>
                      </m:r>
                      <m:f>
                        <m:fPr>
                          <m:ctrlPr>
                            <a:rPr lang="en-US" sz="4000" b="0" i="1" smtClean="0">
                              <a:solidFill>
                                <a:schemeClr val="tx1"/>
                              </a:solidFill>
                              <a:latin typeface="Cambria Math" panose="02040503050406030204" pitchFamily="18" charset="0"/>
                            </a:rPr>
                          </m:ctrlPr>
                        </m:fPr>
                        <m:num>
                          <m:r>
                            <a:rPr lang="en-US" sz="4000" b="0" i="1" smtClean="0">
                              <a:solidFill>
                                <a:schemeClr val="tx1"/>
                              </a:solidFill>
                              <a:latin typeface="Cambria Math" panose="02040503050406030204" pitchFamily="18" charset="0"/>
                            </a:rPr>
                            <m:t>1</m:t>
                          </m:r>
                        </m:num>
                        <m:den>
                          <m:rad>
                            <m:radPr>
                              <m:degHide m:val="on"/>
                              <m:ctrlPr>
                                <a:rPr lang="en-US" sz="4000" b="0" i="1" smtClean="0">
                                  <a:solidFill>
                                    <a:schemeClr val="tx1"/>
                                  </a:solidFill>
                                  <a:latin typeface="Cambria Math" panose="02040503050406030204" pitchFamily="18" charset="0"/>
                                </a:rPr>
                              </m:ctrlPr>
                            </m:radPr>
                            <m:deg/>
                            <m:e>
                              <m:r>
                                <a:rPr lang="en-US" sz="4000" b="0" i="1" smtClean="0">
                                  <a:solidFill>
                                    <a:schemeClr val="tx1"/>
                                  </a:solidFill>
                                  <a:latin typeface="Cambria Math" panose="02040503050406030204" pitchFamily="18" charset="0"/>
                                </a:rPr>
                                <m:t>1−</m:t>
                              </m:r>
                              <m:sSup>
                                <m:sSupPr>
                                  <m:ctrlPr>
                                    <a:rPr lang="en-US" sz="4000" b="0" i="1" smtClean="0">
                                      <a:solidFill>
                                        <a:schemeClr val="tx1"/>
                                      </a:solidFill>
                                      <a:latin typeface="Cambria Math" panose="02040503050406030204" pitchFamily="18" charset="0"/>
                                    </a:rPr>
                                  </m:ctrlPr>
                                </m:sSupPr>
                                <m:e>
                                  <m:r>
                                    <a:rPr lang="en-US" sz="4000" b="0" i="1" smtClean="0">
                                      <a:solidFill>
                                        <a:srgbClr val="7030A0"/>
                                      </a:solidFill>
                                      <a:latin typeface="Cambria Math" panose="02040503050406030204" pitchFamily="18" charset="0"/>
                                    </a:rPr>
                                    <m:t>𝛽</m:t>
                                  </m:r>
                                </m:e>
                                <m:sup>
                                  <m:r>
                                    <a:rPr lang="en-US" sz="4000" b="0" i="1" smtClean="0">
                                      <a:solidFill>
                                        <a:schemeClr val="tx1"/>
                                      </a:solidFill>
                                      <a:latin typeface="Cambria Math" panose="02040503050406030204" pitchFamily="18" charset="0"/>
                                    </a:rPr>
                                    <m:t>2</m:t>
                                  </m:r>
                                </m:sup>
                              </m:sSup>
                            </m:e>
                          </m:rad>
                        </m:den>
                      </m:f>
                    </m:oMath>
                  </m:oMathPara>
                </a14:m>
                <a:endParaRPr lang="en-CA" sz="4000" dirty="0">
                  <a:solidFill>
                    <a:schemeClr val="tx1"/>
                  </a:solidFill>
                </a:endParaRPr>
              </a:p>
            </p:txBody>
          </p:sp>
        </mc:Choice>
        <mc:Fallback xmlns="">
          <p:sp>
            <p:nvSpPr>
              <p:cNvPr id="5" name="TextBox 4">
                <a:extLst>
                  <a:ext uri="{FF2B5EF4-FFF2-40B4-BE49-F238E27FC236}">
                    <a16:creationId xmlns:a16="http://schemas.microsoft.com/office/drawing/2014/main" id="{5D692DED-C21C-413D-91D7-878E9713CB4A}"/>
                  </a:ext>
                </a:extLst>
              </p:cNvPr>
              <p:cNvSpPr txBox="1">
                <a:spLocks noRot="1" noChangeAspect="1" noMove="1" noResize="1" noEditPoints="1" noAdjustHandles="1" noChangeArrowheads="1" noChangeShapeType="1" noTextEdit="1"/>
              </p:cNvSpPr>
              <p:nvPr/>
            </p:nvSpPr>
            <p:spPr>
              <a:xfrm>
                <a:off x="6073803" y="171947"/>
                <a:ext cx="3378708" cy="1507272"/>
              </a:xfrm>
              <a:prstGeom prst="rect">
                <a:avLst/>
              </a:prstGeom>
              <a:blipFill>
                <a:blip r:embed="rId5"/>
                <a:stretch>
                  <a:fillRect/>
                </a:stretch>
              </a:blipFill>
              <a:ln w="38100">
                <a:solidFill>
                  <a:schemeClr val="tx1"/>
                </a:solid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C3039DC6-49DA-436A-867C-123FB8EFC36A}"/>
                  </a:ext>
                </a:extLst>
              </p:cNvPr>
              <p:cNvSpPr txBox="1"/>
              <p:nvPr/>
            </p:nvSpPr>
            <p:spPr>
              <a:xfrm>
                <a:off x="9922764" y="294132"/>
                <a:ext cx="1982724" cy="1253356"/>
              </a:xfrm>
              <a:prstGeom prst="rect">
                <a:avLst/>
              </a:prstGeom>
              <a:noFill/>
              <a:ln w="38100">
                <a:solidFill>
                  <a:schemeClr val="tx1"/>
                </a:solid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4400" b="0" i="1" smtClean="0">
                          <a:solidFill>
                            <a:srgbClr val="7030A0"/>
                          </a:solidFill>
                          <a:latin typeface="Cambria Math" panose="02040503050406030204" pitchFamily="18" charset="0"/>
                        </a:rPr>
                        <m:t>𝛽</m:t>
                      </m:r>
                      <m:r>
                        <a:rPr lang="en-US" sz="4400" b="0" i="1" smtClean="0">
                          <a:solidFill>
                            <a:schemeClr val="tx1"/>
                          </a:solidFill>
                          <a:latin typeface="Cambria Math" panose="02040503050406030204" pitchFamily="18" charset="0"/>
                        </a:rPr>
                        <m:t>=</m:t>
                      </m:r>
                      <m:f>
                        <m:fPr>
                          <m:ctrlPr>
                            <a:rPr lang="en-US" sz="4400" b="0" i="1" smtClean="0">
                              <a:solidFill>
                                <a:schemeClr val="tx1"/>
                              </a:solidFill>
                              <a:latin typeface="Cambria Math" panose="02040503050406030204" pitchFamily="18" charset="0"/>
                            </a:rPr>
                          </m:ctrlPr>
                        </m:fPr>
                        <m:num>
                          <m:r>
                            <a:rPr lang="en-US" sz="4400" b="0" i="1" smtClean="0">
                              <a:solidFill>
                                <a:srgbClr val="00B050"/>
                              </a:solidFill>
                              <a:latin typeface="Cambria Math" panose="02040503050406030204" pitchFamily="18" charset="0"/>
                            </a:rPr>
                            <m:t>𝑢</m:t>
                          </m:r>
                        </m:num>
                        <m:den>
                          <m:r>
                            <a:rPr lang="en-US" sz="4400" b="0" i="1" smtClean="0">
                              <a:solidFill>
                                <a:schemeClr val="tx1"/>
                              </a:solidFill>
                              <a:latin typeface="Cambria Math" panose="02040503050406030204" pitchFamily="18" charset="0"/>
                            </a:rPr>
                            <m:t>𝑐</m:t>
                          </m:r>
                        </m:den>
                      </m:f>
                    </m:oMath>
                  </m:oMathPara>
                </a14:m>
                <a:endParaRPr lang="en-CA" sz="4400" dirty="0">
                  <a:solidFill>
                    <a:schemeClr val="tx1"/>
                  </a:solidFill>
                </a:endParaRPr>
              </a:p>
            </p:txBody>
          </p:sp>
        </mc:Choice>
        <mc:Fallback xmlns="">
          <p:sp>
            <p:nvSpPr>
              <p:cNvPr id="6" name="TextBox 5">
                <a:extLst>
                  <a:ext uri="{FF2B5EF4-FFF2-40B4-BE49-F238E27FC236}">
                    <a16:creationId xmlns:a16="http://schemas.microsoft.com/office/drawing/2014/main" id="{C3039DC6-49DA-436A-867C-123FB8EFC36A}"/>
                  </a:ext>
                </a:extLst>
              </p:cNvPr>
              <p:cNvSpPr txBox="1">
                <a:spLocks noRot="1" noChangeAspect="1" noMove="1" noResize="1" noEditPoints="1" noAdjustHandles="1" noChangeArrowheads="1" noChangeShapeType="1" noTextEdit="1"/>
              </p:cNvSpPr>
              <p:nvPr/>
            </p:nvSpPr>
            <p:spPr>
              <a:xfrm>
                <a:off x="9922764" y="294132"/>
                <a:ext cx="1982724" cy="1253356"/>
              </a:xfrm>
              <a:prstGeom prst="rect">
                <a:avLst/>
              </a:prstGeom>
              <a:blipFill>
                <a:blip r:embed="rId6"/>
                <a:stretch>
                  <a:fillRect/>
                </a:stretch>
              </a:blipFill>
              <a:ln w="38100">
                <a:solidFill>
                  <a:schemeClr val="tx1"/>
                </a:solid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AADBB898-73D3-402C-B285-8A22F77DD26D}"/>
                  </a:ext>
                </a:extLst>
              </p:cNvPr>
              <p:cNvSpPr txBox="1"/>
              <p:nvPr/>
            </p:nvSpPr>
            <p:spPr>
              <a:xfrm>
                <a:off x="76200" y="2336000"/>
                <a:ext cx="12115800" cy="1222258"/>
              </a:xfrm>
              <a:prstGeom prst="rect">
                <a:avLst/>
              </a:prstGeom>
              <a:noFill/>
            </p:spPr>
            <p:txBody>
              <a:bodyPr wrap="square" rtlCol="0">
                <a:spAutoFit/>
              </a:bodyPr>
              <a:lstStyle/>
              <a:p>
                <a14:m>
                  <m:oMath xmlns:m="http://schemas.openxmlformats.org/officeDocument/2006/math">
                    <m:r>
                      <a:rPr lang="en-US" sz="5200" b="0" i="1" smtClean="0">
                        <a:solidFill>
                          <a:schemeClr val="tx1"/>
                        </a:solidFill>
                        <a:latin typeface="Cambria Math" panose="02040503050406030204" pitchFamily="18" charset="0"/>
                      </a:rPr>
                      <m:t>𝑐</m:t>
                    </m:r>
                    <m:sSup>
                      <m:sSupPr>
                        <m:ctrlPr>
                          <a:rPr lang="en-US" sz="5200" b="0" i="1" smtClean="0">
                            <a:solidFill>
                              <a:schemeClr val="tx1"/>
                            </a:solidFill>
                            <a:latin typeface="Cambria Math" panose="02040503050406030204" pitchFamily="18" charset="0"/>
                          </a:rPr>
                        </m:ctrlPr>
                      </m:sSupPr>
                      <m:e>
                        <m:r>
                          <a:rPr lang="en-US" sz="5200" b="0" i="1" smtClean="0">
                            <a:solidFill>
                              <a:schemeClr val="tx1"/>
                            </a:solidFill>
                            <a:latin typeface="Cambria Math" panose="02040503050406030204" pitchFamily="18" charset="0"/>
                          </a:rPr>
                          <m:t>𝑃</m:t>
                        </m:r>
                      </m:e>
                      <m:sup>
                        <m:r>
                          <a:rPr lang="en-US" sz="5200" b="0" i="1" smtClean="0">
                            <a:solidFill>
                              <a:schemeClr val="tx1"/>
                            </a:solidFill>
                            <a:latin typeface="Cambria Math" panose="02040503050406030204" pitchFamily="18" charset="0"/>
                          </a:rPr>
                          <m:t>𝑡</m:t>
                        </m:r>
                      </m:sup>
                    </m:sSup>
                    <m:r>
                      <a:rPr lang="en-US" sz="5200" b="0" i="1" smtClean="0">
                        <a:solidFill>
                          <a:schemeClr val="tx1"/>
                        </a:solidFill>
                        <a:latin typeface="Cambria Math" panose="02040503050406030204" pitchFamily="18" charset="0"/>
                      </a:rPr>
                      <m:t>=</m:t>
                    </m:r>
                    <m:r>
                      <a:rPr lang="en-US" sz="5200" b="0" i="1" smtClean="0">
                        <a:solidFill>
                          <a:schemeClr val="tx1"/>
                        </a:solidFill>
                        <a:latin typeface="Cambria Math" panose="02040503050406030204" pitchFamily="18" charset="0"/>
                      </a:rPr>
                      <m:t>𝑚</m:t>
                    </m:r>
                    <m:sSup>
                      <m:sSupPr>
                        <m:ctrlPr>
                          <a:rPr lang="en-US" sz="5200" b="0" i="1" smtClean="0">
                            <a:solidFill>
                              <a:schemeClr val="tx1"/>
                            </a:solidFill>
                            <a:latin typeface="Cambria Math" panose="02040503050406030204" pitchFamily="18" charset="0"/>
                          </a:rPr>
                        </m:ctrlPr>
                      </m:sSupPr>
                      <m:e>
                        <m:r>
                          <a:rPr lang="en-US" sz="5200" b="0" i="1" smtClean="0">
                            <a:solidFill>
                              <a:schemeClr val="tx1"/>
                            </a:solidFill>
                            <a:latin typeface="Cambria Math" panose="02040503050406030204" pitchFamily="18" charset="0"/>
                          </a:rPr>
                          <m:t>𝑐</m:t>
                        </m:r>
                      </m:e>
                      <m:sup>
                        <m:r>
                          <a:rPr lang="en-US" sz="5200" b="0" i="1" smtClean="0">
                            <a:solidFill>
                              <a:schemeClr val="tx1"/>
                            </a:solidFill>
                            <a:latin typeface="Cambria Math" panose="02040503050406030204" pitchFamily="18" charset="0"/>
                          </a:rPr>
                          <m:t>2</m:t>
                        </m:r>
                      </m:sup>
                    </m:sSup>
                    <m:r>
                      <a:rPr lang="en-US" sz="5200" b="0" i="1" smtClean="0">
                        <a:solidFill>
                          <a:schemeClr val="tx1"/>
                        </a:solidFill>
                        <a:latin typeface="Cambria Math" panose="02040503050406030204" pitchFamily="18" charset="0"/>
                      </a:rPr>
                      <m:t>+</m:t>
                    </m:r>
                    <m:f>
                      <m:fPr>
                        <m:ctrlPr>
                          <a:rPr lang="en-US" sz="5200" b="0" i="1" smtClean="0">
                            <a:solidFill>
                              <a:schemeClr val="tx1"/>
                            </a:solidFill>
                            <a:latin typeface="Cambria Math" panose="02040503050406030204" pitchFamily="18" charset="0"/>
                          </a:rPr>
                        </m:ctrlPr>
                      </m:fPr>
                      <m:num>
                        <m:r>
                          <a:rPr lang="en-US" sz="5200" b="0" i="1" smtClean="0">
                            <a:solidFill>
                              <a:schemeClr val="tx1"/>
                            </a:solidFill>
                            <a:latin typeface="Cambria Math" panose="02040503050406030204" pitchFamily="18" charset="0"/>
                          </a:rPr>
                          <m:t>1</m:t>
                        </m:r>
                      </m:num>
                      <m:den>
                        <m:r>
                          <a:rPr lang="en-US" sz="5200" b="0" i="1" smtClean="0">
                            <a:solidFill>
                              <a:schemeClr val="tx1"/>
                            </a:solidFill>
                            <a:latin typeface="Cambria Math" panose="02040503050406030204" pitchFamily="18" charset="0"/>
                          </a:rPr>
                          <m:t>2</m:t>
                        </m:r>
                      </m:den>
                    </m:f>
                    <m:r>
                      <a:rPr lang="en-US" sz="5200" b="0" i="1" smtClean="0">
                        <a:solidFill>
                          <a:schemeClr val="tx1"/>
                        </a:solidFill>
                        <a:latin typeface="Cambria Math" panose="02040503050406030204" pitchFamily="18" charset="0"/>
                      </a:rPr>
                      <m:t>𝑚</m:t>
                    </m:r>
                    <m:sSup>
                      <m:sSupPr>
                        <m:ctrlPr>
                          <a:rPr lang="en-US" sz="5200" b="0" i="1" smtClean="0">
                            <a:solidFill>
                              <a:srgbClr val="00B050"/>
                            </a:solidFill>
                            <a:latin typeface="Cambria Math" panose="02040503050406030204" pitchFamily="18" charset="0"/>
                          </a:rPr>
                        </m:ctrlPr>
                      </m:sSupPr>
                      <m:e>
                        <m:r>
                          <a:rPr lang="en-US" sz="5200" b="0" i="1" smtClean="0">
                            <a:solidFill>
                              <a:srgbClr val="00B050"/>
                            </a:solidFill>
                            <a:latin typeface="Cambria Math" panose="02040503050406030204" pitchFamily="18" charset="0"/>
                          </a:rPr>
                          <m:t>𝑢</m:t>
                        </m:r>
                      </m:e>
                      <m:sup>
                        <m:r>
                          <a:rPr lang="en-US" sz="5200" b="0" i="1" smtClean="0">
                            <a:solidFill>
                              <a:schemeClr val="tx1"/>
                            </a:solidFill>
                            <a:latin typeface="Cambria Math" panose="02040503050406030204" pitchFamily="18" charset="0"/>
                          </a:rPr>
                          <m:t>2</m:t>
                        </m:r>
                      </m:sup>
                    </m:sSup>
                    <m:r>
                      <a:rPr lang="en-US" sz="5200" b="0" i="1" smtClean="0">
                        <a:solidFill>
                          <a:schemeClr val="tx1"/>
                        </a:solidFill>
                        <a:latin typeface="Cambria Math" panose="02040503050406030204" pitchFamily="18" charset="0"/>
                      </a:rPr>
                      <m:t>+</m:t>
                    </m:r>
                  </m:oMath>
                </a14:m>
                <a:r>
                  <a:rPr lang="en-US" sz="5200" b="0" i="0" dirty="0">
                    <a:solidFill>
                      <a:schemeClr val="tx1"/>
                    </a:solidFill>
                    <a:latin typeface="+mj-lt"/>
                  </a:rPr>
                  <a:t> </a:t>
                </a:r>
                <a14:m>
                  <m:oMath xmlns:m="http://schemas.openxmlformats.org/officeDocument/2006/math">
                    <m:r>
                      <a:rPr lang="en-US" sz="4400" b="0" i="1" smtClean="0">
                        <a:solidFill>
                          <a:schemeClr val="tx1"/>
                        </a:solidFill>
                        <a:latin typeface="Cambria Math" panose="02040503050406030204" pitchFamily="18" charset="0"/>
                      </a:rPr>
                      <m:t>𝑚</m:t>
                    </m:r>
                    <m:sSup>
                      <m:sSupPr>
                        <m:ctrlPr>
                          <a:rPr lang="en-US" sz="4400" b="0" i="1" smtClean="0">
                            <a:solidFill>
                              <a:schemeClr val="tx1"/>
                            </a:solidFill>
                            <a:latin typeface="Cambria Math" panose="02040503050406030204" pitchFamily="18" charset="0"/>
                          </a:rPr>
                        </m:ctrlPr>
                      </m:sSupPr>
                      <m:e>
                        <m:r>
                          <a:rPr lang="en-US" sz="4400" b="0" i="1" smtClean="0">
                            <a:solidFill>
                              <a:schemeClr val="tx1"/>
                            </a:solidFill>
                            <a:latin typeface="Cambria Math" panose="02040503050406030204" pitchFamily="18" charset="0"/>
                          </a:rPr>
                          <m:t>𝑐</m:t>
                        </m:r>
                      </m:e>
                      <m:sup>
                        <m:r>
                          <a:rPr lang="en-US" sz="4400" b="0" i="1" smtClean="0">
                            <a:solidFill>
                              <a:schemeClr val="tx1"/>
                            </a:solidFill>
                            <a:latin typeface="Cambria Math" panose="02040503050406030204" pitchFamily="18" charset="0"/>
                          </a:rPr>
                          <m:t>2</m:t>
                        </m:r>
                      </m:sup>
                    </m:sSup>
                    <m:d>
                      <m:dPr>
                        <m:ctrlPr>
                          <a:rPr lang="en-US" sz="4400" b="0" i="1" smtClean="0">
                            <a:solidFill>
                              <a:schemeClr val="tx1"/>
                            </a:solidFill>
                            <a:latin typeface="Cambria Math" panose="02040503050406030204" pitchFamily="18" charset="0"/>
                          </a:rPr>
                        </m:ctrlPr>
                      </m:dPr>
                      <m:e>
                        <m:f>
                          <m:fPr>
                            <m:ctrlPr>
                              <a:rPr lang="en-US" sz="4400" b="0" i="1" smtClean="0">
                                <a:solidFill>
                                  <a:schemeClr val="tx1"/>
                                </a:solidFill>
                                <a:latin typeface="Cambria Math" panose="02040503050406030204" pitchFamily="18" charset="0"/>
                              </a:rPr>
                            </m:ctrlPr>
                          </m:fPr>
                          <m:num>
                            <m:r>
                              <a:rPr lang="en-US" sz="4400" b="0" i="1" smtClean="0">
                                <a:solidFill>
                                  <a:schemeClr val="tx1"/>
                                </a:solidFill>
                                <a:latin typeface="Cambria Math" panose="02040503050406030204" pitchFamily="18" charset="0"/>
                              </a:rPr>
                              <m:t>3</m:t>
                            </m:r>
                          </m:num>
                          <m:den>
                            <m:r>
                              <a:rPr lang="en-US" sz="4400" b="0" i="1" smtClean="0">
                                <a:solidFill>
                                  <a:schemeClr val="tx1"/>
                                </a:solidFill>
                                <a:latin typeface="Cambria Math" panose="02040503050406030204" pitchFamily="18" charset="0"/>
                              </a:rPr>
                              <m:t>8</m:t>
                            </m:r>
                          </m:den>
                        </m:f>
                        <m:f>
                          <m:fPr>
                            <m:ctrlPr>
                              <a:rPr lang="en-US" sz="4400" b="0" i="1" smtClean="0">
                                <a:solidFill>
                                  <a:schemeClr val="tx1"/>
                                </a:solidFill>
                                <a:latin typeface="Cambria Math" panose="02040503050406030204" pitchFamily="18" charset="0"/>
                              </a:rPr>
                            </m:ctrlPr>
                          </m:fPr>
                          <m:num>
                            <m:sSup>
                              <m:sSupPr>
                                <m:ctrlPr>
                                  <a:rPr lang="en-US" sz="4400" b="0" i="1" smtClean="0">
                                    <a:solidFill>
                                      <a:srgbClr val="00B050"/>
                                    </a:solidFill>
                                    <a:latin typeface="Cambria Math" panose="02040503050406030204" pitchFamily="18" charset="0"/>
                                  </a:rPr>
                                </m:ctrlPr>
                              </m:sSupPr>
                              <m:e>
                                <m:r>
                                  <a:rPr lang="en-US" sz="4400" b="0" i="1" smtClean="0">
                                    <a:solidFill>
                                      <a:srgbClr val="00B050"/>
                                    </a:solidFill>
                                    <a:latin typeface="Cambria Math" panose="02040503050406030204" pitchFamily="18" charset="0"/>
                                  </a:rPr>
                                  <m:t>𝑢</m:t>
                                </m:r>
                              </m:e>
                              <m:sup>
                                <m:r>
                                  <a:rPr lang="en-US" sz="4400" b="0" i="1" smtClean="0">
                                    <a:solidFill>
                                      <a:schemeClr val="tx1"/>
                                    </a:solidFill>
                                    <a:latin typeface="Cambria Math" panose="02040503050406030204" pitchFamily="18" charset="0"/>
                                  </a:rPr>
                                  <m:t>4</m:t>
                                </m:r>
                              </m:sup>
                            </m:sSup>
                          </m:num>
                          <m:den>
                            <m:sSup>
                              <m:sSupPr>
                                <m:ctrlPr>
                                  <a:rPr lang="en-US" sz="4400" b="0" i="1" smtClean="0">
                                    <a:solidFill>
                                      <a:schemeClr val="tx1"/>
                                    </a:solidFill>
                                    <a:latin typeface="Cambria Math" panose="02040503050406030204" pitchFamily="18" charset="0"/>
                                  </a:rPr>
                                </m:ctrlPr>
                              </m:sSupPr>
                              <m:e>
                                <m:r>
                                  <a:rPr lang="en-US" sz="4400" b="0" i="1" smtClean="0">
                                    <a:solidFill>
                                      <a:schemeClr val="tx1"/>
                                    </a:solidFill>
                                    <a:latin typeface="Cambria Math" panose="02040503050406030204" pitchFamily="18" charset="0"/>
                                  </a:rPr>
                                  <m:t>𝑐</m:t>
                                </m:r>
                              </m:e>
                              <m:sup>
                                <m:r>
                                  <a:rPr lang="en-US" sz="4400" b="0" i="1" smtClean="0">
                                    <a:solidFill>
                                      <a:schemeClr val="tx1"/>
                                    </a:solidFill>
                                    <a:latin typeface="Cambria Math" panose="02040503050406030204" pitchFamily="18" charset="0"/>
                                  </a:rPr>
                                  <m:t>4</m:t>
                                </m:r>
                              </m:sup>
                            </m:sSup>
                          </m:den>
                        </m:f>
                        <m:r>
                          <a:rPr lang="en-US" sz="4400" b="0" i="1" smtClean="0">
                            <a:solidFill>
                              <a:schemeClr val="tx1"/>
                            </a:solidFill>
                            <a:latin typeface="Cambria Math" panose="02040503050406030204" pitchFamily="18" charset="0"/>
                          </a:rPr>
                          <m:t>+</m:t>
                        </m:r>
                        <m:f>
                          <m:fPr>
                            <m:ctrlPr>
                              <a:rPr lang="en-US" sz="4400" b="0" i="1" smtClean="0">
                                <a:solidFill>
                                  <a:schemeClr val="tx1"/>
                                </a:solidFill>
                                <a:latin typeface="Cambria Math" panose="02040503050406030204" pitchFamily="18" charset="0"/>
                              </a:rPr>
                            </m:ctrlPr>
                          </m:fPr>
                          <m:num>
                            <m:r>
                              <a:rPr lang="en-US" sz="4400" b="0" i="1" smtClean="0">
                                <a:solidFill>
                                  <a:schemeClr val="tx1"/>
                                </a:solidFill>
                                <a:latin typeface="Cambria Math" panose="02040503050406030204" pitchFamily="18" charset="0"/>
                              </a:rPr>
                              <m:t>5</m:t>
                            </m:r>
                          </m:num>
                          <m:den>
                            <m:r>
                              <a:rPr lang="en-US" sz="4400" b="0" i="1" smtClean="0">
                                <a:solidFill>
                                  <a:schemeClr val="tx1"/>
                                </a:solidFill>
                                <a:latin typeface="Cambria Math" panose="02040503050406030204" pitchFamily="18" charset="0"/>
                              </a:rPr>
                              <m:t>16</m:t>
                            </m:r>
                          </m:den>
                        </m:f>
                        <m:f>
                          <m:fPr>
                            <m:ctrlPr>
                              <a:rPr lang="en-US" sz="4400" b="0" i="1" smtClean="0">
                                <a:solidFill>
                                  <a:schemeClr val="tx1"/>
                                </a:solidFill>
                                <a:latin typeface="Cambria Math" panose="02040503050406030204" pitchFamily="18" charset="0"/>
                              </a:rPr>
                            </m:ctrlPr>
                          </m:fPr>
                          <m:num>
                            <m:sSup>
                              <m:sSupPr>
                                <m:ctrlPr>
                                  <a:rPr lang="en-US" sz="4400" b="0" i="1" smtClean="0">
                                    <a:solidFill>
                                      <a:srgbClr val="00B050"/>
                                    </a:solidFill>
                                    <a:latin typeface="Cambria Math" panose="02040503050406030204" pitchFamily="18" charset="0"/>
                                  </a:rPr>
                                </m:ctrlPr>
                              </m:sSupPr>
                              <m:e>
                                <m:r>
                                  <a:rPr lang="en-US" sz="4400" b="0" i="1" smtClean="0">
                                    <a:solidFill>
                                      <a:srgbClr val="00B050"/>
                                    </a:solidFill>
                                    <a:latin typeface="Cambria Math" panose="02040503050406030204" pitchFamily="18" charset="0"/>
                                  </a:rPr>
                                  <m:t>𝑢</m:t>
                                </m:r>
                              </m:e>
                              <m:sup>
                                <m:r>
                                  <a:rPr lang="en-US" sz="4400" b="0" i="1" smtClean="0">
                                    <a:solidFill>
                                      <a:schemeClr val="tx1"/>
                                    </a:solidFill>
                                    <a:latin typeface="Cambria Math" panose="02040503050406030204" pitchFamily="18" charset="0"/>
                                  </a:rPr>
                                  <m:t>6</m:t>
                                </m:r>
                              </m:sup>
                            </m:sSup>
                          </m:num>
                          <m:den>
                            <m:sSup>
                              <m:sSupPr>
                                <m:ctrlPr>
                                  <a:rPr lang="en-US" sz="4400" b="0" i="1" smtClean="0">
                                    <a:solidFill>
                                      <a:schemeClr val="tx1"/>
                                    </a:solidFill>
                                    <a:latin typeface="Cambria Math" panose="02040503050406030204" pitchFamily="18" charset="0"/>
                                  </a:rPr>
                                </m:ctrlPr>
                              </m:sSupPr>
                              <m:e>
                                <m:r>
                                  <a:rPr lang="en-US" sz="4400" b="0" i="1" smtClean="0">
                                    <a:solidFill>
                                      <a:schemeClr val="tx1"/>
                                    </a:solidFill>
                                    <a:latin typeface="Cambria Math" panose="02040503050406030204" pitchFamily="18" charset="0"/>
                                  </a:rPr>
                                  <m:t>𝑐</m:t>
                                </m:r>
                              </m:e>
                              <m:sup>
                                <m:r>
                                  <a:rPr lang="en-US" sz="4400" b="0" i="1" smtClean="0">
                                    <a:solidFill>
                                      <a:schemeClr val="tx1"/>
                                    </a:solidFill>
                                    <a:latin typeface="Cambria Math" panose="02040503050406030204" pitchFamily="18" charset="0"/>
                                  </a:rPr>
                                  <m:t>6</m:t>
                                </m:r>
                              </m:sup>
                            </m:sSup>
                          </m:den>
                        </m:f>
                        <m:r>
                          <a:rPr lang="en-US" sz="4400" b="0" i="1" smtClean="0">
                            <a:solidFill>
                              <a:schemeClr val="tx1"/>
                            </a:solidFill>
                            <a:latin typeface="Cambria Math" panose="02040503050406030204" pitchFamily="18" charset="0"/>
                          </a:rPr>
                          <m:t>+…</m:t>
                        </m:r>
                      </m:e>
                    </m:d>
                  </m:oMath>
                </a14:m>
                <a:endParaRPr lang="en-CA" sz="4400" dirty="0"/>
              </a:p>
            </p:txBody>
          </p:sp>
        </mc:Choice>
        <mc:Fallback xmlns="">
          <p:sp>
            <p:nvSpPr>
              <p:cNvPr id="7" name="TextBox 6">
                <a:extLst>
                  <a:ext uri="{FF2B5EF4-FFF2-40B4-BE49-F238E27FC236}">
                    <a16:creationId xmlns:a16="http://schemas.microsoft.com/office/drawing/2014/main" id="{AADBB898-73D3-402C-B285-8A22F77DD26D}"/>
                  </a:ext>
                </a:extLst>
              </p:cNvPr>
              <p:cNvSpPr txBox="1">
                <a:spLocks noRot="1" noChangeAspect="1" noMove="1" noResize="1" noEditPoints="1" noAdjustHandles="1" noChangeArrowheads="1" noChangeShapeType="1" noTextEdit="1"/>
              </p:cNvSpPr>
              <p:nvPr/>
            </p:nvSpPr>
            <p:spPr>
              <a:xfrm>
                <a:off x="76200" y="2336000"/>
                <a:ext cx="12115800" cy="1222258"/>
              </a:xfrm>
              <a:prstGeom prst="rect">
                <a:avLst/>
              </a:prstGeom>
              <a:blipFill>
                <a:blip r:embed="rId7"/>
                <a:stretch>
                  <a:fillRect/>
                </a:stretch>
              </a:blipFill>
            </p:spPr>
            <p:txBody>
              <a:bodyPr/>
              <a:lstStyle/>
              <a:p>
                <a:r>
                  <a:rPr lang="en-CA">
                    <a:noFill/>
                  </a:rPr>
                  <a:t> </a:t>
                </a:r>
              </a:p>
            </p:txBody>
          </p:sp>
        </mc:Fallback>
      </mc:AlternateContent>
      <p:grpSp>
        <p:nvGrpSpPr>
          <p:cNvPr id="9" name="Group 8">
            <a:extLst>
              <a:ext uri="{FF2B5EF4-FFF2-40B4-BE49-F238E27FC236}">
                <a16:creationId xmlns:a16="http://schemas.microsoft.com/office/drawing/2014/main" id="{859D329F-ECD8-4DC1-97B1-08303D09B682}"/>
              </a:ext>
            </a:extLst>
          </p:cNvPr>
          <p:cNvGrpSpPr/>
          <p:nvPr/>
        </p:nvGrpSpPr>
        <p:grpSpPr>
          <a:xfrm>
            <a:off x="209550" y="3390900"/>
            <a:ext cx="2628900" cy="3143287"/>
            <a:chOff x="209550" y="3390900"/>
            <a:chExt cx="2628900" cy="3143287"/>
          </a:xfrm>
        </p:grpSpPr>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48F516EB-446E-4B57-B548-AF4CF6171968}"/>
                    </a:ext>
                  </a:extLst>
                </p:cNvPr>
                <p:cNvSpPr txBox="1"/>
                <p:nvPr/>
              </p:nvSpPr>
              <p:spPr>
                <a:xfrm>
                  <a:off x="209550" y="4410529"/>
                  <a:ext cx="2628900" cy="2123658"/>
                </a:xfrm>
                <a:prstGeom prst="rect">
                  <a:avLst/>
                </a:prstGeom>
                <a:noFill/>
                <a:ln w="57150">
                  <a:solidFill>
                    <a:srgbClr val="0070C0"/>
                  </a:solidFill>
                </a:ln>
              </p:spPr>
              <p:txBody>
                <a:bodyPr wrap="square" rtlCol="0">
                  <a:spAutoFit/>
                </a:bodyPr>
                <a:lstStyle/>
                <a:p>
                  <a:pPr algn="ctr"/>
                  <a:r>
                    <a:rPr lang="en-US" sz="4400" dirty="0"/>
                    <a:t>Rest Mass Energy</a:t>
                  </a:r>
                  <a:br>
                    <a:rPr lang="en-US" sz="4400" dirty="0"/>
                  </a:br>
                  <a14:m>
                    <m:oMathPara xmlns:m="http://schemas.openxmlformats.org/officeDocument/2006/math">
                      <m:oMathParaPr>
                        <m:jc m:val="centerGroup"/>
                      </m:oMathParaPr>
                      <m:oMath xmlns:m="http://schemas.openxmlformats.org/officeDocument/2006/math">
                        <m:r>
                          <a:rPr lang="en-US" sz="4400" b="0" i="1" smtClean="0">
                            <a:latin typeface="Cambria Math" panose="02040503050406030204" pitchFamily="18" charset="0"/>
                          </a:rPr>
                          <m:t>(</m:t>
                        </m:r>
                        <m:r>
                          <a:rPr lang="en-US" sz="4400" b="0" i="1" smtClean="0">
                            <a:solidFill>
                              <a:srgbClr val="00B050"/>
                            </a:solidFill>
                            <a:latin typeface="Cambria Math" panose="02040503050406030204" pitchFamily="18" charset="0"/>
                          </a:rPr>
                          <m:t>𝑢</m:t>
                        </m:r>
                        <m:r>
                          <a:rPr lang="en-US" sz="4400" b="0" i="1" smtClean="0">
                            <a:latin typeface="Cambria Math" panose="02040503050406030204" pitchFamily="18" charset="0"/>
                          </a:rPr>
                          <m:t>=0)</m:t>
                        </m:r>
                      </m:oMath>
                    </m:oMathPara>
                  </a14:m>
                  <a:endParaRPr lang="en-CA" sz="4400" dirty="0"/>
                </a:p>
              </p:txBody>
            </p:sp>
          </mc:Choice>
          <mc:Fallback xmlns="">
            <p:sp>
              <p:nvSpPr>
                <p:cNvPr id="13" name="TextBox 12">
                  <a:extLst>
                    <a:ext uri="{FF2B5EF4-FFF2-40B4-BE49-F238E27FC236}">
                      <a16:creationId xmlns:a16="http://schemas.microsoft.com/office/drawing/2014/main" id="{48F516EB-446E-4B57-B548-AF4CF6171968}"/>
                    </a:ext>
                  </a:extLst>
                </p:cNvPr>
                <p:cNvSpPr txBox="1">
                  <a:spLocks noRot="1" noChangeAspect="1" noMove="1" noResize="1" noEditPoints="1" noAdjustHandles="1" noChangeArrowheads="1" noChangeShapeType="1" noTextEdit="1"/>
                </p:cNvSpPr>
                <p:nvPr/>
              </p:nvSpPr>
              <p:spPr>
                <a:xfrm>
                  <a:off x="209550" y="4410529"/>
                  <a:ext cx="2628900" cy="2123658"/>
                </a:xfrm>
                <a:prstGeom prst="rect">
                  <a:avLst/>
                </a:prstGeom>
                <a:blipFill>
                  <a:blip r:embed="rId8"/>
                  <a:stretch>
                    <a:fillRect l="-5215" t="-4762" r="-9524"/>
                  </a:stretch>
                </a:blipFill>
                <a:ln w="57150">
                  <a:solidFill>
                    <a:srgbClr val="0070C0"/>
                  </a:solidFill>
                </a:ln>
              </p:spPr>
              <p:txBody>
                <a:bodyPr/>
                <a:lstStyle/>
                <a:p>
                  <a:r>
                    <a:rPr lang="en-CA">
                      <a:noFill/>
                    </a:rPr>
                    <a:t> </a:t>
                  </a:r>
                </a:p>
              </p:txBody>
            </p:sp>
          </mc:Fallback>
        </mc:AlternateContent>
        <p:cxnSp>
          <p:nvCxnSpPr>
            <p:cNvPr id="3" name="Straight Arrow Connector 2">
              <a:extLst>
                <a:ext uri="{FF2B5EF4-FFF2-40B4-BE49-F238E27FC236}">
                  <a16:creationId xmlns:a16="http://schemas.microsoft.com/office/drawing/2014/main" id="{7C9299E5-CD6F-4FBE-A75C-D404BE2E1D38}"/>
                </a:ext>
              </a:extLst>
            </p:cNvPr>
            <p:cNvCxnSpPr>
              <a:stCxn id="13" idx="0"/>
            </p:cNvCxnSpPr>
            <p:nvPr/>
          </p:nvCxnSpPr>
          <p:spPr>
            <a:xfrm flipV="1">
              <a:off x="1524000" y="3390900"/>
              <a:ext cx="685800" cy="1019629"/>
            </a:xfrm>
            <a:prstGeom prst="straightConnector1">
              <a:avLst/>
            </a:prstGeom>
            <a:ln w="76200">
              <a:solidFill>
                <a:srgbClr val="0070C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 name="Group 1">
            <a:extLst>
              <a:ext uri="{FF2B5EF4-FFF2-40B4-BE49-F238E27FC236}">
                <a16:creationId xmlns:a16="http://schemas.microsoft.com/office/drawing/2014/main" id="{71738597-4206-483A-BD50-778508538100}"/>
              </a:ext>
            </a:extLst>
          </p:cNvPr>
          <p:cNvGrpSpPr/>
          <p:nvPr/>
        </p:nvGrpSpPr>
        <p:grpSpPr>
          <a:xfrm>
            <a:off x="3467100" y="3505200"/>
            <a:ext cx="3543300" cy="2542379"/>
            <a:chOff x="3467100" y="3505200"/>
            <a:chExt cx="3543300" cy="2542379"/>
          </a:xfrm>
        </p:grpSpPr>
        <p:sp>
          <p:nvSpPr>
            <p:cNvPr id="11" name="TextBox 10">
              <a:extLst>
                <a:ext uri="{FF2B5EF4-FFF2-40B4-BE49-F238E27FC236}">
                  <a16:creationId xmlns:a16="http://schemas.microsoft.com/office/drawing/2014/main" id="{07A7BDE6-BA44-42E5-B706-D18ACE884298}"/>
                </a:ext>
              </a:extLst>
            </p:cNvPr>
            <p:cNvSpPr txBox="1"/>
            <p:nvPr/>
          </p:nvSpPr>
          <p:spPr>
            <a:xfrm>
              <a:off x="3467100" y="4601029"/>
              <a:ext cx="3543300" cy="1446550"/>
            </a:xfrm>
            <a:prstGeom prst="rect">
              <a:avLst/>
            </a:prstGeom>
            <a:noFill/>
            <a:ln w="57150">
              <a:solidFill>
                <a:srgbClr val="00B050"/>
              </a:solidFill>
            </a:ln>
          </p:spPr>
          <p:txBody>
            <a:bodyPr wrap="square" rtlCol="0">
              <a:spAutoFit/>
            </a:bodyPr>
            <a:lstStyle/>
            <a:p>
              <a:pPr algn="ctr"/>
              <a:r>
                <a:rPr lang="en-US" sz="4400" dirty="0"/>
                <a:t>Newtonian</a:t>
              </a:r>
              <a:br>
                <a:rPr lang="en-US" sz="4400" dirty="0"/>
              </a:br>
              <a:r>
                <a:rPr lang="en-US" sz="4400" dirty="0"/>
                <a:t>Kinetic Energy</a:t>
              </a:r>
              <a:endParaRPr lang="en-CA" sz="4400" dirty="0"/>
            </a:p>
          </p:txBody>
        </p:sp>
        <p:cxnSp>
          <p:nvCxnSpPr>
            <p:cNvPr id="14" name="Straight Arrow Connector 13">
              <a:extLst>
                <a:ext uri="{FF2B5EF4-FFF2-40B4-BE49-F238E27FC236}">
                  <a16:creationId xmlns:a16="http://schemas.microsoft.com/office/drawing/2014/main" id="{84F1B9DD-68C7-4502-91D2-CD42FFF6B58A}"/>
                </a:ext>
              </a:extLst>
            </p:cNvPr>
            <p:cNvCxnSpPr>
              <a:cxnSpLocks/>
              <a:stCxn id="11" idx="0"/>
            </p:cNvCxnSpPr>
            <p:nvPr/>
          </p:nvCxnSpPr>
          <p:spPr>
            <a:xfrm flipH="1" flipV="1">
              <a:off x="4762500" y="3505200"/>
              <a:ext cx="476250" cy="1095829"/>
            </a:xfrm>
            <a:prstGeom prst="straightConnector1">
              <a:avLst/>
            </a:prstGeom>
            <a:ln w="7620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 name="Group 7">
            <a:extLst>
              <a:ext uri="{FF2B5EF4-FFF2-40B4-BE49-F238E27FC236}">
                <a16:creationId xmlns:a16="http://schemas.microsoft.com/office/drawing/2014/main" id="{FEF25845-79B4-423B-AA15-87A6FF0645F3}"/>
              </a:ext>
            </a:extLst>
          </p:cNvPr>
          <p:cNvGrpSpPr/>
          <p:nvPr/>
        </p:nvGrpSpPr>
        <p:grpSpPr>
          <a:xfrm>
            <a:off x="6362699" y="3657604"/>
            <a:ext cx="5657851" cy="2895633"/>
            <a:chOff x="6362699" y="3657604"/>
            <a:chExt cx="5657851" cy="2895633"/>
          </a:xfrm>
        </p:grpSpPr>
        <p:sp>
          <p:nvSpPr>
            <p:cNvPr id="12" name="TextBox 11">
              <a:extLst>
                <a:ext uri="{FF2B5EF4-FFF2-40B4-BE49-F238E27FC236}">
                  <a16:creationId xmlns:a16="http://schemas.microsoft.com/office/drawing/2014/main" id="{D6123E39-19DC-4225-8651-3F286FD3A2A3}"/>
                </a:ext>
              </a:extLst>
            </p:cNvPr>
            <p:cNvSpPr txBox="1"/>
            <p:nvPr/>
          </p:nvSpPr>
          <p:spPr>
            <a:xfrm>
              <a:off x="7391400" y="4429579"/>
              <a:ext cx="4629150" cy="2123658"/>
            </a:xfrm>
            <a:prstGeom prst="rect">
              <a:avLst/>
            </a:prstGeom>
            <a:noFill/>
            <a:ln w="57150">
              <a:solidFill>
                <a:srgbClr val="FFC000"/>
              </a:solidFill>
            </a:ln>
          </p:spPr>
          <p:txBody>
            <a:bodyPr wrap="square" rtlCol="0">
              <a:spAutoFit/>
            </a:bodyPr>
            <a:lstStyle/>
            <a:p>
              <a:pPr algn="ctr"/>
              <a:r>
                <a:rPr lang="en-US" sz="4400" dirty="0"/>
                <a:t>(new) higher-order</a:t>
              </a:r>
              <a:br>
                <a:rPr lang="en-US" sz="4400" dirty="0"/>
              </a:br>
              <a:r>
                <a:rPr lang="en-US" sz="4400" dirty="0"/>
                <a:t>Kinetic Energy Terms</a:t>
              </a:r>
              <a:endParaRPr lang="en-CA" sz="4400" dirty="0"/>
            </a:p>
          </p:txBody>
        </p:sp>
        <p:sp>
          <p:nvSpPr>
            <p:cNvPr id="22" name="Right Brace 21">
              <a:extLst>
                <a:ext uri="{FF2B5EF4-FFF2-40B4-BE49-F238E27FC236}">
                  <a16:creationId xmlns:a16="http://schemas.microsoft.com/office/drawing/2014/main" id="{AD08D4FC-518C-46CD-AD97-FAE2300AFF04}"/>
                </a:ext>
              </a:extLst>
            </p:cNvPr>
            <p:cNvSpPr/>
            <p:nvPr/>
          </p:nvSpPr>
          <p:spPr>
            <a:xfrm rot="5400000">
              <a:off x="8727622" y="1292681"/>
              <a:ext cx="380998" cy="5110843"/>
            </a:xfrm>
            <a:prstGeom prst="rightBrace">
              <a:avLst>
                <a:gd name="adj1" fmla="val 8333"/>
                <a:gd name="adj2" fmla="val 38144"/>
              </a:avLst>
            </a:prstGeom>
            <a:ln w="57150">
              <a:solidFill>
                <a:srgbClr val="FFC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grpSp>
      <p:sp>
        <p:nvSpPr>
          <p:cNvPr id="15" name="Rectangle 14">
            <a:extLst>
              <a:ext uri="{FF2B5EF4-FFF2-40B4-BE49-F238E27FC236}">
                <a16:creationId xmlns:a16="http://schemas.microsoft.com/office/drawing/2014/main" id="{CFB36764-D081-4307-8AD7-84E1A2B66673}"/>
              </a:ext>
            </a:extLst>
          </p:cNvPr>
          <p:cNvSpPr/>
          <p:nvPr/>
        </p:nvSpPr>
        <p:spPr>
          <a:xfrm>
            <a:off x="1238865" y="2261727"/>
            <a:ext cx="10953135" cy="132735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mc:AlternateContent xmlns:mc="http://schemas.openxmlformats.org/markup-compatibility/2006" xmlns:p14="http://schemas.microsoft.com/office/powerpoint/2010/main" xmlns:iact="http://schemas.microsoft.com/office/powerpoint/2014/inkAction">
        <mc:Choice Requires="p14 iact">
          <p:contentPart p14:bwMode="auto" r:id="rId9">
            <p14:nvContentPartPr>
              <p14:cNvPr id="16" name="Ink 15">
                <a:extLst>
                  <a:ext uri="{FF2B5EF4-FFF2-40B4-BE49-F238E27FC236}">
                    <a16:creationId xmlns:a16="http://schemas.microsoft.com/office/drawing/2014/main" id="{E5C7E2E3-D54A-4D70-A266-0B36D48B5DC7}"/>
                  </a:ext>
                </a:extLst>
              </p14:cNvPr>
              <p14:cNvContentPartPr/>
              <p14:nvPr>
                <p:extLst>
                  <p:ext uri="{42D2F446-02D8-4167-A562-619A0277C38B}">
                    <p15:isNarration xmlns:p15="http://schemas.microsoft.com/office/powerpoint/2012/main" val="1"/>
                  </p:ext>
                </p:extLst>
              </p14:nvPr>
            </p14:nvContentPartPr>
            <p14:xfrm>
              <a:off x="130680" y="1653120"/>
              <a:ext cx="11633400" cy="1909440"/>
            </p14:xfrm>
          </p:contentPart>
        </mc:Choice>
        <mc:Fallback xmlns="">
          <p:pic>
            <p:nvPicPr>
              <p:cNvPr id="16" name="Ink 15">
                <a:extLst>
                  <a:ext uri="{FF2B5EF4-FFF2-40B4-BE49-F238E27FC236}">
                    <a16:creationId xmlns:a16="http://schemas.microsoft.com/office/drawing/2014/main" id="{E5C7E2E3-D54A-4D70-A266-0B36D48B5DC7}"/>
                  </a:ext>
                </a:extLst>
              </p:cNvPr>
              <p:cNvPicPr>
                <a:picLocks noGrp="1" noRot="1" noChangeAspect="1" noMove="1" noResize="1" noEditPoints="1" noAdjustHandles="1" noChangeArrowheads="1" noChangeShapeType="1"/>
              </p:cNvPicPr>
              <p:nvPr/>
            </p:nvPicPr>
            <p:blipFill>
              <a:blip r:embed="rId10"/>
              <a:stretch>
                <a:fillRect/>
              </a:stretch>
            </p:blipFill>
            <p:spPr>
              <a:xfrm>
                <a:off x="121320" y="1643760"/>
                <a:ext cx="11652120" cy="1928160"/>
              </a:xfrm>
              <a:prstGeom prst="rect">
                <a:avLst/>
              </a:prstGeom>
            </p:spPr>
          </p:pic>
        </mc:Fallback>
      </mc:AlternateContent>
    </p:spTree>
    <p:custDataLst>
      <p:tags r:id="rId1"/>
    </p:custDataLst>
    <p:extLst>
      <p:ext uri="{BB962C8B-B14F-4D97-AF65-F5344CB8AC3E}">
        <p14:creationId xmlns:p14="http://schemas.microsoft.com/office/powerpoint/2010/main" val="4210440175"/>
      </p:ext>
    </p:extLst>
  </p:cSld>
  <p:clrMapOvr>
    <a:masterClrMapping/>
  </p:clrMapOvr>
  <mc:AlternateContent xmlns:mc="http://schemas.openxmlformats.org/markup-compatibility/2006" xmlns:p14="http://schemas.microsoft.com/office/powerpoint/2010/main">
    <mc:Choice Requires="p14">
      <p:transition spd="med" p14:dur="700" advTm="54984">
        <p:fade/>
      </p:transition>
    </mc:Choice>
    <mc:Fallback xmlns="">
      <p:transition spd="med" advTm="54984">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16"/>
                                        </p:tgtEl>
                                        <p:attrNameLst>
                                          <p:attrName>style.visibility</p:attrName>
                                        </p:attrNameLst>
                                      </p:cBhvr>
                                      <p:to>
                                        <p:strVal val="visible"/>
                                      </p:to>
                                    </p:set>
                                    <p:cmd type="call" cmd="playFrom(0.0)">
                                      <p:cBhvr>
                                        <p:cTn id="7" dur="1" fill="hold"/>
                                        <p:tgtEl>
                                          <p:spTgt spid="16"/>
                                        </p:tgtEl>
                                      </p:cBhvr>
                                    </p:cmd>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22" presetClass="exit" presetSubtype="8" fill="hold" grpId="0" nodeType="clickEffect">
                                  <p:stCondLst>
                                    <p:cond delay="0"/>
                                  </p:stCondLst>
                                  <p:childTnLst>
                                    <p:animEffect transition="out" filter="wipe(left)">
                                      <p:cBhvr>
                                        <p:cTn id="15" dur="500"/>
                                        <p:tgtEl>
                                          <p:spTgt spid="15"/>
                                        </p:tgtEl>
                                      </p:cBhvr>
                                    </p:animEffect>
                                    <p:set>
                                      <p:cBhvr>
                                        <p:cTn id="16" dur="1" fill="hold">
                                          <p:stCondLst>
                                            <p:cond delay="499"/>
                                          </p:stCondLst>
                                        </p:cTn>
                                        <p:tgtEl>
                                          <p:spTgt spid="15"/>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5"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BB154700-18C0-4D1D-8F50-0B806C2119AF}"/>
                  </a:ext>
                </a:extLst>
              </p:cNvPr>
              <p:cNvSpPr txBox="1"/>
              <p:nvPr/>
            </p:nvSpPr>
            <p:spPr>
              <a:xfrm>
                <a:off x="76200" y="238579"/>
                <a:ext cx="6134100" cy="1015663"/>
              </a:xfrm>
              <a:prstGeom prst="rect">
                <a:avLst/>
              </a:prstGeom>
              <a:noFill/>
            </p:spPr>
            <p:txBody>
              <a:bodyPr wrap="square" rtlCol="0">
                <a:spAutoFit/>
              </a:bodyPr>
              <a:lstStyle/>
              <a:p>
                <a:r>
                  <a:rPr lang="en-US" sz="5800" dirty="0"/>
                  <a:t>What is </a:t>
                </a:r>
                <a14:m>
                  <m:oMath xmlns:m="http://schemas.openxmlformats.org/officeDocument/2006/math">
                    <m:sSup>
                      <m:sSupPr>
                        <m:ctrlPr>
                          <a:rPr lang="en-US" sz="5800" i="1">
                            <a:solidFill>
                              <a:srgbClr val="FF0000"/>
                            </a:solidFill>
                            <a:latin typeface="Cambria Math" panose="02040503050406030204" pitchFamily="18" charset="0"/>
                          </a:rPr>
                        </m:ctrlPr>
                      </m:sSupPr>
                      <m:e>
                        <m:r>
                          <a:rPr lang="en-US" sz="5800" i="1">
                            <a:solidFill>
                              <a:srgbClr val="FF0000"/>
                            </a:solidFill>
                            <a:latin typeface="Cambria Math" panose="02040503050406030204" pitchFamily="18" charset="0"/>
                          </a:rPr>
                          <m:t>𝑃</m:t>
                        </m:r>
                      </m:e>
                      <m:sup>
                        <m:r>
                          <a:rPr lang="en-US" sz="5800" i="1">
                            <a:solidFill>
                              <a:srgbClr val="FF0000"/>
                            </a:solidFill>
                            <a:latin typeface="Cambria Math" panose="02040503050406030204" pitchFamily="18" charset="0"/>
                          </a:rPr>
                          <m:t>𝑡</m:t>
                        </m:r>
                      </m:sup>
                    </m:sSup>
                    <m:r>
                      <a:rPr lang="en-US" sz="5800">
                        <a:solidFill>
                          <a:srgbClr val="FF0000"/>
                        </a:solidFill>
                        <a:latin typeface="Cambria Math" panose="02040503050406030204" pitchFamily="18" charset="0"/>
                      </a:rPr>
                      <m:t>=</m:t>
                    </m:r>
                    <m:r>
                      <a:rPr lang="en-US" sz="5800" i="1">
                        <a:solidFill>
                          <a:srgbClr val="FF0000"/>
                        </a:solidFill>
                        <a:latin typeface="Cambria Math" panose="02040503050406030204" pitchFamily="18" charset="0"/>
                      </a:rPr>
                      <m:t>𝑚𝑐</m:t>
                    </m:r>
                    <m:r>
                      <a:rPr lang="en-US" sz="5800" i="1">
                        <a:solidFill>
                          <a:srgbClr val="FF0000"/>
                        </a:solidFill>
                        <a:latin typeface="Cambria Math" panose="02040503050406030204" pitchFamily="18" charset="0"/>
                      </a:rPr>
                      <m:t>𝛾</m:t>
                    </m:r>
                  </m:oMath>
                </a14:m>
                <a:r>
                  <a:rPr lang="en-CA" sz="5800" dirty="0"/>
                  <a:t>?</a:t>
                </a:r>
              </a:p>
            </p:txBody>
          </p:sp>
        </mc:Choice>
        <mc:Fallback xmlns="">
          <p:sp>
            <p:nvSpPr>
              <p:cNvPr id="4" name="TextBox 3">
                <a:extLst>
                  <a:ext uri="{FF2B5EF4-FFF2-40B4-BE49-F238E27FC236}">
                    <a16:creationId xmlns:a16="http://schemas.microsoft.com/office/drawing/2014/main" id="{BB154700-18C0-4D1D-8F50-0B806C2119AF}"/>
                  </a:ext>
                </a:extLst>
              </p:cNvPr>
              <p:cNvSpPr txBox="1">
                <a:spLocks noRot="1" noChangeAspect="1" noMove="1" noResize="1" noEditPoints="1" noAdjustHandles="1" noChangeArrowheads="1" noChangeShapeType="1" noTextEdit="1"/>
              </p:cNvSpPr>
              <p:nvPr/>
            </p:nvSpPr>
            <p:spPr>
              <a:xfrm>
                <a:off x="76200" y="238579"/>
                <a:ext cx="6134100" cy="1015663"/>
              </a:xfrm>
              <a:prstGeom prst="rect">
                <a:avLst/>
              </a:prstGeom>
              <a:blipFill>
                <a:blip r:embed="rId4"/>
                <a:stretch>
                  <a:fillRect l="-5765" t="-16766" r="-3976" b="-35928"/>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D692DED-C21C-413D-91D7-878E9713CB4A}"/>
                  </a:ext>
                </a:extLst>
              </p:cNvPr>
              <p:cNvSpPr txBox="1"/>
              <p:nvPr/>
            </p:nvSpPr>
            <p:spPr>
              <a:xfrm>
                <a:off x="6073803" y="171947"/>
                <a:ext cx="3378708" cy="1507272"/>
              </a:xfrm>
              <a:prstGeom prst="rect">
                <a:avLst/>
              </a:prstGeom>
              <a:noFill/>
              <a:ln w="38100">
                <a:solidFill>
                  <a:schemeClr val="tx1"/>
                </a:solid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4000" i="1" smtClean="0">
                          <a:solidFill>
                            <a:schemeClr val="tx1"/>
                          </a:solidFill>
                          <a:latin typeface="Cambria Math" panose="02040503050406030204" pitchFamily="18" charset="0"/>
                        </a:rPr>
                        <m:t>𝛾</m:t>
                      </m:r>
                      <m:r>
                        <a:rPr lang="en-US" sz="4000" b="0" i="1" smtClean="0">
                          <a:solidFill>
                            <a:schemeClr val="tx1"/>
                          </a:solidFill>
                          <a:latin typeface="Cambria Math" panose="02040503050406030204" pitchFamily="18" charset="0"/>
                        </a:rPr>
                        <m:t>=</m:t>
                      </m:r>
                      <m:f>
                        <m:fPr>
                          <m:ctrlPr>
                            <a:rPr lang="en-US" sz="4000" b="0" i="1" smtClean="0">
                              <a:solidFill>
                                <a:schemeClr val="tx1"/>
                              </a:solidFill>
                              <a:latin typeface="Cambria Math" panose="02040503050406030204" pitchFamily="18" charset="0"/>
                            </a:rPr>
                          </m:ctrlPr>
                        </m:fPr>
                        <m:num>
                          <m:r>
                            <a:rPr lang="en-US" sz="4000" b="0" i="1" smtClean="0">
                              <a:solidFill>
                                <a:schemeClr val="tx1"/>
                              </a:solidFill>
                              <a:latin typeface="Cambria Math" panose="02040503050406030204" pitchFamily="18" charset="0"/>
                            </a:rPr>
                            <m:t>1</m:t>
                          </m:r>
                        </m:num>
                        <m:den>
                          <m:rad>
                            <m:radPr>
                              <m:degHide m:val="on"/>
                              <m:ctrlPr>
                                <a:rPr lang="en-US" sz="4000" b="0" i="1" smtClean="0">
                                  <a:solidFill>
                                    <a:schemeClr val="tx1"/>
                                  </a:solidFill>
                                  <a:latin typeface="Cambria Math" panose="02040503050406030204" pitchFamily="18" charset="0"/>
                                </a:rPr>
                              </m:ctrlPr>
                            </m:radPr>
                            <m:deg/>
                            <m:e>
                              <m:r>
                                <a:rPr lang="en-US" sz="4000" b="0" i="1" smtClean="0">
                                  <a:solidFill>
                                    <a:schemeClr val="tx1"/>
                                  </a:solidFill>
                                  <a:latin typeface="Cambria Math" panose="02040503050406030204" pitchFamily="18" charset="0"/>
                                </a:rPr>
                                <m:t>1−</m:t>
                              </m:r>
                              <m:sSup>
                                <m:sSupPr>
                                  <m:ctrlPr>
                                    <a:rPr lang="en-US" sz="4000" b="0" i="1" smtClean="0">
                                      <a:solidFill>
                                        <a:schemeClr val="tx1"/>
                                      </a:solidFill>
                                      <a:latin typeface="Cambria Math" panose="02040503050406030204" pitchFamily="18" charset="0"/>
                                    </a:rPr>
                                  </m:ctrlPr>
                                </m:sSupPr>
                                <m:e>
                                  <m:r>
                                    <a:rPr lang="en-US" sz="4000" b="0" i="1" smtClean="0">
                                      <a:solidFill>
                                        <a:srgbClr val="7030A0"/>
                                      </a:solidFill>
                                      <a:latin typeface="Cambria Math" panose="02040503050406030204" pitchFamily="18" charset="0"/>
                                    </a:rPr>
                                    <m:t>𝛽</m:t>
                                  </m:r>
                                </m:e>
                                <m:sup>
                                  <m:r>
                                    <a:rPr lang="en-US" sz="4000" b="0" i="1" smtClean="0">
                                      <a:solidFill>
                                        <a:schemeClr val="tx1"/>
                                      </a:solidFill>
                                      <a:latin typeface="Cambria Math" panose="02040503050406030204" pitchFamily="18" charset="0"/>
                                    </a:rPr>
                                    <m:t>2</m:t>
                                  </m:r>
                                </m:sup>
                              </m:sSup>
                            </m:e>
                          </m:rad>
                        </m:den>
                      </m:f>
                    </m:oMath>
                  </m:oMathPara>
                </a14:m>
                <a:endParaRPr lang="en-CA" sz="4000" dirty="0">
                  <a:solidFill>
                    <a:schemeClr val="tx1"/>
                  </a:solidFill>
                </a:endParaRPr>
              </a:p>
            </p:txBody>
          </p:sp>
        </mc:Choice>
        <mc:Fallback xmlns="">
          <p:sp>
            <p:nvSpPr>
              <p:cNvPr id="5" name="TextBox 4">
                <a:extLst>
                  <a:ext uri="{FF2B5EF4-FFF2-40B4-BE49-F238E27FC236}">
                    <a16:creationId xmlns:a16="http://schemas.microsoft.com/office/drawing/2014/main" id="{5D692DED-C21C-413D-91D7-878E9713CB4A}"/>
                  </a:ext>
                </a:extLst>
              </p:cNvPr>
              <p:cNvSpPr txBox="1">
                <a:spLocks noRot="1" noChangeAspect="1" noMove="1" noResize="1" noEditPoints="1" noAdjustHandles="1" noChangeArrowheads="1" noChangeShapeType="1" noTextEdit="1"/>
              </p:cNvSpPr>
              <p:nvPr/>
            </p:nvSpPr>
            <p:spPr>
              <a:xfrm>
                <a:off x="6073803" y="171947"/>
                <a:ext cx="3378708" cy="1507272"/>
              </a:xfrm>
              <a:prstGeom prst="rect">
                <a:avLst/>
              </a:prstGeom>
              <a:blipFill>
                <a:blip r:embed="rId5"/>
                <a:stretch>
                  <a:fillRect/>
                </a:stretch>
              </a:blipFill>
              <a:ln w="38100">
                <a:solidFill>
                  <a:schemeClr val="tx1"/>
                </a:solid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C3039DC6-49DA-436A-867C-123FB8EFC36A}"/>
                  </a:ext>
                </a:extLst>
              </p:cNvPr>
              <p:cNvSpPr txBox="1"/>
              <p:nvPr/>
            </p:nvSpPr>
            <p:spPr>
              <a:xfrm>
                <a:off x="9922764" y="294132"/>
                <a:ext cx="1982724" cy="1253356"/>
              </a:xfrm>
              <a:prstGeom prst="rect">
                <a:avLst/>
              </a:prstGeom>
              <a:noFill/>
              <a:ln w="38100">
                <a:solidFill>
                  <a:schemeClr val="tx1"/>
                </a:solid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4400" b="0" i="1" smtClean="0">
                          <a:solidFill>
                            <a:srgbClr val="7030A0"/>
                          </a:solidFill>
                          <a:latin typeface="Cambria Math" panose="02040503050406030204" pitchFamily="18" charset="0"/>
                        </a:rPr>
                        <m:t>𝛽</m:t>
                      </m:r>
                      <m:r>
                        <a:rPr lang="en-US" sz="4400" b="0" i="1" smtClean="0">
                          <a:solidFill>
                            <a:schemeClr val="tx1"/>
                          </a:solidFill>
                          <a:latin typeface="Cambria Math" panose="02040503050406030204" pitchFamily="18" charset="0"/>
                        </a:rPr>
                        <m:t>=</m:t>
                      </m:r>
                      <m:f>
                        <m:fPr>
                          <m:ctrlPr>
                            <a:rPr lang="en-US" sz="4400" b="0" i="1" smtClean="0">
                              <a:solidFill>
                                <a:schemeClr val="tx1"/>
                              </a:solidFill>
                              <a:latin typeface="Cambria Math" panose="02040503050406030204" pitchFamily="18" charset="0"/>
                            </a:rPr>
                          </m:ctrlPr>
                        </m:fPr>
                        <m:num>
                          <m:r>
                            <a:rPr lang="en-US" sz="4400" b="0" i="1" smtClean="0">
                              <a:solidFill>
                                <a:srgbClr val="00B050"/>
                              </a:solidFill>
                              <a:latin typeface="Cambria Math" panose="02040503050406030204" pitchFamily="18" charset="0"/>
                            </a:rPr>
                            <m:t>𝑢</m:t>
                          </m:r>
                        </m:num>
                        <m:den>
                          <m:r>
                            <a:rPr lang="en-US" sz="4400" b="0" i="1" smtClean="0">
                              <a:solidFill>
                                <a:schemeClr val="tx1"/>
                              </a:solidFill>
                              <a:latin typeface="Cambria Math" panose="02040503050406030204" pitchFamily="18" charset="0"/>
                            </a:rPr>
                            <m:t>𝑐</m:t>
                          </m:r>
                        </m:den>
                      </m:f>
                    </m:oMath>
                  </m:oMathPara>
                </a14:m>
                <a:endParaRPr lang="en-CA" sz="4400" dirty="0">
                  <a:solidFill>
                    <a:schemeClr val="tx1"/>
                  </a:solidFill>
                </a:endParaRPr>
              </a:p>
            </p:txBody>
          </p:sp>
        </mc:Choice>
        <mc:Fallback xmlns="">
          <p:sp>
            <p:nvSpPr>
              <p:cNvPr id="6" name="TextBox 5">
                <a:extLst>
                  <a:ext uri="{FF2B5EF4-FFF2-40B4-BE49-F238E27FC236}">
                    <a16:creationId xmlns:a16="http://schemas.microsoft.com/office/drawing/2014/main" id="{C3039DC6-49DA-436A-867C-123FB8EFC36A}"/>
                  </a:ext>
                </a:extLst>
              </p:cNvPr>
              <p:cNvSpPr txBox="1">
                <a:spLocks noRot="1" noChangeAspect="1" noMove="1" noResize="1" noEditPoints="1" noAdjustHandles="1" noChangeArrowheads="1" noChangeShapeType="1" noTextEdit="1"/>
              </p:cNvSpPr>
              <p:nvPr/>
            </p:nvSpPr>
            <p:spPr>
              <a:xfrm>
                <a:off x="9922764" y="294132"/>
                <a:ext cx="1982724" cy="1253356"/>
              </a:xfrm>
              <a:prstGeom prst="rect">
                <a:avLst/>
              </a:prstGeom>
              <a:blipFill>
                <a:blip r:embed="rId6"/>
                <a:stretch>
                  <a:fillRect/>
                </a:stretch>
              </a:blipFill>
              <a:ln w="38100">
                <a:solidFill>
                  <a:schemeClr val="tx1"/>
                </a:solid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AADBB898-73D3-402C-B285-8A22F77DD26D}"/>
                  </a:ext>
                </a:extLst>
              </p:cNvPr>
              <p:cNvSpPr txBox="1"/>
              <p:nvPr/>
            </p:nvSpPr>
            <p:spPr>
              <a:xfrm>
                <a:off x="76200" y="2336000"/>
                <a:ext cx="2895600" cy="89255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5200" b="0" i="1" smtClean="0">
                          <a:solidFill>
                            <a:schemeClr val="tx1"/>
                          </a:solidFill>
                          <a:latin typeface="Cambria Math" panose="02040503050406030204" pitchFamily="18" charset="0"/>
                        </a:rPr>
                        <m:t>𝑐</m:t>
                      </m:r>
                      <m:sSup>
                        <m:sSupPr>
                          <m:ctrlPr>
                            <a:rPr lang="en-US" sz="5200" b="0" i="1" smtClean="0">
                              <a:solidFill>
                                <a:schemeClr val="tx1"/>
                              </a:solidFill>
                              <a:latin typeface="Cambria Math" panose="02040503050406030204" pitchFamily="18" charset="0"/>
                            </a:rPr>
                          </m:ctrlPr>
                        </m:sSupPr>
                        <m:e>
                          <m:r>
                            <a:rPr lang="en-US" sz="5200" b="0" i="1" smtClean="0">
                              <a:solidFill>
                                <a:schemeClr val="tx1"/>
                              </a:solidFill>
                              <a:latin typeface="Cambria Math" panose="02040503050406030204" pitchFamily="18" charset="0"/>
                            </a:rPr>
                            <m:t>𝑃</m:t>
                          </m:r>
                        </m:e>
                        <m:sup>
                          <m:r>
                            <a:rPr lang="en-US" sz="5200" b="0" i="1" smtClean="0">
                              <a:solidFill>
                                <a:schemeClr val="tx1"/>
                              </a:solidFill>
                              <a:latin typeface="Cambria Math" panose="02040503050406030204" pitchFamily="18" charset="0"/>
                            </a:rPr>
                            <m:t>𝑡</m:t>
                          </m:r>
                        </m:sup>
                      </m:sSup>
                      <m:r>
                        <a:rPr lang="en-US" sz="5200" b="0" i="1" smtClean="0">
                          <a:solidFill>
                            <a:schemeClr val="tx1"/>
                          </a:solidFill>
                          <a:latin typeface="Cambria Math" panose="02040503050406030204" pitchFamily="18" charset="0"/>
                        </a:rPr>
                        <m:t>=</m:t>
                      </m:r>
                      <m:r>
                        <a:rPr lang="en-US" sz="5200" b="0" i="1" smtClean="0">
                          <a:solidFill>
                            <a:schemeClr val="tx1"/>
                          </a:solidFill>
                          <a:latin typeface="Cambria Math" panose="02040503050406030204" pitchFamily="18" charset="0"/>
                        </a:rPr>
                        <m:t>𝐸</m:t>
                      </m:r>
                    </m:oMath>
                  </m:oMathPara>
                </a14:m>
                <a:endParaRPr lang="en-CA" sz="4400" dirty="0"/>
              </a:p>
            </p:txBody>
          </p:sp>
        </mc:Choice>
        <mc:Fallback xmlns="">
          <p:sp>
            <p:nvSpPr>
              <p:cNvPr id="7" name="TextBox 6">
                <a:extLst>
                  <a:ext uri="{FF2B5EF4-FFF2-40B4-BE49-F238E27FC236}">
                    <a16:creationId xmlns:a16="http://schemas.microsoft.com/office/drawing/2014/main" id="{AADBB898-73D3-402C-B285-8A22F77DD26D}"/>
                  </a:ext>
                </a:extLst>
              </p:cNvPr>
              <p:cNvSpPr txBox="1">
                <a:spLocks noRot="1" noChangeAspect="1" noMove="1" noResize="1" noEditPoints="1" noAdjustHandles="1" noChangeArrowheads="1" noChangeShapeType="1" noTextEdit="1"/>
              </p:cNvSpPr>
              <p:nvPr/>
            </p:nvSpPr>
            <p:spPr>
              <a:xfrm>
                <a:off x="76200" y="2336000"/>
                <a:ext cx="2895600" cy="892552"/>
              </a:xfrm>
              <a:prstGeom prst="rect">
                <a:avLst/>
              </a:prstGeom>
              <a:blipFill>
                <a:blip r:embed="rId7"/>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5D5B6E8C-6071-4860-9B72-F1EF714B0D1C}"/>
                  </a:ext>
                </a:extLst>
              </p:cNvPr>
              <p:cNvSpPr txBox="1"/>
              <p:nvPr/>
            </p:nvSpPr>
            <p:spPr>
              <a:xfrm>
                <a:off x="914400" y="4336250"/>
                <a:ext cx="3295650" cy="1840632"/>
              </a:xfrm>
              <a:prstGeom prst="rect">
                <a:avLst/>
              </a:prstGeom>
              <a:noFill/>
            </p:spPr>
            <p:txBody>
              <a:bodyPr wrap="square" rtlCol="0">
                <a:spAutoFit/>
              </a:bodyPr>
              <a:lstStyle/>
              <a:p>
                <a14:m>
                  <m:oMath xmlns:m="http://schemas.openxmlformats.org/officeDocument/2006/math">
                    <m:f>
                      <m:fPr>
                        <m:ctrlPr>
                          <a:rPr lang="en-US" sz="8000" b="0" i="1" smtClean="0">
                            <a:solidFill>
                              <a:schemeClr val="tx1"/>
                            </a:solidFill>
                            <a:latin typeface="Cambria Math" panose="02040503050406030204" pitchFamily="18" charset="0"/>
                          </a:rPr>
                        </m:ctrlPr>
                      </m:fPr>
                      <m:num>
                        <m:r>
                          <a:rPr lang="en-US" sz="8000" b="0" i="1" smtClean="0">
                            <a:solidFill>
                              <a:schemeClr val="tx1"/>
                            </a:solidFill>
                            <a:latin typeface="Cambria Math" panose="02040503050406030204" pitchFamily="18" charset="0"/>
                          </a:rPr>
                          <m:t>𝐸</m:t>
                        </m:r>
                      </m:num>
                      <m:den>
                        <m:r>
                          <a:rPr lang="en-US" sz="8000" b="0" i="1" smtClean="0">
                            <a:solidFill>
                              <a:schemeClr val="tx1"/>
                            </a:solidFill>
                            <a:latin typeface="Cambria Math" panose="02040503050406030204" pitchFamily="18" charset="0"/>
                          </a:rPr>
                          <m:t>𝑐</m:t>
                        </m:r>
                      </m:den>
                    </m:f>
                    <m:r>
                      <a:rPr lang="en-US" sz="8000" b="0" i="1" smtClean="0">
                        <a:solidFill>
                          <a:schemeClr val="tx1"/>
                        </a:solidFill>
                        <a:latin typeface="Cambria Math" panose="02040503050406030204" pitchFamily="18" charset="0"/>
                      </a:rPr>
                      <m:t>=</m:t>
                    </m:r>
                    <m:sSup>
                      <m:sSupPr>
                        <m:ctrlPr>
                          <a:rPr lang="en-US" sz="8000" b="0" i="1" smtClean="0">
                            <a:solidFill>
                              <a:schemeClr val="tx1"/>
                            </a:solidFill>
                            <a:latin typeface="Cambria Math" panose="02040503050406030204" pitchFamily="18" charset="0"/>
                          </a:rPr>
                        </m:ctrlPr>
                      </m:sSupPr>
                      <m:e>
                        <m:r>
                          <a:rPr lang="en-US" sz="8000" b="0" i="1" smtClean="0">
                            <a:solidFill>
                              <a:schemeClr val="tx1"/>
                            </a:solidFill>
                            <a:latin typeface="Cambria Math" panose="02040503050406030204" pitchFamily="18" charset="0"/>
                          </a:rPr>
                          <m:t>𝑃</m:t>
                        </m:r>
                      </m:e>
                      <m:sup>
                        <m:r>
                          <a:rPr lang="en-US" sz="8000" b="0" i="1" smtClean="0">
                            <a:solidFill>
                              <a:schemeClr val="tx1"/>
                            </a:solidFill>
                            <a:latin typeface="Cambria Math" panose="02040503050406030204" pitchFamily="18" charset="0"/>
                          </a:rPr>
                          <m:t>𝑡</m:t>
                        </m:r>
                      </m:sup>
                    </m:sSup>
                  </m:oMath>
                </a14:m>
                <a:r>
                  <a:rPr lang="en-CA" sz="8000" dirty="0"/>
                  <a:t> </a:t>
                </a:r>
              </a:p>
            </p:txBody>
          </p:sp>
        </mc:Choice>
        <mc:Fallback xmlns="">
          <p:sp>
            <p:nvSpPr>
              <p:cNvPr id="16" name="TextBox 15">
                <a:extLst>
                  <a:ext uri="{FF2B5EF4-FFF2-40B4-BE49-F238E27FC236}">
                    <a16:creationId xmlns:a16="http://schemas.microsoft.com/office/drawing/2014/main" id="{5D5B6E8C-6071-4860-9B72-F1EF714B0D1C}"/>
                  </a:ext>
                </a:extLst>
              </p:cNvPr>
              <p:cNvSpPr txBox="1">
                <a:spLocks noRot="1" noChangeAspect="1" noMove="1" noResize="1" noEditPoints="1" noAdjustHandles="1" noChangeArrowheads="1" noChangeShapeType="1" noTextEdit="1"/>
              </p:cNvSpPr>
              <p:nvPr/>
            </p:nvSpPr>
            <p:spPr>
              <a:xfrm>
                <a:off x="914400" y="4336250"/>
                <a:ext cx="3295650" cy="1840632"/>
              </a:xfrm>
              <a:prstGeom prst="rect">
                <a:avLst/>
              </a:prstGeom>
              <a:blipFill>
                <a:blip r:embed="rId8"/>
                <a:stretch>
                  <a:fillRect/>
                </a:stretch>
              </a:blipFill>
            </p:spPr>
            <p:txBody>
              <a:bodyPr/>
              <a:lstStyle/>
              <a:p>
                <a:r>
                  <a:rPr lang="en-CA">
                    <a:noFill/>
                  </a:rPr>
                  <a:t> </a:t>
                </a:r>
              </a:p>
            </p:txBody>
          </p:sp>
        </mc:Fallback>
      </mc:AlternateContent>
      <p:grpSp>
        <p:nvGrpSpPr>
          <p:cNvPr id="2" name="Group 1">
            <a:extLst>
              <a:ext uri="{FF2B5EF4-FFF2-40B4-BE49-F238E27FC236}">
                <a16:creationId xmlns:a16="http://schemas.microsoft.com/office/drawing/2014/main" id="{DFFADEC0-902A-4463-900C-5DAD473B0611}"/>
              </a:ext>
            </a:extLst>
          </p:cNvPr>
          <p:cNvGrpSpPr/>
          <p:nvPr/>
        </p:nvGrpSpPr>
        <p:grpSpPr>
          <a:xfrm>
            <a:off x="2533650" y="2221700"/>
            <a:ext cx="9658350" cy="1446550"/>
            <a:chOff x="2533650" y="2221700"/>
            <a:chExt cx="9658350" cy="1446550"/>
          </a:xfrm>
        </p:grpSpPr>
        <p:sp>
          <p:nvSpPr>
            <p:cNvPr id="15" name="TextBox 14">
              <a:extLst>
                <a:ext uri="{FF2B5EF4-FFF2-40B4-BE49-F238E27FC236}">
                  <a16:creationId xmlns:a16="http://schemas.microsoft.com/office/drawing/2014/main" id="{3944AB27-CCA2-401C-BBF1-6952E88C80D9}"/>
                </a:ext>
              </a:extLst>
            </p:cNvPr>
            <p:cNvSpPr txBox="1"/>
            <p:nvPr/>
          </p:nvSpPr>
          <p:spPr>
            <a:xfrm>
              <a:off x="3810000" y="2221700"/>
              <a:ext cx="8382000" cy="1446550"/>
            </a:xfrm>
            <a:prstGeom prst="rect">
              <a:avLst/>
            </a:prstGeom>
            <a:noFill/>
          </p:spPr>
          <p:txBody>
            <a:bodyPr wrap="square" rtlCol="0">
              <a:spAutoFit/>
            </a:bodyPr>
            <a:lstStyle/>
            <a:p>
              <a:r>
                <a:rPr lang="en-US" sz="4400" dirty="0"/>
                <a:t>This is an Energy Term!</a:t>
              </a:r>
            </a:p>
            <a:p>
              <a:r>
                <a:rPr lang="en-US" sz="4400" dirty="0"/>
                <a:t>(Rest Mass Energy + Kinetic Energy)</a:t>
              </a:r>
              <a:endParaRPr lang="en-CA" sz="4400" dirty="0"/>
            </a:p>
          </p:txBody>
        </p:sp>
        <p:cxnSp>
          <p:nvCxnSpPr>
            <p:cNvPr id="17" name="Straight Arrow Connector 16">
              <a:extLst>
                <a:ext uri="{FF2B5EF4-FFF2-40B4-BE49-F238E27FC236}">
                  <a16:creationId xmlns:a16="http://schemas.microsoft.com/office/drawing/2014/main" id="{ED49599A-5BF3-4DBF-81E2-A5C747614343}"/>
                </a:ext>
              </a:extLst>
            </p:cNvPr>
            <p:cNvCxnSpPr>
              <a:cxnSpLocks/>
            </p:cNvCxnSpPr>
            <p:nvPr/>
          </p:nvCxnSpPr>
          <p:spPr>
            <a:xfrm flipH="1">
              <a:off x="2533650" y="2667000"/>
              <a:ext cx="1200150" cy="17145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p14="http://schemas.microsoft.com/office/powerpoint/2010/main" xmlns:iact="http://schemas.microsoft.com/office/powerpoint/2014/inkAction">
        <mc:Choice Requires="p14 iact">
          <p:contentPart p14:bwMode="auto" r:id="rId9">
            <p14:nvContentPartPr>
              <p14:cNvPr id="3" name="Ink 2">
                <a:extLst>
                  <a:ext uri="{FF2B5EF4-FFF2-40B4-BE49-F238E27FC236}">
                    <a16:creationId xmlns:a16="http://schemas.microsoft.com/office/drawing/2014/main" id="{EB476BBF-2C74-45D0-A071-E6EACA9EDB10}"/>
                  </a:ext>
                </a:extLst>
              </p14:cNvPr>
              <p14:cNvContentPartPr/>
              <p14:nvPr>
                <p:extLst>
                  <p:ext uri="{42D2F446-02D8-4167-A562-619A0277C38B}">
                    <p15:isNarration xmlns:p15="http://schemas.microsoft.com/office/powerpoint/2012/main" val="1"/>
                  </p:ext>
                </p:extLst>
              </p14:nvPr>
            </p14:nvContentPartPr>
            <p14:xfrm>
              <a:off x="549720" y="4099680"/>
              <a:ext cx="3641760" cy="2332080"/>
            </p14:xfrm>
          </p:contentPart>
        </mc:Choice>
        <mc:Fallback xmlns="">
          <p:pic>
            <p:nvPicPr>
              <p:cNvPr id="3" name="Ink 2">
                <a:extLst>
                  <a:ext uri="{FF2B5EF4-FFF2-40B4-BE49-F238E27FC236}">
                    <a16:creationId xmlns:a16="http://schemas.microsoft.com/office/drawing/2014/main" id="{EB476BBF-2C74-45D0-A071-E6EACA9EDB10}"/>
                  </a:ext>
                </a:extLst>
              </p:cNvPr>
              <p:cNvPicPr>
                <a:picLocks noGrp="1" noRot="1" noChangeAspect="1" noMove="1" noResize="1" noEditPoints="1" noAdjustHandles="1" noChangeArrowheads="1" noChangeShapeType="1"/>
              </p:cNvPicPr>
              <p:nvPr/>
            </p:nvPicPr>
            <p:blipFill>
              <a:blip r:embed="rId10"/>
              <a:stretch>
                <a:fillRect/>
              </a:stretch>
            </p:blipFill>
            <p:spPr>
              <a:xfrm>
                <a:off x="540360" y="4090320"/>
                <a:ext cx="3660480" cy="2350800"/>
              </a:xfrm>
              <a:prstGeom prst="rect">
                <a:avLst/>
              </a:prstGeom>
            </p:spPr>
          </p:pic>
        </mc:Fallback>
      </mc:AlternateContent>
    </p:spTree>
    <p:custDataLst>
      <p:tags r:id="rId1"/>
    </p:custDataLst>
    <p:extLst>
      <p:ext uri="{BB962C8B-B14F-4D97-AF65-F5344CB8AC3E}">
        <p14:creationId xmlns:p14="http://schemas.microsoft.com/office/powerpoint/2010/main" val="1540006427"/>
      </p:ext>
    </p:extLst>
  </p:cSld>
  <p:clrMapOvr>
    <a:masterClrMapping/>
  </p:clrMapOvr>
  <mc:AlternateContent xmlns:mc="http://schemas.openxmlformats.org/markup-compatibility/2006" xmlns:p14="http://schemas.microsoft.com/office/powerpoint/2010/main">
    <mc:Choice Requires="p14">
      <p:transition spd="slow" p14:dur="2000" advTm="15878"/>
    </mc:Choice>
    <mc:Fallback xmlns="">
      <p:transition spd="slow" advTm="1587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cmd type="call" cmd="playFrom(0.0)">
                                      <p:cBhvr>
                                        <p:cTn id="7" dur="1" fill="hold"/>
                                        <p:tgtEl>
                                          <p:spTgt spid="3"/>
                                        </p:tgtEl>
                                      </p:cBhvr>
                                    </p:cmd>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2"/>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6"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306CB3A8-3EC9-4D70-ADF8-650F943F102B}"/>
                  </a:ext>
                </a:extLst>
              </p:cNvPr>
              <p:cNvSpPr txBox="1"/>
              <p:nvPr/>
            </p:nvSpPr>
            <p:spPr>
              <a:xfrm>
                <a:off x="95250" y="95250"/>
                <a:ext cx="10858500" cy="1088503"/>
              </a:xfrm>
              <a:prstGeom prst="rect">
                <a:avLst/>
              </a:prstGeom>
              <a:noFill/>
              <a:ln>
                <a:noFill/>
              </a:ln>
            </p:spPr>
            <p:txBody>
              <a:bodyPr wrap="square" rtlCol="0">
                <a:spAutoFit/>
              </a:bodyPr>
              <a:lstStyle/>
              <a:p>
                <a:r>
                  <a:rPr lang="en-US" sz="6000" b="0" dirty="0">
                    <a:solidFill>
                      <a:schemeClr val="tx1"/>
                    </a:solidFill>
                  </a:rPr>
                  <a:t>(Working in basis : </a:t>
                </a:r>
                <a14:m>
                  <m:oMath xmlns:m="http://schemas.openxmlformats.org/officeDocument/2006/math">
                    <m:acc>
                      <m:accPr>
                        <m:chr m:val="⃗"/>
                        <m:ctrlPr>
                          <a:rPr lang="en-US" sz="6000" i="1" smtClean="0">
                            <a:solidFill>
                              <a:srgbClr val="002060"/>
                            </a:solidFill>
                            <a:latin typeface="Cambria Math" panose="02040503050406030204" pitchFamily="18" charset="0"/>
                          </a:rPr>
                        </m:ctrlPr>
                      </m:accPr>
                      <m:e>
                        <m:sSub>
                          <m:sSubPr>
                            <m:ctrlPr>
                              <a:rPr lang="en-US" sz="6000" i="1">
                                <a:solidFill>
                                  <a:srgbClr val="002060"/>
                                </a:solidFill>
                                <a:latin typeface="Cambria Math" panose="02040503050406030204" pitchFamily="18" charset="0"/>
                              </a:rPr>
                            </m:ctrlPr>
                          </m:sSubPr>
                          <m:e>
                            <m:r>
                              <a:rPr lang="en-US" sz="6000" i="1">
                                <a:solidFill>
                                  <a:srgbClr val="002060"/>
                                </a:solidFill>
                                <a:latin typeface="Cambria Math" panose="02040503050406030204" pitchFamily="18" charset="0"/>
                              </a:rPr>
                              <m:t>𝑒</m:t>
                            </m:r>
                          </m:e>
                          <m:sub>
                            <m:r>
                              <a:rPr lang="en-US" sz="6000" i="1">
                                <a:solidFill>
                                  <a:srgbClr val="002060"/>
                                </a:solidFill>
                                <a:latin typeface="Cambria Math" panose="02040503050406030204" pitchFamily="18" charset="0"/>
                              </a:rPr>
                              <m:t>𝑡</m:t>
                            </m:r>
                          </m:sub>
                        </m:sSub>
                      </m:e>
                    </m:acc>
                    <m:r>
                      <a:rPr lang="en-US" sz="6000" b="0" i="1" smtClean="0">
                        <a:solidFill>
                          <a:srgbClr val="002060"/>
                        </a:solidFill>
                        <a:latin typeface="Cambria Math" panose="02040503050406030204" pitchFamily="18" charset="0"/>
                      </a:rPr>
                      <m:t>,</m:t>
                    </m:r>
                    <m:acc>
                      <m:accPr>
                        <m:chr m:val="⃗"/>
                        <m:ctrlPr>
                          <a:rPr lang="en-US" sz="6000" i="1" smtClean="0">
                            <a:solidFill>
                              <a:srgbClr val="002060"/>
                            </a:solidFill>
                            <a:latin typeface="Cambria Math" panose="02040503050406030204" pitchFamily="18" charset="0"/>
                          </a:rPr>
                        </m:ctrlPr>
                      </m:accPr>
                      <m:e>
                        <m:sSub>
                          <m:sSubPr>
                            <m:ctrlPr>
                              <a:rPr lang="en-US" sz="6000" i="1">
                                <a:solidFill>
                                  <a:srgbClr val="002060"/>
                                </a:solidFill>
                                <a:latin typeface="Cambria Math" panose="02040503050406030204" pitchFamily="18" charset="0"/>
                              </a:rPr>
                            </m:ctrlPr>
                          </m:sSubPr>
                          <m:e>
                            <m:r>
                              <a:rPr lang="en-US" sz="6000" i="1">
                                <a:solidFill>
                                  <a:srgbClr val="002060"/>
                                </a:solidFill>
                                <a:latin typeface="Cambria Math" panose="02040503050406030204" pitchFamily="18" charset="0"/>
                              </a:rPr>
                              <m:t>𝑒</m:t>
                            </m:r>
                          </m:e>
                          <m:sub>
                            <m:r>
                              <a:rPr lang="en-US" sz="6000" b="0" i="1" smtClean="0">
                                <a:solidFill>
                                  <a:srgbClr val="002060"/>
                                </a:solidFill>
                                <a:latin typeface="Cambria Math" panose="02040503050406030204" pitchFamily="18" charset="0"/>
                              </a:rPr>
                              <m:t>𝑥</m:t>
                            </m:r>
                          </m:sub>
                        </m:sSub>
                      </m:e>
                    </m:acc>
                    <m:r>
                      <a:rPr lang="en-US" sz="6000" b="0" i="1" smtClean="0">
                        <a:solidFill>
                          <a:srgbClr val="002060"/>
                        </a:solidFill>
                        <a:latin typeface="Cambria Math" panose="02040503050406030204" pitchFamily="18" charset="0"/>
                      </a:rPr>
                      <m:t>,</m:t>
                    </m:r>
                    <m:acc>
                      <m:accPr>
                        <m:chr m:val="⃗"/>
                        <m:ctrlPr>
                          <a:rPr lang="en-US" sz="6000" i="1" smtClean="0">
                            <a:solidFill>
                              <a:srgbClr val="002060"/>
                            </a:solidFill>
                            <a:latin typeface="Cambria Math" panose="02040503050406030204" pitchFamily="18" charset="0"/>
                          </a:rPr>
                        </m:ctrlPr>
                      </m:accPr>
                      <m:e>
                        <m:sSub>
                          <m:sSubPr>
                            <m:ctrlPr>
                              <a:rPr lang="en-US" sz="6000" i="1">
                                <a:solidFill>
                                  <a:srgbClr val="002060"/>
                                </a:solidFill>
                                <a:latin typeface="Cambria Math" panose="02040503050406030204" pitchFamily="18" charset="0"/>
                              </a:rPr>
                            </m:ctrlPr>
                          </m:sSubPr>
                          <m:e>
                            <m:r>
                              <a:rPr lang="en-US" sz="6000" i="1">
                                <a:solidFill>
                                  <a:srgbClr val="002060"/>
                                </a:solidFill>
                                <a:latin typeface="Cambria Math" panose="02040503050406030204" pitchFamily="18" charset="0"/>
                              </a:rPr>
                              <m:t>𝑒</m:t>
                            </m:r>
                          </m:e>
                          <m:sub>
                            <m:r>
                              <a:rPr lang="en-US" sz="6000" b="0" i="1" smtClean="0">
                                <a:solidFill>
                                  <a:srgbClr val="002060"/>
                                </a:solidFill>
                                <a:latin typeface="Cambria Math" panose="02040503050406030204" pitchFamily="18" charset="0"/>
                              </a:rPr>
                              <m:t>𝑦</m:t>
                            </m:r>
                          </m:sub>
                        </m:sSub>
                      </m:e>
                    </m:acc>
                    <m:r>
                      <a:rPr lang="en-US" sz="6000" b="0" i="1" smtClean="0">
                        <a:solidFill>
                          <a:srgbClr val="002060"/>
                        </a:solidFill>
                        <a:latin typeface="Cambria Math" panose="02040503050406030204" pitchFamily="18" charset="0"/>
                      </a:rPr>
                      <m:t>,</m:t>
                    </m:r>
                    <m:r>
                      <a:rPr lang="en-US" sz="6000" b="0" i="1" smtClean="0">
                        <a:solidFill>
                          <a:schemeClr val="tx1"/>
                        </a:solidFill>
                        <a:latin typeface="Cambria Math" panose="02040503050406030204" pitchFamily="18" charset="0"/>
                      </a:rPr>
                      <m:t> </m:t>
                    </m:r>
                    <m:acc>
                      <m:accPr>
                        <m:chr m:val="⃗"/>
                        <m:ctrlPr>
                          <a:rPr lang="en-US" sz="6000" i="1" smtClean="0">
                            <a:solidFill>
                              <a:srgbClr val="002060"/>
                            </a:solidFill>
                            <a:latin typeface="Cambria Math" panose="02040503050406030204" pitchFamily="18" charset="0"/>
                          </a:rPr>
                        </m:ctrlPr>
                      </m:accPr>
                      <m:e>
                        <m:sSub>
                          <m:sSubPr>
                            <m:ctrlPr>
                              <a:rPr lang="en-US" sz="6000" i="1">
                                <a:solidFill>
                                  <a:srgbClr val="002060"/>
                                </a:solidFill>
                                <a:latin typeface="Cambria Math" panose="02040503050406030204" pitchFamily="18" charset="0"/>
                              </a:rPr>
                            </m:ctrlPr>
                          </m:sSubPr>
                          <m:e>
                            <m:r>
                              <a:rPr lang="en-US" sz="6000" i="1">
                                <a:solidFill>
                                  <a:srgbClr val="002060"/>
                                </a:solidFill>
                                <a:latin typeface="Cambria Math" panose="02040503050406030204" pitchFamily="18" charset="0"/>
                              </a:rPr>
                              <m:t>𝑒</m:t>
                            </m:r>
                          </m:e>
                          <m:sub>
                            <m:r>
                              <a:rPr lang="en-US" sz="6000" b="0" i="1" smtClean="0">
                                <a:solidFill>
                                  <a:srgbClr val="002060"/>
                                </a:solidFill>
                                <a:latin typeface="Cambria Math" panose="02040503050406030204" pitchFamily="18" charset="0"/>
                              </a:rPr>
                              <m:t>𝑧</m:t>
                            </m:r>
                          </m:sub>
                        </m:sSub>
                      </m:e>
                    </m:acc>
                  </m:oMath>
                </a14:m>
                <a:r>
                  <a:rPr lang="en-CA" sz="6000" dirty="0">
                    <a:solidFill>
                      <a:schemeClr val="tx1"/>
                    </a:solidFill>
                  </a:rPr>
                  <a:t>)</a:t>
                </a:r>
              </a:p>
            </p:txBody>
          </p:sp>
        </mc:Choice>
        <mc:Fallback xmlns="">
          <p:sp>
            <p:nvSpPr>
              <p:cNvPr id="10" name="TextBox 9">
                <a:extLst>
                  <a:ext uri="{FF2B5EF4-FFF2-40B4-BE49-F238E27FC236}">
                    <a16:creationId xmlns:a16="http://schemas.microsoft.com/office/drawing/2014/main" id="{306CB3A8-3EC9-4D70-ADF8-650F943F102B}"/>
                  </a:ext>
                </a:extLst>
              </p:cNvPr>
              <p:cNvSpPr txBox="1">
                <a:spLocks noRot="1" noChangeAspect="1" noMove="1" noResize="1" noEditPoints="1" noAdjustHandles="1" noChangeArrowheads="1" noChangeShapeType="1" noTextEdit="1"/>
              </p:cNvSpPr>
              <p:nvPr/>
            </p:nvSpPr>
            <p:spPr>
              <a:xfrm>
                <a:off x="95250" y="95250"/>
                <a:ext cx="10858500" cy="1088503"/>
              </a:xfrm>
              <a:prstGeom prst="rect">
                <a:avLst/>
              </a:prstGeom>
              <a:blipFill>
                <a:blip r:embed="rId4"/>
                <a:stretch>
                  <a:fillRect l="-3425" t="-16292" b="-32022"/>
                </a:stretch>
              </a:blipFill>
              <a:ln>
                <a:noFill/>
              </a:ln>
            </p:spPr>
            <p:txBody>
              <a:bodyPr/>
              <a:lstStyle/>
              <a:p>
                <a:r>
                  <a:rPr lang="en-CA">
                    <a:noFill/>
                  </a:rPr>
                  <a:t> </a:t>
                </a:r>
              </a:p>
            </p:txBody>
          </p:sp>
        </mc:Fallback>
      </mc:AlternateContent>
      <p:sp>
        <p:nvSpPr>
          <p:cNvPr id="12" name="TextBox 11">
            <a:extLst>
              <a:ext uri="{FF2B5EF4-FFF2-40B4-BE49-F238E27FC236}">
                <a16:creationId xmlns:a16="http://schemas.microsoft.com/office/drawing/2014/main" id="{8F16DC51-CB31-4941-A500-27DFA36774C1}"/>
              </a:ext>
            </a:extLst>
          </p:cNvPr>
          <p:cNvSpPr txBox="1"/>
          <p:nvPr/>
        </p:nvSpPr>
        <p:spPr>
          <a:xfrm>
            <a:off x="7353300" y="1295400"/>
            <a:ext cx="4530410" cy="1015663"/>
          </a:xfrm>
          <a:prstGeom prst="rect">
            <a:avLst/>
          </a:prstGeom>
          <a:noFill/>
          <a:ln>
            <a:noFill/>
          </a:ln>
        </p:spPr>
        <p:txBody>
          <a:bodyPr wrap="square" rtlCol="0">
            <a:spAutoFit/>
          </a:bodyPr>
          <a:lstStyle/>
          <a:p>
            <a:r>
              <a:rPr lang="en-US" sz="6000" dirty="0">
                <a:solidFill>
                  <a:schemeClr val="tx1"/>
                </a:solidFill>
              </a:rPr>
              <a:t>4-momentum</a:t>
            </a:r>
            <a:endParaRPr lang="en-CA" sz="6000" dirty="0">
              <a:solidFill>
                <a:schemeClr val="tx1"/>
              </a:solidFill>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AE86A5C7-8FD9-49F2-BDC9-D611E639B5AF}"/>
                  </a:ext>
                </a:extLst>
              </p:cNvPr>
              <p:cNvSpPr txBox="1"/>
              <p:nvPr/>
            </p:nvSpPr>
            <p:spPr>
              <a:xfrm>
                <a:off x="326921" y="2540579"/>
                <a:ext cx="11658600" cy="4182299"/>
              </a:xfrm>
              <a:prstGeom prst="rect">
                <a:avLst/>
              </a:prstGeom>
              <a:noFill/>
              <a:ln>
                <a:noFill/>
              </a:ln>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6600" b="0" i="1" smtClean="0">
                              <a:solidFill>
                                <a:srgbClr val="7030A0"/>
                              </a:solidFill>
                              <a:latin typeface="Cambria Math" panose="02040503050406030204" pitchFamily="18" charset="0"/>
                            </a:rPr>
                          </m:ctrlPr>
                        </m:accPr>
                        <m:e>
                          <m:r>
                            <a:rPr lang="en-US" sz="6600" b="0" i="1" smtClean="0">
                              <a:solidFill>
                                <a:srgbClr val="7030A0"/>
                              </a:solidFill>
                              <a:latin typeface="Cambria Math" panose="02040503050406030204" pitchFamily="18" charset="0"/>
                            </a:rPr>
                            <m:t>𝑃</m:t>
                          </m:r>
                        </m:e>
                      </m:acc>
                      <m:r>
                        <a:rPr lang="en-US" sz="6600" b="0" i="1" smtClean="0">
                          <a:solidFill>
                            <a:schemeClr val="tx1"/>
                          </a:solidFill>
                          <a:latin typeface="Cambria Math" panose="02040503050406030204" pitchFamily="18" charset="0"/>
                        </a:rPr>
                        <m:t>→</m:t>
                      </m:r>
                      <m:d>
                        <m:dPr>
                          <m:begChr m:val="["/>
                          <m:endChr m:val="]"/>
                          <m:ctrlPr>
                            <a:rPr lang="en-US" sz="6600" b="0" i="1" smtClean="0">
                              <a:solidFill>
                                <a:schemeClr val="tx1"/>
                              </a:solidFill>
                              <a:latin typeface="Cambria Math" panose="02040503050406030204" pitchFamily="18" charset="0"/>
                            </a:rPr>
                          </m:ctrlPr>
                        </m:dPr>
                        <m:e>
                          <m:eqArr>
                            <m:eqArrPr>
                              <m:ctrlPr>
                                <a:rPr lang="en-US" sz="6600" b="0" i="1" smtClean="0">
                                  <a:solidFill>
                                    <a:schemeClr val="tx1"/>
                                  </a:solidFill>
                                  <a:latin typeface="Cambria Math" panose="02040503050406030204" pitchFamily="18" charset="0"/>
                                </a:rPr>
                              </m:ctrlPr>
                            </m:eqArrPr>
                            <m:e>
                              <m:sSup>
                                <m:sSupPr>
                                  <m:ctrlPr>
                                    <a:rPr lang="en-US" sz="6600" b="0" i="1" smtClean="0">
                                      <a:latin typeface="Cambria Math" panose="02040503050406030204" pitchFamily="18" charset="0"/>
                                    </a:rPr>
                                  </m:ctrlPr>
                                </m:sSupPr>
                                <m:e>
                                  <m:r>
                                    <a:rPr lang="en-US" sz="6600" b="0" i="1" smtClean="0">
                                      <a:latin typeface="Cambria Math" panose="02040503050406030204" pitchFamily="18" charset="0"/>
                                    </a:rPr>
                                    <m:t>𝑃</m:t>
                                  </m:r>
                                </m:e>
                                <m:sup>
                                  <m:r>
                                    <a:rPr lang="en-US" sz="6600" b="0" i="1" smtClean="0">
                                      <a:latin typeface="Cambria Math" panose="02040503050406030204" pitchFamily="18" charset="0"/>
                                    </a:rPr>
                                    <m:t>𝑡</m:t>
                                  </m:r>
                                </m:sup>
                              </m:sSup>
                            </m:e>
                            <m:e>
                              <m:sSup>
                                <m:sSupPr>
                                  <m:ctrlPr>
                                    <a:rPr lang="en-US" sz="6600" b="0" i="1" smtClean="0">
                                      <a:solidFill>
                                        <a:schemeClr val="tx1"/>
                                      </a:solidFill>
                                      <a:latin typeface="Cambria Math" panose="02040503050406030204" pitchFamily="18" charset="0"/>
                                    </a:rPr>
                                  </m:ctrlPr>
                                </m:sSupPr>
                                <m:e>
                                  <m:r>
                                    <a:rPr lang="en-US" sz="6600" b="0" i="1" smtClean="0">
                                      <a:solidFill>
                                        <a:schemeClr val="tx1"/>
                                      </a:solidFill>
                                      <a:latin typeface="Cambria Math" panose="02040503050406030204" pitchFamily="18" charset="0"/>
                                    </a:rPr>
                                    <m:t>𝑃</m:t>
                                  </m:r>
                                </m:e>
                                <m:sup>
                                  <m:r>
                                    <a:rPr lang="en-US" sz="6600" b="0" i="1" smtClean="0">
                                      <a:solidFill>
                                        <a:schemeClr val="tx1"/>
                                      </a:solidFill>
                                      <a:latin typeface="Cambria Math" panose="02040503050406030204" pitchFamily="18" charset="0"/>
                                    </a:rPr>
                                    <m:t>𝑥</m:t>
                                  </m:r>
                                </m:sup>
                              </m:sSup>
                            </m:e>
                            <m:e>
                              <m:sSup>
                                <m:sSupPr>
                                  <m:ctrlPr>
                                    <a:rPr lang="en-US" sz="6600" b="0" i="1" smtClean="0">
                                      <a:latin typeface="Cambria Math" panose="02040503050406030204" pitchFamily="18" charset="0"/>
                                    </a:rPr>
                                  </m:ctrlPr>
                                </m:sSupPr>
                                <m:e>
                                  <m:r>
                                    <a:rPr lang="en-US" sz="6600" b="0" i="1" smtClean="0">
                                      <a:latin typeface="Cambria Math" panose="02040503050406030204" pitchFamily="18" charset="0"/>
                                    </a:rPr>
                                    <m:t>𝑃</m:t>
                                  </m:r>
                                </m:e>
                                <m:sup>
                                  <m:r>
                                    <a:rPr lang="en-US" sz="6600" b="0" i="1" smtClean="0">
                                      <a:latin typeface="Cambria Math" panose="02040503050406030204" pitchFamily="18" charset="0"/>
                                    </a:rPr>
                                    <m:t>𝑦</m:t>
                                  </m:r>
                                </m:sup>
                              </m:sSup>
                            </m:e>
                            <m:e>
                              <m:sSup>
                                <m:sSupPr>
                                  <m:ctrlPr>
                                    <a:rPr lang="en-US" sz="6600" b="0" i="1" smtClean="0">
                                      <a:latin typeface="Cambria Math" panose="02040503050406030204" pitchFamily="18" charset="0"/>
                                    </a:rPr>
                                  </m:ctrlPr>
                                </m:sSupPr>
                                <m:e>
                                  <m:r>
                                    <a:rPr lang="en-US" sz="6600" b="0" i="1" smtClean="0">
                                      <a:latin typeface="Cambria Math" panose="02040503050406030204" pitchFamily="18" charset="0"/>
                                    </a:rPr>
                                    <m:t>𝑃</m:t>
                                  </m:r>
                                </m:e>
                                <m:sup>
                                  <m:r>
                                    <a:rPr lang="en-US" sz="6600" b="0" i="1" smtClean="0">
                                      <a:latin typeface="Cambria Math" panose="02040503050406030204" pitchFamily="18" charset="0"/>
                                    </a:rPr>
                                    <m:t>𝑧</m:t>
                                  </m:r>
                                </m:sup>
                              </m:sSup>
                            </m:e>
                          </m:eqArr>
                        </m:e>
                      </m:d>
                      <m:r>
                        <a:rPr lang="en-US" sz="6600" b="0" i="1" smtClean="0">
                          <a:solidFill>
                            <a:schemeClr val="tx1"/>
                          </a:solidFill>
                          <a:latin typeface="Cambria Math" panose="02040503050406030204" pitchFamily="18" charset="0"/>
                        </a:rPr>
                        <m:t>=</m:t>
                      </m:r>
                      <m:d>
                        <m:dPr>
                          <m:begChr m:val="["/>
                          <m:endChr m:val="]"/>
                          <m:ctrlPr>
                            <a:rPr lang="en-US" sz="6600" b="0" i="1" smtClean="0">
                              <a:solidFill>
                                <a:schemeClr val="tx1"/>
                              </a:solidFill>
                              <a:latin typeface="Cambria Math" panose="02040503050406030204" pitchFamily="18" charset="0"/>
                            </a:rPr>
                          </m:ctrlPr>
                        </m:dPr>
                        <m:e>
                          <m:eqArr>
                            <m:eqArrPr>
                              <m:ctrlPr>
                                <a:rPr lang="en-US" sz="6600" i="1">
                                  <a:latin typeface="Cambria Math" panose="02040503050406030204" pitchFamily="18" charset="0"/>
                                </a:rPr>
                              </m:ctrlPr>
                            </m:eqArrPr>
                            <m:e>
                              <m:r>
                                <a:rPr lang="en-US" sz="6600" i="1">
                                  <a:latin typeface="Cambria Math" panose="02040503050406030204" pitchFamily="18" charset="0"/>
                                </a:rPr>
                                <m:t>𝑚</m:t>
                              </m:r>
                              <m:r>
                                <a:rPr lang="en-US" sz="6600" i="1">
                                  <a:latin typeface="Cambria Math" panose="02040503050406030204" pitchFamily="18" charset="0"/>
                                </a:rPr>
                                <m:t>𝛾</m:t>
                              </m:r>
                              <m:r>
                                <a:rPr lang="en-US" sz="6600" i="1">
                                  <a:latin typeface="Cambria Math" panose="02040503050406030204" pitchFamily="18" charset="0"/>
                                </a:rPr>
                                <m:t>𝑐</m:t>
                              </m:r>
                            </m:e>
                            <m:e>
                              <m:r>
                                <a:rPr lang="en-US" sz="6600" i="1">
                                  <a:latin typeface="Cambria Math" panose="02040503050406030204" pitchFamily="18" charset="0"/>
                                </a:rPr>
                                <m:t>𝑚</m:t>
                              </m:r>
                              <m:r>
                                <a:rPr lang="en-US" sz="6600" i="1">
                                  <a:latin typeface="Cambria Math" panose="02040503050406030204" pitchFamily="18" charset="0"/>
                                </a:rPr>
                                <m:t>𝛾</m:t>
                              </m:r>
                              <m:sSup>
                                <m:sSupPr>
                                  <m:ctrlPr>
                                    <a:rPr lang="en-US" sz="6600" i="1">
                                      <a:solidFill>
                                        <a:srgbClr val="0070C0"/>
                                      </a:solidFill>
                                      <a:latin typeface="Cambria Math" panose="02040503050406030204" pitchFamily="18" charset="0"/>
                                    </a:rPr>
                                  </m:ctrlPr>
                                </m:sSupPr>
                                <m:e>
                                  <m:r>
                                    <a:rPr lang="en-US" sz="6600" i="1">
                                      <a:solidFill>
                                        <a:srgbClr val="0070C0"/>
                                      </a:solidFill>
                                      <a:latin typeface="Cambria Math" panose="02040503050406030204" pitchFamily="18" charset="0"/>
                                    </a:rPr>
                                    <m:t>𝑢</m:t>
                                  </m:r>
                                </m:e>
                                <m:sup>
                                  <m:r>
                                    <a:rPr lang="en-US" sz="6600" i="1">
                                      <a:solidFill>
                                        <a:srgbClr val="0070C0"/>
                                      </a:solidFill>
                                      <a:latin typeface="Cambria Math" panose="02040503050406030204" pitchFamily="18" charset="0"/>
                                    </a:rPr>
                                    <m:t>𝑥</m:t>
                                  </m:r>
                                </m:sup>
                              </m:sSup>
                            </m:e>
                            <m:e>
                              <m:r>
                                <a:rPr lang="en-US" sz="6600" i="1">
                                  <a:latin typeface="Cambria Math" panose="02040503050406030204" pitchFamily="18" charset="0"/>
                                </a:rPr>
                                <m:t>𝑚</m:t>
                              </m:r>
                              <m:r>
                                <a:rPr lang="en-US" sz="6600" i="1">
                                  <a:latin typeface="Cambria Math" panose="02040503050406030204" pitchFamily="18" charset="0"/>
                                </a:rPr>
                                <m:t>𝛾</m:t>
                              </m:r>
                              <m:sSup>
                                <m:sSupPr>
                                  <m:ctrlPr>
                                    <a:rPr lang="en-US" sz="6600" i="1">
                                      <a:solidFill>
                                        <a:srgbClr val="0070C0"/>
                                      </a:solidFill>
                                      <a:latin typeface="Cambria Math" panose="02040503050406030204" pitchFamily="18" charset="0"/>
                                    </a:rPr>
                                  </m:ctrlPr>
                                </m:sSupPr>
                                <m:e>
                                  <m:r>
                                    <a:rPr lang="en-US" sz="6600" i="1">
                                      <a:solidFill>
                                        <a:srgbClr val="0070C0"/>
                                      </a:solidFill>
                                      <a:latin typeface="Cambria Math" panose="02040503050406030204" pitchFamily="18" charset="0"/>
                                    </a:rPr>
                                    <m:t>𝑢</m:t>
                                  </m:r>
                                </m:e>
                                <m:sup>
                                  <m:r>
                                    <a:rPr lang="en-US" sz="6600" i="1">
                                      <a:solidFill>
                                        <a:srgbClr val="0070C0"/>
                                      </a:solidFill>
                                      <a:latin typeface="Cambria Math" panose="02040503050406030204" pitchFamily="18" charset="0"/>
                                    </a:rPr>
                                    <m:t>𝑦</m:t>
                                  </m:r>
                                </m:sup>
                              </m:sSup>
                            </m:e>
                            <m:e>
                              <m:r>
                                <a:rPr lang="en-US" sz="6600" i="1">
                                  <a:latin typeface="Cambria Math" panose="02040503050406030204" pitchFamily="18" charset="0"/>
                                </a:rPr>
                                <m:t>𝑚</m:t>
                              </m:r>
                              <m:r>
                                <a:rPr lang="en-US" sz="6600" i="1">
                                  <a:latin typeface="Cambria Math" panose="02040503050406030204" pitchFamily="18" charset="0"/>
                                </a:rPr>
                                <m:t>𝛾</m:t>
                              </m:r>
                              <m:sSup>
                                <m:sSupPr>
                                  <m:ctrlPr>
                                    <a:rPr lang="en-US" sz="6600" i="1">
                                      <a:solidFill>
                                        <a:srgbClr val="0070C0"/>
                                      </a:solidFill>
                                      <a:latin typeface="Cambria Math" panose="02040503050406030204" pitchFamily="18" charset="0"/>
                                    </a:rPr>
                                  </m:ctrlPr>
                                </m:sSupPr>
                                <m:e>
                                  <m:r>
                                    <a:rPr lang="en-US" sz="6600" i="1">
                                      <a:solidFill>
                                        <a:srgbClr val="0070C0"/>
                                      </a:solidFill>
                                      <a:latin typeface="Cambria Math" panose="02040503050406030204" pitchFamily="18" charset="0"/>
                                    </a:rPr>
                                    <m:t>𝑢</m:t>
                                  </m:r>
                                </m:e>
                                <m:sup>
                                  <m:r>
                                    <a:rPr lang="en-US" sz="6600" i="1">
                                      <a:solidFill>
                                        <a:srgbClr val="0070C0"/>
                                      </a:solidFill>
                                      <a:latin typeface="Cambria Math" panose="02040503050406030204" pitchFamily="18" charset="0"/>
                                    </a:rPr>
                                    <m:t>𝑧</m:t>
                                  </m:r>
                                </m:sup>
                              </m:sSup>
                            </m:e>
                          </m:eqArr>
                        </m:e>
                      </m:d>
                      <m:r>
                        <a:rPr lang="en-US" sz="6600" b="0" i="1" smtClean="0">
                          <a:solidFill>
                            <a:schemeClr val="tx1"/>
                          </a:solidFill>
                          <a:latin typeface="Cambria Math" panose="02040503050406030204" pitchFamily="18" charset="0"/>
                        </a:rPr>
                        <m:t>=</m:t>
                      </m:r>
                      <m:d>
                        <m:dPr>
                          <m:begChr m:val="["/>
                          <m:endChr m:val="]"/>
                          <m:ctrlPr>
                            <a:rPr lang="en-US" sz="6600" b="0" i="1" smtClean="0">
                              <a:solidFill>
                                <a:schemeClr val="tx1"/>
                              </a:solidFill>
                              <a:latin typeface="Cambria Math" panose="02040503050406030204" pitchFamily="18" charset="0"/>
                            </a:rPr>
                          </m:ctrlPr>
                        </m:dPr>
                        <m:e>
                          <m:eqArr>
                            <m:eqArrPr>
                              <m:ctrlPr>
                                <a:rPr lang="en-US" sz="6600" b="0" i="1" smtClean="0">
                                  <a:solidFill>
                                    <a:schemeClr val="tx1"/>
                                  </a:solidFill>
                                  <a:latin typeface="Cambria Math" panose="02040503050406030204" pitchFamily="18" charset="0"/>
                                </a:rPr>
                              </m:ctrlPr>
                            </m:eqArrPr>
                            <m:e>
                              <m:r>
                                <a:rPr lang="en-US" sz="6600" i="1" smtClean="0">
                                  <a:latin typeface="Cambria Math" panose="02040503050406030204" pitchFamily="18" charset="0"/>
                                </a:rPr>
                                <m:t>𝐸</m:t>
                              </m:r>
                              <m:r>
                                <a:rPr lang="en-US" sz="6600" b="0" i="1" smtClean="0">
                                  <a:latin typeface="Cambria Math" panose="02040503050406030204" pitchFamily="18" charset="0"/>
                                </a:rPr>
                                <m:t>/</m:t>
                              </m:r>
                              <m:r>
                                <a:rPr lang="en-US" sz="6600" b="0" i="1" smtClean="0">
                                  <a:latin typeface="Cambria Math" panose="02040503050406030204" pitchFamily="18" charset="0"/>
                                </a:rPr>
                                <m:t>𝑐</m:t>
                              </m:r>
                            </m:e>
                            <m:e>
                              <m:r>
                                <a:rPr lang="en-US" sz="6600" i="1" smtClean="0">
                                  <a:latin typeface="Cambria Math" panose="02040503050406030204" pitchFamily="18" charset="0"/>
                                </a:rPr>
                                <m:t>𝛾</m:t>
                              </m:r>
                              <m:sSup>
                                <m:sSupPr>
                                  <m:ctrlPr>
                                    <a:rPr lang="en-US" sz="6600" b="0" i="1" smtClean="0">
                                      <a:solidFill>
                                        <a:srgbClr val="0070C0"/>
                                      </a:solidFill>
                                      <a:latin typeface="Cambria Math" panose="02040503050406030204" pitchFamily="18" charset="0"/>
                                    </a:rPr>
                                  </m:ctrlPr>
                                </m:sSupPr>
                                <m:e>
                                  <m:r>
                                    <a:rPr lang="en-US" sz="6600" b="0" i="1" smtClean="0">
                                      <a:solidFill>
                                        <a:srgbClr val="0070C0"/>
                                      </a:solidFill>
                                      <a:latin typeface="Cambria Math" panose="02040503050406030204" pitchFamily="18" charset="0"/>
                                    </a:rPr>
                                    <m:t>𝑝</m:t>
                                  </m:r>
                                </m:e>
                                <m:sup>
                                  <m:r>
                                    <a:rPr lang="en-US" sz="6600" b="0" i="1" smtClean="0">
                                      <a:solidFill>
                                        <a:srgbClr val="0070C0"/>
                                      </a:solidFill>
                                      <a:latin typeface="Cambria Math" panose="02040503050406030204" pitchFamily="18" charset="0"/>
                                    </a:rPr>
                                    <m:t>𝑥</m:t>
                                  </m:r>
                                </m:sup>
                              </m:sSup>
                            </m:e>
                            <m:e>
                              <m:r>
                                <a:rPr lang="en-US" sz="6600" i="1" smtClean="0">
                                  <a:latin typeface="Cambria Math" panose="02040503050406030204" pitchFamily="18" charset="0"/>
                                </a:rPr>
                                <m:t>𝛾</m:t>
                              </m:r>
                              <m:sSup>
                                <m:sSupPr>
                                  <m:ctrlPr>
                                    <a:rPr lang="en-US" sz="6600" i="1">
                                      <a:solidFill>
                                        <a:srgbClr val="0070C0"/>
                                      </a:solidFill>
                                      <a:latin typeface="Cambria Math" panose="02040503050406030204" pitchFamily="18" charset="0"/>
                                    </a:rPr>
                                  </m:ctrlPr>
                                </m:sSupPr>
                                <m:e>
                                  <m:r>
                                    <a:rPr lang="en-US" sz="6600" i="1">
                                      <a:solidFill>
                                        <a:srgbClr val="0070C0"/>
                                      </a:solidFill>
                                      <a:latin typeface="Cambria Math" panose="02040503050406030204" pitchFamily="18" charset="0"/>
                                    </a:rPr>
                                    <m:t>𝑝</m:t>
                                  </m:r>
                                </m:e>
                                <m:sup>
                                  <m:r>
                                    <a:rPr lang="en-US" sz="6600" b="0" i="1" smtClean="0">
                                      <a:solidFill>
                                        <a:srgbClr val="0070C0"/>
                                      </a:solidFill>
                                      <a:latin typeface="Cambria Math" panose="02040503050406030204" pitchFamily="18" charset="0"/>
                                    </a:rPr>
                                    <m:t>𝑦</m:t>
                                  </m:r>
                                </m:sup>
                              </m:sSup>
                            </m:e>
                            <m:e>
                              <m:r>
                                <a:rPr lang="en-US" sz="6600" i="1" smtClean="0">
                                  <a:latin typeface="Cambria Math" panose="02040503050406030204" pitchFamily="18" charset="0"/>
                                </a:rPr>
                                <m:t>𝛾</m:t>
                              </m:r>
                              <m:sSup>
                                <m:sSupPr>
                                  <m:ctrlPr>
                                    <a:rPr lang="en-US" sz="6600" i="1">
                                      <a:solidFill>
                                        <a:srgbClr val="0070C0"/>
                                      </a:solidFill>
                                      <a:latin typeface="Cambria Math" panose="02040503050406030204" pitchFamily="18" charset="0"/>
                                    </a:rPr>
                                  </m:ctrlPr>
                                </m:sSupPr>
                                <m:e>
                                  <m:r>
                                    <a:rPr lang="en-US" sz="6600" i="1">
                                      <a:solidFill>
                                        <a:srgbClr val="0070C0"/>
                                      </a:solidFill>
                                      <a:latin typeface="Cambria Math" panose="02040503050406030204" pitchFamily="18" charset="0"/>
                                    </a:rPr>
                                    <m:t>𝑝</m:t>
                                  </m:r>
                                </m:e>
                                <m:sup>
                                  <m:r>
                                    <a:rPr lang="en-US" sz="6600" b="0" i="1" smtClean="0">
                                      <a:solidFill>
                                        <a:srgbClr val="0070C0"/>
                                      </a:solidFill>
                                      <a:latin typeface="Cambria Math" panose="02040503050406030204" pitchFamily="18" charset="0"/>
                                    </a:rPr>
                                    <m:t>𝑧</m:t>
                                  </m:r>
                                </m:sup>
                              </m:sSup>
                            </m:e>
                          </m:eqArr>
                        </m:e>
                      </m:d>
                    </m:oMath>
                  </m:oMathPara>
                </a14:m>
                <a:endParaRPr lang="en-CA" sz="6600" dirty="0">
                  <a:solidFill>
                    <a:schemeClr val="tx1"/>
                  </a:solidFill>
                </a:endParaRPr>
              </a:p>
            </p:txBody>
          </p:sp>
        </mc:Choice>
        <mc:Fallback xmlns="">
          <p:sp>
            <p:nvSpPr>
              <p:cNvPr id="11" name="TextBox 10">
                <a:extLst>
                  <a:ext uri="{FF2B5EF4-FFF2-40B4-BE49-F238E27FC236}">
                    <a16:creationId xmlns:a16="http://schemas.microsoft.com/office/drawing/2014/main" id="{AE86A5C7-8FD9-49F2-BDC9-D611E639B5AF}"/>
                  </a:ext>
                </a:extLst>
              </p:cNvPr>
              <p:cNvSpPr txBox="1">
                <a:spLocks noRot="1" noChangeAspect="1" noMove="1" noResize="1" noEditPoints="1" noAdjustHandles="1" noChangeArrowheads="1" noChangeShapeType="1" noTextEdit="1"/>
              </p:cNvSpPr>
              <p:nvPr/>
            </p:nvSpPr>
            <p:spPr>
              <a:xfrm>
                <a:off x="326921" y="2540579"/>
                <a:ext cx="11658600" cy="4182299"/>
              </a:xfrm>
              <a:prstGeom prst="rect">
                <a:avLst/>
              </a:prstGeom>
              <a:blipFill>
                <a:blip r:embed="rId5"/>
                <a:stretch>
                  <a:fillRect/>
                </a:stretch>
              </a:blipFill>
              <a:ln>
                <a:noFill/>
              </a:ln>
            </p:spPr>
            <p:txBody>
              <a:bodyPr/>
              <a:lstStyle/>
              <a:p>
                <a:r>
                  <a:rPr lang="en-CA">
                    <a:noFill/>
                  </a:rPr>
                  <a:t> </a:t>
                </a:r>
              </a:p>
            </p:txBody>
          </p:sp>
        </mc:Fallback>
      </mc:AlternateContent>
      <mc:AlternateContent xmlns:mc="http://schemas.openxmlformats.org/markup-compatibility/2006" xmlns:p14="http://schemas.microsoft.com/office/powerpoint/2010/main" xmlns:iact="http://schemas.microsoft.com/office/powerpoint/2014/inkAction">
        <mc:Choice Requires="p14 iact">
          <p:contentPart p14:bwMode="auto" r:id="rId6">
            <p14:nvContentPartPr>
              <p14:cNvPr id="2" name="Ink 1">
                <a:extLst>
                  <a:ext uri="{FF2B5EF4-FFF2-40B4-BE49-F238E27FC236}">
                    <a16:creationId xmlns:a16="http://schemas.microsoft.com/office/drawing/2014/main" id="{BA5BA9DD-8013-4FD4-BCC0-0169F113B821}"/>
                  </a:ext>
                </a:extLst>
              </p14:cNvPr>
              <p14:cNvContentPartPr/>
              <p14:nvPr>
                <p:extLst>
                  <p:ext uri="{42D2F446-02D8-4167-A562-619A0277C38B}">
                    <p15:isNarration xmlns:p15="http://schemas.microsoft.com/office/powerpoint/2012/main" val="1"/>
                  </p:ext>
                </p:extLst>
              </p14:nvPr>
            </p14:nvContentPartPr>
            <p14:xfrm>
              <a:off x="9160920" y="2433960"/>
              <a:ext cx="2007360" cy="4245840"/>
            </p14:xfrm>
          </p:contentPart>
        </mc:Choice>
        <mc:Fallback xmlns="">
          <p:pic>
            <p:nvPicPr>
              <p:cNvPr id="2" name="Ink 1">
                <a:extLst>
                  <a:ext uri="{FF2B5EF4-FFF2-40B4-BE49-F238E27FC236}">
                    <a16:creationId xmlns:a16="http://schemas.microsoft.com/office/drawing/2014/main" id="{BA5BA9DD-8013-4FD4-BCC0-0169F113B821}"/>
                  </a:ext>
                </a:extLst>
              </p:cNvPr>
              <p:cNvPicPr>
                <a:picLocks noGrp="1" noRot="1" noChangeAspect="1" noMove="1" noResize="1" noEditPoints="1" noAdjustHandles="1" noChangeArrowheads="1" noChangeShapeType="1"/>
              </p:cNvPicPr>
              <p:nvPr/>
            </p:nvPicPr>
            <p:blipFill>
              <a:blip r:embed="rId7"/>
              <a:stretch>
                <a:fillRect/>
              </a:stretch>
            </p:blipFill>
            <p:spPr>
              <a:xfrm>
                <a:off x="9151560" y="2424600"/>
                <a:ext cx="2026080" cy="4264560"/>
              </a:xfrm>
              <a:prstGeom prst="rect">
                <a:avLst/>
              </a:prstGeom>
            </p:spPr>
          </p:pic>
        </mc:Fallback>
      </mc:AlternateContent>
    </p:spTree>
    <p:custDataLst>
      <p:tags r:id="rId1"/>
    </p:custDataLst>
    <p:extLst>
      <p:ext uri="{BB962C8B-B14F-4D97-AF65-F5344CB8AC3E}">
        <p14:creationId xmlns:p14="http://schemas.microsoft.com/office/powerpoint/2010/main" val="976426587"/>
      </p:ext>
    </p:extLst>
  </p:cSld>
  <p:clrMapOvr>
    <a:masterClrMapping/>
  </p:clrMapOvr>
  <mc:AlternateContent xmlns:mc="http://schemas.openxmlformats.org/markup-compatibility/2006" xmlns:p14="http://schemas.microsoft.com/office/powerpoint/2010/main">
    <mc:Choice Requires="p14">
      <p:transition spd="slow" p14:dur="2000" advTm="16772"/>
    </mc:Choice>
    <mc:Fallback xmlns="">
      <p:transition spd="slow" advTm="1677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cmd type="call" cmd="playFrom(0.0)">
                                      <p:cBhvr>
                                        <p:cTn id="7" dur="1" fill="hold"/>
                                        <p:tgtEl>
                                          <p:spTgt spid="2"/>
                                        </p:tgtEl>
                                      </p:cBhvr>
                                    </p:cmd>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1"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306CB3A8-3EC9-4D70-ADF8-650F943F102B}"/>
                  </a:ext>
                </a:extLst>
              </p:cNvPr>
              <p:cNvSpPr txBox="1"/>
              <p:nvPr/>
            </p:nvSpPr>
            <p:spPr>
              <a:xfrm>
                <a:off x="171450" y="2647950"/>
                <a:ext cx="11277600" cy="4062522"/>
              </a:xfrm>
              <a:prstGeom prst="rect">
                <a:avLst/>
              </a:prstGeom>
              <a:noFill/>
              <a:ln>
                <a:noFill/>
              </a:ln>
            </p:spPr>
            <p:txBody>
              <a:bodyPr wrap="square" rtlCol="0">
                <a:spAutoFit/>
              </a:bodyPr>
              <a:lstStyle/>
              <a:p>
                <a14:m>
                  <m:oMath xmlns:m="http://schemas.openxmlformats.org/officeDocument/2006/math">
                    <m:acc>
                      <m:accPr>
                        <m:chr m:val="⃗"/>
                        <m:ctrlPr>
                          <a:rPr lang="en-US" sz="4400" b="0" i="1" smtClean="0">
                            <a:solidFill>
                              <a:srgbClr val="7030A0"/>
                            </a:solidFill>
                            <a:latin typeface="Cambria Math" panose="02040503050406030204" pitchFamily="18" charset="0"/>
                          </a:rPr>
                        </m:ctrlPr>
                      </m:accPr>
                      <m:e>
                        <m:r>
                          <a:rPr lang="en-US" sz="4400" b="0" i="1" smtClean="0">
                            <a:solidFill>
                              <a:srgbClr val="7030A0"/>
                            </a:solidFill>
                            <a:latin typeface="Cambria Math" panose="02040503050406030204" pitchFamily="18" charset="0"/>
                          </a:rPr>
                          <m:t>𝑃</m:t>
                        </m:r>
                      </m:e>
                    </m:acc>
                    <m:r>
                      <a:rPr lang="en-US" sz="4400" b="0" i="1" smtClean="0">
                        <a:solidFill>
                          <a:schemeClr val="tx1"/>
                        </a:solidFill>
                        <a:latin typeface="Cambria Math" panose="02040503050406030204" pitchFamily="18" charset="0"/>
                      </a:rPr>
                      <m:t>⋅</m:t>
                    </m:r>
                    <m:acc>
                      <m:accPr>
                        <m:chr m:val="⃗"/>
                        <m:ctrlPr>
                          <a:rPr lang="en-US" sz="4400" b="0" i="1" smtClean="0">
                            <a:solidFill>
                              <a:srgbClr val="7030A0"/>
                            </a:solidFill>
                            <a:latin typeface="Cambria Math" panose="02040503050406030204" pitchFamily="18" charset="0"/>
                          </a:rPr>
                        </m:ctrlPr>
                      </m:accPr>
                      <m:e>
                        <m:r>
                          <a:rPr lang="en-US" sz="4400" b="0" i="1" smtClean="0">
                            <a:solidFill>
                              <a:srgbClr val="7030A0"/>
                            </a:solidFill>
                            <a:latin typeface="Cambria Math" panose="02040503050406030204" pitchFamily="18" charset="0"/>
                          </a:rPr>
                          <m:t>𝑃</m:t>
                        </m:r>
                      </m:e>
                    </m:acc>
                    <m:r>
                      <a:rPr lang="en-US" sz="4400" b="0" i="1" smtClean="0">
                        <a:solidFill>
                          <a:schemeClr val="tx1"/>
                        </a:solidFill>
                        <a:latin typeface="Cambria Math" panose="02040503050406030204" pitchFamily="18" charset="0"/>
                      </a:rPr>
                      <m:t>=</m:t>
                    </m:r>
                    <m:sSup>
                      <m:sSupPr>
                        <m:ctrlPr>
                          <a:rPr lang="en-US" sz="4400" b="0" i="1" smtClean="0">
                            <a:solidFill>
                              <a:schemeClr val="tx1"/>
                            </a:solidFill>
                            <a:latin typeface="Cambria Math" panose="02040503050406030204" pitchFamily="18" charset="0"/>
                          </a:rPr>
                        </m:ctrlPr>
                      </m:sSupPr>
                      <m:e>
                        <m:d>
                          <m:dPr>
                            <m:ctrlPr>
                              <a:rPr lang="en-US" sz="4400" b="0" i="1" smtClean="0">
                                <a:solidFill>
                                  <a:schemeClr val="tx1"/>
                                </a:solidFill>
                                <a:latin typeface="Cambria Math" panose="02040503050406030204" pitchFamily="18" charset="0"/>
                              </a:rPr>
                            </m:ctrlPr>
                          </m:dPr>
                          <m:e>
                            <m:sSup>
                              <m:sSupPr>
                                <m:ctrlPr>
                                  <a:rPr lang="en-US" sz="4400" b="0" i="1" smtClean="0">
                                    <a:latin typeface="Cambria Math" panose="02040503050406030204" pitchFamily="18" charset="0"/>
                                  </a:rPr>
                                </m:ctrlPr>
                              </m:sSupPr>
                              <m:e>
                                <m:r>
                                  <a:rPr lang="en-US" sz="4400" b="0" i="1" smtClean="0">
                                    <a:latin typeface="Cambria Math" panose="02040503050406030204" pitchFamily="18" charset="0"/>
                                  </a:rPr>
                                  <m:t>𝑃</m:t>
                                </m:r>
                              </m:e>
                              <m:sup>
                                <m:r>
                                  <a:rPr lang="en-US" sz="4400" b="0" i="1" smtClean="0">
                                    <a:latin typeface="Cambria Math" panose="02040503050406030204" pitchFamily="18" charset="0"/>
                                  </a:rPr>
                                  <m:t>𝑡</m:t>
                                </m:r>
                              </m:sup>
                            </m:sSup>
                          </m:e>
                        </m:d>
                      </m:e>
                      <m:sup>
                        <m:r>
                          <a:rPr lang="en-US" sz="4400" b="0" i="1" smtClean="0">
                            <a:solidFill>
                              <a:schemeClr val="tx1"/>
                            </a:solidFill>
                            <a:latin typeface="Cambria Math" panose="02040503050406030204" pitchFamily="18" charset="0"/>
                          </a:rPr>
                          <m:t>2</m:t>
                        </m:r>
                      </m:sup>
                    </m:sSup>
                    <m:r>
                      <a:rPr lang="en-US" sz="4400" b="0" i="1" smtClean="0">
                        <a:solidFill>
                          <a:schemeClr val="tx1"/>
                        </a:solidFill>
                        <a:latin typeface="Cambria Math" panose="02040503050406030204" pitchFamily="18" charset="0"/>
                      </a:rPr>
                      <m:t>−</m:t>
                    </m:r>
                    <m:sSup>
                      <m:sSupPr>
                        <m:ctrlPr>
                          <a:rPr lang="en-US" sz="4400" b="0" i="1" smtClean="0">
                            <a:solidFill>
                              <a:schemeClr val="tx1"/>
                            </a:solidFill>
                            <a:latin typeface="Cambria Math" panose="02040503050406030204" pitchFamily="18" charset="0"/>
                          </a:rPr>
                        </m:ctrlPr>
                      </m:sSupPr>
                      <m:e>
                        <m:d>
                          <m:dPr>
                            <m:ctrlPr>
                              <a:rPr lang="en-US" sz="4400" b="0" i="1" smtClean="0">
                                <a:solidFill>
                                  <a:schemeClr val="tx1"/>
                                </a:solidFill>
                                <a:latin typeface="Cambria Math" panose="02040503050406030204" pitchFamily="18" charset="0"/>
                              </a:rPr>
                            </m:ctrlPr>
                          </m:dPr>
                          <m:e>
                            <m:sSup>
                              <m:sSupPr>
                                <m:ctrlPr>
                                  <a:rPr lang="en-US" sz="4400" i="1">
                                    <a:latin typeface="Cambria Math" panose="02040503050406030204" pitchFamily="18" charset="0"/>
                                  </a:rPr>
                                </m:ctrlPr>
                              </m:sSupPr>
                              <m:e>
                                <m:r>
                                  <a:rPr lang="en-US" sz="4400" i="1">
                                    <a:latin typeface="Cambria Math" panose="02040503050406030204" pitchFamily="18" charset="0"/>
                                  </a:rPr>
                                  <m:t>𝑃</m:t>
                                </m:r>
                              </m:e>
                              <m:sup>
                                <m:r>
                                  <a:rPr lang="en-US" sz="4400" b="0" i="1" smtClean="0">
                                    <a:latin typeface="Cambria Math" panose="02040503050406030204" pitchFamily="18" charset="0"/>
                                  </a:rPr>
                                  <m:t>𝑥</m:t>
                                </m:r>
                              </m:sup>
                            </m:sSup>
                          </m:e>
                        </m:d>
                      </m:e>
                      <m:sup>
                        <m:r>
                          <a:rPr lang="en-US" sz="4400" b="0" i="1" smtClean="0">
                            <a:solidFill>
                              <a:schemeClr val="tx1"/>
                            </a:solidFill>
                            <a:latin typeface="Cambria Math" panose="02040503050406030204" pitchFamily="18" charset="0"/>
                          </a:rPr>
                          <m:t>2</m:t>
                        </m:r>
                      </m:sup>
                    </m:sSup>
                    <m:r>
                      <a:rPr lang="en-US" sz="4400" b="0" i="1" smtClean="0">
                        <a:solidFill>
                          <a:schemeClr val="tx1"/>
                        </a:solidFill>
                        <a:latin typeface="Cambria Math" panose="02040503050406030204" pitchFamily="18" charset="0"/>
                      </a:rPr>
                      <m:t>−</m:t>
                    </m:r>
                    <m:sSup>
                      <m:sSupPr>
                        <m:ctrlPr>
                          <a:rPr lang="en-US" sz="4400" b="0" i="1" smtClean="0">
                            <a:solidFill>
                              <a:schemeClr val="tx1"/>
                            </a:solidFill>
                            <a:latin typeface="Cambria Math" panose="02040503050406030204" pitchFamily="18" charset="0"/>
                          </a:rPr>
                        </m:ctrlPr>
                      </m:sSupPr>
                      <m:e>
                        <m:d>
                          <m:dPr>
                            <m:ctrlPr>
                              <a:rPr lang="en-US" sz="4400" b="0" i="1" smtClean="0">
                                <a:solidFill>
                                  <a:schemeClr val="tx1"/>
                                </a:solidFill>
                                <a:latin typeface="Cambria Math" panose="02040503050406030204" pitchFamily="18" charset="0"/>
                              </a:rPr>
                            </m:ctrlPr>
                          </m:dPr>
                          <m:e>
                            <m:sSup>
                              <m:sSupPr>
                                <m:ctrlPr>
                                  <a:rPr lang="en-US" sz="4400" i="1">
                                    <a:latin typeface="Cambria Math" panose="02040503050406030204" pitchFamily="18" charset="0"/>
                                  </a:rPr>
                                </m:ctrlPr>
                              </m:sSupPr>
                              <m:e>
                                <m:r>
                                  <a:rPr lang="en-US" sz="4400" i="1">
                                    <a:latin typeface="Cambria Math" panose="02040503050406030204" pitchFamily="18" charset="0"/>
                                  </a:rPr>
                                  <m:t>𝑃</m:t>
                                </m:r>
                              </m:e>
                              <m:sup>
                                <m:r>
                                  <a:rPr lang="en-US" sz="4400" b="0" i="1" smtClean="0">
                                    <a:latin typeface="Cambria Math" panose="02040503050406030204" pitchFamily="18" charset="0"/>
                                  </a:rPr>
                                  <m:t>𝑦</m:t>
                                </m:r>
                              </m:sup>
                            </m:sSup>
                          </m:e>
                        </m:d>
                      </m:e>
                      <m:sup>
                        <m:r>
                          <a:rPr lang="en-US" sz="4400" b="0" i="1" smtClean="0">
                            <a:solidFill>
                              <a:schemeClr val="tx1"/>
                            </a:solidFill>
                            <a:latin typeface="Cambria Math" panose="02040503050406030204" pitchFamily="18" charset="0"/>
                          </a:rPr>
                          <m:t>2</m:t>
                        </m:r>
                      </m:sup>
                    </m:sSup>
                    <m:r>
                      <a:rPr lang="en-US" sz="4400" b="0" i="1" smtClean="0">
                        <a:solidFill>
                          <a:schemeClr val="tx1"/>
                        </a:solidFill>
                        <a:latin typeface="Cambria Math" panose="02040503050406030204" pitchFamily="18" charset="0"/>
                      </a:rPr>
                      <m:t>−</m:t>
                    </m:r>
                    <m:sSup>
                      <m:sSupPr>
                        <m:ctrlPr>
                          <a:rPr lang="en-US" sz="4400" b="0" i="1" smtClean="0">
                            <a:solidFill>
                              <a:schemeClr val="tx1"/>
                            </a:solidFill>
                            <a:latin typeface="Cambria Math" panose="02040503050406030204" pitchFamily="18" charset="0"/>
                          </a:rPr>
                        </m:ctrlPr>
                      </m:sSupPr>
                      <m:e>
                        <m:d>
                          <m:dPr>
                            <m:ctrlPr>
                              <a:rPr lang="en-US" sz="4400" b="0" i="1" smtClean="0">
                                <a:solidFill>
                                  <a:schemeClr val="tx1"/>
                                </a:solidFill>
                                <a:latin typeface="Cambria Math" panose="02040503050406030204" pitchFamily="18" charset="0"/>
                              </a:rPr>
                            </m:ctrlPr>
                          </m:dPr>
                          <m:e>
                            <m:sSup>
                              <m:sSupPr>
                                <m:ctrlPr>
                                  <a:rPr lang="en-US" sz="4400" i="1">
                                    <a:latin typeface="Cambria Math" panose="02040503050406030204" pitchFamily="18" charset="0"/>
                                  </a:rPr>
                                </m:ctrlPr>
                              </m:sSupPr>
                              <m:e>
                                <m:r>
                                  <a:rPr lang="en-US" sz="4400" i="1">
                                    <a:latin typeface="Cambria Math" panose="02040503050406030204" pitchFamily="18" charset="0"/>
                                  </a:rPr>
                                  <m:t>𝑃</m:t>
                                </m:r>
                              </m:e>
                              <m:sup>
                                <m:r>
                                  <a:rPr lang="en-US" sz="4400" b="0" i="1" smtClean="0">
                                    <a:latin typeface="Cambria Math" panose="02040503050406030204" pitchFamily="18" charset="0"/>
                                  </a:rPr>
                                  <m:t>𝑧</m:t>
                                </m:r>
                              </m:sup>
                            </m:sSup>
                          </m:e>
                        </m:d>
                      </m:e>
                      <m:sup>
                        <m:r>
                          <a:rPr lang="en-US" sz="4400" b="0" i="1" smtClean="0">
                            <a:solidFill>
                              <a:schemeClr val="tx1"/>
                            </a:solidFill>
                            <a:latin typeface="Cambria Math" panose="02040503050406030204" pitchFamily="18" charset="0"/>
                          </a:rPr>
                          <m:t>2</m:t>
                        </m:r>
                      </m:sup>
                    </m:sSup>
                  </m:oMath>
                </a14:m>
                <a:r>
                  <a:rPr lang="en-CA" sz="4400" dirty="0">
                    <a:solidFill>
                      <a:schemeClr val="tx1"/>
                    </a:solidFill>
                  </a:rPr>
                  <a:t> </a:t>
                </a:r>
                <a:endParaRPr lang="en-CA" sz="4800" dirty="0">
                  <a:solidFill>
                    <a:schemeClr val="tx1"/>
                  </a:solidFill>
                </a:endParaRPr>
              </a:p>
              <a:p>
                <a14:m>
                  <m:oMath xmlns:m="http://schemas.openxmlformats.org/officeDocument/2006/math">
                    <m:sSup>
                      <m:sSupPr>
                        <m:ctrlPr>
                          <a:rPr lang="en-US" sz="4800" b="0" i="1" smtClean="0">
                            <a:solidFill>
                              <a:schemeClr val="tx1"/>
                            </a:solidFill>
                            <a:latin typeface="Cambria Math" panose="02040503050406030204" pitchFamily="18" charset="0"/>
                          </a:rPr>
                        </m:ctrlPr>
                      </m:sSupPr>
                      <m:e>
                        <m:r>
                          <a:rPr lang="en-US" sz="4800" b="0" i="1" smtClean="0">
                            <a:solidFill>
                              <a:schemeClr val="tx1"/>
                            </a:solidFill>
                            <a:latin typeface="Cambria Math" panose="02040503050406030204" pitchFamily="18" charset="0"/>
                          </a:rPr>
                          <m:t>𝑚</m:t>
                        </m:r>
                      </m:e>
                      <m:sup>
                        <m:r>
                          <a:rPr lang="en-US" sz="4800" b="0" i="1" smtClean="0">
                            <a:solidFill>
                              <a:schemeClr val="tx1"/>
                            </a:solidFill>
                            <a:latin typeface="Cambria Math" panose="02040503050406030204" pitchFamily="18" charset="0"/>
                          </a:rPr>
                          <m:t>2</m:t>
                        </m:r>
                      </m:sup>
                    </m:sSup>
                    <m:sSup>
                      <m:sSupPr>
                        <m:ctrlPr>
                          <a:rPr lang="en-US" sz="4800" b="0" i="1" smtClean="0">
                            <a:solidFill>
                              <a:schemeClr val="tx1"/>
                            </a:solidFill>
                            <a:latin typeface="Cambria Math" panose="02040503050406030204" pitchFamily="18" charset="0"/>
                          </a:rPr>
                        </m:ctrlPr>
                      </m:sSupPr>
                      <m:e>
                        <m:r>
                          <a:rPr lang="en-US" sz="4800" b="0" i="1" smtClean="0">
                            <a:solidFill>
                              <a:schemeClr val="tx1"/>
                            </a:solidFill>
                            <a:latin typeface="Cambria Math" panose="02040503050406030204" pitchFamily="18" charset="0"/>
                          </a:rPr>
                          <m:t>𝑐</m:t>
                        </m:r>
                      </m:e>
                      <m:sup>
                        <m:r>
                          <a:rPr lang="en-US" sz="4800" b="0" i="1" smtClean="0">
                            <a:solidFill>
                              <a:schemeClr val="tx1"/>
                            </a:solidFill>
                            <a:latin typeface="Cambria Math" panose="02040503050406030204" pitchFamily="18" charset="0"/>
                          </a:rPr>
                          <m:t>2</m:t>
                        </m:r>
                      </m:sup>
                    </m:sSup>
                    <m:r>
                      <a:rPr lang="en-US" sz="4800" b="0" i="1" smtClean="0">
                        <a:solidFill>
                          <a:schemeClr val="tx1"/>
                        </a:solidFill>
                        <a:latin typeface="Cambria Math" panose="02040503050406030204" pitchFamily="18" charset="0"/>
                      </a:rPr>
                      <m:t>=</m:t>
                    </m:r>
                    <m:sSup>
                      <m:sSupPr>
                        <m:ctrlPr>
                          <a:rPr lang="en-US" sz="4800" b="0" i="1" smtClean="0">
                            <a:solidFill>
                              <a:schemeClr val="tx1"/>
                            </a:solidFill>
                            <a:latin typeface="Cambria Math" panose="02040503050406030204" pitchFamily="18" charset="0"/>
                          </a:rPr>
                        </m:ctrlPr>
                      </m:sSupPr>
                      <m:e>
                        <m:d>
                          <m:dPr>
                            <m:ctrlPr>
                              <a:rPr lang="en-US" sz="4800" b="0" i="1" smtClean="0">
                                <a:solidFill>
                                  <a:schemeClr val="tx1"/>
                                </a:solidFill>
                                <a:latin typeface="Cambria Math" panose="02040503050406030204" pitchFamily="18" charset="0"/>
                              </a:rPr>
                            </m:ctrlPr>
                          </m:dPr>
                          <m:e>
                            <m:f>
                              <m:fPr>
                                <m:ctrlPr>
                                  <a:rPr lang="en-US" sz="4800" b="0" i="1" smtClean="0">
                                    <a:solidFill>
                                      <a:schemeClr val="tx1"/>
                                    </a:solidFill>
                                    <a:latin typeface="Cambria Math" panose="02040503050406030204" pitchFamily="18" charset="0"/>
                                  </a:rPr>
                                </m:ctrlPr>
                              </m:fPr>
                              <m:num>
                                <m:r>
                                  <a:rPr lang="en-US" sz="4800" b="0" i="1" smtClean="0">
                                    <a:solidFill>
                                      <a:schemeClr val="tx1"/>
                                    </a:solidFill>
                                    <a:latin typeface="Cambria Math" panose="02040503050406030204" pitchFamily="18" charset="0"/>
                                  </a:rPr>
                                  <m:t>𝐸</m:t>
                                </m:r>
                              </m:num>
                              <m:den>
                                <m:r>
                                  <a:rPr lang="en-US" sz="4800" b="0" i="1" smtClean="0">
                                    <a:solidFill>
                                      <a:schemeClr val="tx1"/>
                                    </a:solidFill>
                                    <a:latin typeface="Cambria Math" panose="02040503050406030204" pitchFamily="18" charset="0"/>
                                  </a:rPr>
                                  <m:t>𝑐</m:t>
                                </m:r>
                              </m:den>
                            </m:f>
                          </m:e>
                        </m:d>
                      </m:e>
                      <m:sup>
                        <m:r>
                          <a:rPr lang="en-US" sz="4800" b="0" i="1" smtClean="0">
                            <a:solidFill>
                              <a:schemeClr val="tx1"/>
                            </a:solidFill>
                            <a:latin typeface="Cambria Math" panose="02040503050406030204" pitchFamily="18" charset="0"/>
                          </a:rPr>
                          <m:t>2</m:t>
                        </m:r>
                      </m:sup>
                    </m:sSup>
                    <m:r>
                      <a:rPr lang="en-US" sz="4800" b="0" i="1" smtClean="0">
                        <a:solidFill>
                          <a:schemeClr val="tx1"/>
                        </a:solidFill>
                        <a:latin typeface="Cambria Math" panose="02040503050406030204" pitchFamily="18" charset="0"/>
                      </a:rPr>
                      <m:t>−</m:t>
                    </m:r>
                    <m:sSup>
                      <m:sSupPr>
                        <m:ctrlPr>
                          <a:rPr lang="en-US" sz="4800" b="0" i="1" smtClean="0">
                            <a:solidFill>
                              <a:schemeClr val="tx1"/>
                            </a:solidFill>
                            <a:latin typeface="Cambria Math" panose="02040503050406030204" pitchFamily="18" charset="0"/>
                          </a:rPr>
                        </m:ctrlPr>
                      </m:sSupPr>
                      <m:e>
                        <m:d>
                          <m:dPr>
                            <m:ctrlPr>
                              <a:rPr lang="en-US" sz="4800" b="0" i="1" smtClean="0">
                                <a:solidFill>
                                  <a:schemeClr val="tx1"/>
                                </a:solidFill>
                                <a:latin typeface="Cambria Math" panose="02040503050406030204" pitchFamily="18" charset="0"/>
                              </a:rPr>
                            </m:ctrlPr>
                          </m:dPr>
                          <m:e>
                            <m:r>
                              <a:rPr lang="en-US" sz="4800" i="1" smtClean="0">
                                <a:latin typeface="Cambria Math" panose="02040503050406030204" pitchFamily="18" charset="0"/>
                              </a:rPr>
                              <m:t>𝛾</m:t>
                            </m:r>
                            <m:sSup>
                              <m:sSupPr>
                                <m:ctrlPr>
                                  <a:rPr lang="en-US" sz="4800" i="1">
                                    <a:solidFill>
                                      <a:srgbClr val="0070C0"/>
                                    </a:solidFill>
                                    <a:latin typeface="Cambria Math" panose="02040503050406030204" pitchFamily="18" charset="0"/>
                                  </a:rPr>
                                </m:ctrlPr>
                              </m:sSupPr>
                              <m:e>
                                <m:r>
                                  <a:rPr lang="en-US" sz="4800" i="1">
                                    <a:solidFill>
                                      <a:srgbClr val="0070C0"/>
                                    </a:solidFill>
                                    <a:latin typeface="Cambria Math" panose="02040503050406030204" pitchFamily="18" charset="0"/>
                                  </a:rPr>
                                  <m:t>𝑝</m:t>
                                </m:r>
                              </m:e>
                              <m:sup>
                                <m:r>
                                  <a:rPr lang="en-US" sz="4800" i="1">
                                    <a:solidFill>
                                      <a:srgbClr val="0070C0"/>
                                    </a:solidFill>
                                    <a:latin typeface="Cambria Math" panose="02040503050406030204" pitchFamily="18" charset="0"/>
                                  </a:rPr>
                                  <m:t>𝑥</m:t>
                                </m:r>
                              </m:sup>
                            </m:sSup>
                          </m:e>
                        </m:d>
                      </m:e>
                      <m:sup>
                        <m:r>
                          <a:rPr lang="en-US" sz="4800" b="0" i="1" smtClean="0">
                            <a:solidFill>
                              <a:schemeClr val="tx1"/>
                            </a:solidFill>
                            <a:latin typeface="Cambria Math" panose="02040503050406030204" pitchFamily="18" charset="0"/>
                          </a:rPr>
                          <m:t>2</m:t>
                        </m:r>
                      </m:sup>
                    </m:sSup>
                    <m:r>
                      <a:rPr lang="en-US" sz="4800" b="0" i="1" smtClean="0">
                        <a:solidFill>
                          <a:schemeClr val="tx1"/>
                        </a:solidFill>
                        <a:latin typeface="Cambria Math" panose="02040503050406030204" pitchFamily="18" charset="0"/>
                      </a:rPr>
                      <m:t>−</m:t>
                    </m:r>
                    <m:sSup>
                      <m:sSupPr>
                        <m:ctrlPr>
                          <a:rPr lang="en-US" sz="4800" b="0" i="1" smtClean="0">
                            <a:solidFill>
                              <a:schemeClr val="tx1"/>
                            </a:solidFill>
                            <a:latin typeface="Cambria Math" panose="02040503050406030204" pitchFamily="18" charset="0"/>
                          </a:rPr>
                        </m:ctrlPr>
                      </m:sSupPr>
                      <m:e>
                        <m:d>
                          <m:dPr>
                            <m:ctrlPr>
                              <a:rPr lang="en-US" sz="4800" b="0" i="1" smtClean="0">
                                <a:solidFill>
                                  <a:schemeClr val="tx1"/>
                                </a:solidFill>
                                <a:latin typeface="Cambria Math" panose="02040503050406030204" pitchFamily="18" charset="0"/>
                              </a:rPr>
                            </m:ctrlPr>
                          </m:dPr>
                          <m:e>
                            <m:r>
                              <a:rPr lang="en-US" sz="4800" i="1" smtClean="0">
                                <a:latin typeface="Cambria Math" panose="02040503050406030204" pitchFamily="18" charset="0"/>
                              </a:rPr>
                              <m:t>𝛾</m:t>
                            </m:r>
                            <m:sSup>
                              <m:sSupPr>
                                <m:ctrlPr>
                                  <a:rPr lang="en-US" sz="4800" i="1">
                                    <a:solidFill>
                                      <a:srgbClr val="0070C0"/>
                                    </a:solidFill>
                                    <a:latin typeface="Cambria Math" panose="02040503050406030204" pitchFamily="18" charset="0"/>
                                  </a:rPr>
                                </m:ctrlPr>
                              </m:sSupPr>
                              <m:e>
                                <m:r>
                                  <a:rPr lang="en-US" sz="4800" i="1">
                                    <a:solidFill>
                                      <a:srgbClr val="0070C0"/>
                                    </a:solidFill>
                                    <a:latin typeface="Cambria Math" panose="02040503050406030204" pitchFamily="18" charset="0"/>
                                  </a:rPr>
                                  <m:t>𝑝</m:t>
                                </m:r>
                              </m:e>
                              <m:sup>
                                <m:r>
                                  <a:rPr lang="en-US" sz="4800" b="0" i="1" smtClean="0">
                                    <a:solidFill>
                                      <a:srgbClr val="0070C0"/>
                                    </a:solidFill>
                                    <a:latin typeface="Cambria Math" panose="02040503050406030204" pitchFamily="18" charset="0"/>
                                  </a:rPr>
                                  <m:t>𝑦</m:t>
                                </m:r>
                              </m:sup>
                            </m:sSup>
                          </m:e>
                        </m:d>
                      </m:e>
                      <m:sup>
                        <m:r>
                          <a:rPr lang="en-US" sz="4800" b="0" i="1" smtClean="0">
                            <a:solidFill>
                              <a:schemeClr val="tx1"/>
                            </a:solidFill>
                            <a:latin typeface="Cambria Math" panose="02040503050406030204" pitchFamily="18" charset="0"/>
                          </a:rPr>
                          <m:t>2</m:t>
                        </m:r>
                      </m:sup>
                    </m:sSup>
                    <m:r>
                      <a:rPr lang="en-US" sz="4800" b="0" i="1" smtClean="0">
                        <a:solidFill>
                          <a:schemeClr val="tx1"/>
                        </a:solidFill>
                        <a:latin typeface="Cambria Math" panose="02040503050406030204" pitchFamily="18" charset="0"/>
                      </a:rPr>
                      <m:t>−</m:t>
                    </m:r>
                    <m:sSup>
                      <m:sSupPr>
                        <m:ctrlPr>
                          <a:rPr lang="en-US" sz="4800" b="0" i="1" smtClean="0">
                            <a:solidFill>
                              <a:schemeClr val="tx1"/>
                            </a:solidFill>
                            <a:latin typeface="Cambria Math" panose="02040503050406030204" pitchFamily="18" charset="0"/>
                          </a:rPr>
                        </m:ctrlPr>
                      </m:sSupPr>
                      <m:e>
                        <m:d>
                          <m:dPr>
                            <m:ctrlPr>
                              <a:rPr lang="en-US" sz="4800" b="0" i="1" smtClean="0">
                                <a:solidFill>
                                  <a:schemeClr val="tx1"/>
                                </a:solidFill>
                                <a:latin typeface="Cambria Math" panose="02040503050406030204" pitchFamily="18" charset="0"/>
                              </a:rPr>
                            </m:ctrlPr>
                          </m:dPr>
                          <m:e>
                            <m:r>
                              <a:rPr lang="en-US" sz="4800" i="1" smtClean="0">
                                <a:latin typeface="Cambria Math" panose="02040503050406030204" pitchFamily="18" charset="0"/>
                              </a:rPr>
                              <m:t>𝛾</m:t>
                            </m:r>
                            <m:sSup>
                              <m:sSupPr>
                                <m:ctrlPr>
                                  <a:rPr lang="en-US" sz="4800" i="1">
                                    <a:solidFill>
                                      <a:srgbClr val="0070C0"/>
                                    </a:solidFill>
                                    <a:latin typeface="Cambria Math" panose="02040503050406030204" pitchFamily="18" charset="0"/>
                                  </a:rPr>
                                </m:ctrlPr>
                              </m:sSupPr>
                              <m:e>
                                <m:r>
                                  <a:rPr lang="en-US" sz="4800" i="1">
                                    <a:solidFill>
                                      <a:srgbClr val="0070C0"/>
                                    </a:solidFill>
                                    <a:latin typeface="Cambria Math" panose="02040503050406030204" pitchFamily="18" charset="0"/>
                                  </a:rPr>
                                  <m:t>𝑝</m:t>
                                </m:r>
                              </m:e>
                              <m:sup>
                                <m:r>
                                  <a:rPr lang="en-US" sz="4800" b="0" i="1" smtClean="0">
                                    <a:solidFill>
                                      <a:srgbClr val="0070C0"/>
                                    </a:solidFill>
                                    <a:latin typeface="Cambria Math" panose="02040503050406030204" pitchFamily="18" charset="0"/>
                                  </a:rPr>
                                  <m:t>𝑧</m:t>
                                </m:r>
                              </m:sup>
                            </m:sSup>
                          </m:e>
                        </m:d>
                      </m:e>
                      <m:sup>
                        <m:r>
                          <a:rPr lang="en-US" sz="4800" b="0" i="1" smtClean="0">
                            <a:solidFill>
                              <a:schemeClr val="tx1"/>
                            </a:solidFill>
                            <a:latin typeface="Cambria Math" panose="02040503050406030204" pitchFamily="18" charset="0"/>
                          </a:rPr>
                          <m:t>2</m:t>
                        </m:r>
                      </m:sup>
                    </m:sSup>
                  </m:oMath>
                </a14:m>
                <a:r>
                  <a:rPr lang="en-CA" sz="4800" dirty="0">
                    <a:solidFill>
                      <a:schemeClr val="tx1"/>
                    </a:solidFill>
                  </a:rPr>
                  <a:t> </a:t>
                </a:r>
              </a:p>
              <a:p>
                <a14:m>
                  <m:oMath xmlns:m="http://schemas.openxmlformats.org/officeDocument/2006/math">
                    <m:sSup>
                      <m:sSupPr>
                        <m:ctrlPr>
                          <a:rPr lang="en-US" sz="4800" b="0" i="1" smtClean="0">
                            <a:solidFill>
                              <a:schemeClr val="tx1"/>
                            </a:solidFill>
                            <a:latin typeface="Cambria Math" panose="02040503050406030204" pitchFamily="18" charset="0"/>
                          </a:rPr>
                        </m:ctrlPr>
                      </m:sSupPr>
                      <m:e>
                        <m:r>
                          <a:rPr lang="en-US" sz="4800" b="0" i="1" smtClean="0">
                            <a:solidFill>
                              <a:schemeClr val="tx1"/>
                            </a:solidFill>
                            <a:latin typeface="Cambria Math" panose="02040503050406030204" pitchFamily="18" charset="0"/>
                          </a:rPr>
                          <m:t>𝑚</m:t>
                        </m:r>
                      </m:e>
                      <m:sup>
                        <m:r>
                          <a:rPr lang="en-US" sz="4800" b="0" i="1" smtClean="0">
                            <a:solidFill>
                              <a:schemeClr val="tx1"/>
                            </a:solidFill>
                            <a:latin typeface="Cambria Math" panose="02040503050406030204" pitchFamily="18" charset="0"/>
                          </a:rPr>
                          <m:t>2</m:t>
                        </m:r>
                      </m:sup>
                    </m:sSup>
                    <m:sSup>
                      <m:sSupPr>
                        <m:ctrlPr>
                          <a:rPr lang="en-US" sz="4800" b="0" i="1" smtClean="0">
                            <a:solidFill>
                              <a:schemeClr val="tx1"/>
                            </a:solidFill>
                            <a:latin typeface="Cambria Math" panose="02040503050406030204" pitchFamily="18" charset="0"/>
                          </a:rPr>
                        </m:ctrlPr>
                      </m:sSupPr>
                      <m:e>
                        <m:r>
                          <a:rPr lang="en-US" sz="4800" b="0" i="1" smtClean="0">
                            <a:solidFill>
                              <a:schemeClr val="tx1"/>
                            </a:solidFill>
                            <a:latin typeface="Cambria Math" panose="02040503050406030204" pitchFamily="18" charset="0"/>
                          </a:rPr>
                          <m:t>𝑐</m:t>
                        </m:r>
                      </m:e>
                      <m:sup>
                        <m:r>
                          <a:rPr lang="en-US" sz="4800" b="0" i="1" smtClean="0">
                            <a:solidFill>
                              <a:schemeClr val="tx1"/>
                            </a:solidFill>
                            <a:latin typeface="Cambria Math" panose="02040503050406030204" pitchFamily="18" charset="0"/>
                          </a:rPr>
                          <m:t>2</m:t>
                        </m:r>
                      </m:sup>
                    </m:sSup>
                    <m:r>
                      <a:rPr lang="en-US" sz="4800" b="0" i="1" smtClean="0">
                        <a:solidFill>
                          <a:schemeClr val="tx1"/>
                        </a:solidFill>
                        <a:latin typeface="Cambria Math" panose="02040503050406030204" pitchFamily="18" charset="0"/>
                      </a:rPr>
                      <m:t>=</m:t>
                    </m:r>
                    <m:f>
                      <m:fPr>
                        <m:ctrlPr>
                          <a:rPr lang="en-US" sz="4800" b="0" i="1" smtClean="0">
                            <a:solidFill>
                              <a:schemeClr val="tx1"/>
                            </a:solidFill>
                            <a:latin typeface="Cambria Math" panose="02040503050406030204" pitchFamily="18" charset="0"/>
                          </a:rPr>
                        </m:ctrlPr>
                      </m:fPr>
                      <m:num>
                        <m:sSup>
                          <m:sSupPr>
                            <m:ctrlPr>
                              <a:rPr lang="en-US" sz="4800" b="0" i="1" smtClean="0">
                                <a:solidFill>
                                  <a:schemeClr val="tx1"/>
                                </a:solidFill>
                                <a:latin typeface="Cambria Math" panose="02040503050406030204" pitchFamily="18" charset="0"/>
                              </a:rPr>
                            </m:ctrlPr>
                          </m:sSupPr>
                          <m:e>
                            <m:r>
                              <a:rPr lang="en-US" sz="4800" b="0" i="1" smtClean="0">
                                <a:solidFill>
                                  <a:schemeClr val="tx1"/>
                                </a:solidFill>
                                <a:latin typeface="Cambria Math" panose="02040503050406030204" pitchFamily="18" charset="0"/>
                              </a:rPr>
                              <m:t>𝐸</m:t>
                            </m:r>
                          </m:e>
                          <m:sup>
                            <m:r>
                              <a:rPr lang="en-US" sz="4800" b="0" i="1" smtClean="0">
                                <a:solidFill>
                                  <a:schemeClr val="tx1"/>
                                </a:solidFill>
                                <a:latin typeface="Cambria Math" panose="02040503050406030204" pitchFamily="18" charset="0"/>
                              </a:rPr>
                              <m:t>2</m:t>
                            </m:r>
                          </m:sup>
                        </m:sSup>
                      </m:num>
                      <m:den>
                        <m:sSup>
                          <m:sSupPr>
                            <m:ctrlPr>
                              <a:rPr lang="en-US" sz="4800" b="0" i="1" smtClean="0">
                                <a:solidFill>
                                  <a:schemeClr val="tx1"/>
                                </a:solidFill>
                                <a:latin typeface="Cambria Math" panose="02040503050406030204" pitchFamily="18" charset="0"/>
                              </a:rPr>
                            </m:ctrlPr>
                          </m:sSupPr>
                          <m:e>
                            <m:r>
                              <a:rPr lang="en-US" sz="4800" b="0" i="1" smtClean="0">
                                <a:solidFill>
                                  <a:schemeClr val="tx1"/>
                                </a:solidFill>
                                <a:latin typeface="Cambria Math" panose="02040503050406030204" pitchFamily="18" charset="0"/>
                              </a:rPr>
                              <m:t>𝑐</m:t>
                            </m:r>
                          </m:e>
                          <m:sup>
                            <m:r>
                              <a:rPr lang="en-US" sz="4800" b="0" i="1" smtClean="0">
                                <a:solidFill>
                                  <a:schemeClr val="tx1"/>
                                </a:solidFill>
                                <a:latin typeface="Cambria Math" panose="02040503050406030204" pitchFamily="18" charset="0"/>
                              </a:rPr>
                              <m:t>2</m:t>
                            </m:r>
                          </m:sup>
                        </m:sSup>
                      </m:den>
                    </m:f>
                    <m:r>
                      <a:rPr lang="en-US" sz="4800" b="0" i="1" smtClean="0">
                        <a:solidFill>
                          <a:schemeClr val="tx1"/>
                        </a:solidFill>
                        <a:latin typeface="Cambria Math" panose="02040503050406030204" pitchFamily="18" charset="0"/>
                      </a:rPr>
                      <m:t>−</m:t>
                    </m:r>
                    <m:sSup>
                      <m:sSupPr>
                        <m:ctrlPr>
                          <a:rPr lang="en-US" sz="4800" i="1">
                            <a:latin typeface="Cambria Math" panose="02040503050406030204" pitchFamily="18" charset="0"/>
                          </a:rPr>
                        </m:ctrlPr>
                      </m:sSupPr>
                      <m:e>
                        <m:r>
                          <a:rPr lang="en-US" sz="4800" i="1">
                            <a:latin typeface="Cambria Math" panose="02040503050406030204" pitchFamily="18" charset="0"/>
                          </a:rPr>
                          <m:t>𝛾</m:t>
                        </m:r>
                      </m:e>
                      <m:sup>
                        <m:r>
                          <a:rPr lang="en-US" sz="4800" i="1">
                            <a:latin typeface="Cambria Math" panose="02040503050406030204" pitchFamily="18" charset="0"/>
                          </a:rPr>
                          <m:t>2</m:t>
                        </m:r>
                      </m:sup>
                    </m:sSup>
                    <m:sSup>
                      <m:sSupPr>
                        <m:ctrlPr>
                          <a:rPr lang="en-US" sz="4800" b="0" i="1" smtClean="0">
                            <a:solidFill>
                              <a:schemeClr val="tx1"/>
                            </a:solidFill>
                            <a:latin typeface="Cambria Math" panose="02040503050406030204" pitchFamily="18" charset="0"/>
                          </a:rPr>
                        </m:ctrlPr>
                      </m:sSupPr>
                      <m:e>
                        <m:r>
                          <a:rPr lang="en-US" sz="4800" b="0" i="1" smtClean="0">
                            <a:solidFill>
                              <a:srgbClr val="0070C0"/>
                            </a:solidFill>
                            <a:latin typeface="Cambria Math" panose="02040503050406030204" pitchFamily="18" charset="0"/>
                          </a:rPr>
                          <m:t>𝑝</m:t>
                        </m:r>
                      </m:e>
                      <m:sup>
                        <m:r>
                          <a:rPr lang="en-US" sz="4800" b="0" i="1" smtClean="0">
                            <a:solidFill>
                              <a:schemeClr val="tx1"/>
                            </a:solidFill>
                            <a:latin typeface="Cambria Math" panose="02040503050406030204" pitchFamily="18" charset="0"/>
                          </a:rPr>
                          <m:t>2</m:t>
                        </m:r>
                      </m:sup>
                    </m:sSup>
                  </m:oMath>
                </a14:m>
                <a:r>
                  <a:rPr lang="en-CA" sz="4800" dirty="0">
                    <a:solidFill>
                      <a:schemeClr val="tx1"/>
                    </a:solidFill>
                  </a:rPr>
                  <a:t> </a:t>
                </a:r>
              </a:p>
              <a:p>
                <a14:m>
                  <m:oMath xmlns:m="http://schemas.openxmlformats.org/officeDocument/2006/math">
                    <m:sSup>
                      <m:sSupPr>
                        <m:ctrlPr>
                          <a:rPr lang="en-US" sz="4800" b="0" i="1" smtClean="0">
                            <a:solidFill>
                              <a:schemeClr val="tx1"/>
                            </a:solidFill>
                            <a:latin typeface="Cambria Math" panose="02040503050406030204" pitchFamily="18" charset="0"/>
                          </a:rPr>
                        </m:ctrlPr>
                      </m:sSupPr>
                      <m:e>
                        <m:r>
                          <a:rPr lang="en-US" sz="4800" b="0" i="1" smtClean="0">
                            <a:solidFill>
                              <a:schemeClr val="tx1"/>
                            </a:solidFill>
                            <a:latin typeface="Cambria Math" panose="02040503050406030204" pitchFamily="18" charset="0"/>
                          </a:rPr>
                          <m:t>𝑚</m:t>
                        </m:r>
                      </m:e>
                      <m:sup>
                        <m:r>
                          <a:rPr lang="en-US" sz="4800" b="0" i="1" smtClean="0">
                            <a:solidFill>
                              <a:schemeClr val="tx1"/>
                            </a:solidFill>
                            <a:latin typeface="Cambria Math" panose="02040503050406030204" pitchFamily="18" charset="0"/>
                          </a:rPr>
                          <m:t>2</m:t>
                        </m:r>
                      </m:sup>
                    </m:sSup>
                    <m:sSup>
                      <m:sSupPr>
                        <m:ctrlPr>
                          <a:rPr lang="en-US" sz="4800" b="0" i="1" smtClean="0">
                            <a:solidFill>
                              <a:schemeClr val="tx1"/>
                            </a:solidFill>
                            <a:latin typeface="Cambria Math" panose="02040503050406030204" pitchFamily="18" charset="0"/>
                          </a:rPr>
                        </m:ctrlPr>
                      </m:sSupPr>
                      <m:e>
                        <m:r>
                          <a:rPr lang="en-US" sz="4800" b="0" i="1" smtClean="0">
                            <a:solidFill>
                              <a:schemeClr val="tx1"/>
                            </a:solidFill>
                            <a:latin typeface="Cambria Math" panose="02040503050406030204" pitchFamily="18" charset="0"/>
                          </a:rPr>
                          <m:t>𝑐</m:t>
                        </m:r>
                      </m:e>
                      <m:sup>
                        <m:r>
                          <a:rPr lang="en-US" sz="4800" b="0" i="1" smtClean="0">
                            <a:solidFill>
                              <a:schemeClr val="tx1"/>
                            </a:solidFill>
                            <a:latin typeface="Cambria Math" panose="02040503050406030204" pitchFamily="18" charset="0"/>
                          </a:rPr>
                          <m:t>4</m:t>
                        </m:r>
                      </m:sup>
                    </m:sSup>
                    <m:r>
                      <a:rPr lang="en-US" sz="4800" b="0" i="1" smtClean="0">
                        <a:solidFill>
                          <a:schemeClr val="tx1"/>
                        </a:solidFill>
                        <a:latin typeface="Cambria Math" panose="02040503050406030204" pitchFamily="18" charset="0"/>
                      </a:rPr>
                      <m:t>=</m:t>
                    </m:r>
                    <m:sSup>
                      <m:sSupPr>
                        <m:ctrlPr>
                          <a:rPr lang="en-US" sz="4800" b="0" i="1" smtClean="0">
                            <a:solidFill>
                              <a:schemeClr val="tx1"/>
                            </a:solidFill>
                            <a:latin typeface="Cambria Math" panose="02040503050406030204" pitchFamily="18" charset="0"/>
                          </a:rPr>
                        </m:ctrlPr>
                      </m:sSupPr>
                      <m:e>
                        <m:r>
                          <a:rPr lang="en-US" sz="4800" b="0" i="1" smtClean="0">
                            <a:solidFill>
                              <a:schemeClr val="tx1"/>
                            </a:solidFill>
                            <a:latin typeface="Cambria Math" panose="02040503050406030204" pitchFamily="18" charset="0"/>
                          </a:rPr>
                          <m:t>𝐸</m:t>
                        </m:r>
                      </m:e>
                      <m:sup>
                        <m:r>
                          <a:rPr lang="en-US" sz="4800" b="0" i="1" smtClean="0">
                            <a:solidFill>
                              <a:schemeClr val="tx1"/>
                            </a:solidFill>
                            <a:latin typeface="Cambria Math" panose="02040503050406030204" pitchFamily="18" charset="0"/>
                          </a:rPr>
                          <m:t>2</m:t>
                        </m:r>
                      </m:sup>
                    </m:sSup>
                    <m:r>
                      <a:rPr lang="en-US" sz="4800" b="0" i="1" smtClean="0">
                        <a:solidFill>
                          <a:schemeClr val="tx1"/>
                        </a:solidFill>
                        <a:latin typeface="Cambria Math" panose="02040503050406030204" pitchFamily="18" charset="0"/>
                      </a:rPr>
                      <m:t>−</m:t>
                    </m:r>
                    <m:sSup>
                      <m:sSupPr>
                        <m:ctrlPr>
                          <a:rPr lang="en-US" sz="4800" i="1">
                            <a:latin typeface="Cambria Math" panose="02040503050406030204" pitchFamily="18" charset="0"/>
                          </a:rPr>
                        </m:ctrlPr>
                      </m:sSupPr>
                      <m:e>
                        <m:r>
                          <a:rPr lang="en-US" sz="4800" i="1">
                            <a:latin typeface="Cambria Math" panose="02040503050406030204" pitchFamily="18" charset="0"/>
                          </a:rPr>
                          <m:t>𝛾</m:t>
                        </m:r>
                      </m:e>
                      <m:sup>
                        <m:r>
                          <a:rPr lang="en-US" sz="4800" i="1">
                            <a:latin typeface="Cambria Math" panose="02040503050406030204" pitchFamily="18" charset="0"/>
                          </a:rPr>
                          <m:t>2</m:t>
                        </m:r>
                      </m:sup>
                    </m:sSup>
                    <m:sSup>
                      <m:sSupPr>
                        <m:ctrlPr>
                          <a:rPr lang="en-US" sz="4800" b="0" i="1" smtClean="0">
                            <a:solidFill>
                              <a:schemeClr val="tx1"/>
                            </a:solidFill>
                            <a:latin typeface="Cambria Math" panose="02040503050406030204" pitchFamily="18" charset="0"/>
                          </a:rPr>
                        </m:ctrlPr>
                      </m:sSupPr>
                      <m:e>
                        <m:r>
                          <a:rPr lang="en-US" sz="4800" b="0" i="1" smtClean="0">
                            <a:solidFill>
                              <a:srgbClr val="0070C0"/>
                            </a:solidFill>
                            <a:latin typeface="Cambria Math" panose="02040503050406030204" pitchFamily="18" charset="0"/>
                          </a:rPr>
                          <m:t>𝑝</m:t>
                        </m:r>
                      </m:e>
                      <m:sup>
                        <m:r>
                          <a:rPr lang="en-US" sz="4800" b="0" i="1" smtClean="0">
                            <a:solidFill>
                              <a:schemeClr val="tx1"/>
                            </a:solidFill>
                            <a:latin typeface="Cambria Math" panose="02040503050406030204" pitchFamily="18" charset="0"/>
                          </a:rPr>
                          <m:t>2</m:t>
                        </m:r>
                      </m:sup>
                    </m:sSup>
                    <m:sSup>
                      <m:sSupPr>
                        <m:ctrlPr>
                          <a:rPr lang="en-US" sz="4800" b="0" i="1" smtClean="0">
                            <a:solidFill>
                              <a:schemeClr val="tx1"/>
                            </a:solidFill>
                            <a:latin typeface="Cambria Math" panose="02040503050406030204" pitchFamily="18" charset="0"/>
                          </a:rPr>
                        </m:ctrlPr>
                      </m:sSupPr>
                      <m:e>
                        <m:r>
                          <a:rPr lang="en-US" sz="4800" b="0" i="1" smtClean="0">
                            <a:solidFill>
                              <a:schemeClr val="tx1"/>
                            </a:solidFill>
                            <a:latin typeface="Cambria Math" panose="02040503050406030204" pitchFamily="18" charset="0"/>
                          </a:rPr>
                          <m:t>𝑐</m:t>
                        </m:r>
                      </m:e>
                      <m:sup>
                        <m:r>
                          <a:rPr lang="en-US" sz="4800" b="0" i="1" smtClean="0">
                            <a:solidFill>
                              <a:schemeClr val="tx1"/>
                            </a:solidFill>
                            <a:latin typeface="Cambria Math" panose="02040503050406030204" pitchFamily="18" charset="0"/>
                          </a:rPr>
                          <m:t>2</m:t>
                        </m:r>
                      </m:sup>
                    </m:sSup>
                  </m:oMath>
                </a14:m>
                <a:r>
                  <a:rPr lang="en-CA" sz="4800" dirty="0">
                    <a:solidFill>
                      <a:schemeClr val="tx1"/>
                    </a:solidFill>
                  </a:rPr>
                  <a:t>  </a:t>
                </a:r>
              </a:p>
            </p:txBody>
          </p:sp>
        </mc:Choice>
        <mc:Fallback xmlns="">
          <p:sp>
            <p:nvSpPr>
              <p:cNvPr id="10" name="TextBox 9">
                <a:extLst>
                  <a:ext uri="{FF2B5EF4-FFF2-40B4-BE49-F238E27FC236}">
                    <a16:creationId xmlns:a16="http://schemas.microsoft.com/office/drawing/2014/main" id="{306CB3A8-3EC9-4D70-ADF8-650F943F102B}"/>
                  </a:ext>
                </a:extLst>
              </p:cNvPr>
              <p:cNvSpPr txBox="1">
                <a:spLocks noRot="1" noChangeAspect="1" noMove="1" noResize="1" noEditPoints="1" noAdjustHandles="1" noChangeArrowheads="1" noChangeShapeType="1" noTextEdit="1"/>
              </p:cNvSpPr>
              <p:nvPr/>
            </p:nvSpPr>
            <p:spPr>
              <a:xfrm>
                <a:off x="171450" y="2647950"/>
                <a:ext cx="11277600" cy="4062522"/>
              </a:xfrm>
              <a:prstGeom prst="rect">
                <a:avLst/>
              </a:prstGeom>
              <a:blipFill>
                <a:blip r:embed="rId4"/>
                <a:stretch>
                  <a:fillRect/>
                </a:stretch>
              </a:blipFill>
              <a:ln>
                <a:no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DDC79510-8BA8-4BC7-B0F5-8322B73481A6}"/>
                  </a:ext>
                </a:extLst>
              </p:cNvPr>
              <p:cNvSpPr txBox="1"/>
              <p:nvPr/>
            </p:nvSpPr>
            <p:spPr>
              <a:xfrm>
                <a:off x="133350" y="57150"/>
                <a:ext cx="12668250" cy="1879745"/>
              </a:xfrm>
              <a:prstGeom prst="rect">
                <a:avLst/>
              </a:prstGeom>
              <a:noFill/>
              <a:ln>
                <a:noFill/>
              </a:ln>
            </p:spPr>
            <p:txBody>
              <a:bodyPr wrap="square" rtlCol="0">
                <a:spAutoFit/>
              </a:bodyPr>
              <a:lstStyle/>
              <a:p>
                <a:pPr/>
                <a14:m>
                  <m:oMathPara xmlns:m="http://schemas.openxmlformats.org/officeDocument/2006/math">
                    <m:oMathParaPr>
                      <m:jc m:val="left"/>
                    </m:oMathParaPr>
                    <m:oMath xmlns:m="http://schemas.openxmlformats.org/officeDocument/2006/math">
                      <m:acc>
                        <m:accPr>
                          <m:chr m:val="⃗"/>
                          <m:ctrlPr>
                            <a:rPr lang="en-US" sz="5000" b="0" i="1" smtClean="0">
                              <a:solidFill>
                                <a:srgbClr val="7030A0"/>
                              </a:solidFill>
                              <a:latin typeface="Cambria Math" panose="02040503050406030204" pitchFamily="18" charset="0"/>
                            </a:rPr>
                          </m:ctrlPr>
                        </m:accPr>
                        <m:e>
                          <m:r>
                            <a:rPr lang="en-US" sz="5000" b="0" i="1" smtClean="0">
                              <a:solidFill>
                                <a:srgbClr val="7030A0"/>
                              </a:solidFill>
                              <a:latin typeface="Cambria Math" panose="02040503050406030204" pitchFamily="18" charset="0"/>
                            </a:rPr>
                            <m:t>𝑈</m:t>
                          </m:r>
                        </m:e>
                      </m:acc>
                      <m:r>
                        <a:rPr lang="en-US" sz="5000" b="0" i="1" smtClean="0">
                          <a:solidFill>
                            <a:schemeClr val="tx1"/>
                          </a:solidFill>
                          <a:latin typeface="Cambria Math" panose="02040503050406030204" pitchFamily="18" charset="0"/>
                        </a:rPr>
                        <m:t>⋅</m:t>
                      </m:r>
                      <m:acc>
                        <m:accPr>
                          <m:chr m:val="⃗"/>
                          <m:ctrlPr>
                            <a:rPr lang="en-US" sz="5000" b="0" i="1" smtClean="0">
                              <a:solidFill>
                                <a:srgbClr val="7030A0"/>
                              </a:solidFill>
                              <a:latin typeface="Cambria Math" panose="02040503050406030204" pitchFamily="18" charset="0"/>
                            </a:rPr>
                          </m:ctrlPr>
                        </m:accPr>
                        <m:e>
                          <m:r>
                            <a:rPr lang="en-US" sz="5000" b="0" i="1" smtClean="0">
                              <a:solidFill>
                                <a:srgbClr val="7030A0"/>
                              </a:solidFill>
                              <a:latin typeface="Cambria Math" panose="02040503050406030204" pitchFamily="18" charset="0"/>
                            </a:rPr>
                            <m:t>𝑈</m:t>
                          </m:r>
                        </m:e>
                      </m:acc>
                      <m:r>
                        <a:rPr lang="en-US" sz="5000" b="0" i="1" smtClean="0">
                          <a:solidFill>
                            <a:schemeClr val="tx1"/>
                          </a:solidFill>
                          <a:latin typeface="Cambria Math" panose="02040503050406030204" pitchFamily="18" charset="0"/>
                        </a:rPr>
                        <m:t>=</m:t>
                      </m:r>
                      <m:sSup>
                        <m:sSupPr>
                          <m:ctrlPr>
                            <a:rPr lang="en-US" sz="5000" b="0" i="1" smtClean="0">
                              <a:solidFill>
                                <a:schemeClr val="tx1"/>
                              </a:solidFill>
                              <a:latin typeface="Cambria Math" panose="02040503050406030204" pitchFamily="18" charset="0"/>
                            </a:rPr>
                          </m:ctrlPr>
                        </m:sSupPr>
                        <m:e>
                          <m:r>
                            <a:rPr lang="en-US" sz="5000" b="0" i="1" smtClean="0">
                              <a:solidFill>
                                <a:schemeClr val="tx1"/>
                              </a:solidFill>
                              <a:latin typeface="Cambria Math" panose="02040503050406030204" pitchFamily="18" charset="0"/>
                            </a:rPr>
                            <m:t>𝑐</m:t>
                          </m:r>
                        </m:e>
                        <m:sup>
                          <m:r>
                            <a:rPr lang="en-US" sz="5000" b="0" i="1" smtClean="0">
                              <a:solidFill>
                                <a:schemeClr val="tx1"/>
                              </a:solidFill>
                              <a:latin typeface="Cambria Math" panose="02040503050406030204" pitchFamily="18" charset="0"/>
                            </a:rPr>
                            <m:t>2</m:t>
                          </m:r>
                        </m:sup>
                      </m:sSup>
                    </m:oMath>
                  </m:oMathPara>
                </a14:m>
                <a:endParaRPr lang="en-CA" sz="5000" dirty="0">
                  <a:solidFill>
                    <a:schemeClr val="tx1"/>
                  </a:solidFill>
                </a:endParaRPr>
              </a:p>
              <a:p>
                <a:pPr/>
                <a14:m>
                  <m:oMathPara xmlns:m="http://schemas.openxmlformats.org/officeDocument/2006/math">
                    <m:oMathParaPr>
                      <m:jc m:val="left"/>
                    </m:oMathParaPr>
                    <m:oMath xmlns:m="http://schemas.openxmlformats.org/officeDocument/2006/math">
                      <m:acc>
                        <m:accPr>
                          <m:chr m:val="⃗"/>
                          <m:ctrlPr>
                            <a:rPr lang="en-US" sz="5000" b="0" i="1" smtClean="0">
                              <a:solidFill>
                                <a:srgbClr val="7030A0"/>
                              </a:solidFill>
                              <a:latin typeface="Cambria Math" panose="02040503050406030204" pitchFamily="18" charset="0"/>
                            </a:rPr>
                          </m:ctrlPr>
                        </m:accPr>
                        <m:e>
                          <m:r>
                            <a:rPr lang="en-US" sz="5000" b="0" i="1" smtClean="0">
                              <a:solidFill>
                                <a:srgbClr val="7030A0"/>
                              </a:solidFill>
                              <a:latin typeface="Cambria Math" panose="02040503050406030204" pitchFamily="18" charset="0"/>
                            </a:rPr>
                            <m:t>𝑃</m:t>
                          </m:r>
                        </m:e>
                      </m:acc>
                      <m:r>
                        <a:rPr lang="en-US" sz="5000" b="0" i="1" smtClean="0">
                          <a:solidFill>
                            <a:schemeClr val="tx1"/>
                          </a:solidFill>
                          <a:latin typeface="Cambria Math" panose="02040503050406030204" pitchFamily="18" charset="0"/>
                        </a:rPr>
                        <m:t>⋅</m:t>
                      </m:r>
                      <m:acc>
                        <m:accPr>
                          <m:chr m:val="⃗"/>
                          <m:ctrlPr>
                            <a:rPr lang="en-US" sz="5000" b="0" i="1" smtClean="0">
                              <a:solidFill>
                                <a:srgbClr val="7030A0"/>
                              </a:solidFill>
                              <a:latin typeface="Cambria Math" panose="02040503050406030204" pitchFamily="18" charset="0"/>
                            </a:rPr>
                          </m:ctrlPr>
                        </m:accPr>
                        <m:e>
                          <m:r>
                            <a:rPr lang="en-US" sz="5000" b="0" i="1" smtClean="0">
                              <a:solidFill>
                                <a:srgbClr val="7030A0"/>
                              </a:solidFill>
                              <a:latin typeface="Cambria Math" panose="02040503050406030204" pitchFamily="18" charset="0"/>
                            </a:rPr>
                            <m:t>𝑃</m:t>
                          </m:r>
                        </m:e>
                      </m:acc>
                      <m:r>
                        <a:rPr lang="en-US" sz="5000" b="0" i="1" smtClean="0">
                          <a:solidFill>
                            <a:schemeClr val="tx1"/>
                          </a:solidFill>
                          <a:latin typeface="Cambria Math" panose="02040503050406030204" pitchFamily="18" charset="0"/>
                        </a:rPr>
                        <m:t>=</m:t>
                      </m:r>
                      <m:d>
                        <m:dPr>
                          <m:ctrlPr>
                            <a:rPr lang="en-US" sz="5000" b="0" i="1" smtClean="0">
                              <a:solidFill>
                                <a:schemeClr val="tx1"/>
                              </a:solidFill>
                              <a:latin typeface="Cambria Math" panose="02040503050406030204" pitchFamily="18" charset="0"/>
                            </a:rPr>
                          </m:ctrlPr>
                        </m:dPr>
                        <m:e>
                          <m:r>
                            <a:rPr lang="en-US" sz="5000" b="0" i="1" smtClean="0">
                              <a:solidFill>
                                <a:schemeClr val="tx1"/>
                              </a:solidFill>
                              <a:latin typeface="Cambria Math" panose="02040503050406030204" pitchFamily="18" charset="0"/>
                            </a:rPr>
                            <m:t>𝑚</m:t>
                          </m:r>
                          <m:acc>
                            <m:accPr>
                              <m:chr m:val="⃗"/>
                              <m:ctrlPr>
                                <a:rPr lang="en-US" sz="5000" b="0" i="1" smtClean="0">
                                  <a:solidFill>
                                    <a:srgbClr val="7030A0"/>
                                  </a:solidFill>
                                  <a:latin typeface="Cambria Math" panose="02040503050406030204" pitchFamily="18" charset="0"/>
                                </a:rPr>
                              </m:ctrlPr>
                            </m:accPr>
                            <m:e>
                              <m:r>
                                <a:rPr lang="en-US" sz="5000" b="0" i="1" smtClean="0">
                                  <a:solidFill>
                                    <a:srgbClr val="7030A0"/>
                                  </a:solidFill>
                                  <a:latin typeface="Cambria Math" panose="02040503050406030204" pitchFamily="18" charset="0"/>
                                </a:rPr>
                                <m:t>𝑈</m:t>
                              </m:r>
                            </m:e>
                          </m:acc>
                        </m:e>
                      </m:d>
                      <m:r>
                        <a:rPr lang="en-US" sz="5000" b="0" i="1" smtClean="0">
                          <a:solidFill>
                            <a:schemeClr val="tx1"/>
                          </a:solidFill>
                          <a:latin typeface="Cambria Math" panose="02040503050406030204" pitchFamily="18" charset="0"/>
                        </a:rPr>
                        <m:t>⋅</m:t>
                      </m:r>
                      <m:d>
                        <m:dPr>
                          <m:ctrlPr>
                            <a:rPr lang="en-US" sz="5000" b="0" i="1" smtClean="0">
                              <a:solidFill>
                                <a:schemeClr val="tx1"/>
                              </a:solidFill>
                              <a:latin typeface="Cambria Math" panose="02040503050406030204" pitchFamily="18" charset="0"/>
                            </a:rPr>
                          </m:ctrlPr>
                        </m:dPr>
                        <m:e>
                          <m:r>
                            <a:rPr lang="en-US" sz="5000" b="0" i="1" smtClean="0">
                              <a:solidFill>
                                <a:schemeClr val="tx1"/>
                              </a:solidFill>
                              <a:latin typeface="Cambria Math" panose="02040503050406030204" pitchFamily="18" charset="0"/>
                            </a:rPr>
                            <m:t>𝑚</m:t>
                          </m:r>
                          <m:acc>
                            <m:accPr>
                              <m:chr m:val="⃗"/>
                              <m:ctrlPr>
                                <a:rPr lang="en-US" sz="5000" b="0" i="1" smtClean="0">
                                  <a:solidFill>
                                    <a:srgbClr val="7030A0"/>
                                  </a:solidFill>
                                  <a:latin typeface="Cambria Math" panose="02040503050406030204" pitchFamily="18" charset="0"/>
                                </a:rPr>
                              </m:ctrlPr>
                            </m:accPr>
                            <m:e>
                              <m:r>
                                <a:rPr lang="en-US" sz="5000" b="0" i="1" smtClean="0">
                                  <a:solidFill>
                                    <a:srgbClr val="7030A0"/>
                                  </a:solidFill>
                                  <a:latin typeface="Cambria Math" panose="02040503050406030204" pitchFamily="18" charset="0"/>
                                </a:rPr>
                                <m:t>𝑈</m:t>
                              </m:r>
                            </m:e>
                          </m:acc>
                        </m:e>
                      </m:d>
                      <m:r>
                        <a:rPr lang="en-US" sz="5000" b="0" i="1" smtClean="0">
                          <a:solidFill>
                            <a:schemeClr val="tx1"/>
                          </a:solidFill>
                          <a:latin typeface="Cambria Math" panose="02040503050406030204" pitchFamily="18" charset="0"/>
                        </a:rPr>
                        <m:t>=</m:t>
                      </m:r>
                      <m:sSup>
                        <m:sSupPr>
                          <m:ctrlPr>
                            <a:rPr lang="en-US" sz="5000" b="0" i="1" smtClean="0">
                              <a:solidFill>
                                <a:schemeClr val="tx1"/>
                              </a:solidFill>
                              <a:latin typeface="Cambria Math" panose="02040503050406030204" pitchFamily="18" charset="0"/>
                            </a:rPr>
                          </m:ctrlPr>
                        </m:sSupPr>
                        <m:e>
                          <m:r>
                            <a:rPr lang="en-US" sz="5000" b="0" i="1" smtClean="0">
                              <a:solidFill>
                                <a:schemeClr val="tx1"/>
                              </a:solidFill>
                              <a:latin typeface="Cambria Math" panose="02040503050406030204" pitchFamily="18" charset="0"/>
                            </a:rPr>
                            <m:t>𝑚</m:t>
                          </m:r>
                        </m:e>
                        <m:sup>
                          <m:r>
                            <a:rPr lang="en-US" sz="5000" b="0" i="1" smtClean="0">
                              <a:solidFill>
                                <a:schemeClr val="tx1"/>
                              </a:solidFill>
                              <a:latin typeface="Cambria Math" panose="02040503050406030204" pitchFamily="18" charset="0"/>
                            </a:rPr>
                            <m:t>2</m:t>
                          </m:r>
                        </m:sup>
                      </m:sSup>
                      <m:d>
                        <m:dPr>
                          <m:ctrlPr>
                            <a:rPr lang="en-US" sz="5000" b="0" i="1" smtClean="0">
                              <a:solidFill>
                                <a:schemeClr val="tx1"/>
                              </a:solidFill>
                              <a:latin typeface="Cambria Math" panose="02040503050406030204" pitchFamily="18" charset="0"/>
                            </a:rPr>
                          </m:ctrlPr>
                        </m:dPr>
                        <m:e>
                          <m:acc>
                            <m:accPr>
                              <m:chr m:val="⃗"/>
                              <m:ctrlPr>
                                <a:rPr lang="en-US" sz="5000" b="0" i="1" smtClean="0">
                                  <a:solidFill>
                                    <a:srgbClr val="7030A0"/>
                                  </a:solidFill>
                                  <a:latin typeface="Cambria Math" panose="02040503050406030204" pitchFamily="18" charset="0"/>
                                </a:rPr>
                              </m:ctrlPr>
                            </m:accPr>
                            <m:e>
                              <m:r>
                                <a:rPr lang="en-US" sz="5000" b="0" i="1" smtClean="0">
                                  <a:solidFill>
                                    <a:srgbClr val="7030A0"/>
                                  </a:solidFill>
                                  <a:latin typeface="Cambria Math" panose="02040503050406030204" pitchFamily="18" charset="0"/>
                                </a:rPr>
                                <m:t>𝑈</m:t>
                              </m:r>
                            </m:e>
                          </m:acc>
                          <m:r>
                            <a:rPr lang="en-US" sz="5000" b="0" i="1" smtClean="0">
                              <a:solidFill>
                                <a:schemeClr val="tx1"/>
                              </a:solidFill>
                              <a:latin typeface="Cambria Math" panose="02040503050406030204" pitchFamily="18" charset="0"/>
                            </a:rPr>
                            <m:t>⋅</m:t>
                          </m:r>
                          <m:acc>
                            <m:accPr>
                              <m:chr m:val="⃗"/>
                              <m:ctrlPr>
                                <a:rPr lang="en-US" sz="5000" b="0" i="1" smtClean="0">
                                  <a:solidFill>
                                    <a:srgbClr val="7030A0"/>
                                  </a:solidFill>
                                  <a:latin typeface="Cambria Math" panose="02040503050406030204" pitchFamily="18" charset="0"/>
                                </a:rPr>
                              </m:ctrlPr>
                            </m:accPr>
                            <m:e>
                              <m:r>
                                <a:rPr lang="en-US" sz="5000" b="0" i="1" smtClean="0">
                                  <a:solidFill>
                                    <a:srgbClr val="7030A0"/>
                                  </a:solidFill>
                                  <a:latin typeface="Cambria Math" panose="02040503050406030204" pitchFamily="18" charset="0"/>
                                </a:rPr>
                                <m:t>𝑈</m:t>
                              </m:r>
                            </m:e>
                          </m:acc>
                        </m:e>
                      </m:d>
                      <m:r>
                        <a:rPr lang="en-US" sz="5000" b="0" i="1" smtClean="0">
                          <a:solidFill>
                            <a:schemeClr val="tx1"/>
                          </a:solidFill>
                          <a:latin typeface="Cambria Math" panose="02040503050406030204" pitchFamily="18" charset="0"/>
                        </a:rPr>
                        <m:t>=</m:t>
                      </m:r>
                      <m:sSup>
                        <m:sSupPr>
                          <m:ctrlPr>
                            <a:rPr lang="en-US" sz="5000" b="0" i="1" smtClean="0">
                              <a:solidFill>
                                <a:schemeClr val="tx1"/>
                              </a:solidFill>
                              <a:latin typeface="Cambria Math" panose="02040503050406030204" pitchFamily="18" charset="0"/>
                            </a:rPr>
                          </m:ctrlPr>
                        </m:sSupPr>
                        <m:e>
                          <m:r>
                            <a:rPr lang="en-US" sz="5000" b="0" i="1" smtClean="0">
                              <a:solidFill>
                                <a:schemeClr val="tx1"/>
                              </a:solidFill>
                              <a:latin typeface="Cambria Math" panose="02040503050406030204" pitchFamily="18" charset="0"/>
                            </a:rPr>
                            <m:t>𝑚</m:t>
                          </m:r>
                        </m:e>
                        <m:sup>
                          <m:r>
                            <a:rPr lang="en-US" sz="5000" b="0" i="1" smtClean="0">
                              <a:solidFill>
                                <a:schemeClr val="tx1"/>
                              </a:solidFill>
                              <a:latin typeface="Cambria Math" panose="02040503050406030204" pitchFamily="18" charset="0"/>
                            </a:rPr>
                            <m:t>2</m:t>
                          </m:r>
                        </m:sup>
                      </m:sSup>
                      <m:sSup>
                        <m:sSupPr>
                          <m:ctrlPr>
                            <a:rPr lang="en-US" sz="5000" b="0" i="1" smtClean="0">
                              <a:solidFill>
                                <a:schemeClr val="tx1"/>
                              </a:solidFill>
                              <a:latin typeface="Cambria Math" panose="02040503050406030204" pitchFamily="18" charset="0"/>
                            </a:rPr>
                          </m:ctrlPr>
                        </m:sSupPr>
                        <m:e>
                          <m:r>
                            <a:rPr lang="en-US" sz="5000" b="0" i="1" smtClean="0">
                              <a:solidFill>
                                <a:schemeClr val="tx1"/>
                              </a:solidFill>
                              <a:latin typeface="Cambria Math" panose="02040503050406030204" pitchFamily="18" charset="0"/>
                            </a:rPr>
                            <m:t>𝑐</m:t>
                          </m:r>
                        </m:e>
                        <m:sup>
                          <m:r>
                            <a:rPr lang="en-US" sz="5000" b="0" i="1" smtClean="0">
                              <a:solidFill>
                                <a:schemeClr val="tx1"/>
                              </a:solidFill>
                              <a:latin typeface="Cambria Math" panose="02040503050406030204" pitchFamily="18" charset="0"/>
                            </a:rPr>
                            <m:t>2</m:t>
                          </m:r>
                        </m:sup>
                      </m:sSup>
                    </m:oMath>
                  </m:oMathPara>
                </a14:m>
                <a:endParaRPr lang="en-CA" sz="5000" dirty="0">
                  <a:solidFill>
                    <a:schemeClr val="tx1"/>
                  </a:solidFill>
                </a:endParaRPr>
              </a:p>
            </p:txBody>
          </p:sp>
        </mc:Choice>
        <mc:Fallback xmlns="">
          <p:sp>
            <p:nvSpPr>
              <p:cNvPr id="5" name="TextBox 4">
                <a:extLst>
                  <a:ext uri="{FF2B5EF4-FFF2-40B4-BE49-F238E27FC236}">
                    <a16:creationId xmlns:a16="http://schemas.microsoft.com/office/drawing/2014/main" id="{DDC79510-8BA8-4BC7-B0F5-8322B73481A6}"/>
                  </a:ext>
                </a:extLst>
              </p:cNvPr>
              <p:cNvSpPr txBox="1">
                <a:spLocks noRot="1" noChangeAspect="1" noMove="1" noResize="1" noEditPoints="1" noAdjustHandles="1" noChangeArrowheads="1" noChangeShapeType="1" noTextEdit="1"/>
              </p:cNvSpPr>
              <p:nvPr/>
            </p:nvSpPr>
            <p:spPr>
              <a:xfrm>
                <a:off x="133350" y="57150"/>
                <a:ext cx="12668250" cy="1879745"/>
              </a:xfrm>
              <a:prstGeom prst="rect">
                <a:avLst/>
              </a:prstGeom>
              <a:blipFill>
                <a:blip r:embed="rId5"/>
                <a:stretch>
                  <a:fillRect/>
                </a:stretch>
              </a:blipFill>
              <a:ln>
                <a:noFill/>
              </a:ln>
            </p:spPr>
            <p:txBody>
              <a:bodyPr/>
              <a:lstStyle/>
              <a:p>
                <a:r>
                  <a:rPr lang="en-CA">
                    <a:noFill/>
                  </a:rPr>
                  <a:t> </a:t>
                </a:r>
              </a:p>
            </p:txBody>
          </p:sp>
        </mc:Fallback>
      </mc:AlternateContent>
      <p:cxnSp>
        <p:nvCxnSpPr>
          <p:cNvPr id="6" name="Straight Connector 5">
            <a:extLst>
              <a:ext uri="{FF2B5EF4-FFF2-40B4-BE49-F238E27FC236}">
                <a16:creationId xmlns:a16="http://schemas.microsoft.com/office/drawing/2014/main" id="{4A7254E9-1A06-458C-AAB6-F197A155912B}"/>
              </a:ext>
            </a:extLst>
          </p:cNvPr>
          <p:cNvCxnSpPr>
            <a:cxnSpLocks/>
          </p:cNvCxnSpPr>
          <p:nvPr/>
        </p:nvCxnSpPr>
        <p:spPr>
          <a:xfrm>
            <a:off x="0" y="2258786"/>
            <a:ext cx="12192000" cy="0"/>
          </a:xfrm>
          <a:prstGeom prst="line">
            <a:avLst/>
          </a:prstGeom>
          <a:ln w="762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206E8D48-18A9-4144-B13E-D021ADD48F9E}"/>
                  </a:ext>
                </a:extLst>
              </p:cNvPr>
              <p:cNvSpPr txBox="1"/>
              <p:nvPr/>
            </p:nvSpPr>
            <p:spPr>
              <a:xfrm>
                <a:off x="6075106" y="5031044"/>
                <a:ext cx="5888294" cy="861774"/>
              </a:xfrm>
              <a:prstGeom prst="rect">
                <a:avLst/>
              </a:prstGeom>
              <a:noFill/>
              <a:ln w="38100">
                <a:solidFill>
                  <a:schemeClr val="tx1"/>
                </a:solidFill>
              </a:ln>
            </p:spPr>
            <p:txBody>
              <a:bodyPr wrap="square" rtlCol="0">
                <a:spAutoFit/>
              </a:bodyPr>
              <a:lstStyle/>
              <a:p>
                <a14:m>
                  <m:oMath xmlns:m="http://schemas.openxmlformats.org/officeDocument/2006/math">
                    <m:sSup>
                      <m:sSupPr>
                        <m:ctrlPr>
                          <a:rPr lang="en-US" sz="5000" b="0" i="1" smtClean="0">
                            <a:solidFill>
                              <a:schemeClr val="tx1"/>
                            </a:solidFill>
                            <a:latin typeface="Cambria Math" panose="02040503050406030204" pitchFamily="18" charset="0"/>
                          </a:rPr>
                        </m:ctrlPr>
                      </m:sSupPr>
                      <m:e>
                        <m:r>
                          <a:rPr lang="en-US" sz="5000" b="0" i="1" smtClean="0">
                            <a:solidFill>
                              <a:schemeClr val="tx1"/>
                            </a:solidFill>
                            <a:latin typeface="Cambria Math" panose="02040503050406030204" pitchFamily="18" charset="0"/>
                          </a:rPr>
                          <m:t>𝐸</m:t>
                        </m:r>
                      </m:e>
                      <m:sup>
                        <m:r>
                          <a:rPr lang="en-US" sz="5000" b="0" i="1" smtClean="0">
                            <a:solidFill>
                              <a:schemeClr val="tx1"/>
                            </a:solidFill>
                            <a:latin typeface="Cambria Math" panose="02040503050406030204" pitchFamily="18" charset="0"/>
                          </a:rPr>
                          <m:t>2</m:t>
                        </m:r>
                      </m:sup>
                    </m:sSup>
                    <m:r>
                      <a:rPr lang="en-US" sz="5000" b="0" i="1" smtClean="0">
                        <a:solidFill>
                          <a:schemeClr val="tx1"/>
                        </a:solidFill>
                        <a:latin typeface="Cambria Math" panose="02040503050406030204" pitchFamily="18" charset="0"/>
                      </a:rPr>
                      <m:t>=</m:t>
                    </m:r>
                    <m:sSup>
                      <m:sSupPr>
                        <m:ctrlPr>
                          <a:rPr lang="en-US" sz="5000" b="0" i="1" smtClean="0">
                            <a:solidFill>
                              <a:schemeClr val="tx1"/>
                            </a:solidFill>
                            <a:latin typeface="Cambria Math" panose="02040503050406030204" pitchFamily="18" charset="0"/>
                          </a:rPr>
                        </m:ctrlPr>
                      </m:sSupPr>
                      <m:e>
                        <m:r>
                          <a:rPr lang="en-US" sz="5000" b="0" i="1" smtClean="0">
                            <a:solidFill>
                              <a:schemeClr val="tx1"/>
                            </a:solidFill>
                            <a:latin typeface="Cambria Math" panose="02040503050406030204" pitchFamily="18" charset="0"/>
                          </a:rPr>
                          <m:t>𝑚</m:t>
                        </m:r>
                      </m:e>
                      <m:sup>
                        <m:r>
                          <a:rPr lang="en-US" sz="5000" b="0" i="1" smtClean="0">
                            <a:solidFill>
                              <a:schemeClr val="tx1"/>
                            </a:solidFill>
                            <a:latin typeface="Cambria Math" panose="02040503050406030204" pitchFamily="18" charset="0"/>
                          </a:rPr>
                          <m:t>2</m:t>
                        </m:r>
                      </m:sup>
                    </m:sSup>
                    <m:sSup>
                      <m:sSupPr>
                        <m:ctrlPr>
                          <a:rPr lang="en-US" sz="5000" b="0" i="1" smtClean="0">
                            <a:solidFill>
                              <a:schemeClr val="tx1"/>
                            </a:solidFill>
                            <a:latin typeface="Cambria Math" panose="02040503050406030204" pitchFamily="18" charset="0"/>
                          </a:rPr>
                        </m:ctrlPr>
                      </m:sSupPr>
                      <m:e>
                        <m:r>
                          <a:rPr lang="en-US" sz="5000" b="0" i="1" smtClean="0">
                            <a:solidFill>
                              <a:schemeClr val="tx1"/>
                            </a:solidFill>
                            <a:latin typeface="Cambria Math" panose="02040503050406030204" pitchFamily="18" charset="0"/>
                          </a:rPr>
                          <m:t>𝑐</m:t>
                        </m:r>
                      </m:e>
                      <m:sup>
                        <m:r>
                          <a:rPr lang="en-US" sz="5000" b="0" i="1" smtClean="0">
                            <a:solidFill>
                              <a:schemeClr val="tx1"/>
                            </a:solidFill>
                            <a:latin typeface="Cambria Math" panose="02040503050406030204" pitchFamily="18" charset="0"/>
                          </a:rPr>
                          <m:t>4</m:t>
                        </m:r>
                      </m:sup>
                    </m:sSup>
                    <m:r>
                      <a:rPr lang="en-US" sz="5000" b="0" i="1" smtClean="0">
                        <a:solidFill>
                          <a:schemeClr val="tx1"/>
                        </a:solidFill>
                        <a:latin typeface="Cambria Math" panose="02040503050406030204" pitchFamily="18" charset="0"/>
                      </a:rPr>
                      <m:t>+</m:t>
                    </m:r>
                    <m:sSup>
                      <m:sSupPr>
                        <m:ctrlPr>
                          <a:rPr lang="en-US" sz="5000" i="1">
                            <a:latin typeface="Cambria Math" panose="02040503050406030204" pitchFamily="18" charset="0"/>
                          </a:rPr>
                        </m:ctrlPr>
                      </m:sSupPr>
                      <m:e>
                        <m:r>
                          <a:rPr lang="en-US" sz="5000" i="1">
                            <a:latin typeface="Cambria Math" panose="02040503050406030204" pitchFamily="18" charset="0"/>
                          </a:rPr>
                          <m:t>𝛾</m:t>
                        </m:r>
                      </m:e>
                      <m:sup>
                        <m:r>
                          <a:rPr lang="en-US" sz="5000" i="1">
                            <a:latin typeface="Cambria Math" panose="02040503050406030204" pitchFamily="18" charset="0"/>
                          </a:rPr>
                          <m:t>2</m:t>
                        </m:r>
                      </m:sup>
                    </m:sSup>
                    <m:sSup>
                      <m:sSupPr>
                        <m:ctrlPr>
                          <a:rPr lang="en-US" sz="5000" b="0" i="1" smtClean="0">
                            <a:solidFill>
                              <a:schemeClr val="tx1"/>
                            </a:solidFill>
                            <a:latin typeface="Cambria Math" panose="02040503050406030204" pitchFamily="18" charset="0"/>
                          </a:rPr>
                        </m:ctrlPr>
                      </m:sSupPr>
                      <m:e>
                        <m:r>
                          <a:rPr lang="en-US" sz="5000" b="0" i="1" smtClean="0">
                            <a:solidFill>
                              <a:srgbClr val="0070C0"/>
                            </a:solidFill>
                            <a:latin typeface="Cambria Math" panose="02040503050406030204" pitchFamily="18" charset="0"/>
                          </a:rPr>
                          <m:t>𝑝</m:t>
                        </m:r>
                      </m:e>
                      <m:sup>
                        <m:r>
                          <a:rPr lang="en-US" sz="5000" b="0" i="1" smtClean="0">
                            <a:solidFill>
                              <a:schemeClr val="tx1"/>
                            </a:solidFill>
                            <a:latin typeface="Cambria Math" panose="02040503050406030204" pitchFamily="18" charset="0"/>
                          </a:rPr>
                          <m:t>2</m:t>
                        </m:r>
                      </m:sup>
                    </m:sSup>
                    <m:sSup>
                      <m:sSupPr>
                        <m:ctrlPr>
                          <a:rPr lang="en-US" sz="5000" b="0" i="1" smtClean="0">
                            <a:solidFill>
                              <a:schemeClr val="tx1"/>
                            </a:solidFill>
                            <a:latin typeface="Cambria Math" panose="02040503050406030204" pitchFamily="18" charset="0"/>
                          </a:rPr>
                        </m:ctrlPr>
                      </m:sSupPr>
                      <m:e>
                        <m:r>
                          <a:rPr lang="en-US" sz="5000" b="0" i="1" smtClean="0">
                            <a:solidFill>
                              <a:schemeClr val="tx1"/>
                            </a:solidFill>
                            <a:latin typeface="Cambria Math" panose="02040503050406030204" pitchFamily="18" charset="0"/>
                          </a:rPr>
                          <m:t>𝑐</m:t>
                        </m:r>
                      </m:e>
                      <m:sup>
                        <m:r>
                          <a:rPr lang="en-US" sz="5000" b="0" i="1" smtClean="0">
                            <a:solidFill>
                              <a:schemeClr val="tx1"/>
                            </a:solidFill>
                            <a:latin typeface="Cambria Math" panose="02040503050406030204" pitchFamily="18" charset="0"/>
                          </a:rPr>
                          <m:t>2</m:t>
                        </m:r>
                      </m:sup>
                    </m:sSup>
                  </m:oMath>
                </a14:m>
                <a:r>
                  <a:rPr lang="en-CA" sz="5000" dirty="0">
                    <a:solidFill>
                      <a:schemeClr val="tx1"/>
                    </a:solidFill>
                  </a:rPr>
                  <a:t>  </a:t>
                </a:r>
              </a:p>
            </p:txBody>
          </p:sp>
        </mc:Choice>
        <mc:Fallback xmlns="">
          <p:sp>
            <p:nvSpPr>
              <p:cNvPr id="7" name="TextBox 6">
                <a:extLst>
                  <a:ext uri="{FF2B5EF4-FFF2-40B4-BE49-F238E27FC236}">
                    <a16:creationId xmlns:a16="http://schemas.microsoft.com/office/drawing/2014/main" id="{206E8D48-18A9-4144-B13E-D021ADD48F9E}"/>
                  </a:ext>
                </a:extLst>
              </p:cNvPr>
              <p:cNvSpPr txBox="1">
                <a:spLocks noRot="1" noChangeAspect="1" noMove="1" noResize="1" noEditPoints="1" noAdjustHandles="1" noChangeArrowheads="1" noChangeShapeType="1" noTextEdit="1"/>
              </p:cNvSpPr>
              <p:nvPr/>
            </p:nvSpPr>
            <p:spPr>
              <a:xfrm>
                <a:off x="6075106" y="5031044"/>
                <a:ext cx="5888294" cy="861774"/>
              </a:xfrm>
              <a:prstGeom prst="rect">
                <a:avLst/>
              </a:prstGeom>
              <a:blipFill>
                <a:blip r:embed="rId6"/>
                <a:stretch>
                  <a:fillRect/>
                </a:stretch>
              </a:blipFill>
              <a:ln w="38100">
                <a:solidFill>
                  <a:schemeClr val="tx1"/>
                </a:solidFill>
              </a:ln>
            </p:spPr>
            <p:txBody>
              <a:bodyPr/>
              <a:lstStyle/>
              <a:p>
                <a:r>
                  <a:rPr lang="en-CA">
                    <a:noFill/>
                  </a:rPr>
                  <a:t> </a:t>
                </a:r>
              </a:p>
            </p:txBody>
          </p:sp>
        </mc:Fallback>
      </mc:AlternateContent>
      <mc:AlternateContent xmlns:mc="http://schemas.openxmlformats.org/markup-compatibility/2006" xmlns:p14="http://schemas.microsoft.com/office/powerpoint/2010/main" xmlns:iact="http://schemas.microsoft.com/office/powerpoint/2014/inkAction">
        <mc:Choice Requires="p14 iact">
          <p:contentPart p14:bwMode="auto" r:id="rId7">
            <p14:nvContentPartPr>
              <p14:cNvPr id="2" name="Ink 1">
                <a:extLst>
                  <a:ext uri="{FF2B5EF4-FFF2-40B4-BE49-F238E27FC236}">
                    <a16:creationId xmlns:a16="http://schemas.microsoft.com/office/drawing/2014/main" id="{BC942D8B-789A-49D0-989B-DCDE2AE09F82}"/>
                  </a:ext>
                </a:extLst>
              </p14:cNvPr>
              <p14:cNvContentPartPr/>
              <p14:nvPr>
                <p:extLst>
                  <p:ext uri="{42D2F446-02D8-4167-A562-619A0277C38B}">
                    <p15:isNarration xmlns:p15="http://schemas.microsoft.com/office/powerpoint/2012/main" val="1"/>
                  </p:ext>
                </p:extLst>
              </p14:nvPr>
            </p14:nvContentPartPr>
            <p14:xfrm>
              <a:off x="36720" y="843480"/>
              <a:ext cx="11920680" cy="3289680"/>
            </p14:xfrm>
          </p:contentPart>
        </mc:Choice>
        <mc:Fallback xmlns="">
          <p:pic>
            <p:nvPicPr>
              <p:cNvPr id="2" name="Ink 1">
                <a:extLst>
                  <a:ext uri="{FF2B5EF4-FFF2-40B4-BE49-F238E27FC236}">
                    <a16:creationId xmlns:a16="http://schemas.microsoft.com/office/drawing/2014/main" id="{BC942D8B-789A-49D0-989B-DCDE2AE09F82}"/>
                  </a:ext>
                </a:extLst>
              </p:cNvPr>
              <p:cNvPicPr>
                <a:picLocks noGrp="1" noRot="1" noChangeAspect="1" noMove="1" noResize="1" noEditPoints="1" noAdjustHandles="1" noChangeArrowheads="1" noChangeShapeType="1"/>
              </p:cNvPicPr>
              <p:nvPr/>
            </p:nvPicPr>
            <p:blipFill>
              <a:blip r:embed="rId8"/>
              <a:stretch>
                <a:fillRect/>
              </a:stretch>
            </p:blipFill>
            <p:spPr>
              <a:xfrm>
                <a:off x="27360" y="834120"/>
                <a:ext cx="11939400" cy="3308400"/>
              </a:xfrm>
              <a:prstGeom prst="rect">
                <a:avLst/>
              </a:prstGeom>
            </p:spPr>
          </p:pic>
        </mc:Fallback>
      </mc:AlternateContent>
      <p:sp>
        <p:nvSpPr>
          <p:cNvPr id="3" name="TextBox 2">
            <a:extLst>
              <a:ext uri="{FF2B5EF4-FFF2-40B4-BE49-F238E27FC236}">
                <a16:creationId xmlns:a16="http://schemas.microsoft.com/office/drawing/2014/main" id="{101C5D2A-AC2F-4A05-9F36-5C44F73BBCFE}"/>
              </a:ext>
            </a:extLst>
          </p:cNvPr>
          <p:cNvSpPr txBox="1"/>
          <p:nvPr/>
        </p:nvSpPr>
        <p:spPr>
          <a:xfrm>
            <a:off x="5905986" y="6017343"/>
            <a:ext cx="6315511" cy="584775"/>
          </a:xfrm>
          <a:prstGeom prst="rect">
            <a:avLst/>
          </a:prstGeom>
          <a:noFill/>
        </p:spPr>
        <p:txBody>
          <a:bodyPr wrap="none" rtlCol="0">
            <a:spAutoFit/>
          </a:bodyPr>
          <a:lstStyle/>
          <a:p>
            <a:r>
              <a:rPr lang="en-US" sz="3200" dirty="0">
                <a:solidFill>
                  <a:srgbClr val="FF0000"/>
                </a:solidFill>
              </a:rPr>
              <a:t>Einstein Energy-Momentum Relation</a:t>
            </a:r>
            <a:endParaRPr lang="en-CA" sz="3200" dirty="0">
              <a:solidFill>
                <a:srgbClr val="FF0000"/>
              </a:solidFill>
            </a:endParaRPr>
          </a:p>
        </p:txBody>
      </p:sp>
    </p:spTree>
    <p:custDataLst>
      <p:tags r:id="rId1"/>
    </p:custDataLst>
    <p:extLst>
      <p:ext uri="{BB962C8B-B14F-4D97-AF65-F5344CB8AC3E}">
        <p14:creationId xmlns:p14="http://schemas.microsoft.com/office/powerpoint/2010/main" val="2250162357"/>
      </p:ext>
    </p:extLst>
  </p:cSld>
  <p:clrMapOvr>
    <a:masterClrMapping/>
  </p:clrMapOvr>
  <mc:AlternateContent xmlns:mc="http://schemas.openxmlformats.org/markup-compatibility/2006" xmlns:p14="http://schemas.microsoft.com/office/powerpoint/2010/main">
    <mc:Choice Requires="p14">
      <p:transition spd="slow" p14:dur="2000" advTm="66979"/>
    </mc:Choice>
    <mc:Fallback xmlns="">
      <p:transition spd="slow" advTm="6697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cmd type="call" cmd="playFrom(0.0)">
                                      <p:cBhvr>
                                        <p:cTn id="7" dur="1" fill="hold"/>
                                        <p:tgtEl>
                                          <p:spTgt spid="2"/>
                                        </p:tgtEl>
                                      </p:cBhvr>
                                    </p:cmd>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7"/>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grpId="0" nodeType="clickEffect">
                                  <p:stCondLst>
                                    <p:cond delay="0"/>
                                  </p:stCondLst>
                                  <p:childTnLst>
                                    <p:set>
                                      <p:cBhvr>
                                        <p:cTn id="39" dur="1" fill="hold">
                                          <p:stCondLst>
                                            <p:cond delay="0"/>
                                          </p:stCondLst>
                                        </p:cTn>
                                        <p:tgtEl>
                                          <p:spTgt spid="3"/>
                                        </p:tgtEl>
                                        <p:attrNameLst>
                                          <p:attrName>style.visibility</p:attrName>
                                        </p:attrNameLst>
                                      </p:cBhvr>
                                      <p:to>
                                        <p:strVal val="visible"/>
                                      </p:to>
                                    </p:set>
                                    <p:animEffect transition="in" filter="fade">
                                      <p:cBhvr>
                                        <p:cTn id="40" dur="1000"/>
                                        <p:tgtEl>
                                          <p:spTgt spid="3"/>
                                        </p:tgtEl>
                                      </p:cBhvr>
                                    </p:animEffect>
                                    <p:anim calcmode="lin" valueType="num">
                                      <p:cBhvr>
                                        <p:cTn id="41" dur="1000" fill="hold"/>
                                        <p:tgtEl>
                                          <p:spTgt spid="3"/>
                                        </p:tgtEl>
                                        <p:attrNameLst>
                                          <p:attrName>ppt_x</p:attrName>
                                        </p:attrNameLst>
                                      </p:cBhvr>
                                      <p:tavLst>
                                        <p:tav tm="0">
                                          <p:val>
                                            <p:strVal val="#ppt_x"/>
                                          </p:val>
                                        </p:tav>
                                        <p:tav tm="100000">
                                          <p:val>
                                            <p:strVal val="#ppt_x"/>
                                          </p:val>
                                        </p:tav>
                                      </p:tavLst>
                                    </p:anim>
                                    <p:anim calcmode="lin" valueType="num">
                                      <p:cBhvr>
                                        <p:cTn id="42"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P spid="5" grpId="0" uiExpand="1" build="p"/>
      <p:bldP spid="7" grpId="0" animBg="1"/>
      <p:bldP spid="3"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43819CB3-69AC-4CD2-A94B-34FB6F6723A4}"/>
                  </a:ext>
                </a:extLst>
              </p:cNvPr>
              <p:cNvSpPr txBox="1"/>
              <p:nvPr/>
            </p:nvSpPr>
            <p:spPr>
              <a:xfrm>
                <a:off x="329994" y="271616"/>
                <a:ext cx="7621310" cy="1015663"/>
              </a:xfrm>
              <a:prstGeom prst="rect">
                <a:avLst/>
              </a:prstGeom>
              <a:noFill/>
              <a:ln w="38100">
                <a:solidFill>
                  <a:schemeClr val="tx1"/>
                </a:solidFill>
              </a:ln>
            </p:spPr>
            <p:txBody>
              <a:bodyPr wrap="square" rtlCol="0">
                <a:spAutoFit/>
              </a:bodyPr>
              <a:lstStyle/>
              <a:p>
                <a14:m>
                  <m:oMath xmlns:m="http://schemas.openxmlformats.org/officeDocument/2006/math">
                    <m:sSup>
                      <m:sSupPr>
                        <m:ctrlPr>
                          <a:rPr lang="en-US" sz="6000" b="0" i="1" smtClean="0">
                            <a:solidFill>
                              <a:schemeClr val="tx1"/>
                            </a:solidFill>
                            <a:latin typeface="Cambria Math" panose="02040503050406030204" pitchFamily="18" charset="0"/>
                          </a:rPr>
                        </m:ctrlPr>
                      </m:sSupPr>
                      <m:e>
                        <m:r>
                          <a:rPr lang="en-US" sz="6000" b="0" i="1" smtClean="0">
                            <a:solidFill>
                              <a:schemeClr val="tx1"/>
                            </a:solidFill>
                            <a:latin typeface="Cambria Math" panose="02040503050406030204" pitchFamily="18" charset="0"/>
                          </a:rPr>
                          <m:t>𝐸</m:t>
                        </m:r>
                      </m:e>
                      <m:sup>
                        <m:r>
                          <a:rPr lang="en-US" sz="6000" b="0" i="1" smtClean="0">
                            <a:solidFill>
                              <a:schemeClr val="tx1"/>
                            </a:solidFill>
                            <a:latin typeface="Cambria Math" panose="02040503050406030204" pitchFamily="18" charset="0"/>
                          </a:rPr>
                          <m:t>2</m:t>
                        </m:r>
                      </m:sup>
                    </m:sSup>
                    <m:r>
                      <a:rPr lang="en-US" sz="6000" b="0" i="1" smtClean="0">
                        <a:solidFill>
                          <a:schemeClr val="tx1"/>
                        </a:solidFill>
                        <a:latin typeface="Cambria Math" panose="02040503050406030204" pitchFamily="18" charset="0"/>
                      </a:rPr>
                      <m:t>=</m:t>
                    </m:r>
                    <m:sSup>
                      <m:sSupPr>
                        <m:ctrlPr>
                          <a:rPr lang="en-US" sz="6000" b="0" i="1" smtClean="0">
                            <a:solidFill>
                              <a:schemeClr val="tx1"/>
                            </a:solidFill>
                            <a:latin typeface="Cambria Math" panose="02040503050406030204" pitchFamily="18" charset="0"/>
                          </a:rPr>
                        </m:ctrlPr>
                      </m:sSupPr>
                      <m:e>
                        <m:r>
                          <a:rPr lang="en-US" sz="6000" b="0" i="1" smtClean="0">
                            <a:solidFill>
                              <a:schemeClr val="tx1"/>
                            </a:solidFill>
                            <a:latin typeface="Cambria Math" panose="02040503050406030204" pitchFamily="18" charset="0"/>
                          </a:rPr>
                          <m:t>𝑚</m:t>
                        </m:r>
                      </m:e>
                      <m:sup>
                        <m:r>
                          <a:rPr lang="en-US" sz="6000" b="0" i="1" smtClean="0">
                            <a:solidFill>
                              <a:schemeClr val="tx1"/>
                            </a:solidFill>
                            <a:latin typeface="Cambria Math" panose="02040503050406030204" pitchFamily="18" charset="0"/>
                          </a:rPr>
                          <m:t>2</m:t>
                        </m:r>
                      </m:sup>
                    </m:sSup>
                    <m:sSup>
                      <m:sSupPr>
                        <m:ctrlPr>
                          <a:rPr lang="en-US" sz="6000" b="0" i="1" smtClean="0">
                            <a:solidFill>
                              <a:schemeClr val="tx1"/>
                            </a:solidFill>
                            <a:latin typeface="Cambria Math" panose="02040503050406030204" pitchFamily="18" charset="0"/>
                          </a:rPr>
                        </m:ctrlPr>
                      </m:sSupPr>
                      <m:e>
                        <m:r>
                          <a:rPr lang="en-US" sz="6000" b="0" i="1" smtClean="0">
                            <a:solidFill>
                              <a:schemeClr val="tx1"/>
                            </a:solidFill>
                            <a:latin typeface="Cambria Math" panose="02040503050406030204" pitchFamily="18" charset="0"/>
                          </a:rPr>
                          <m:t>𝑐</m:t>
                        </m:r>
                      </m:e>
                      <m:sup>
                        <m:r>
                          <a:rPr lang="en-US" sz="6000" b="0" i="1" smtClean="0">
                            <a:solidFill>
                              <a:schemeClr val="tx1"/>
                            </a:solidFill>
                            <a:latin typeface="Cambria Math" panose="02040503050406030204" pitchFamily="18" charset="0"/>
                          </a:rPr>
                          <m:t>4</m:t>
                        </m:r>
                      </m:sup>
                    </m:sSup>
                    <m:r>
                      <a:rPr lang="en-US" sz="6000" b="0" i="1" smtClean="0">
                        <a:solidFill>
                          <a:schemeClr val="tx1"/>
                        </a:solidFill>
                        <a:latin typeface="Cambria Math" panose="02040503050406030204" pitchFamily="18" charset="0"/>
                      </a:rPr>
                      <m:t>+</m:t>
                    </m:r>
                    <m:sSup>
                      <m:sSupPr>
                        <m:ctrlPr>
                          <a:rPr lang="en-US" sz="6000" i="1">
                            <a:latin typeface="Cambria Math" panose="02040503050406030204" pitchFamily="18" charset="0"/>
                          </a:rPr>
                        </m:ctrlPr>
                      </m:sSupPr>
                      <m:e>
                        <m:r>
                          <a:rPr lang="en-US" sz="6000" i="1">
                            <a:latin typeface="Cambria Math" panose="02040503050406030204" pitchFamily="18" charset="0"/>
                          </a:rPr>
                          <m:t>𝛾</m:t>
                        </m:r>
                      </m:e>
                      <m:sup>
                        <m:r>
                          <a:rPr lang="en-US" sz="6000" i="1">
                            <a:latin typeface="Cambria Math" panose="02040503050406030204" pitchFamily="18" charset="0"/>
                          </a:rPr>
                          <m:t>2</m:t>
                        </m:r>
                      </m:sup>
                    </m:sSup>
                    <m:sSup>
                      <m:sSupPr>
                        <m:ctrlPr>
                          <a:rPr lang="en-US" sz="6000" i="1">
                            <a:latin typeface="Cambria Math" panose="02040503050406030204" pitchFamily="18" charset="0"/>
                          </a:rPr>
                        </m:ctrlPr>
                      </m:sSupPr>
                      <m:e>
                        <m:r>
                          <a:rPr lang="en-US" sz="6000" i="1">
                            <a:solidFill>
                              <a:srgbClr val="0070C0"/>
                            </a:solidFill>
                            <a:latin typeface="Cambria Math" panose="02040503050406030204" pitchFamily="18" charset="0"/>
                          </a:rPr>
                          <m:t>𝑝</m:t>
                        </m:r>
                      </m:e>
                      <m:sup>
                        <m:r>
                          <a:rPr lang="en-US" sz="6000" i="1">
                            <a:latin typeface="Cambria Math" panose="02040503050406030204" pitchFamily="18" charset="0"/>
                          </a:rPr>
                          <m:t>2</m:t>
                        </m:r>
                      </m:sup>
                    </m:sSup>
                    <m:sSup>
                      <m:sSupPr>
                        <m:ctrlPr>
                          <a:rPr lang="en-US" sz="6000" b="0" i="1" smtClean="0">
                            <a:solidFill>
                              <a:schemeClr val="tx1"/>
                            </a:solidFill>
                            <a:latin typeface="Cambria Math" panose="02040503050406030204" pitchFamily="18" charset="0"/>
                          </a:rPr>
                        </m:ctrlPr>
                      </m:sSupPr>
                      <m:e>
                        <m:r>
                          <a:rPr lang="en-US" sz="6000" b="0" i="1" smtClean="0">
                            <a:solidFill>
                              <a:schemeClr val="tx1"/>
                            </a:solidFill>
                            <a:latin typeface="Cambria Math" panose="02040503050406030204" pitchFamily="18" charset="0"/>
                          </a:rPr>
                          <m:t>𝑐</m:t>
                        </m:r>
                      </m:e>
                      <m:sup>
                        <m:r>
                          <a:rPr lang="en-US" sz="6000" b="0" i="1" smtClean="0">
                            <a:solidFill>
                              <a:schemeClr val="tx1"/>
                            </a:solidFill>
                            <a:latin typeface="Cambria Math" panose="02040503050406030204" pitchFamily="18" charset="0"/>
                          </a:rPr>
                          <m:t>2</m:t>
                        </m:r>
                      </m:sup>
                    </m:sSup>
                  </m:oMath>
                </a14:m>
                <a:r>
                  <a:rPr lang="en-CA" sz="6000" dirty="0">
                    <a:solidFill>
                      <a:schemeClr val="tx1"/>
                    </a:solidFill>
                  </a:rPr>
                  <a:t>  </a:t>
                </a:r>
              </a:p>
            </p:txBody>
          </p:sp>
        </mc:Choice>
        <mc:Fallback xmlns="">
          <p:sp>
            <p:nvSpPr>
              <p:cNvPr id="5" name="TextBox 4">
                <a:extLst>
                  <a:ext uri="{FF2B5EF4-FFF2-40B4-BE49-F238E27FC236}">
                    <a16:creationId xmlns:a16="http://schemas.microsoft.com/office/drawing/2014/main" id="{43819CB3-69AC-4CD2-A94B-34FB6F6723A4}"/>
                  </a:ext>
                </a:extLst>
              </p:cNvPr>
              <p:cNvSpPr txBox="1">
                <a:spLocks noRot="1" noChangeAspect="1" noMove="1" noResize="1" noEditPoints="1" noAdjustHandles="1" noChangeArrowheads="1" noChangeShapeType="1" noTextEdit="1"/>
              </p:cNvSpPr>
              <p:nvPr/>
            </p:nvSpPr>
            <p:spPr>
              <a:xfrm>
                <a:off x="329994" y="271616"/>
                <a:ext cx="7621310" cy="1015663"/>
              </a:xfrm>
              <a:prstGeom prst="rect">
                <a:avLst/>
              </a:prstGeom>
              <a:blipFill>
                <a:blip r:embed="rId4"/>
                <a:stretch>
                  <a:fillRect/>
                </a:stretch>
              </a:blipFill>
              <a:ln w="38100">
                <a:solidFill>
                  <a:schemeClr val="tx1"/>
                </a:solidFill>
              </a:ln>
            </p:spPr>
            <p:txBody>
              <a:bodyPr/>
              <a:lstStyle/>
              <a:p>
                <a:r>
                  <a:rPr lang="en-CA">
                    <a:noFill/>
                  </a:rPr>
                  <a:t> </a:t>
                </a:r>
              </a:p>
            </p:txBody>
          </p:sp>
        </mc:Fallback>
      </mc:AlternateContent>
      <p:sp>
        <p:nvSpPr>
          <p:cNvPr id="7" name="TextBox 6">
            <a:extLst>
              <a:ext uri="{FF2B5EF4-FFF2-40B4-BE49-F238E27FC236}">
                <a16:creationId xmlns:a16="http://schemas.microsoft.com/office/drawing/2014/main" id="{F6B9F178-1693-480A-AA25-7D175B6DF537}"/>
              </a:ext>
            </a:extLst>
          </p:cNvPr>
          <p:cNvSpPr txBox="1"/>
          <p:nvPr/>
        </p:nvSpPr>
        <p:spPr>
          <a:xfrm>
            <a:off x="197044" y="1583367"/>
            <a:ext cx="5806190" cy="1569660"/>
          </a:xfrm>
          <a:prstGeom prst="rect">
            <a:avLst/>
          </a:prstGeom>
          <a:noFill/>
          <a:ln w="38100">
            <a:noFill/>
          </a:ln>
        </p:spPr>
        <p:txBody>
          <a:bodyPr wrap="square" rtlCol="0">
            <a:spAutoFit/>
          </a:bodyPr>
          <a:lstStyle/>
          <a:p>
            <a:r>
              <a:rPr lang="en-US" sz="4800" dirty="0"/>
              <a:t>Special Case #1: </a:t>
            </a:r>
            <a:br>
              <a:rPr lang="en-US" sz="4800" dirty="0"/>
            </a:br>
            <a:r>
              <a:rPr lang="en-US" sz="4800" dirty="0"/>
              <a:t>stationary particle</a:t>
            </a:r>
          </a:p>
        </p:txBody>
      </p:sp>
      <p:sp>
        <p:nvSpPr>
          <p:cNvPr id="9" name="TextBox 8">
            <a:extLst>
              <a:ext uri="{FF2B5EF4-FFF2-40B4-BE49-F238E27FC236}">
                <a16:creationId xmlns:a16="http://schemas.microsoft.com/office/drawing/2014/main" id="{6AFCD721-845C-46E0-89B6-D15E4FBEF509}"/>
              </a:ext>
            </a:extLst>
          </p:cNvPr>
          <p:cNvSpPr txBox="1"/>
          <p:nvPr/>
        </p:nvSpPr>
        <p:spPr>
          <a:xfrm>
            <a:off x="6365500" y="1588283"/>
            <a:ext cx="5687352" cy="1569660"/>
          </a:xfrm>
          <a:prstGeom prst="rect">
            <a:avLst/>
          </a:prstGeom>
          <a:noFill/>
          <a:ln w="38100">
            <a:noFill/>
          </a:ln>
        </p:spPr>
        <p:txBody>
          <a:bodyPr wrap="square" rtlCol="0">
            <a:spAutoFit/>
          </a:bodyPr>
          <a:lstStyle/>
          <a:p>
            <a:r>
              <a:rPr lang="en-US" sz="4800" dirty="0"/>
              <a:t>Special Case #2:</a:t>
            </a:r>
          </a:p>
          <a:p>
            <a:r>
              <a:rPr lang="en-US" sz="4800" dirty="0"/>
              <a:t>massless particle</a:t>
            </a:r>
          </a:p>
        </p:txBody>
      </p:sp>
      <p:cxnSp>
        <p:nvCxnSpPr>
          <p:cNvPr id="11" name="Straight Connector 10">
            <a:extLst>
              <a:ext uri="{FF2B5EF4-FFF2-40B4-BE49-F238E27FC236}">
                <a16:creationId xmlns:a16="http://schemas.microsoft.com/office/drawing/2014/main" id="{7E9C342E-ACA5-4E41-82CF-73C5C2128B9D}"/>
              </a:ext>
            </a:extLst>
          </p:cNvPr>
          <p:cNvCxnSpPr>
            <a:cxnSpLocks/>
          </p:cNvCxnSpPr>
          <p:nvPr/>
        </p:nvCxnSpPr>
        <p:spPr>
          <a:xfrm>
            <a:off x="6135327" y="1592826"/>
            <a:ext cx="0" cy="5265174"/>
          </a:xfrm>
          <a:prstGeom prst="line">
            <a:avLst/>
          </a:prstGeom>
          <a:ln w="571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EA44334D-814C-4D47-B9D4-96EBA67BA597}"/>
              </a:ext>
            </a:extLst>
          </p:cNvPr>
          <p:cNvCxnSpPr>
            <a:cxnSpLocks/>
          </p:cNvCxnSpPr>
          <p:nvPr/>
        </p:nvCxnSpPr>
        <p:spPr>
          <a:xfrm>
            <a:off x="0" y="1582994"/>
            <a:ext cx="12192000" cy="0"/>
          </a:xfrm>
          <a:prstGeom prst="line">
            <a:avLst/>
          </a:prstGeom>
          <a:ln w="571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B1A18D7E-5531-4368-9B71-EDCBA41A6825}"/>
                  </a:ext>
                </a:extLst>
              </p:cNvPr>
              <p:cNvSpPr txBox="1"/>
              <p:nvPr/>
            </p:nvSpPr>
            <p:spPr>
              <a:xfrm>
                <a:off x="589267" y="4742029"/>
                <a:ext cx="4414071" cy="1938992"/>
              </a:xfrm>
              <a:prstGeom prst="rect">
                <a:avLst/>
              </a:prstGeom>
              <a:noFill/>
              <a:ln w="38100">
                <a:noFill/>
              </a:ln>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6000" b="0" i="1" smtClean="0">
                              <a:solidFill>
                                <a:schemeClr val="tx1"/>
                              </a:solidFill>
                              <a:latin typeface="Cambria Math" panose="02040503050406030204" pitchFamily="18" charset="0"/>
                            </a:rPr>
                          </m:ctrlPr>
                        </m:sSupPr>
                        <m:e>
                          <m:r>
                            <a:rPr lang="en-US" sz="6000" b="0" i="1" smtClean="0">
                              <a:solidFill>
                                <a:schemeClr val="tx1"/>
                              </a:solidFill>
                              <a:latin typeface="Cambria Math" panose="02040503050406030204" pitchFamily="18" charset="0"/>
                            </a:rPr>
                            <m:t>𝐸</m:t>
                          </m:r>
                        </m:e>
                        <m:sup>
                          <m:r>
                            <a:rPr lang="en-US" sz="6000" b="0" i="1" smtClean="0">
                              <a:solidFill>
                                <a:schemeClr val="tx1"/>
                              </a:solidFill>
                              <a:latin typeface="Cambria Math" panose="02040503050406030204" pitchFamily="18" charset="0"/>
                            </a:rPr>
                            <m:t>2</m:t>
                          </m:r>
                        </m:sup>
                      </m:sSup>
                      <m:r>
                        <a:rPr lang="en-US" sz="6000" b="0" i="1" smtClean="0">
                          <a:solidFill>
                            <a:schemeClr val="tx1"/>
                          </a:solidFill>
                          <a:latin typeface="Cambria Math" panose="02040503050406030204" pitchFamily="18" charset="0"/>
                        </a:rPr>
                        <m:t>=</m:t>
                      </m:r>
                      <m:sSup>
                        <m:sSupPr>
                          <m:ctrlPr>
                            <a:rPr lang="en-US" sz="6000" b="0" i="1" smtClean="0">
                              <a:solidFill>
                                <a:schemeClr val="tx1"/>
                              </a:solidFill>
                              <a:latin typeface="Cambria Math" panose="02040503050406030204" pitchFamily="18" charset="0"/>
                            </a:rPr>
                          </m:ctrlPr>
                        </m:sSupPr>
                        <m:e>
                          <m:r>
                            <a:rPr lang="en-US" sz="6000" b="0" i="1" smtClean="0">
                              <a:solidFill>
                                <a:schemeClr val="tx1"/>
                              </a:solidFill>
                              <a:latin typeface="Cambria Math" panose="02040503050406030204" pitchFamily="18" charset="0"/>
                            </a:rPr>
                            <m:t>𝑚</m:t>
                          </m:r>
                        </m:e>
                        <m:sup>
                          <m:r>
                            <a:rPr lang="en-US" sz="6000" b="0" i="1" smtClean="0">
                              <a:solidFill>
                                <a:schemeClr val="tx1"/>
                              </a:solidFill>
                              <a:latin typeface="Cambria Math" panose="02040503050406030204" pitchFamily="18" charset="0"/>
                            </a:rPr>
                            <m:t>2</m:t>
                          </m:r>
                        </m:sup>
                      </m:sSup>
                      <m:sSup>
                        <m:sSupPr>
                          <m:ctrlPr>
                            <a:rPr lang="en-US" sz="6000" b="0" i="1" smtClean="0">
                              <a:solidFill>
                                <a:schemeClr val="tx1"/>
                              </a:solidFill>
                              <a:latin typeface="Cambria Math" panose="02040503050406030204" pitchFamily="18" charset="0"/>
                            </a:rPr>
                          </m:ctrlPr>
                        </m:sSupPr>
                        <m:e>
                          <m:r>
                            <a:rPr lang="en-US" sz="6000" b="0" i="1" smtClean="0">
                              <a:solidFill>
                                <a:schemeClr val="tx1"/>
                              </a:solidFill>
                              <a:latin typeface="Cambria Math" panose="02040503050406030204" pitchFamily="18" charset="0"/>
                            </a:rPr>
                            <m:t>𝑐</m:t>
                          </m:r>
                        </m:e>
                        <m:sup>
                          <m:r>
                            <a:rPr lang="en-US" sz="6000" b="0" i="1" smtClean="0">
                              <a:solidFill>
                                <a:schemeClr val="tx1"/>
                              </a:solidFill>
                              <a:latin typeface="Cambria Math" panose="02040503050406030204" pitchFamily="18" charset="0"/>
                            </a:rPr>
                            <m:t>4</m:t>
                          </m:r>
                        </m:sup>
                      </m:sSup>
                    </m:oMath>
                  </m:oMathPara>
                </a14:m>
                <a:endParaRPr lang="en-CA" sz="6000" dirty="0">
                  <a:solidFill>
                    <a:schemeClr val="tx1"/>
                  </a:solidFill>
                </a:endParaRPr>
              </a:p>
              <a:p>
                <a:pPr/>
                <a14:m>
                  <m:oMathPara xmlns:m="http://schemas.openxmlformats.org/officeDocument/2006/math">
                    <m:oMathParaPr>
                      <m:jc m:val="centerGroup"/>
                    </m:oMathParaPr>
                    <m:oMath xmlns:m="http://schemas.openxmlformats.org/officeDocument/2006/math">
                      <m:r>
                        <a:rPr lang="en-US" sz="6000" b="0" i="1" smtClean="0">
                          <a:solidFill>
                            <a:schemeClr val="tx1"/>
                          </a:solidFill>
                          <a:latin typeface="Cambria Math" panose="02040503050406030204" pitchFamily="18" charset="0"/>
                        </a:rPr>
                        <m:t>⇒</m:t>
                      </m:r>
                      <m:r>
                        <a:rPr lang="en-US" sz="6000" b="0" i="1" smtClean="0">
                          <a:solidFill>
                            <a:schemeClr val="tx1"/>
                          </a:solidFill>
                          <a:latin typeface="Cambria Math" panose="02040503050406030204" pitchFamily="18" charset="0"/>
                        </a:rPr>
                        <m:t>𝐸</m:t>
                      </m:r>
                      <m:r>
                        <a:rPr lang="en-US" sz="6000" b="0" i="1" smtClean="0">
                          <a:solidFill>
                            <a:schemeClr val="tx1"/>
                          </a:solidFill>
                          <a:latin typeface="Cambria Math" panose="02040503050406030204" pitchFamily="18" charset="0"/>
                        </a:rPr>
                        <m:t>=</m:t>
                      </m:r>
                      <m:r>
                        <a:rPr lang="en-US" sz="6000" b="0" i="1" smtClean="0">
                          <a:solidFill>
                            <a:schemeClr val="tx1"/>
                          </a:solidFill>
                          <a:latin typeface="Cambria Math" panose="02040503050406030204" pitchFamily="18" charset="0"/>
                        </a:rPr>
                        <m:t>𝑚</m:t>
                      </m:r>
                      <m:sSup>
                        <m:sSupPr>
                          <m:ctrlPr>
                            <a:rPr lang="en-US" sz="6000" b="0" i="1" smtClean="0">
                              <a:solidFill>
                                <a:schemeClr val="tx1"/>
                              </a:solidFill>
                              <a:latin typeface="Cambria Math" panose="02040503050406030204" pitchFamily="18" charset="0"/>
                            </a:rPr>
                          </m:ctrlPr>
                        </m:sSupPr>
                        <m:e>
                          <m:r>
                            <a:rPr lang="en-US" sz="6000" b="0" i="1" smtClean="0">
                              <a:solidFill>
                                <a:schemeClr val="tx1"/>
                              </a:solidFill>
                              <a:latin typeface="Cambria Math" panose="02040503050406030204" pitchFamily="18" charset="0"/>
                            </a:rPr>
                            <m:t>𝑐</m:t>
                          </m:r>
                        </m:e>
                        <m:sup>
                          <m:r>
                            <a:rPr lang="en-US" sz="6000" b="0" i="1" smtClean="0">
                              <a:solidFill>
                                <a:schemeClr val="tx1"/>
                              </a:solidFill>
                              <a:latin typeface="Cambria Math" panose="02040503050406030204" pitchFamily="18" charset="0"/>
                            </a:rPr>
                            <m:t>2</m:t>
                          </m:r>
                        </m:sup>
                      </m:sSup>
                    </m:oMath>
                  </m:oMathPara>
                </a14:m>
                <a:endParaRPr lang="en-CA" sz="6000" dirty="0">
                  <a:solidFill>
                    <a:schemeClr val="tx1"/>
                  </a:solidFill>
                </a:endParaRPr>
              </a:p>
            </p:txBody>
          </p:sp>
        </mc:Choice>
        <mc:Fallback xmlns="">
          <p:sp>
            <p:nvSpPr>
              <p:cNvPr id="18" name="TextBox 17">
                <a:extLst>
                  <a:ext uri="{FF2B5EF4-FFF2-40B4-BE49-F238E27FC236}">
                    <a16:creationId xmlns:a16="http://schemas.microsoft.com/office/drawing/2014/main" id="{B1A18D7E-5531-4368-9B71-EDCBA41A6825}"/>
                  </a:ext>
                </a:extLst>
              </p:cNvPr>
              <p:cNvSpPr txBox="1">
                <a:spLocks noRot="1" noChangeAspect="1" noMove="1" noResize="1" noEditPoints="1" noAdjustHandles="1" noChangeArrowheads="1" noChangeShapeType="1" noTextEdit="1"/>
              </p:cNvSpPr>
              <p:nvPr/>
            </p:nvSpPr>
            <p:spPr>
              <a:xfrm>
                <a:off x="589267" y="4742029"/>
                <a:ext cx="4414071" cy="1938992"/>
              </a:xfrm>
              <a:prstGeom prst="rect">
                <a:avLst/>
              </a:prstGeom>
              <a:blipFill>
                <a:blip r:embed="rId5"/>
                <a:stretch>
                  <a:fillRect/>
                </a:stretch>
              </a:blipFill>
              <a:ln w="38100">
                <a:no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C4E85D7D-3584-4A3B-BDC0-C26A6D6E4C12}"/>
                  </a:ext>
                </a:extLst>
              </p:cNvPr>
              <p:cNvSpPr txBox="1"/>
              <p:nvPr/>
            </p:nvSpPr>
            <p:spPr>
              <a:xfrm>
                <a:off x="6321686" y="3737857"/>
                <a:ext cx="4414071" cy="923330"/>
              </a:xfrm>
              <a:prstGeom prst="rect">
                <a:avLst/>
              </a:prstGeom>
              <a:noFill/>
              <a:ln w="38100">
                <a:no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5400" i="1">
                          <a:solidFill>
                            <a:srgbClr val="0070C0"/>
                          </a:solidFill>
                          <a:latin typeface="Cambria Math" panose="02040503050406030204" pitchFamily="18" charset="0"/>
                        </a:rPr>
                        <m:t>𝑝</m:t>
                      </m:r>
                      <m:r>
                        <a:rPr lang="en-US" sz="5400" i="1">
                          <a:latin typeface="Cambria Math" panose="02040503050406030204" pitchFamily="18" charset="0"/>
                        </a:rPr>
                        <m:t>=</m:t>
                      </m:r>
                      <m:r>
                        <a:rPr lang="en-US" sz="5400" i="1">
                          <a:latin typeface="Cambria Math" panose="02040503050406030204" pitchFamily="18" charset="0"/>
                        </a:rPr>
                        <m:t>𝑚𝑢</m:t>
                      </m:r>
                      <m:r>
                        <a:rPr lang="en-US" sz="5400" i="1">
                          <a:latin typeface="Cambria Math" panose="02040503050406030204" pitchFamily="18" charset="0"/>
                        </a:rPr>
                        <m:t>=0</m:t>
                      </m:r>
                    </m:oMath>
                  </m:oMathPara>
                </a14:m>
                <a:endParaRPr lang="en-CA" sz="5400" dirty="0"/>
              </a:p>
            </p:txBody>
          </p:sp>
        </mc:Choice>
        <mc:Fallback xmlns="">
          <p:sp>
            <p:nvSpPr>
              <p:cNvPr id="20" name="TextBox 19">
                <a:extLst>
                  <a:ext uri="{FF2B5EF4-FFF2-40B4-BE49-F238E27FC236}">
                    <a16:creationId xmlns:a16="http://schemas.microsoft.com/office/drawing/2014/main" id="{C4E85D7D-3584-4A3B-BDC0-C26A6D6E4C12}"/>
                  </a:ext>
                </a:extLst>
              </p:cNvPr>
              <p:cNvSpPr txBox="1">
                <a:spLocks noRot="1" noChangeAspect="1" noMove="1" noResize="1" noEditPoints="1" noAdjustHandles="1" noChangeArrowheads="1" noChangeShapeType="1" noTextEdit="1"/>
              </p:cNvSpPr>
              <p:nvPr/>
            </p:nvSpPr>
            <p:spPr>
              <a:xfrm>
                <a:off x="6321686" y="3737857"/>
                <a:ext cx="4414071" cy="923330"/>
              </a:xfrm>
              <a:prstGeom prst="rect">
                <a:avLst/>
              </a:prstGeom>
              <a:blipFill>
                <a:blip r:embed="rId6"/>
                <a:stretch>
                  <a:fillRect/>
                </a:stretch>
              </a:blipFill>
              <a:ln w="38100">
                <a:noFill/>
              </a:ln>
            </p:spPr>
            <p:txBody>
              <a:bodyPr/>
              <a:lstStyle/>
              <a:p>
                <a:r>
                  <a:rPr lang="en-CA">
                    <a:noFill/>
                  </a:rPr>
                  <a:t> </a:t>
                </a:r>
              </a:p>
            </p:txBody>
          </p:sp>
        </mc:Fallback>
      </mc:AlternateContent>
      <p:sp>
        <p:nvSpPr>
          <p:cNvPr id="24" name="TextBox 23">
            <a:extLst>
              <a:ext uri="{FF2B5EF4-FFF2-40B4-BE49-F238E27FC236}">
                <a16:creationId xmlns:a16="http://schemas.microsoft.com/office/drawing/2014/main" id="{1801BE83-B429-4831-85ED-F4BECB7CA1D4}"/>
              </a:ext>
            </a:extLst>
          </p:cNvPr>
          <p:cNvSpPr txBox="1"/>
          <p:nvPr/>
        </p:nvSpPr>
        <p:spPr>
          <a:xfrm>
            <a:off x="219075" y="6858000"/>
            <a:ext cx="6191250" cy="923330"/>
          </a:xfrm>
          <a:prstGeom prst="rect">
            <a:avLst/>
          </a:prstGeom>
          <a:noFill/>
        </p:spPr>
        <p:txBody>
          <a:bodyPr wrap="square">
            <a:spAutoFit/>
          </a:bodyPr>
          <a:lstStyle/>
          <a:p>
            <a:r>
              <a:rPr lang="en-CA" dirty="0">
                <a:hlinkClick r:id="rId7"/>
              </a:rPr>
              <a:t>https://wtamu.edu/~cbaird/sq/2014/04/01/light-has-no-mass-so-it-also-has-no-energy-according-to-einstein-but-how-can-sunlight-warm-the-earth-without-energy/</a:t>
            </a:r>
            <a:endParaRPr lang="en-CA" dirty="0"/>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D8210BAA-4A54-4FD5-879A-94DDE67A12DF}"/>
                  </a:ext>
                </a:extLst>
              </p:cNvPr>
              <p:cNvSpPr txBox="1"/>
              <p:nvPr/>
            </p:nvSpPr>
            <p:spPr>
              <a:xfrm>
                <a:off x="627741" y="3140709"/>
                <a:ext cx="4480973" cy="1015663"/>
              </a:xfrm>
              <a:prstGeom prst="rect">
                <a:avLst/>
              </a:prstGeom>
              <a:noFill/>
              <a:ln w="38100">
                <a:no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6000" i="1" smtClean="0">
                          <a:solidFill>
                            <a:srgbClr val="0070C0"/>
                          </a:solidFill>
                          <a:latin typeface="Cambria Math" panose="02040503050406030204" pitchFamily="18" charset="0"/>
                        </a:rPr>
                        <m:t>𝑝</m:t>
                      </m:r>
                      <m:r>
                        <a:rPr lang="en-US" sz="6000" b="0" i="1" smtClean="0">
                          <a:solidFill>
                            <a:schemeClr val="tx1"/>
                          </a:solidFill>
                          <a:latin typeface="Cambria Math" panose="02040503050406030204" pitchFamily="18" charset="0"/>
                        </a:rPr>
                        <m:t>=</m:t>
                      </m:r>
                      <m:r>
                        <a:rPr lang="en-US" sz="6000" b="0" i="1" smtClean="0">
                          <a:solidFill>
                            <a:schemeClr val="tx1"/>
                          </a:solidFill>
                          <a:latin typeface="Cambria Math" panose="02040503050406030204" pitchFamily="18" charset="0"/>
                        </a:rPr>
                        <m:t>𝑚𝑢</m:t>
                      </m:r>
                      <m:r>
                        <a:rPr lang="en-US" sz="6000" b="0" i="1" smtClean="0">
                          <a:solidFill>
                            <a:schemeClr val="tx1"/>
                          </a:solidFill>
                          <a:latin typeface="Cambria Math" panose="02040503050406030204" pitchFamily="18" charset="0"/>
                        </a:rPr>
                        <m:t>=0</m:t>
                      </m:r>
                    </m:oMath>
                  </m:oMathPara>
                </a14:m>
                <a:endParaRPr lang="en-CA" sz="6000" dirty="0">
                  <a:solidFill>
                    <a:schemeClr val="tx1"/>
                  </a:solidFill>
                </a:endParaRPr>
              </a:p>
            </p:txBody>
          </p:sp>
        </mc:Choice>
        <mc:Fallback xmlns="">
          <p:sp>
            <p:nvSpPr>
              <p:cNvPr id="2" name="TextBox 1">
                <a:extLst>
                  <a:ext uri="{FF2B5EF4-FFF2-40B4-BE49-F238E27FC236}">
                    <a16:creationId xmlns:a16="http://schemas.microsoft.com/office/drawing/2014/main" id="{D8210BAA-4A54-4FD5-879A-94DDE67A12DF}"/>
                  </a:ext>
                </a:extLst>
              </p:cNvPr>
              <p:cNvSpPr txBox="1">
                <a:spLocks noRot="1" noChangeAspect="1" noMove="1" noResize="1" noEditPoints="1" noAdjustHandles="1" noChangeArrowheads="1" noChangeShapeType="1" noTextEdit="1"/>
              </p:cNvSpPr>
              <p:nvPr/>
            </p:nvSpPr>
            <p:spPr>
              <a:xfrm>
                <a:off x="627741" y="3140709"/>
                <a:ext cx="4480973" cy="1015663"/>
              </a:xfrm>
              <a:prstGeom prst="rect">
                <a:avLst/>
              </a:prstGeom>
              <a:blipFill>
                <a:blip r:embed="rId8"/>
                <a:stretch>
                  <a:fillRect/>
                </a:stretch>
              </a:blipFill>
              <a:ln w="38100">
                <a:no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C4F9E9F6-301B-4018-B372-07E9C6D09D8F}"/>
                  </a:ext>
                </a:extLst>
              </p:cNvPr>
              <p:cNvSpPr txBox="1"/>
              <p:nvPr/>
            </p:nvSpPr>
            <p:spPr>
              <a:xfrm>
                <a:off x="6438387" y="3072531"/>
                <a:ext cx="3022806" cy="923330"/>
              </a:xfrm>
              <a:prstGeom prst="rect">
                <a:avLst/>
              </a:prstGeom>
              <a:noFill/>
              <a:ln w="38100">
                <a:noFill/>
              </a:ln>
            </p:spPr>
            <p:txBody>
              <a:bodyPr wrap="square" rtlCol="0">
                <a:spAutoFit/>
              </a:bodyPr>
              <a:lstStyle/>
              <a:p>
                <a:pPr/>
                <a14:m>
                  <m:oMathPara xmlns:m="http://schemas.openxmlformats.org/officeDocument/2006/math">
                    <m:oMathParaPr>
                      <m:jc m:val="left"/>
                    </m:oMathParaPr>
                    <m:oMath xmlns:m="http://schemas.openxmlformats.org/officeDocument/2006/math">
                      <m:r>
                        <a:rPr lang="en-US" sz="5400" b="0" i="1" smtClean="0">
                          <a:solidFill>
                            <a:schemeClr val="tx1"/>
                          </a:solidFill>
                          <a:latin typeface="Cambria Math" panose="02040503050406030204" pitchFamily="18" charset="0"/>
                        </a:rPr>
                        <m:t>𝑚</m:t>
                      </m:r>
                      <m:r>
                        <a:rPr lang="en-US" sz="5400" b="0" i="1" smtClean="0">
                          <a:solidFill>
                            <a:schemeClr val="tx1"/>
                          </a:solidFill>
                          <a:latin typeface="Cambria Math" panose="02040503050406030204" pitchFamily="18" charset="0"/>
                        </a:rPr>
                        <m:t>=0</m:t>
                      </m:r>
                    </m:oMath>
                  </m:oMathPara>
                </a14:m>
                <a:endParaRPr lang="en-CA" sz="5400" dirty="0">
                  <a:solidFill>
                    <a:schemeClr val="tx1"/>
                  </a:solidFill>
                </a:endParaRPr>
              </a:p>
            </p:txBody>
          </p:sp>
        </mc:Choice>
        <mc:Fallback xmlns="">
          <p:sp>
            <p:nvSpPr>
              <p:cNvPr id="3" name="TextBox 2">
                <a:extLst>
                  <a:ext uri="{FF2B5EF4-FFF2-40B4-BE49-F238E27FC236}">
                    <a16:creationId xmlns:a16="http://schemas.microsoft.com/office/drawing/2014/main" id="{C4F9E9F6-301B-4018-B372-07E9C6D09D8F}"/>
                  </a:ext>
                </a:extLst>
              </p:cNvPr>
              <p:cNvSpPr txBox="1">
                <a:spLocks noRot="1" noChangeAspect="1" noMove="1" noResize="1" noEditPoints="1" noAdjustHandles="1" noChangeArrowheads="1" noChangeShapeType="1" noTextEdit="1"/>
              </p:cNvSpPr>
              <p:nvPr/>
            </p:nvSpPr>
            <p:spPr>
              <a:xfrm>
                <a:off x="6438387" y="3072531"/>
                <a:ext cx="3022806" cy="923330"/>
              </a:xfrm>
              <a:prstGeom prst="rect">
                <a:avLst/>
              </a:prstGeom>
              <a:blipFill>
                <a:blip r:embed="rId9"/>
                <a:stretch>
                  <a:fillRect/>
                </a:stretch>
              </a:blipFill>
              <a:ln w="38100">
                <a:no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1308BA7E-F5F1-403A-9A65-9E90823502D3}"/>
                  </a:ext>
                </a:extLst>
              </p:cNvPr>
              <p:cNvSpPr txBox="1"/>
              <p:nvPr/>
            </p:nvSpPr>
            <p:spPr>
              <a:xfrm>
                <a:off x="5916990" y="4657938"/>
                <a:ext cx="3687417" cy="92333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5400" b="0" i="1" smtClean="0">
                          <a:solidFill>
                            <a:schemeClr val="tx1"/>
                          </a:solidFill>
                          <a:latin typeface="Cambria Math" panose="02040503050406030204" pitchFamily="18" charset="0"/>
                        </a:rPr>
                        <m:t>⇒</m:t>
                      </m:r>
                      <m:r>
                        <a:rPr lang="en-US" sz="5400" b="0" i="1" smtClean="0">
                          <a:solidFill>
                            <a:schemeClr val="tx1"/>
                          </a:solidFill>
                          <a:latin typeface="Cambria Math" panose="02040503050406030204" pitchFamily="18" charset="0"/>
                        </a:rPr>
                        <m:t>𝐸</m:t>
                      </m:r>
                      <m:r>
                        <a:rPr lang="en-US" sz="5400" b="0" i="1" smtClean="0">
                          <a:solidFill>
                            <a:schemeClr val="tx1"/>
                          </a:solidFill>
                          <a:latin typeface="Cambria Math" panose="02040503050406030204" pitchFamily="18" charset="0"/>
                        </a:rPr>
                        <m:t>=0?</m:t>
                      </m:r>
                    </m:oMath>
                  </m:oMathPara>
                </a14:m>
                <a:endParaRPr lang="en-CA" sz="5400" dirty="0">
                  <a:solidFill>
                    <a:schemeClr val="tx1"/>
                  </a:solidFill>
                </a:endParaRPr>
              </a:p>
            </p:txBody>
          </p:sp>
        </mc:Choice>
        <mc:Fallback xmlns="">
          <p:sp>
            <p:nvSpPr>
              <p:cNvPr id="15" name="TextBox 14">
                <a:extLst>
                  <a:ext uri="{FF2B5EF4-FFF2-40B4-BE49-F238E27FC236}">
                    <a16:creationId xmlns:a16="http://schemas.microsoft.com/office/drawing/2014/main" id="{1308BA7E-F5F1-403A-9A65-9E90823502D3}"/>
                  </a:ext>
                </a:extLst>
              </p:cNvPr>
              <p:cNvSpPr txBox="1">
                <a:spLocks noRot="1" noChangeAspect="1" noMove="1" noResize="1" noEditPoints="1" noAdjustHandles="1" noChangeArrowheads="1" noChangeShapeType="1" noTextEdit="1"/>
              </p:cNvSpPr>
              <p:nvPr/>
            </p:nvSpPr>
            <p:spPr>
              <a:xfrm>
                <a:off x="5916990" y="4657938"/>
                <a:ext cx="3687417" cy="923330"/>
              </a:xfrm>
              <a:prstGeom prst="rect">
                <a:avLst/>
              </a:prstGeom>
              <a:blipFill>
                <a:blip r:embed="rId10"/>
                <a:stretch>
                  <a:fillRect/>
                </a:stretch>
              </a:blipFill>
            </p:spPr>
            <p:txBody>
              <a:bodyPr/>
              <a:lstStyle/>
              <a:p>
                <a:r>
                  <a:rPr lang="en-CA">
                    <a:noFill/>
                  </a:rPr>
                  <a:t> </a:t>
                </a:r>
              </a:p>
            </p:txBody>
          </p:sp>
        </mc:Fallback>
      </mc:AlternateContent>
      <p:sp>
        <p:nvSpPr>
          <p:cNvPr id="6" name="TextBox 5">
            <a:extLst>
              <a:ext uri="{FF2B5EF4-FFF2-40B4-BE49-F238E27FC236}">
                <a16:creationId xmlns:a16="http://schemas.microsoft.com/office/drawing/2014/main" id="{3E7D0EE4-D9A6-4D00-A1CE-3E655EACBDA3}"/>
              </a:ext>
            </a:extLst>
          </p:cNvPr>
          <p:cNvSpPr txBox="1"/>
          <p:nvPr/>
        </p:nvSpPr>
        <p:spPr>
          <a:xfrm>
            <a:off x="6399912" y="5453738"/>
            <a:ext cx="5133326" cy="1446550"/>
          </a:xfrm>
          <a:prstGeom prst="rect">
            <a:avLst/>
          </a:prstGeom>
          <a:noFill/>
          <a:ln w="38100">
            <a:noFill/>
          </a:ln>
        </p:spPr>
        <p:txBody>
          <a:bodyPr wrap="square" rtlCol="0">
            <a:spAutoFit/>
          </a:bodyPr>
          <a:lstStyle/>
          <a:p>
            <a:r>
              <a:rPr lang="en-US" sz="4400" dirty="0">
                <a:solidFill>
                  <a:srgbClr val="FF0000"/>
                </a:solidFill>
              </a:rPr>
              <a:t>But light (massless) has energy??</a:t>
            </a:r>
          </a:p>
        </p:txBody>
      </p:sp>
      <mc:AlternateContent xmlns:mc="http://schemas.openxmlformats.org/markup-compatibility/2006" xmlns:p14="http://schemas.microsoft.com/office/powerpoint/2010/main" xmlns:iact="http://schemas.microsoft.com/office/powerpoint/2014/inkAction">
        <mc:Choice Requires="p14 iact">
          <p:contentPart p14:bwMode="auto" r:id="rId11">
            <p14:nvContentPartPr>
              <p14:cNvPr id="4" name="Ink 3">
                <a:extLst>
                  <a:ext uri="{FF2B5EF4-FFF2-40B4-BE49-F238E27FC236}">
                    <a16:creationId xmlns:a16="http://schemas.microsoft.com/office/drawing/2014/main" id="{AAA9888C-8251-4FAE-BEB9-5993F867DEAE}"/>
                  </a:ext>
                </a:extLst>
              </p14:cNvPr>
              <p14:cNvContentPartPr/>
              <p14:nvPr>
                <p:extLst>
                  <p:ext uri="{42D2F446-02D8-4167-A562-619A0277C38B}">
                    <p15:isNarration xmlns:p15="http://schemas.microsoft.com/office/powerpoint/2012/main" val="1"/>
                  </p:ext>
                </p:extLst>
              </p14:nvPr>
            </p14:nvContentPartPr>
            <p14:xfrm>
              <a:off x="323280" y="3054960"/>
              <a:ext cx="4260600" cy="152280"/>
            </p14:xfrm>
          </p:contentPart>
        </mc:Choice>
        <mc:Fallback xmlns="">
          <p:pic>
            <p:nvPicPr>
              <p:cNvPr id="4" name="Ink 3">
                <a:extLst>
                  <a:ext uri="{FF2B5EF4-FFF2-40B4-BE49-F238E27FC236}">
                    <a16:creationId xmlns:a16="http://schemas.microsoft.com/office/drawing/2014/main" id="{AAA9888C-8251-4FAE-BEB9-5993F867DEAE}"/>
                  </a:ext>
                </a:extLst>
              </p:cNvPr>
              <p:cNvPicPr>
                <a:picLocks noGrp="1" noRot="1" noChangeAspect="1" noMove="1" noResize="1" noEditPoints="1" noAdjustHandles="1" noChangeArrowheads="1" noChangeShapeType="1"/>
              </p:cNvPicPr>
              <p:nvPr/>
            </p:nvPicPr>
            <p:blipFill>
              <a:blip r:embed="rId12"/>
              <a:stretch>
                <a:fillRect/>
              </a:stretch>
            </p:blipFill>
            <p:spPr>
              <a:xfrm>
                <a:off x="313920" y="3045600"/>
                <a:ext cx="4279320" cy="171000"/>
              </a:xfrm>
              <a:prstGeom prst="rect">
                <a:avLst/>
              </a:prstGeom>
            </p:spPr>
          </p:pic>
        </mc:Fallback>
      </mc:AlternateContent>
    </p:spTree>
    <p:custDataLst>
      <p:tags r:id="rId1"/>
    </p:custDataLst>
    <p:extLst>
      <p:ext uri="{BB962C8B-B14F-4D97-AF65-F5344CB8AC3E}">
        <p14:creationId xmlns:p14="http://schemas.microsoft.com/office/powerpoint/2010/main" val="1463571300"/>
      </p:ext>
    </p:extLst>
  </p:cSld>
  <p:clrMapOvr>
    <a:masterClrMapping/>
  </p:clrMapOvr>
  <mc:AlternateContent xmlns:mc="http://schemas.openxmlformats.org/markup-compatibility/2006" xmlns:p14="http://schemas.microsoft.com/office/powerpoint/2010/main">
    <mc:Choice Requires="p14">
      <p:transition spd="slow" p14:dur="2000" advTm="44192"/>
    </mc:Choice>
    <mc:Fallback xmlns="">
      <p:transition spd="slow" advTm="441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cmd type="call" cmd="playFrom(0.0)">
                                      <p:cBhvr>
                                        <p:cTn id="7" dur="1" fill="hold"/>
                                        <p:tgtEl>
                                          <p:spTgt spid="4"/>
                                        </p:tgtEl>
                                      </p:cBhvr>
                                    </p:cmd>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2"/>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8"/>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9"/>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3"/>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20"/>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15"/>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8" grpId="0"/>
      <p:bldP spid="20" grpId="0"/>
      <p:bldP spid="2" grpId="0"/>
      <p:bldP spid="3" grpId="0"/>
      <p:bldP spid="15" grpId="0"/>
      <p:bldP spid="6"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7702E7B-AD54-4703-AB78-8356861ACD6F}"/>
                  </a:ext>
                </a:extLst>
              </p:cNvPr>
              <p:cNvSpPr txBox="1"/>
              <p:nvPr/>
            </p:nvSpPr>
            <p:spPr>
              <a:xfrm>
                <a:off x="-14135" y="57150"/>
                <a:ext cx="7181851" cy="851643"/>
              </a:xfrm>
              <a:prstGeom prst="rect">
                <a:avLst/>
              </a:prstGeom>
              <a:noFill/>
              <a:ln>
                <a:noFill/>
              </a:ln>
            </p:spPr>
            <p:txBody>
              <a:bodyPr wrap="square" rtlCol="0">
                <a:spAutoFit/>
              </a:bodyPr>
              <a:lstStyle/>
              <a:p>
                <a14:m>
                  <m:oMath xmlns:m="http://schemas.openxmlformats.org/officeDocument/2006/math">
                    <m:acc>
                      <m:accPr>
                        <m:chr m:val="⃗"/>
                        <m:ctrlPr>
                          <a:rPr lang="en-US" sz="4400" i="1">
                            <a:solidFill>
                              <a:srgbClr val="7030A0"/>
                            </a:solidFill>
                            <a:latin typeface="Cambria Math" panose="02040503050406030204" pitchFamily="18" charset="0"/>
                          </a:rPr>
                        </m:ctrlPr>
                      </m:accPr>
                      <m:e>
                        <m:r>
                          <a:rPr lang="en-US" sz="4400" i="1">
                            <a:solidFill>
                              <a:srgbClr val="7030A0"/>
                            </a:solidFill>
                            <a:latin typeface="Cambria Math" panose="02040503050406030204" pitchFamily="18" charset="0"/>
                          </a:rPr>
                          <m:t>𝑃</m:t>
                        </m:r>
                      </m:e>
                    </m:acc>
                    <m:r>
                      <a:rPr lang="en-US" sz="4400" b="0" i="1" smtClean="0">
                        <a:solidFill>
                          <a:schemeClr val="tx1"/>
                        </a:solidFill>
                        <a:latin typeface="Cambria Math" panose="02040503050406030204" pitchFamily="18" charset="0"/>
                      </a:rPr>
                      <m:t>=</m:t>
                    </m:r>
                    <m:r>
                      <a:rPr lang="en-US" sz="4400" i="1">
                        <a:latin typeface="Cambria Math" panose="02040503050406030204" pitchFamily="18" charset="0"/>
                      </a:rPr>
                      <m:t>𝑚</m:t>
                    </m:r>
                    <m:acc>
                      <m:accPr>
                        <m:chr m:val="⃗"/>
                        <m:ctrlPr>
                          <a:rPr lang="en-US" sz="4400" i="1">
                            <a:solidFill>
                              <a:srgbClr val="7030A0"/>
                            </a:solidFill>
                            <a:latin typeface="Cambria Math" panose="02040503050406030204" pitchFamily="18" charset="0"/>
                          </a:rPr>
                        </m:ctrlPr>
                      </m:accPr>
                      <m:e>
                        <m:r>
                          <a:rPr lang="en-US" sz="4400" i="1">
                            <a:solidFill>
                              <a:srgbClr val="7030A0"/>
                            </a:solidFill>
                            <a:latin typeface="Cambria Math" panose="02040503050406030204" pitchFamily="18" charset="0"/>
                          </a:rPr>
                          <m:t>𝑈</m:t>
                        </m:r>
                      </m:e>
                    </m:acc>
                  </m:oMath>
                </a14:m>
                <a:r>
                  <a:rPr lang="en-CA" sz="4400" dirty="0">
                    <a:solidFill>
                      <a:schemeClr val="tx1"/>
                    </a:solidFill>
                  </a:rPr>
                  <a:t> doesn’t work for light</a:t>
                </a:r>
              </a:p>
            </p:txBody>
          </p:sp>
        </mc:Choice>
        <mc:Fallback xmlns="">
          <p:sp>
            <p:nvSpPr>
              <p:cNvPr id="5" name="TextBox 4">
                <a:extLst>
                  <a:ext uri="{FF2B5EF4-FFF2-40B4-BE49-F238E27FC236}">
                    <a16:creationId xmlns:a16="http://schemas.microsoft.com/office/drawing/2014/main" id="{A7702E7B-AD54-4703-AB78-8356861ACD6F}"/>
                  </a:ext>
                </a:extLst>
              </p:cNvPr>
              <p:cNvSpPr txBox="1">
                <a:spLocks noRot="1" noChangeAspect="1" noMove="1" noResize="1" noEditPoints="1" noAdjustHandles="1" noChangeArrowheads="1" noChangeShapeType="1" noTextEdit="1"/>
              </p:cNvSpPr>
              <p:nvPr/>
            </p:nvSpPr>
            <p:spPr>
              <a:xfrm>
                <a:off x="-14135" y="57150"/>
                <a:ext cx="7181851" cy="851643"/>
              </a:xfrm>
              <a:prstGeom prst="rect">
                <a:avLst/>
              </a:prstGeom>
              <a:blipFill>
                <a:blip r:embed="rId4"/>
                <a:stretch>
                  <a:fillRect t="-4286" r="-2886" b="-33571"/>
                </a:stretch>
              </a:blipFill>
              <a:ln>
                <a:noFill/>
              </a:ln>
            </p:spPr>
            <p:txBody>
              <a:bodyPr/>
              <a:lstStyle/>
              <a:p>
                <a:r>
                  <a:rPr lang="en-CA">
                    <a:noFill/>
                  </a:rPr>
                  <a:t> </a:t>
                </a:r>
              </a:p>
            </p:txBody>
          </p:sp>
        </mc:Fallback>
      </mc:AlternateContent>
      <p:cxnSp>
        <p:nvCxnSpPr>
          <p:cNvPr id="6" name="Straight Connector 5">
            <a:extLst>
              <a:ext uri="{FF2B5EF4-FFF2-40B4-BE49-F238E27FC236}">
                <a16:creationId xmlns:a16="http://schemas.microsoft.com/office/drawing/2014/main" id="{0D3FAE58-9A09-4EA8-A6D1-25E426DC7958}"/>
              </a:ext>
            </a:extLst>
          </p:cNvPr>
          <p:cNvCxnSpPr>
            <a:cxnSpLocks/>
          </p:cNvCxnSpPr>
          <p:nvPr/>
        </p:nvCxnSpPr>
        <p:spPr>
          <a:xfrm>
            <a:off x="0" y="934065"/>
            <a:ext cx="7226710" cy="0"/>
          </a:xfrm>
          <a:prstGeom prst="line">
            <a:avLst/>
          </a:prstGeom>
          <a:ln w="571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83E1F34D-BCCC-4302-AB5E-DD525FC257C3}"/>
                  </a:ext>
                </a:extLst>
              </p:cNvPr>
              <p:cNvSpPr txBox="1"/>
              <p:nvPr/>
            </p:nvSpPr>
            <p:spPr>
              <a:xfrm>
                <a:off x="133350" y="1006577"/>
                <a:ext cx="6650295" cy="1823063"/>
              </a:xfrm>
              <a:prstGeom prst="rect">
                <a:avLst/>
              </a:prstGeom>
              <a:noFill/>
              <a:ln>
                <a:noFill/>
              </a:ln>
            </p:spPr>
            <p:txBody>
              <a:bodyPr wrap="square" rtlCol="0">
                <a:spAutoFit/>
              </a:bodyPr>
              <a:lstStyle/>
              <a:p>
                <a14:m>
                  <m:oMath xmlns:m="http://schemas.openxmlformats.org/officeDocument/2006/math">
                    <m:acc>
                      <m:accPr>
                        <m:chr m:val="⃗"/>
                        <m:ctrlPr>
                          <a:rPr lang="en-US" sz="5000" i="1">
                            <a:solidFill>
                              <a:srgbClr val="7030A0"/>
                            </a:solidFill>
                            <a:latin typeface="Cambria Math" panose="02040503050406030204" pitchFamily="18" charset="0"/>
                          </a:rPr>
                        </m:ctrlPr>
                      </m:accPr>
                      <m:e>
                        <m:r>
                          <a:rPr lang="en-US" sz="5000" i="1">
                            <a:solidFill>
                              <a:srgbClr val="7030A0"/>
                            </a:solidFill>
                            <a:latin typeface="Cambria Math" panose="02040503050406030204" pitchFamily="18" charset="0"/>
                          </a:rPr>
                          <m:t>𝑈</m:t>
                        </m:r>
                      </m:e>
                    </m:acc>
                  </m:oMath>
                </a14:m>
                <a:r>
                  <a:rPr lang="en-CA" sz="5000" dirty="0">
                    <a:solidFill>
                      <a:schemeClr val="tx1"/>
                    </a:solidFill>
                  </a:rPr>
                  <a:t> is </a:t>
                </a:r>
                <a:r>
                  <a:rPr lang="en-CA" sz="5000" u="sng" dirty="0">
                    <a:solidFill>
                      <a:schemeClr val="tx1"/>
                    </a:solidFill>
                  </a:rPr>
                  <a:t>not well-defined</a:t>
                </a:r>
                <a:r>
                  <a:rPr lang="en-CA" sz="5000" dirty="0">
                    <a:solidFill>
                      <a:schemeClr val="tx1"/>
                    </a:solidFill>
                  </a:rPr>
                  <a:t> for light-like (null) </a:t>
                </a:r>
                <a14:m>
                  <m:oMath xmlns:m="http://schemas.openxmlformats.org/officeDocument/2006/math">
                    <m:acc>
                      <m:accPr>
                        <m:chr m:val="⃗"/>
                        <m:ctrlPr>
                          <a:rPr lang="en-US" sz="5000" i="1">
                            <a:solidFill>
                              <a:srgbClr val="7030A0"/>
                            </a:solidFill>
                            <a:latin typeface="Cambria Math" panose="02040503050406030204" pitchFamily="18" charset="0"/>
                          </a:rPr>
                        </m:ctrlPr>
                      </m:accPr>
                      <m:e>
                        <m:r>
                          <a:rPr lang="en-US" sz="5000" i="1">
                            <a:solidFill>
                              <a:srgbClr val="7030A0"/>
                            </a:solidFill>
                            <a:latin typeface="Cambria Math" panose="02040503050406030204" pitchFamily="18" charset="0"/>
                          </a:rPr>
                          <m:t>𝑆</m:t>
                        </m:r>
                      </m:e>
                    </m:acc>
                  </m:oMath>
                </a14:m>
                <a:r>
                  <a:rPr lang="en-CA" sz="5000" dirty="0">
                    <a:solidFill>
                      <a:schemeClr val="tx1"/>
                    </a:solidFill>
                  </a:rPr>
                  <a:t> vectors.</a:t>
                </a:r>
              </a:p>
            </p:txBody>
          </p:sp>
        </mc:Choice>
        <mc:Fallback xmlns="">
          <p:sp>
            <p:nvSpPr>
              <p:cNvPr id="8" name="TextBox 7">
                <a:extLst>
                  <a:ext uri="{FF2B5EF4-FFF2-40B4-BE49-F238E27FC236}">
                    <a16:creationId xmlns:a16="http://schemas.microsoft.com/office/drawing/2014/main" id="{83E1F34D-BCCC-4302-AB5E-DD525FC257C3}"/>
                  </a:ext>
                </a:extLst>
              </p:cNvPr>
              <p:cNvSpPr txBox="1">
                <a:spLocks noRot="1" noChangeAspect="1" noMove="1" noResize="1" noEditPoints="1" noAdjustHandles="1" noChangeArrowheads="1" noChangeShapeType="1" noTextEdit="1"/>
              </p:cNvSpPr>
              <p:nvPr/>
            </p:nvSpPr>
            <p:spPr>
              <a:xfrm>
                <a:off x="133350" y="1006577"/>
                <a:ext cx="6650295" cy="1823063"/>
              </a:xfrm>
              <a:prstGeom prst="rect">
                <a:avLst/>
              </a:prstGeom>
              <a:blipFill>
                <a:blip r:embed="rId5"/>
                <a:stretch>
                  <a:fillRect l="-4400" t="-2341" r="-3300" b="-18060"/>
                </a:stretch>
              </a:blipFill>
              <a:ln>
                <a:no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F3937AFD-B33B-4A57-B661-D00FABAEF97C}"/>
                  </a:ext>
                </a:extLst>
              </p:cNvPr>
              <p:cNvSpPr txBox="1"/>
              <p:nvPr/>
            </p:nvSpPr>
            <p:spPr>
              <a:xfrm>
                <a:off x="7678994" y="5183005"/>
                <a:ext cx="4473679" cy="1594475"/>
              </a:xfrm>
              <a:prstGeom prst="rect">
                <a:avLst/>
              </a:prstGeom>
              <a:noFill/>
              <a:ln>
                <a:noFill/>
              </a:ln>
            </p:spPr>
            <p:txBody>
              <a:bodyPr wrap="square" rtlCol="0">
                <a:spAutoFit/>
              </a:bodyPr>
              <a:lstStyle/>
              <a:p>
                <a:pPr algn="ctr"/>
                <a14:m>
                  <m:oMath xmlns:m="http://schemas.openxmlformats.org/officeDocument/2006/math">
                    <m:r>
                      <a:rPr lang="en-US" sz="4000" b="0" i="1" smtClean="0">
                        <a:solidFill>
                          <a:srgbClr val="FFC000"/>
                        </a:solidFill>
                        <a:latin typeface="Cambria Math" panose="02040503050406030204" pitchFamily="18" charset="0"/>
                      </a:rPr>
                      <m:t>𝑠</m:t>
                    </m:r>
                    <m:r>
                      <a:rPr lang="en-US" sz="4000" b="0" i="1" smtClean="0">
                        <a:solidFill>
                          <a:schemeClr val="tx1"/>
                        </a:solidFill>
                        <a:latin typeface="Cambria Math" panose="02040503050406030204" pitchFamily="18" charset="0"/>
                      </a:rPr>
                      <m:t>=</m:t>
                    </m:r>
                    <m:r>
                      <a:rPr lang="en-US" sz="4000" b="0" i="1" smtClean="0">
                        <a:solidFill>
                          <a:schemeClr val="tx1"/>
                        </a:solidFill>
                        <a:latin typeface="Cambria Math" panose="02040503050406030204" pitchFamily="18" charset="0"/>
                      </a:rPr>
                      <m:t>𝑐</m:t>
                    </m:r>
                    <m:r>
                      <a:rPr lang="en-US" sz="4000" b="0" i="1" smtClean="0">
                        <a:solidFill>
                          <a:srgbClr val="FFC000"/>
                        </a:solidFill>
                        <a:latin typeface="Cambria Math" panose="02040503050406030204" pitchFamily="18" charset="0"/>
                      </a:rPr>
                      <m:t>𝜏</m:t>
                    </m:r>
                    <m:r>
                      <a:rPr lang="en-US" sz="4000" b="0" i="0" smtClean="0">
                        <a:solidFill>
                          <a:schemeClr val="tx1"/>
                        </a:solidFill>
                        <a:latin typeface="Cambria Math" panose="02040503050406030204" pitchFamily="18" charset="0"/>
                      </a:rPr>
                      <m:t>=0</m:t>
                    </m:r>
                  </m:oMath>
                </a14:m>
                <a:r>
                  <a:rPr lang="en-CA" sz="4000" dirty="0">
                    <a:solidFill>
                      <a:schemeClr val="tx1"/>
                    </a:solidFill>
                  </a:rPr>
                  <a:t> for light, so can’t do </a:t>
                </a:r>
                <a14:m>
                  <m:oMath xmlns:m="http://schemas.openxmlformats.org/officeDocument/2006/math">
                    <m:f>
                      <m:fPr>
                        <m:ctrlPr>
                          <a:rPr lang="en-US" sz="4000" b="0" i="1" smtClean="0">
                            <a:solidFill>
                              <a:schemeClr val="tx1"/>
                            </a:solidFill>
                            <a:latin typeface="Cambria Math" panose="02040503050406030204" pitchFamily="18" charset="0"/>
                          </a:rPr>
                        </m:ctrlPr>
                      </m:fPr>
                      <m:num>
                        <m:r>
                          <a:rPr lang="en-US" sz="4000" b="0" i="1" smtClean="0">
                            <a:solidFill>
                              <a:schemeClr val="tx1"/>
                            </a:solidFill>
                            <a:latin typeface="Cambria Math" panose="02040503050406030204" pitchFamily="18" charset="0"/>
                          </a:rPr>
                          <m:t>𝑑</m:t>
                        </m:r>
                      </m:num>
                      <m:den>
                        <m:r>
                          <a:rPr lang="en-US" sz="4000" b="0" i="1" smtClean="0">
                            <a:solidFill>
                              <a:schemeClr val="tx1"/>
                            </a:solidFill>
                            <a:latin typeface="Cambria Math" panose="02040503050406030204" pitchFamily="18" charset="0"/>
                          </a:rPr>
                          <m:t>𝑑</m:t>
                        </m:r>
                        <m:r>
                          <a:rPr lang="en-US" sz="4000" b="0" i="1" smtClean="0">
                            <a:solidFill>
                              <a:srgbClr val="FFC000"/>
                            </a:solidFill>
                            <a:latin typeface="Cambria Math" panose="02040503050406030204" pitchFamily="18" charset="0"/>
                          </a:rPr>
                          <m:t>𝜏</m:t>
                        </m:r>
                      </m:den>
                    </m:f>
                  </m:oMath>
                </a14:m>
                <a:r>
                  <a:rPr lang="en-CA" sz="4000" dirty="0">
                    <a:solidFill>
                      <a:schemeClr val="tx1"/>
                    </a:solidFill>
                  </a:rPr>
                  <a:t>.</a:t>
                </a:r>
              </a:p>
            </p:txBody>
          </p:sp>
        </mc:Choice>
        <mc:Fallback xmlns="">
          <p:sp>
            <p:nvSpPr>
              <p:cNvPr id="10" name="TextBox 9">
                <a:extLst>
                  <a:ext uri="{FF2B5EF4-FFF2-40B4-BE49-F238E27FC236}">
                    <a16:creationId xmlns:a16="http://schemas.microsoft.com/office/drawing/2014/main" id="{F3937AFD-B33B-4A57-B661-D00FABAEF97C}"/>
                  </a:ext>
                </a:extLst>
              </p:cNvPr>
              <p:cNvSpPr txBox="1">
                <a:spLocks noRot="1" noChangeAspect="1" noMove="1" noResize="1" noEditPoints="1" noAdjustHandles="1" noChangeArrowheads="1" noChangeShapeType="1" noTextEdit="1"/>
              </p:cNvSpPr>
              <p:nvPr/>
            </p:nvSpPr>
            <p:spPr>
              <a:xfrm>
                <a:off x="7678994" y="5183005"/>
                <a:ext cx="4473679" cy="1594475"/>
              </a:xfrm>
              <a:prstGeom prst="rect">
                <a:avLst/>
              </a:prstGeom>
              <a:blipFill>
                <a:blip r:embed="rId6"/>
                <a:stretch>
                  <a:fillRect t="-6870" r="-5995" b="-7634"/>
                </a:stretch>
              </a:blipFill>
              <a:ln>
                <a:noFill/>
              </a:ln>
            </p:spPr>
            <p:txBody>
              <a:bodyPr/>
              <a:lstStyle/>
              <a:p>
                <a:r>
                  <a:rPr lang="en-CA">
                    <a:noFill/>
                  </a:rPr>
                  <a:t> </a:t>
                </a:r>
              </a:p>
            </p:txBody>
          </p:sp>
        </mc:Fallback>
      </mc:AlternateContent>
      <p:pic>
        <p:nvPicPr>
          <p:cNvPr id="12" name="Picture 11">
            <a:extLst>
              <a:ext uri="{FF2B5EF4-FFF2-40B4-BE49-F238E27FC236}">
                <a16:creationId xmlns:a16="http://schemas.microsoft.com/office/drawing/2014/main" id="{14507092-2C9B-4C25-9364-849A2D88F052}"/>
              </a:ext>
            </a:extLst>
          </p:cNvPr>
          <p:cNvPicPr>
            <a:picLocks noChangeAspect="1"/>
          </p:cNvPicPr>
          <p:nvPr/>
        </p:nvPicPr>
        <p:blipFill rotWithShape="1">
          <a:blip r:embed="rId7"/>
          <a:srcRect l="2656" t="5535" r="48554" b="6728"/>
          <a:stretch/>
        </p:blipFill>
        <p:spPr>
          <a:xfrm>
            <a:off x="7278942" y="389958"/>
            <a:ext cx="4641913" cy="4674033"/>
          </a:xfrm>
          <a:prstGeom prst="rect">
            <a:avLst/>
          </a:prstGeom>
        </p:spPr>
      </p:pic>
      <p:grpSp>
        <p:nvGrpSpPr>
          <p:cNvPr id="36" name="Group 35">
            <a:extLst>
              <a:ext uri="{FF2B5EF4-FFF2-40B4-BE49-F238E27FC236}">
                <a16:creationId xmlns:a16="http://schemas.microsoft.com/office/drawing/2014/main" id="{93A20FB9-8E4A-4AC9-B67F-3CB37C2C7121}"/>
              </a:ext>
            </a:extLst>
          </p:cNvPr>
          <p:cNvGrpSpPr/>
          <p:nvPr/>
        </p:nvGrpSpPr>
        <p:grpSpPr>
          <a:xfrm>
            <a:off x="7445533" y="548871"/>
            <a:ext cx="4475323" cy="4422560"/>
            <a:chOff x="7445533" y="548871"/>
            <a:chExt cx="4475323" cy="4422560"/>
          </a:xfrm>
        </p:grpSpPr>
        <p:grpSp>
          <p:nvGrpSpPr>
            <p:cNvPr id="13" name="Group 12">
              <a:extLst>
                <a:ext uri="{FF2B5EF4-FFF2-40B4-BE49-F238E27FC236}">
                  <a16:creationId xmlns:a16="http://schemas.microsoft.com/office/drawing/2014/main" id="{E1EC119A-893F-40F3-A1F0-457C1FCFCFAF}"/>
                </a:ext>
              </a:extLst>
            </p:cNvPr>
            <p:cNvGrpSpPr/>
            <p:nvPr/>
          </p:nvGrpSpPr>
          <p:grpSpPr>
            <a:xfrm>
              <a:off x="7445533" y="548871"/>
              <a:ext cx="4475323" cy="4422560"/>
              <a:chOff x="219310" y="442100"/>
              <a:chExt cx="5891559" cy="5822098"/>
            </a:xfrm>
            <a:solidFill>
              <a:schemeClr val="accent4">
                <a:lumMod val="40000"/>
                <a:lumOff val="60000"/>
              </a:schemeClr>
            </a:solidFill>
          </p:grpSpPr>
          <p:sp>
            <p:nvSpPr>
              <p:cNvPr id="20" name="Isosceles Triangle 19">
                <a:extLst>
                  <a:ext uri="{FF2B5EF4-FFF2-40B4-BE49-F238E27FC236}">
                    <a16:creationId xmlns:a16="http://schemas.microsoft.com/office/drawing/2014/main" id="{E2710C64-4D5E-4766-AC9D-AC3D3F99D645}"/>
                  </a:ext>
                </a:extLst>
              </p:cNvPr>
              <p:cNvSpPr/>
              <p:nvPr/>
            </p:nvSpPr>
            <p:spPr>
              <a:xfrm>
                <a:off x="223026" y="3320276"/>
                <a:ext cx="5887843" cy="294392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1" name="Isosceles Triangle 20">
                <a:extLst>
                  <a:ext uri="{FF2B5EF4-FFF2-40B4-BE49-F238E27FC236}">
                    <a16:creationId xmlns:a16="http://schemas.microsoft.com/office/drawing/2014/main" id="{6D1F9F53-A5FC-4318-A9EE-1CB6262BF082}"/>
                  </a:ext>
                </a:extLst>
              </p:cNvPr>
              <p:cNvSpPr/>
              <p:nvPr/>
            </p:nvSpPr>
            <p:spPr>
              <a:xfrm rot="10800000">
                <a:off x="219310" y="442100"/>
                <a:ext cx="5887843" cy="294392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18" name="TextBox 17">
              <a:extLst>
                <a:ext uri="{FF2B5EF4-FFF2-40B4-BE49-F238E27FC236}">
                  <a16:creationId xmlns:a16="http://schemas.microsoft.com/office/drawing/2014/main" id="{ACC64A0C-826F-4FBE-B891-43ED80CB7986}"/>
                </a:ext>
              </a:extLst>
            </p:cNvPr>
            <p:cNvSpPr txBox="1"/>
            <p:nvPr/>
          </p:nvSpPr>
          <p:spPr>
            <a:xfrm>
              <a:off x="8617312" y="977654"/>
              <a:ext cx="2219518" cy="707886"/>
            </a:xfrm>
            <a:prstGeom prst="rect">
              <a:avLst/>
            </a:prstGeom>
            <a:noFill/>
          </p:spPr>
          <p:txBody>
            <a:bodyPr wrap="none" rtlCol="0">
              <a:spAutoFit/>
            </a:bodyPr>
            <a:lstStyle/>
            <a:p>
              <a:r>
                <a:rPr lang="en-US" sz="4000" dirty="0">
                  <a:solidFill>
                    <a:schemeClr val="accent2">
                      <a:lumMod val="75000"/>
                    </a:schemeClr>
                  </a:solidFill>
                </a:rPr>
                <a:t>light cone</a:t>
              </a:r>
              <a:endParaRPr lang="en-CA" sz="4000" dirty="0">
                <a:solidFill>
                  <a:schemeClr val="accent2">
                    <a:lumMod val="75000"/>
                  </a:schemeClr>
                </a:solidFill>
              </a:endParaRPr>
            </a:p>
          </p:txBody>
        </p:sp>
        <p:sp>
          <p:nvSpPr>
            <p:cNvPr id="19" name="TextBox 18">
              <a:extLst>
                <a:ext uri="{FF2B5EF4-FFF2-40B4-BE49-F238E27FC236}">
                  <a16:creationId xmlns:a16="http://schemas.microsoft.com/office/drawing/2014/main" id="{B6C1C958-4CD8-4AFA-A55B-2481DE146585}"/>
                </a:ext>
              </a:extLst>
            </p:cNvPr>
            <p:cNvSpPr txBox="1"/>
            <p:nvPr/>
          </p:nvSpPr>
          <p:spPr>
            <a:xfrm>
              <a:off x="8646253" y="3857322"/>
              <a:ext cx="2219518" cy="707886"/>
            </a:xfrm>
            <a:prstGeom prst="rect">
              <a:avLst/>
            </a:prstGeom>
            <a:noFill/>
          </p:spPr>
          <p:txBody>
            <a:bodyPr wrap="none" rtlCol="0">
              <a:spAutoFit/>
            </a:bodyPr>
            <a:lstStyle/>
            <a:p>
              <a:r>
                <a:rPr lang="en-US" sz="4000" dirty="0">
                  <a:solidFill>
                    <a:schemeClr val="accent2">
                      <a:lumMod val="75000"/>
                    </a:schemeClr>
                  </a:solidFill>
                </a:rPr>
                <a:t>light cone</a:t>
              </a:r>
              <a:endParaRPr lang="en-CA" sz="4000" dirty="0">
                <a:solidFill>
                  <a:schemeClr val="accent2">
                    <a:lumMod val="75000"/>
                  </a:schemeClr>
                </a:solidFill>
              </a:endParaRPr>
            </a:p>
          </p:txBody>
        </p:sp>
      </p:grpSp>
      <p:grpSp>
        <p:nvGrpSpPr>
          <p:cNvPr id="35" name="Group 34">
            <a:extLst>
              <a:ext uri="{FF2B5EF4-FFF2-40B4-BE49-F238E27FC236}">
                <a16:creationId xmlns:a16="http://schemas.microsoft.com/office/drawing/2014/main" id="{B2233978-F218-4807-AB91-EFCA9E1930DB}"/>
              </a:ext>
            </a:extLst>
          </p:cNvPr>
          <p:cNvGrpSpPr/>
          <p:nvPr/>
        </p:nvGrpSpPr>
        <p:grpSpPr>
          <a:xfrm>
            <a:off x="7361840" y="-106268"/>
            <a:ext cx="4715860" cy="5170122"/>
            <a:chOff x="7361840" y="-106268"/>
            <a:chExt cx="4715860" cy="5170122"/>
          </a:xfrm>
        </p:grpSpPr>
        <p:cxnSp>
          <p:nvCxnSpPr>
            <p:cNvPr id="14" name="Straight Arrow Connector 13">
              <a:extLst>
                <a:ext uri="{FF2B5EF4-FFF2-40B4-BE49-F238E27FC236}">
                  <a16:creationId xmlns:a16="http://schemas.microsoft.com/office/drawing/2014/main" id="{6636377B-2029-404E-8784-559EF2FAD1A8}"/>
                </a:ext>
              </a:extLst>
            </p:cNvPr>
            <p:cNvCxnSpPr>
              <a:cxnSpLocks/>
            </p:cNvCxnSpPr>
            <p:nvPr/>
          </p:nvCxnSpPr>
          <p:spPr>
            <a:xfrm>
              <a:off x="7361840" y="2734094"/>
              <a:ext cx="4669579" cy="0"/>
            </a:xfrm>
            <a:prstGeom prst="straightConnector1">
              <a:avLst/>
            </a:prstGeom>
            <a:ln w="76200">
              <a:solidFill>
                <a:srgbClr val="002060"/>
              </a:solidFill>
              <a:tailEnd type="triangle"/>
            </a:ln>
          </p:spPr>
          <p:style>
            <a:lnRef idx="1">
              <a:schemeClr val="accent2"/>
            </a:lnRef>
            <a:fillRef idx="0">
              <a:schemeClr val="accent2"/>
            </a:fillRef>
            <a:effectRef idx="0">
              <a:schemeClr val="accent2"/>
            </a:effectRef>
            <a:fontRef idx="minor">
              <a:schemeClr val="tx1"/>
            </a:fontRef>
          </p:style>
        </p:cxnSp>
        <p:cxnSp>
          <p:nvCxnSpPr>
            <p:cNvPr id="15" name="Straight Arrow Connector 14">
              <a:extLst>
                <a:ext uri="{FF2B5EF4-FFF2-40B4-BE49-F238E27FC236}">
                  <a16:creationId xmlns:a16="http://schemas.microsoft.com/office/drawing/2014/main" id="{703CAD86-1BA4-4C4A-A245-000161D14DAE}"/>
                </a:ext>
              </a:extLst>
            </p:cNvPr>
            <p:cNvCxnSpPr>
              <a:cxnSpLocks/>
            </p:cNvCxnSpPr>
            <p:nvPr/>
          </p:nvCxnSpPr>
          <p:spPr>
            <a:xfrm flipV="1">
              <a:off x="9691600" y="429030"/>
              <a:ext cx="0" cy="4634824"/>
            </a:xfrm>
            <a:prstGeom prst="straightConnector1">
              <a:avLst/>
            </a:prstGeom>
            <a:ln w="76200">
              <a:solidFill>
                <a:schemeClr val="accent6">
                  <a:lumMod val="50000"/>
                </a:schemeClr>
              </a:solidFill>
              <a:tailEnd type="triangle"/>
            </a:ln>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D2B4E265-6D6D-4C4F-8527-293DC6E942F9}"/>
                    </a:ext>
                  </a:extLst>
                </p:cNvPr>
                <p:cNvSpPr txBox="1"/>
                <p:nvPr/>
              </p:nvSpPr>
              <p:spPr>
                <a:xfrm>
                  <a:off x="11630962" y="2754145"/>
                  <a:ext cx="446738" cy="53772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4000" i="1">
                            <a:solidFill>
                              <a:srgbClr val="0070C0"/>
                            </a:solidFill>
                            <a:latin typeface="Cambria Math" panose="02040503050406030204" pitchFamily="18" charset="0"/>
                          </a:rPr>
                          <m:t>𝑥</m:t>
                        </m:r>
                      </m:oMath>
                    </m:oMathPara>
                  </a14:m>
                  <a:endParaRPr lang="en-CA" sz="4000" dirty="0">
                    <a:solidFill>
                      <a:srgbClr val="002060"/>
                    </a:solidFill>
                  </a:endParaRPr>
                </a:p>
              </p:txBody>
            </p:sp>
          </mc:Choice>
          <mc:Fallback xmlns="">
            <p:sp>
              <p:nvSpPr>
                <p:cNvPr id="16" name="TextBox 15">
                  <a:extLst>
                    <a:ext uri="{FF2B5EF4-FFF2-40B4-BE49-F238E27FC236}">
                      <a16:creationId xmlns:a16="http://schemas.microsoft.com/office/drawing/2014/main" id="{D2B4E265-6D6D-4C4F-8527-293DC6E942F9}"/>
                    </a:ext>
                  </a:extLst>
                </p:cNvPr>
                <p:cNvSpPr txBox="1">
                  <a:spLocks noRot="1" noChangeAspect="1" noMove="1" noResize="1" noEditPoints="1" noAdjustHandles="1" noChangeArrowheads="1" noChangeShapeType="1" noTextEdit="1"/>
                </p:cNvSpPr>
                <p:nvPr/>
              </p:nvSpPr>
              <p:spPr>
                <a:xfrm>
                  <a:off x="11630962" y="2754145"/>
                  <a:ext cx="446738" cy="537722"/>
                </a:xfrm>
                <a:prstGeom prst="rect">
                  <a:avLst/>
                </a:prstGeom>
                <a:blipFill>
                  <a:blip r:embed="rId8"/>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D87B095E-18FF-43BF-B19D-2EEF04F85A8E}"/>
                    </a:ext>
                  </a:extLst>
                </p:cNvPr>
                <p:cNvSpPr txBox="1"/>
                <p:nvPr/>
              </p:nvSpPr>
              <p:spPr>
                <a:xfrm>
                  <a:off x="9440765" y="-106268"/>
                  <a:ext cx="569868" cy="53772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4000" i="1">
                            <a:latin typeface="Cambria Math" panose="02040503050406030204" pitchFamily="18" charset="0"/>
                          </a:rPr>
                          <m:t>𝑐</m:t>
                        </m:r>
                        <m:r>
                          <a:rPr lang="en-US" sz="4000" i="1">
                            <a:solidFill>
                              <a:srgbClr val="0070C0"/>
                            </a:solidFill>
                            <a:latin typeface="Cambria Math" panose="02040503050406030204" pitchFamily="18" charset="0"/>
                          </a:rPr>
                          <m:t>𝑡</m:t>
                        </m:r>
                      </m:oMath>
                    </m:oMathPara>
                  </a14:m>
                  <a:endParaRPr lang="en-CA" sz="4000" dirty="0">
                    <a:solidFill>
                      <a:schemeClr val="accent6">
                        <a:lumMod val="50000"/>
                      </a:schemeClr>
                    </a:solidFill>
                  </a:endParaRPr>
                </a:p>
              </p:txBody>
            </p:sp>
          </mc:Choice>
          <mc:Fallback xmlns="">
            <p:sp>
              <p:nvSpPr>
                <p:cNvPr id="17" name="TextBox 16">
                  <a:extLst>
                    <a:ext uri="{FF2B5EF4-FFF2-40B4-BE49-F238E27FC236}">
                      <a16:creationId xmlns:a16="http://schemas.microsoft.com/office/drawing/2014/main" id="{D87B095E-18FF-43BF-B19D-2EEF04F85A8E}"/>
                    </a:ext>
                  </a:extLst>
                </p:cNvPr>
                <p:cNvSpPr txBox="1">
                  <a:spLocks noRot="1" noChangeAspect="1" noMove="1" noResize="1" noEditPoints="1" noAdjustHandles="1" noChangeArrowheads="1" noChangeShapeType="1" noTextEdit="1"/>
                </p:cNvSpPr>
                <p:nvPr/>
              </p:nvSpPr>
              <p:spPr>
                <a:xfrm>
                  <a:off x="9440765" y="-106268"/>
                  <a:ext cx="569868" cy="537722"/>
                </a:xfrm>
                <a:prstGeom prst="rect">
                  <a:avLst/>
                </a:prstGeom>
                <a:blipFill>
                  <a:blip r:embed="rId9"/>
                  <a:stretch>
                    <a:fillRect/>
                  </a:stretch>
                </a:blipFill>
              </p:spPr>
              <p:txBody>
                <a:bodyPr/>
                <a:lstStyle/>
                <a:p>
                  <a:r>
                    <a:rPr lang="en-CA">
                      <a:noFill/>
                    </a:rPr>
                    <a:t> </a:t>
                  </a:r>
                </a:p>
              </p:txBody>
            </p:sp>
          </mc:Fallback>
        </mc:AlternateContent>
      </p:grpSp>
      <p:cxnSp>
        <p:nvCxnSpPr>
          <p:cNvPr id="23" name="Straight Connector 22">
            <a:extLst>
              <a:ext uri="{FF2B5EF4-FFF2-40B4-BE49-F238E27FC236}">
                <a16:creationId xmlns:a16="http://schemas.microsoft.com/office/drawing/2014/main" id="{44032CB2-395B-4858-9D04-A1E742880932}"/>
              </a:ext>
            </a:extLst>
          </p:cNvPr>
          <p:cNvCxnSpPr>
            <a:cxnSpLocks/>
          </p:cNvCxnSpPr>
          <p:nvPr/>
        </p:nvCxnSpPr>
        <p:spPr>
          <a:xfrm flipH="1">
            <a:off x="7570256" y="552417"/>
            <a:ext cx="4307699" cy="4329458"/>
          </a:xfrm>
          <a:prstGeom prst="line">
            <a:avLst/>
          </a:prstGeom>
          <a:ln w="76200">
            <a:solidFill>
              <a:srgbClr val="FFC000"/>
            </a:solidFill>
          </a:ln>
          <a:effectLst>
            <a:glow rad="3810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071935DA-B2BA-4270-9E1F-B23112B27865}"/>
              </a:ext>
            </a:extLst>
          </p:cNvPr>
          <p:cNvCxnSpPr>
            <a:cxnSpLocks/>
          </p:cNvCxnSpPr>
          <p:nvPr/>
        </p:nvCxnSpPr>
        <p:spPr>
          <a:xfrm flipH="1" flipV="1">
            <a:off x="7567832" y="603066"/>
            <a:ext cx="4296188" cy="4296187"/>
          </a:xfrm>
          <a:prstGeom prst="line">
            <a:avLst/>
          </a:prstGeom>
          <a:ln w="76200">
            <a:solidFill>
              <a:srgbClr val="FFC000"/>
            </a:solidFill>
          </a:ln>
          <a:effectLst>
            <a:glow rad="3810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0030EEC2-E79B-41CA-86FB-025E8D7F7288}"/>
              </a:ext>
            </a:extLst>
          </p:cNvPr>
          <p:cNvCxnSpPr>
            <a:cxnSpLocks/>
          </p:cNvCxnSpPr>
          <p:nvPr/>
        </p:nvCxnSpPr>
        <p:spPr>
          <a:xfrm flipV="1">
            <a:off x="9672755" y="1154104"/>
            <a:ext cx="1643600" cy="1601842"/>
          </a:xfrm>
          <a:prstGeom prst="straightConnector1">
            <a:avLst/>
          </a:prstGeom>
          <a:ln w="114300">
            <a:solidFill>
              <a:srgbClr val="7030A0"/>
            </a:solidFill>
            <a:tailEnd type="triangle"/>
          </a:ln>
        </p:spPr>
        <p:style>
          <a:lnRef idx="3">
            <a:schemeClr val="accent1"/>
          </a:lnRef>
          <a:fillRef idx="0">
            <a:schemeClr val="accent1"/>
          </a:fillRef>
          <a:effectRef idx="2">
            <a:schemeClr val="accent1"/>
          </a:effectRef>
          <a:fontRef idx="minor">
            <a:schemeClr val="tx1"/>
          </a:fontRef>
        </p:style>
      </p:cxnSp>
      <p:cxnSp>
        <p:nvCxnSpPr>
          <p:cNvPr id="31" name="Straight Connector 30">
            <a:extLst>
              <a:ext uri="{FF2B5EF4-FFF2-40B4-BE49-F238E27FC236}">
                <a16:creationId xmlns:a16="http://schemas.microsoft.com/office/drawing/2014/main" id="{4E0CE717-9751-4D51-AB00-23685163087B}"/>
              </a:ext>
            </a:extLst>
          </p:cNvPr>
          <p:cNvCxnSpPr>
            <a:cxnSpLocks/>
          </p:cNvCxnSpPr>
          <p:nvPr/>
        </p:nvCxnSpPr>
        <p:spPr>
          <a:xfrm flipV="1">
            <a:off x="7198135" y="1"/>
            <a:ext cx="0" cy="952499"/>
          </a:xfrm>
          <a:prstGeom prst="line">
            <a:avLst/>
          </a:prstGeom>
          <a:ln w="571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C47A4C02-F204-4E5F-8469-55A44ED34864}"/>
                  </a:ext>
                </a:extLst>
              </p:cNvPr>
              <p:cNvSpPr txBox="1"/>
              <p:nvPr/>
            </p:nvSpPr>
            <p:spPr>
              <a:xfrm>
                <a:off x="418484" y="2778227"/>
                <a:ext cx="7457153" cy="1724639"/>
              </a:xfrm>
              <a:prstGeom prst="rect">
                <a:avLst/>
              </a:prstGeom>
              <a:noFill/>
              <a:ln>
                <a:noFill/>
              </a:ln>
            </p:spPr>
            <p:txBody>
              <a:bodyPr wrap="square" rtlCol="0">
                <a:spAutoFit/>
              </a:bodyPr>
              <a:lstStyle/>
              <a:p>
                <a:pPr/>
                <a14:m>
                  <m:oMathPara xmlns:m="http://schemas.openxmlformats.org/officeDocument/2006/math">
                    <m:oMathParaPr>
                      <m:jc m:val="left"/>
                    </m:oMathParaPr>
                    <m:oMath xmlns:m="http://schemas.openxmlformats.org/officeDocument/2006/math">
                      <m:r>
                        <a:rPr lang="en-US" sz="5000" b="0" i="1" smtClean="0">
                          <a:solidFill>
                            <a:schemeClr val="tx1"/>
                          </a:solidFill>
                          <a:latin typeface="Cambria Math" panose="02040503050406030204" pitchFamily="18" charset="0"/>
                        </a:rPr>
                        <m:t>0=</m:t>
                      </m:r>
                      <m:acc>
                        <m:accPr>
                          <m:chr m:val="⃗"/>
                          <m:ctrlPr>
                            <a:rPr lang="en-US" sz="5000" i="1" smtClean="0">
                              <a:solidFill>
                                <a:srgbClr val="7030A0"/>
                              </a:solidFill>
                              <a:latin typeface="Cambria Math" panose="02040503050406030204" pitchFamily="18" charset="0"/>
                            </a:rPr>
                          </m:ctrlPr>
                        </m:accPr>
                        <m:e>
                          <m:r>
                            <a:rPr lang="en-US" sz="5000" i="1">
                              <a:solidFill>
                                <a:srgbClr val="7030A0"/>
                              </a:solidFill>
                              <a:latin typeface="Cambria Math" panose="02040503050406030204" pitchFamily="18" charset="0"/>
                            </a:rPr>
                            <m:t>𝑈</m:t>
                          </m:r>
                        </m:e>
                      </m:acc>
                      <m:r>
                        <a:rPr lang="en-US" sz="5000" b="0" i="1" smtClean="0">
                          <a:solidFill>
                            <a:schemeClr val="tx1"/>
                          </a:solidFill>
                          <a:latin typeface="Cambria Math" panose="02040503050406030204" pitchFamily="18" charset="0"/>
                        </a:rPr>
                        <m:t>⋅</m:t>
                      </m:r>
                      <m:acc>
                        <m:accPr>
                          <m:chr m:val="⃗"/>
                          <m:ctrlPr>
                            <a:rPr lang="en-US" sz="5000" i="1">
                              <a:solidFill>
                                <a:srgbClr val="7030A0"/>
                              </a:solidFill>
                              <a:latin typeface="Cambria Math" panose="02040503050406030204" pitchFamily="18" charset="0"/>
                            </a:rPr>
                          </m:ctrlPr>
                        </m:accPr>
                        <m:e>
                          <m:r>
                            <a:rPr lang="en-US" sz="5000" i="1">
                              <a:solidFill>
                                <a:srgbClr val="7030A0"/>
                              </a:solidFill>
                              <a:latin typeface="Cambria Math" panose="02040503050406030204" pitchFamily="18" charset="0"/>
                            </a:rPr>
                            <m:t>𝑈</m:t>
                          </m:r>
                        </m:e>
                      </m:acc>
                      <m:r>
                        <a:rPr lang="en-US" sz="5000" i="1">
                          <a:latin typeface="Cambria Math" panose="02040503050406030204" pitchFamily="18" charset="0"/>
                        </a:rPr>
                        <m:t>=</m:t>
                      </m:r>
                      <m:sSup>
                        <m:sSupPr>
                          <m:ctrlPr>
                            <a:rPr lang="en-US" sz="5000" i="1">
                              <a:latin typeface="Cambria Math" panose="02040503050406030204" pitchFamily="18" charset="0"/>
                            </a:rPr>
                          </m:ctrlPr>
                        </m:sSupPr>
                        <m:e>
                          <m:d>
                            <m:dPr>
                              <m:ctrlPr>
                                <a:rPr lang="en-US" sz="5000" i="1">
                                  <a:latin typeface="Cambria Math" panose="02040503050406030204" pitchFamily="18" charset="0"/>
                                </a:rPr>
                              </m:ctrlPr>
                            </m:dPr>
                            <m:e>
                              <m:sSup>
                                <m:sSupPr>
                                  <m:ctrlPr>
                                    <a:rPr lang="en-US" sz="5000" i="1">
                                      <a:solidFill>
                                        <a:srgbClr val="0070C0"/>
                                      </a:solidFill>
                                      <a:latin typeface="Cambria Math" panose="02040503050406030204" pitchFamily="18" charset="0"/>
                                    </a:rPr>
                                  </m:ctrlPr>
                                </m:sSupPr>
                                <m:e>
                                  <m:r>
                                    <a:rPr lang="en-US" sz="5000" i="1">
                                      <a:solidFill>
                                        <a:srgbClr val="0070C0"/>
                                      </a:solidFill>
                                      <a:latin typeface="Cambria Math" panose="02040503050406030204" pitchFamily="18" charset="0"/>
                                    </a:rPr>
                                    <m:t>𝑈</m:t>
                                  </m:r>
                                </m:e>
                                <m:sup>
                                  <m:r>
                                    <a:rPr lang="en-US" sz="5000" i="1">
                                      <a:solidFill>
                                        <a:srgbClr val="0070C0"/>
                                      </a:solidFill>
                                      <a:latin typeface="Cambria Math" panose="02040503050406030204" pitchFamily="18" charset="0"/>
                                    </a:rPr>
                                    <m:t>𝑡</m:t>
                                  </m:r>
                                </m:sup>
                              </m:sSup>
                            </m:e>
                          </m:d>
                        </m:e>
                        <m:sup>
                          <m:r>
                            <a:rPr lang="en-US" sz="5000" i="1">
                              <a:latin typeface="Cambria Math" panose="02040503050406030204" pitchFamily="18" charset="0"/>
                            </a:rPr>
                            <m:t>2</m:t>
                          </m:r>
                        </m:sup>
                      </m:sSup>
                      <m:r>
                        <a:rPr lang="en-US" sz="5000" i="1">
                          <a:latin typeface="Cambria Math" panose="02040503050406030204" pitchFamily="18" charset="0"/>
                        </a:rPr>
                        <m:t>−</m:t>
                      </m:r>
                      <m:sSup>
                        <m:sSupPr>
                          <m:ctrlPr>
                            <a:rPr lang="en-US" sz="5000" i="1">
                              <a:latin typeface="Cambria Math" panose="02040503050406030204" pitchFamily="18" charset="0"/>
                            </a:rPr>
                          </m:ctrlPr>
                        </m:sSupPr>
                        <m:e>
                          <m:d>
                            <m:dPr>
                              <m:ctrlPr>
                                <a:rPr lang="en-US" sz="5000" i="1">
                                  <a:latin typeface="Cambria Math" panose="02040503050406030204" pitchFamily="18" charset="0"/>
                                </a:rPr>
                              </m:ctrlPr>
                            </m:dPr>
                            <m:e>
                              <m:sSup>
                                <m:sSupPr>
                                  <m:ctrlPr>
                                    <a:rPr lang="en-US" sz="5000" i="1">
                                      <a:solidFill>
                                        <a:srgbClr val="0070C0"/>
                                      </a:solidFill>
                                      <a:latin typeface="Cambria Math" panose="02040503050406030204" pitchFamily="18" charset="0"/>
                                    </a:rPr>
                                  </m:ctrlPr>
                                </m:sSupPr>
                                <m:e>
                                  <m:r>
                                    <a:rPr lang="en-US" sz="5000" i="1">
                                      <a:solidFill>
                                        <a:srgbClr val="0070C0"/>
                                      </a:solidFill>
                                      <a:latin typeface="Cambria Math" panose="02040503050406030204" pitchFamily="18" charset="0"/>
                                    </a:rPr>
                                    <m:t>𝑈</m:t>
                                  </m:r>
                                </m:e>
                                <m:sup>
                                  <m:r>
                                    <a:rPr lang="en-US" sz="5000" i="1">
                                      <a:solidFill>
                                        <a:srgbClr val="0070C0"/>
                                      </a:solidFill>
                                      <a:latin typeface="Cambria Math" panose="02040503050406030204" pitchFamily="18" charset="0"/>
                                    </a:rPr>
                                    <m:t>𝑥</m:t>
                                  </m:r>
                                </m:sup>
                              </m:sSup>
                            </m:e>
                          </m:d>
                        </m:e>
                        <m:sup>
                          <m:r>
                            <a:rPr lang="en-US" sz="5000" i="1">
                              <a:latin typeface="Cambria Math" panose="02040503050406030204" pitchFamily="18" charset="0"/>
                            </a:rPr>
                            <m:t>2</m:t>
                          </m:r>
                        </m:sup>
                      </m:sSup>
                    </m:oMath>
                  </m:oMathPara>
                </a14:m>
                <a:endParaRPr lang="en-CA" sz="5000" dirty="0">
                  <a:solidFill>
                    <a:schemeClr val="tx1"/>
                  </a:solidFill>
                </a:endParaRPr>
              </a:p>
              <a:p>
                <a:pPr/>
                <a14:m>
                  <m:oMathPara xmlns:m="http://schemas.openxmlformats.org/officeDocument/2006/math">
                    <m:oMathParaPr>
                      <m:jc m:val="left"/>
                    </m:oMathParaPr>
                    <m:oMath xmlns:m="http://schemas.openxmlformats.org/officeDocument/2006/math">
                      <m:sSup>
                        <m:sSupPr>
                          <m:ctrlPr>
                            <a:rPr lang="en-US" sz="5000" i="1">
                              <a:solidFill>
                                <a:srgbClr val="0070C0"/>
                              </a:solidFill>
                              <a:latin typeface="Cambria Math" panose="02040503050406030204" pitchFamily="18" charset="0"/>
                            </a:rPr>
                          </m:ctrlPr>
                        </m:sSupPr>
                        <m:e>
                          <m:r>
                            <a:rPr lang="en-US" sz="5000" i="1">
                              <a:solidFill>
                                <a:srgbClr val="0070C0"/>
                              </a:solidFill>
                              <a:latin typeface="Cambria Math" panose="02040503050406030204" pitchFamily="18" charset="0"/>
                            </a:rPr>
                            <m:t>𝑈</m:t>
                          </m:r>
                        </m:e>
                        <m:sup>
                          <m:r>
                            <a:rPr lang="en-US" sz="5000" b="0" i="1" smtClean="0">
                              <a:solidFill>
                                <a:srgbClr val="0070C0"/>
                              </a:solidFill>
                              <a:latin typeface="Cambria Math" panose="02040503050406030204" pitchFamily="18" charset="0"/>
                            </a:rPr>
                            <m:t>𝑡</m:t>
                          </m:r>
                        </m:sup>
                      </m:sSup>
                      <m:r>
                        <a:rPr lang="en-US" sz="5000" b="0" i="1" smtClean="0">
                          <a:solidFill>
                            <a:schemeClr val="tx1"/>
                          </a:solidFill>
                          <a:latin typeface="Cambria Math" panose="02040503050406030204" pitchFamily="18" charset="0"/>
                        </a:rPr>
                        <m:t>=± </m:t>
                      </m:r>
                      <m:sSup>
                        <m:sSupPr>
                          <m:ctrlPr>
                            <a:rPr lang="en-US" sz="5000" b="0" i="1" smtClean="0">
                              <a:solidFill>
                                <a:srgbClr val="0070C0"/>
                              </a:solidFill>
                              <a:latin typeface="Cambria Math" panose="02040503050406030204" pitchFamily="18" charset="0"/>
                            </a:rPr>
                          </m:ctrlPr>
                        </m:sSupPr>
                        <m:e>
                          <m:r>
                            <a:rPr lang="en-US" sz="5000" b="0" i="1" smtClean="0">
                              <a:solidFill>
                                <a:srgbClr val="0070C0"/>
                              </a:solidFill>
                              <a:latin typeface="Cambria Math" panose="02040503050406030204" pitchFamily="18" charset="0"/>
                            </a:rPr>
                            <m:t>𝑈</m:t>
                          </m:r>
                        </m:e>
                        <m:sup>
                          <m:r>
                            <a:rPr lang="en-US" sz="5000" b="0" i="1" smtClean="0">
                              <a:solidFill>
                                <a:srgbClr val="0070C0"/>
                              </a:solidFill>
                              <a:latin typeface="Cambria Math" panose="02040503050406030204" pitchFamily="18" charset="0"/>
                            </a:rPr>
                            <m:t>𝑥</m:t>
                          </m:r>
                        </m:sup>
                      </m:sSup>
                    </m:oMath>
                  </m:oMathPara>
                </a14:m>
                <a:endParaRPr lang="en-CA" sz="5000" dirty="0">
                  <a:solidFill>
                    <a:schemeClr val="tx1"/>
                  </a:solidFill>
                </a:endParaRPr>
              </a:p>
            </p:txBody>
          </p:sp>
        </mc:Choice>
        <mc:Fallback xmlns="">
          <p:sp>
            <p:nvSpPr>
              <p:cNvPr id="42" name="TextBox 41">
                <a:extLst>
                  <a:ext uri="{FF2B5EF4-FFF2-40B4-BE49-F238E27FC236}">
                    <a16:creationId xmlns:a16="http://schemas.microsoft.com/office/drawing/2014/main" id="{C47A4C02-F204-4E5F-8469-55A44ED34864}"/>
                  </a:ext>
                </a:extLst>
              </p:cNvPr>
              <p:cNvSpPr txBox="1">
                <a:spLocks noRot="1" noChangeAspect="1" noMove="1" noResize="1" noEditPoints="1" noAdjustHandles="1" noChangeArrowheads="1" noChangeShapeType="1" noTextEdit="1"/>
              </p:cNvSpPr>
              <p:nvPr/>
            </p:nvSpPr>
            <p:spPr>
              <a:xfrm>
                <a:off x="418484" y="2778227"/>
                <a:ext cx="7457153" cy="1724639"/>
              </a:xfrm>
              <a:prstGeom prst="rect">
                <a:avLst/>
              </a:prstGeom>
              <a:blipFill>
                <a:blip r:embed="rId10"/>
                <a:stretch>
                  <a:fillRect/>
                </a:stretch>
              </a:blipFill>
              <a:ln>
                <a:no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FD38A31A-20F7-4B40-8E60-3E9329682A09}"/>
                  </a:ext>
                </a:extLst>
              </p:cNvPr>
              <p:cNvSpPr txBox="1"/>
              <p:nvPr/>
            </p:nvSpPr>
            <p:spPr>
              <a:xfrm>
                <a:off x="10723305" y="1711427"/>
                <a:ext cx="706695" cy="960199"/>
              </a:xfrm>
              <a:prstGeom prst="rect">
                <a:avLst/>
              </a:prstGeom>
              <a:noFill/>
              <a:ln>
                <a:noFill/>
              </a:ln>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5000" i="1" smtClean="0">
                              <a:solidFill>
                                <a:srgbClr val="7030A0"/>
                              </a:solidFill>
                              <a:latin typeface="Cambria Math" panose="02040503050406030204" pitchFamily="18" charset="0"/>
                            </a:rPr>
                          </m:ctrlPr>
                        </m:accPr>
                        <m:e>
                          <m:r>
                            <a:rPr lang="en-US" sz="5000" b="0" i="1" smtClean="0">
                              <a:solidFill>
                                <a:srgbClr val="7030A0"/>
                              </a:solidFill>
                              <a:latin typeface="Cambria Math" panose="02040503050406030204" pitchFamily="18" charset="0"/>
                            </a:rPr>
                            <m:t>𝑆</m:t>
                          </m:r>
                        </m:e>
                      </m:acc>
                    </m:oMath>
                  </m:oMathPara>
                </a14:m>
                <a:endParaRPr lang="en-CA" sz="5000" dirty="0">
                  <a:solidFill>
                    <a:schemeClr val="tx1"/>
                  </a:solidFill>
                </a:endParaRPr>
              </a:p>
            </p:txBody>
          </p:sp>
        </mc:Choice>
        <mc:Fallback xmlns="">
          <p:sp>
            <p:nvSpPr>
              <p:cNvPr id="44" name="TextBox 43">
                <a:extLst>
                  <a:ext uri="{FF2B5EF4-FFF2-40B4-BE49-F238E27FC236}">
                    <a16:creationId xmlns:a16="http://schemas.microsoft.com/office/drawing/2014/main" id="{FD38A31A-20F7-4B40-8E60-3E9329682A09}"/>
                  </a:ext>
                </a:extLst>
              </p:cNvPr>
              <p:cNvSpPr txBox="1">
                <a:spLocks noRot="1" noChangeAspect="1" noMove="1" noResize="1" noEditPoints="1" noAdjustHandles="1" noChangeArrowheads="1" noChangeShapeType="1" noTextEdit="1"/>
              </p:cNvSpPr>
              <p:nvPr/>
            </p:nvSpPr>
            <p:spPr>
              <a:xfrm>
                <a:off x="10723305" y="1711427"/>
                <a:ext cx="706695" cy="960199"/>
              </a:xfrm>
              <a:prstGeom prst="rect">
                <a:avLst/>
              </a:prstGeom>
              <a:blipFill>
                <a:blip r:embed="rId11"/>
                <a:stretch>
                  <a:fillRect/>
                </a:stretch>
              </a:blipFill>
              <a:ln>
                <a:noFill/>
              </a:ln>
            </p:spPr>
            <p:txBody>
              <a:bodyPr/>
              <a:lstStyle/>
              <a:p>
                <a:r>
                  <a:rPr lang="en-CA">
                    <a:noFill/>
                  </a:rPr>
                  <a:t> </a:t>
                </a:r>
              </a:p>
            </p:txBody>
          </p:sp>
        </mc:Fallback>
      </mc:AlternateContent>
      <p:sp>
        <p:nvSpPr>
          <p:cNvPr id="46" name="TextBox 45">
            <a:extLst>
              <a:ext uri="{FF2B5EF4-FFF2-40B4-BE49-F238E27FC236}">
                <a16:creationId xmlns:a16="http://schemas.microsoft.com/office/drawing/2014/main" id="{93DC89A3-E339-4C1B-833C-C6CFD3DAE6AE}"/>
              </a:ext>
            </a:extLst>
          </p:cNvPr>
          <p:cNvSpPr txBox="1"/>
          <p:nvPr/>
        </p:nvSpPr>
        <p:spPr>
          <a:xfrm>
            <a:off x="133350" y="4454627"/>
            <a:ext cx="5619750" cy="861774"/>
          </a:xfrm>
          <a:prstGeom prst="rect">
            <a:avLst/>
          </a:prstGeom>
          <a:noFill/>
          <a:ln>
            <a:noFill/>
          </a:ln>
        </p:spPr>
        <p:txBody>
          <a:bodyPr wrap="square" rtlCol="0">
            <a:spAutoFit/>
          </a:bodyPr>
          <a:lstStyle/>
          <a:p>
            <a:r>
              <a:rPr lang="en-US" sz="5000" dirty="0">
                <a:solidFill>
                  <a:schemeClr val="tx1"/>
                </a:solidFill>
              </a:rPr>
              <a:t>Multiple solutions…</a:t>
            </a:r>
            <a:endParaRPr lang="en-CA" sz="5000" dirty="0">
              <a:solidFill>
                <a:schemeClr val="tx1"/>
              </a:solidFill>
            </a:endParaRPr>
          </a:p>
        </p:txBody>
      </p: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27E30C70-781F-4C60-A7BA-4FB4C0A5AC6D}"/>
                  </a:ext>
                </a:extLst>
              </p:cNvPr>
              <p:cNvSpPr txBox="1"/>
              <p:nvPr/>
            </p:nvSpPr>
            <p:spPr>
              <a:xfrm>
                <a:off x="781050" y="5228611"/>
                <a:ext cx="6003208" cy="1569660"/>
              </a:xfrm>
              <a:prstGeom prst="rect">
                <a:avLst/>
              </a:prstGeom>
              <a:noFill/>
              <a:ln>
                <a:noFill/>
              </a:ln>
            </p:spPr>
            <p:txBody>
              <a:bodyPr wrap="square" rtlCol="0">
                <a:spAutoFit/>
              </a:bodyPr>
              <a:lstStyle/>
              <a:p>
                <a:pPr/>
                <a14:m>
                  <m:oMathPara xmlns:m="http://schemas.openxmlformats.org/officeDocument/2006/math">
                    <m:oMathParaPr>
                      <m:jc m:val="left"/>
                    </m:oMathParaPr>
                    <m:oMath xmlns:m="http://schemas.openxmlformats.org/officeDocument/2006/math">
                      <m:d>
                        <m:dPr>
                          <m:ctrlPr>
                            <a:rPr lang="en-US" sz="4800" i="1" smtClean="0">
                              <a:latin typeface="Cambria Math" panose="02040503050406030204" pitchFamily="18" charset="0"/>
                            </a:rPr>
                          </m:ctrlPr>
                        </m:dPr>
                        <m:e>
                          <m:sSup>
                            <m:sSupPr>
                              <m:ctrlPr>
                                <a:rPr lang="en-US" sz="4800" i="1">
                                  <a:solidFill>
                                    <a:srgbClr val="0070C0"/>
                                  </a:solidFill>
                                  <a:latin typeface="Cambria Math" panose="02040503050406030204" pitchFamily="18" charset="0"/>
                                </a:rPr>
                              </m:ctrlPr>
                            </m:sSupPr>
                            <m:e>
                              <m:r>
                                <a:rPr lang="en-US" sz="4800" i="1">
                                  <a:solidFill>
                                    <a:srgbClr val="0070C0"/>
                                  </a:solidFill>
                                  <a:latin typeface="Cambria Math" panose="02040503050406030204" pitchFamily="18" charset="0"/>
                                </a:rPr>
                                <m:t>𝑈</m:t>
                              </m:r>
                            </m:e>
                            <m:sup>
                              <m:r>
                                <a:rPr lang="en-US" sz="4800" i="1">
                                  <a:solidFill>
                                    <a:srgbClr val="0070C0"/>
                                  </a:solidFill>
                                  <a:latin typeface="Cambria Math" panose="02040503050406030204" pitchFamily="18" charset="0"/>
                                </a:rPr>
                                <m:t>𝑡</m:t>
                              </m:r>
                            </m:sup>
                          </m:sSup>
                          <m:r>
                            <a:rPr lang="en-US" sz="4800" b="0" i="1" smtClean="0">
                              <a:solidFill>
                                <a:schemeClr val="tx1"/>
                              </a:solidFill>
                              <a:latin typeface="Cambria Math" panose="02040503050406030204" pitchFamily="18" charset="0"/>
                            </a:rPr>
                            <m:t>=1</m:t>
                          </m:r>
                          <m:r>
                            <a:rPr lang="en-US" sz="4800" i="1" smtClean="0">
                              <a:solidFill>
                                <a:schemeClr val="tx1"/>
                              </a:solidFill>
                              <a:latin typeface="Cambria Math" panose="02040503050406030204" pitchFamily="18" charset="0"/>
                            </a:rPr>
                            <m:t>,</m:t>
                          </m:r>
                          <m:sSup>
                            <m:sSupPr>
                              <m:ctrlPr>
                                <a:rPr lang="en-US" sz="4800" i="1">
                                  <a:solidFill>
                                    <a:srgbClr val="0070C0"/>
                                  </a:solidFill>
                                  <a:latin typeface="Cambria Math" panose="02040503050406030204" pitchFamily="18" charset="0"/>
                                </a:rPr>
                              </m:ctrlPr>
                            </m:sSupPr>
                            <m:e>
                              <m:r>
                                <a:rPr lang="en-US" sz="4800" i="1">
                                  <a:solidFill>
                                    <a:srgbClr val="0070C0"/>
                                  </a:solidFill>
                                  <a:latin typeface="Cambria Math" panose="02040503050406030204" pitchFamily="18" charset="0"/>
                                </a:rPr>
                                <m:t>𝑈</m:t>
                              </m:r>
                            </m:e>
                            <m:sup>
                              <m:r>
                                <a:rPr lang="en-US" sz="4800" i="1">
                                  <a:solidFill>
                                    <a:srgbClr val="0070C0"/>
                                  </a:solidFill>
                                  <a:latin typeface="Cambria Math" panose="02040503050406030204" pitchFamily="18" charset="0"/>
                                </a:rPr>
                                <m:t>𝑥</m:t>
                              </m:r>
                            </m:sup>
                          </m:sSup>
                          <m:r>
                            <a:rPr lang="en-US" sz="4800" i="1">
                              <a:latin typeface="Cambria Math" panose="02040503050406030204" pitchFamily="18" charset="0"/>
                            </a:rPr>
                            <m:t>=</m:t>
                          </m:r>
                          <m:r>
                            <a:rPr lang="en-US" sz="4800" b="0" i="1" smtClean="0">
                              <a:latin typeface="Cambria Math" panose="02040503050406030204" pitchFamily="18" charset="0"/>
                            </a:rPr>
                            <m:t>±</m:t>
                          </m:r>
                          <m:r>
                            <a:rPr lang="en-US" sz="4800" i="1">
                              <a:latin typeface="Cambria Math" panose="02040503050406030204" pitchFamily="18" charset="0"/>
                            </a:rPr>
                            <m:t>1</m:t>
                          </m:r>
                        </m:e>
                      </m:d>
                      <m:r>
                        <a:rPr lang="en-US" sz="4800" b="0" i="1" smtClean="0">
                          <a:solidFill>
                            <a:schemeClr val="tx1"/>
                          </a:solidFill>
                          <a:latin typeface="Cambria Math" panose="02040503050406030204" pitchFamily="18" charset="0"/>
                        </a:rPr>
                        <m:t>,</m:t>
                      </m:r>
                    </m:oMath>
                  </m:oMathPara>
                </a14:m>
                <a:endParaRPr lang="en-CA" sz="4800" dirty="0">
                  <a:solidFill>
                    <a:schemeClr val="tx1"/>
                  </a:solidFill>
                </a:endParaRPr>
              </a:p>
              <a:p>
                <a:pPr/>
                <a14:m>
                  <m:oMathPara xmlns:m="http://schemas.openxmlformats.org/officeDocument/2006/math">
                    <m:oMathParaPr>
                      <m:jc m:val="left"/>
                    </m:oMathParaPr>
                    <m:oMath xmlns:m="http://schemas.openxmlformats.org/officeDocument/2006/math">
                      <m:d>
                        <m:dPr>
                          <m:ctrlPr>
                            <a:rPr lang="en-US" sz="4800" i="1" smtClean="0">
                              <a:latin typeface="Cambria Math" panose="02040503050406030204" pitchFamily="18" charset="0"/>
                            </a:rPr>
                          </m:ctrlPr>
                        </m:dPr>
                        <m:e>
                          <m:sSup>
                            <m:sSupPr>
                              <m:ctrlPr>
                                <a:rPr lang="en-US" sz="4800" i="1">
                                  <a:solidFill>
                                    <a:srgbClr val="0070C0"/>
                                  </a:solidFill>
                                  <a:latin typeface="Cambria Math" panose="02040503050406030204" pitchFamily="18" charset="0"/>
                                </a:rPr>
                              </m:ctrlPr>
                            </m:sSupPr>
                            <m:e>
                              <m:r>
                                <a:rPr lang="en-US" sz="4800" i="1">
                                  <a:solidFill>
                                    <a:srgbClr val="0070C0"/>
                                  </a:solidFill>
                                  <a:latin typeface="Cambria Math" panose="02040503050406030204" pitchFamily="18" charset="0"/>
                                </a:rPr>
                                <m:t>𝑈</m:t>
                              </m:r>
                            </m:e>
                            <m:sup>
                              <m:r>
                                <a:rPr lang="en-US" sz="4800" i="1">
                                  <a:solidFill>
                                    <a:srgbClr val="0070C0"/>
                                  </a:solidFill>
                                  <a:latin typeface="Cambria Math" panose="02040503050406030204" pitchFamily="18" charset="0"/>
                                </a:rPr>
                                <m:t>𝑡</m:t>
                              </m:r>
                            </m:sup>
                          </m:sSup>
                          <m:r>
                            <a:rPr lang="en-US" sz="4800" b="0" i="1" smtClean="0">
                              <a:solidFill>
                                <a:schemeClr val="tx1"/>
                              </a:solidFill>
                              <a:latin typeface="Cambria Math" panose="02040503050406030204" pitchFamily="18" charset="0"/>
                            </a:rPr>
                            <m:t>=2</m:t>
                          </m:r>
                          <m:r>
                            <a:rPr lang="en-US" sz="4800" i="1" smtClean="0">
                              <a:solidFill>
                                <a:schemeClr val="tx1"/>
                              </a:solidFill>
                              <a:latin typeface="Cambria Math" panose="02040503050406030204" pitchFamily="18" charset="0"/>
                            </a:rPr>
                            <m:t>,</m:t>
                          </m:r>
                          <m:sSup>
                            <m:sSupPr>
                              <m:ctrlPr>
                                <a:rPr lang="en-US" sz="4800" i="1">
                                  <a:solidFill>
                                    <a:srgbClr val="0070C0"/>
                                  </a:solidFill>
                                  <a:latin typeface="Cambria Math" panose="02040503050406030204" pitchFamily="18" charset="0"/>
                                </a:rPr>
                              </m:ctrlPr>
                            </m:sSupPr>
                            <m:e>
                              <m:r>
                                <a:rPr lang="en-US" sz="4800" i="1">
                                  <a:solidFill>
                                    <a:srgbClr val="0070C0"/>
                                  </a:solidFill>
                                  <a:latin typeface="Cambria Math" panose="02040503050406030204" pitchFamily="18" charset="0"/>
                                </a:rPr>
                                <m:t>𝑈</m:t>
                              </m:r>
                            </m:e>
                            <m:sup>
                              <m:r>
                                <a:rPr lang="en-US" sz="4800" i="1">
                                  <a:solidFill>
                                    <a:srgbClr val="0070C0"/>
                                  </a:solidFill>
                                  <a:latin typeface="Cambria Math" panose="02040503050406030204" pitchFamily="18" charset="0"/>
                                </a:rPr>
                                <m:t>𝑥</m:t>
                              </m:r>
                            </m:sup>
                          </m:sSup>
                          <m:r>
                            <a:rPr lang="en-US" sz="4800" i="1">
                              <a:latin typeface="Cambria Math" panose="02040503050406030204" pitchFamily="18" charset="0"/>
                            </a:rPr>
                            <m:t>=</m:t>
                          </m:r>
                          <m:r>
                            <a:rPr lang="en-US" sz="4800" b="0" i="1" smtClean="0">
                              <a:latin typeface="Cambria Math" panose="02040503050406030204" pitchFamily="18" charset="0"/>
                            </a:rPr>
                            <m:t>±2</m:t>
                          </m:r>
                        </m:e>
                      </m:d>
                      <m:r>
                        <a:rPr lang="en-US" sz="4800" b="0" i="1" smtClean="0">
                          <a:latin typeface="Cambria Math" panose="02040503050406030204" pitchFamily="18" charset="0"/>
                        </a:rPr>
                        <m:t>…</m:t>
                      </m:r>
                    </m:oMath>
                  </m:oMathPara>
                </a14:m>
                <a:endParaRPr lang="en-CA" sz="4800" dirty="0">
                  <a:solidFill>
                    <a:schemeClr val="tx1"/>
                  </a:solidFill>
                </a:endParaRPr>
              </a:p>
            </p:txBody>
          </p:sp>
        </mc:Choice>
        <mc:Fallback xmlns="">
          <p:sp>
            <p:nvSpPr>
              <p:cNvPr id="48" name="TextBox 47">
                <a:extLst>
                  <a:ext uri="{FF2B5EF4-FFF2-40B4-BE49-F238E27FC236}">
                    <a16:creationId xmlns:a16="http://schemas.microsoft.com/office/drawing/2014/main" id="{27E30C70-781F-4C60-A7BA-4FB4C0A5AC6D}"/>
                  </a:ext>
                </a:extLst>
              </p:cNvPr>
              <p:cNvSpPr txBox="1">
                <a:spLocks noRot="1" noChangeAspect="1" noMove="1" noResize="1" noEditPoints="1" noAdjustHandles="1" noChangeArrowheads="1" noChangeShapeType="1" noTextEdit="1"/>
              </p:cNvSpPr>
              <p:nvPr/>
            </p:nvSpPr>
            <p:spPr>
              <a:xfrm>
                <a:off x="781050" y="5228611"/>
                <a:ext cx="6003208" cy="1569660"/>
              </a:xfrm>
              <a:prstGeom prst="rect">
                <a:avLst/>
              </a:prstGeom>
              <a:blipFill>
                <a:blip r:embed="rId12"/>
                <a:stretch>
                  <a:fillRect/>
                </a:stretch>
              </a:blipFill>
              <a:ln>
                <a:noFill/>
              </a:ln>
            </p:spPr>
            <p:txBody>
              <a:bodyPr/>
              <a:lstStyle/>
              <a:p>
                <a:r>
                  <a:rPr lang="en-CA">
                    <a:noFill/>
                  </a:rPr>
                  <a:t> </a:t>
                </a:r>
              </a:p>
            </p:txBody>
          </p:sp>
        </mc:Fallback>
      </mc:AlternateContent>
      <mc:AlternateContent xmlns:mc="http://schemas.openxmlformats.org/markup-compatibility/2006" xmlns:p14="http://schemas.microsoft.com/office/powerpoint/2010/main" xmlns:iact="http://schemas.microsoft.com/office/powerpoint/2014/inkAction">
        <mc:Choice Requires="p14 iact">
          <p:contentPart p14:bwMode="auto" r:id="rId13">
            <p14:nvContentPartPr>
              <p14:cNvPr id="2" name="Ink 1">
                <a:extLst>
                  <a:ext uri="{FF2B5EF4-FFF2-40B4-BE49-F238E27FC236}">
                    <a16:creationId xmlns:a16="http://schemas.microsoft.com/office/drawing/2014/main" id="{B9280EAD-0427-477A-A5A3-1041B1FB1825}"/>
                  </a:ext>
                </a:extLst>
              </p14:cNvPr>
              <p14:cNvContentPartPr/>
              <p14:nvPr>
                <p:extLst>
                  <p:ext uri="{42D2F446-02D8-4167-A562-619A0277C38B}">
                    <p15:isNarration xmlns:p15="http://schemas.microsoft.com/office/powerpoint/2012/main" val="1"/>
                  </p:ext>
                </p:extLst>
              </p14:nvPr>
            </p14:nvContentPartPr>
            <p14:xfrm>
              <a:off x="8983440" y="5830200"/>
              <a:ext cx="1235160" cy="69120"/>
            </p14:xfrm>
          </p:contentPart>
        </mc:Choice>
        <mc:Fallback xmlns="">
          <p:pic>
            <p:nvPicPr>
              <p:cNvPr id="2" name="Ink 1">
                <a:extLst>
                  <a:ext uri="{FF2B5EF4-FFF2-40B4-BE49-F238E27FC236}">
                    <a16:creationId xmlns:a16="http://schemas.microsoft.com/office/drawing/2014/main" id="{B9280EAD-0427-477A-A5A3-1041B1FB1825}"/>
                  </a:ext>
                </a:extLst>
              </p:cNvPr>
              <p:cNvPicPr>
                <a:picLocks noGrp="1" noRot="1" noChangeAspect="1" noMove="1" noResize="1" noEditPoints="1" noAdjustHandles="1" noChangeArrowheads="1" noChangeShapeType="1"/>
              </p:cNvPicPr>
              <p:nvPr/>
            </p:nvPicPr>
            <p:blipFill>
              <a:blip r:embed="rId14"/>
              <a:stretch>
                <a:fillRect/>
              </a:stretch>
            </p:blipFill>
            <p:spPr>
              <a:xfrm>
                <a:off x="8974080" y="5820840"/>
                <a:ext cx="1253880" cy="87840"/>
              </a:xfrm>
              <a:prstGeom prst="rect">
                <a:avLst/>
              </a:prstGeom>
            </p:spPr>
          </p:pic>
        </mc:Fallback>
      </mc:AlternateContent>
    </p:spTree>
    <p:custDataLst>
      <p:tags r:id="rId1"/>
    </p:custDataLst>
    <p:extLst>
      <p:ext uri="{BB962C8B-B14F-4D97-AF65-F5344CB8AC3E}">
        <p14:creationId xmlns:p14="http://schemas.microsoft.com/office/powerpoint/2010/main" val="3870180999"/>
      </p:ext>
    </p:extLst>
  </p:cSld>
  <p:clrMapOvr>
    <a:masterClrMapping/>
  </p:clrMapOvr>
  <mc:AlternateContent xmlns:mc="http://schemas.openxmlformats.org/markup-compatibility/2006" xmlns:p14="http://schemas.microsoft.com/office/powerpoint/2010/main">
    <mc:Choice Requires="p14">
      <p:transition spd="slow" p14:dur="2000" advTm="48631"/>
    </mc:Choice>
    <mc:Fallback xmlns="">
      <p:transition spd="slow" advTm="4863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cmd type="call" cmd="playFrom(0.0)">
                                      <p:cBhvr>
                                        <p:cTn id="7" dur="1" fill="hold"/>
                                        <p:tgtEl>
                                          <p:spTgt spid="2"/>
                                        </p:tgtEl>
                                      </p:cBhvr>
                                    </p:cmd>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35"/>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12"/>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wipe(down)">
                                      <p:cBhvr>
                                        <p:cTn id="22" dur="500"/>
                                        <p:tgtEl>
                                          <p:spTgt spid="23"/>
                                        </p:tgtEl>
                                      </p:cBhvr>
                                    </p:animEffect>
                                  </p:childTnLst>
                                </p:cTn>
                              </p:par>
                              <p:par>
                                <p:cTn id="23" presetID="22" presetClass="entr" presetSubtype="4" fill="hold" nodeType="withEffect">
                                  <p:stCondLst>
                                    <p:cond delay="0"/>
                                  </p:stCondLst>
                                  <p:childTnLst>
                                    <p:set>
                                      <p:cBhvr>
                                        <p:cTn id="24" dur="1" fill="hold">
                                          <p:stCondLst>
                                            <p:cond delay="0"/>
                                          </p:stCondLst>
                                        </p:cTn>
                                        <p:tgtEl>
                                          <p:spTgt spid="26"/>
                                        </p:tgtEl>
                                        <p:attrNameLst>
                                          <p:attrName>style.visibility</p:attrName>
                                        </p:attrNameLst>
                                      </p:cBhvr>
                                      <p:to>
                                        <p:strVal val="visible"/>
                                      </p:to>
                                    </p:set>
                                    <p:animEffect transition="in" filter="wipe(down)">
                                      <p:cBhvr>
                                        <p:cTn id="25" dur="500"/>
                                        <p:tgtEl>
                                          <p:spTgt spid="26"/>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36"/>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nodeType="clickEffect">
                                  <p:stCondLst>
                                    <p:cond delay="0"/>
                                  </p:stCondLst>
                                  <p:childTnLst>
                                    <p:set>
                                      <p:cBhvr>
                                        <p:cTn id="33" dur="1" fill="hold">
                                          <p:stCondLst>
                                            <p:cond delay="0"/>
                                          </p:stCondLst>
                                        </p:cTn>
                                        <p:tgtEl>
                                          <p:spTgt spid="28"/>
                                        </p:tgtEl>
                                        <p:attrNameLst>
                                          <p:attrName>style.visibility</p:attrName>
                                        </p:attrNameLst>
                                      </p:cBhvr>
                                      <p:to>
                                        <p:strVal val="visible"/>
                                      </p:to>
                                    </p:set>
                                    <p:animEffect transition="in" filter="wipe(down)">
                                      <p:cBhvr>
                                        <p:cTn id="34" dur="500"/>
                                        <p:tgtEl>
                                          <p:spTgt spid="28"/>
                                        </p:tgtEl>
                                      </p:cBhvr>
                                    </p:animEffec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2">
                                            <p:txEl>
                                              <p:pRg st="0" end="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42">
                                            <p:txEl>
                                              <p:pRg st="1" end="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46"/>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48">
                                            <p:txEl>
                                              <p:pRg st="0" end="0"/>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48">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42" grpId="0" build="p"/>
      <p:bldP spid="44" grpId="0"/>
      <p:bldP spid="46" grpId="0"/>
      <p:bldP spid="48" grpId="0"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7702E7B-AD54-4703-AB78-8356861ACD6F}"/>
                  </a:ext>
                </a:extLst>
              </p:cNvPr>
              <p:cNvSpPr txBox="1"/>
              <p:nvPr/>
            </p:nvSpPr>
            <p:spPr>
              <a:xfrm>
                <a:off x="-14135" y="57150"/>
                <a:ext cx="7181851" cy="851643"/>
              </a:xfrm>
              <a:prstGeom prst="rect">
                <a:avLst/>
              </a:prstGeom>
              <a:noFill/>
              <a:ln>
                <a:noFill/>
              </a:ln>
            </p:spPr>
            <p:txBody>
              <a:bodyPr wrap="square" rtlCol="0">
                <a:spAutoFit/>
              </a:bodyPr>
              <a:lstStyle/>
              <a:p>
                <a14:m>
                  <m:oMath xmlns:m="http://schemas.openxmlformats.org/officeDocument/2006/math">
                    <m:acc>
                      <m:accPr>
                        <m:chr m:val="⃗"/>
                        <m:ctrlPr>
                          <a:rPr lang="en-US" sz="4400" i="1">
                            <a:solidFill>
                              <a:srgbClr val="7030A0"/>
                            </a:solidFill>
                            <a:latin typeface="Cambria Math" panose="02040503050406030204" pitchFamily="18" charset="0"/>
                          </a:rPr>
                        </m:ctrlPr>
                      </m:accPr>
                      <m:e>
                        <m:r>
                          <a:rPr lang="en-US" sz="4400" i="1">
                            <a:solidFill>
                              <a:srgbClr val="7030A0"/>
                            </a:solidFill>
                            <a:latin typeface="Cambria Math" panose="02040503050406030204" pitchFamily="18" charset="0"/>
                          </a:rPr>
                          <m:t>𝑃</m:t>
                        </m:r>
                      </m:e>
                    </m:acc>
                    <m:r>
                      <a:rPr lang="en-US" sz="4400" b="0" i="1" smtClean="0">
                        <a:solidFill>
                          <a:schemeClr val="tx1"/>
                        </a:solidFill>
                        <a:latin typeface="Cambria Math" panose="02040503050406030204" pitchFamily="18" charset="0"/>
                      </a:rPr>
                      <m:t>=</m:t>
                    </m:r>
                    <m:r>
                      <a:rPr lang="en-US" sz="4400" i="1">
                        <a:latin typeface="Cambria Math" panose="02040503050406030204" pitchFamily="18" charset="0"/>
                      </a:rPr>
                      <m:t>𝑚</m:t>
                    </m:r>
                    <m:acc>
                      <m:accPr>
                        <m:chr m:val="⃗"/>
                        <m:ctrlPr>
                          <a:rPr lang="en-US" sz="4400" i="1">
                            <a:solidFill>
                              <a:srgbClr val="7030A0"/>
                            </a:solidFill>
                            <a:latin typeface="Cambria Math" panose="02040503050406030204" pitchFamily="18" charset="0"/>
                          </a:rPr>
                        </m:ctrlPr>
                      </m:accPr>
                      <m:e>
                        <m:r>
                          <a:rPr lang="en-US" sz="4400" i="1">
                            <a:solidFill>
                              <a:srgbClr val="7030A0"/>
                            </a:solidFill>
                            <a:latin typeface="Cambria Math" panose="02040503050406030204" pitchFamily="18" charset="0"/>
                          </a:rPr>
                          <m:t>𝑈</m:t>
                        </m:r>
                      </m:e>
                    </m:acc>
                  </m:oMath>
                </a14:m>
                <a:r>
                  <a:rPr lang="en-CA" sz="4400" dirty="0">
                    <a:solidFill>
                      <a:schemeClr val="tx1"/>
                    </a:solidFill>
                  </a:rPr>
                  <a:t> doesn’t work for light</a:t>
                </a:r>
              </a:p>
            </p:txBody>
          </p:sp>
        </mc:Choice>
        <mc:Fallback xmlns="">
          <p:sp>
            <p:nvSpPr>
              <p:cNvPr id="5" name="TextBox 4">
                <a:extLst>
                  <a:ext uri="{FF2B5EF4-FFF2-40B4-BE49-F238E27FC236}">
                    <a16:creationId xmlns:a16="http://schemas.microsoft.com/office/drawing/2014/main" id="{A7702E7B-AD54-4703-AB78-8356861ACD6F}"/>
                  </a:ext>
                </a:extLst>
              </p:cNvPr>
              <p:cNvSpPr txBox="1">
                <a:spLocks noRot="1" noChangeAspect="1" noMove="1" noResize="1" noEditPoints="1" noAdjustHandles="1" noChangeArrowheads="1" noChangeShapeType="1" noTextEdit="1"/>
              </p:cNvSpPr>
              <p:nvPr/>
            </p:nvSpPr>
            <p:spPr>
              <a:xfrm>
                <a:off x="-14135" y="57150"/>
                <a:ext cx="7181851" cy="851643"/>
              </a:xfrm>
              <a:prstGeom prst="rect">
                <a:avLst/>
              </a:prstGeom>
              <a:blipFill>
                <a:blip r:embed="rId4"/>
                <a:stretch>
                  <a:fillRect t="-4286" r="-2886" b="-33571"/>
                </a:stretch>
              </a:blipFill>
              <a:ln>
                <a:noFill/>
              </a:ln>
            </p:spPr>
            <p:txBody>
              <a:bodyPr/>
              <a:lstStyle/>
              <a:p>
                <a:r>
                  <a:rPr lang="en-CA">
                    <a:noFill/>
                  </a:rPr>
                  <a:t> </a:t>
                </a:r>
              </a:p>
            </p:txBody>
          </p:sp>
        </mc:Fallback>
      </mc:AlternateContent>
      <p:cxnSp>
        <p:nvCxnSpPr>
          <p:cNvPr id="6" name="Straight Connector 5">
            <a:extLst>
              <a:ext uri="{FF2B5EF4-FFF2-40B4-BE49-F238E27FC236}">
                <a16:creationId xmlns:a16="http://schemas.microsoft.com/office/drawing/2014/main" id="{0D3FAE58-9A09-4EA8-A6D1-25E426DC7958}"/>
              </a:ext>
            </a:extLst>
          </p:cNvPr>
          <p:cNvCxnSpPr>
            <a:cxnSpLocks/>
          </p:cNvCxnSpPr>
          <p:nvPr/>
        </p:nvCxnSpPr>
        <p:spPr>
          <a:xfrm>
            <a:off x="0" y="934065"/>
            <a:ext cx="7226710" cy="0"/>
          </a:xfrm>
          <a:prstGeom prst="line">
            <a:avLst/>
          </a:prstGeom>
          <a:ln w="571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83E1F34D-BCCC-4302-AB5E-DD525FC257C3}"/>
                  </a:ext>
                </a:extLst>
              </p:cNvPr>
              <p:cNvSpPr txBox="1"/>
              <p:nvPr/>
            </p:nvSpPr>
            <p:spPr>
              <a:xfrm>
                <a:off x="133350" y="1006577"/>
                <a:ext cx="6650295" cy="955198"/>
              </a:xfrm>
              <a:prstGeom prst="rect">
                <a:avLst/>
              </a:prstGeom>
              <a:noFill/>
              <a:ln>
                <a:noFill/>
              </a:ln>
            </p:spPr>
            <p:txBody>
              <a:bodyPr wrap="square" rtlCol="0">
                <a:spAutoFit/>
              </a:bodyPr>
              <a:lstStyle/>
              <a:p>
                <a:r>
                  <a:rPr lang="en-US" sz="5000" dirty="0"/>
                  <a:t>Try to invent </a:t>
                </a:r>
                <a14:m>
                  <m:oMath xmlns:m="http://schemas.openxmlformats.org/officeDocument/2006/math">
                    <m:acc>
                      <m:accPr>
                        <m:chr m:val="⃗"/>
                        <m:ctrlPr>
                          <a:rPr lang="en-US" sz="5000" i="1">
                            <a:solidFill>
                              <a:srgbClr val="7030A0"/>
                            </a:solidFill>
                            <a:latin typeface="Cambria Math" panose="02040503050406030204" pitchFamily="18" charset="0"/>
                          </a:rPr>
                        </m:ctrlPr>
                      </m:accPr>
                      <m:e>
                        <m:r>
                          <a:rPr lang="en-US" sz="5000" i="1">
                            <a:solidFill>
                              <a:srgbClr val="7030A0"/>
                            </a:solidFill>
                            <a:latin typeface="Cambria Math" panose="02040503050406030204" pitchFamily="18" charset="0"/>
                          </a:rPr>
                          <m:t>𝑃</m:t>
                        </m:r>
                      </m:e>
                    </m:acc>
                  </m:oMath>
                </a14:m>
                <a:r>
                  <a:rPr lang="en-CA" sz="5000" dirty="0">
                    <a:solidFill>
                      <a:schemeClr val="tx1"/>
                    </a:solidFill>
                  </a:rPr>
                  <a:t> for light.</a:t>
                </a:r>
              </a:p>
            </p:txBody>
          </p:sp>
        </mc:Choice>
        <mc:Fallback xmlns="">
          <p:sp>
            <p:nvSpPr>
              <p:cNvPr id="8" name="TextBox 7">
                <a:extLst>
                  <a:ext uri="{FF2B5EF4-FFF2-40B4-BE49-F238E27FC236}">
                    <a16:creationId xmlns:a16="http://schemas.microsoft.com/office/drawing/2014/main" id="{83E1F34D-BCCC-4302-AB5E-DD525FC257C3}"/>
                  </a:ext>
                </a:extLst>
              </p:cNvPr>
              <p:cNvSpPr txBox="1">
                <a:spLocks noRot="1" noChangeAspect="1" noMove="1" noResize="1" noEditPoints="1" noAdjustHandles="1" noChangeArrowheads="1" noChangeShapeType="1" noTextEdit="1"/>
              </p:cNvSpPr>
              <p:nvPr/>
            </p:nvSpPr>
            <p:spPr>
              <a:xfrm>
                <a:off x="133350" y="1006577"/>
                <a:ext cx="6650295" cy="955198"/>
              </a:xfrm>
              <a:prstGeom prst="rect">
                <a:avLst/>
              </a:prstGeom>
              <a:blipFill>
                <a:blip r:embed="rId5"/>
                <a:stretch>
                  <a:fillRect l="-4400" t="-4459" b="-35669"/>
                </a:stretch>
              </a:blipFill>
              <a:ln>
                <a:noFill/>
              </a:ln>
            </p:spPr>
            <p:txBody>
              <a:bodyPr/>
              <a:lstStyle/>
              <a:p>
                <a:r>
                  <a:rPr lang="en-CA">
                    <a:noFill/>
                  </a:rPr>
                  <a:t> </a:t>
                </a:r>
              </a:p>
            </p:txBody>
          </p:sp>
        </mc:Fallback>
      </mc:AlternateContent>
      <p:pic>
        <p:nvPicPr>
          <p:cNvPr id="12" name="Picture 11">
            <a:extLst>
              <a:ext uri="{FF2B5EF4-FFF2-40B4-BE49-F238E27FC236}">
                <a16:creationId xmlns:a16="http://schemas.microsoft.com/office/drawing/2014/main" id="{14507092-2C9B-4C25-9364-849A2D88F052}"/>
              </a:ext>
            </a:extLst>
          </p:cNvPr>
          <p:cNvPicPr>
            <a:picLocks noChangeAspect="1"/>
          </p:cNvPicPr>
          <p:nvPr/>
        </p:nvPicPr>
        <p:blipFill rotWithShape="1">
          <a:blip r:embed="rId6"/>
          <a:srcRect l="2656" t="5535" r="48554" b="6728"/>
          <a:stretch/>
        </p:blipFill>
        <p:spPr>
          <a:xfrm>
            <a:off x="7278942" y="389958"/>
            <a:ext cx="4641913" cy="4674033"/>
          </a:xfrm>
          <a:prstGeom prst="rect">
            <a:avLst/>
          </a:prstGeom>
        </p:spPr>
      </p:pic>
      <p:grpSp>
        <p:nvGrpSpPr>
          <p:cNvPr id="36" name="Group 35">
            <a:extLst>
              <a:ext uri="{FF2B5EF4-FFF2-40B4-BE49-F238E27FC236}">
                <a16:creationId xmlns:a16="http://schemas.microsoft.com/office/drawing/2014/main" id="{93A20FB9-8E4A-4AC9-B67F-3CB37C2C7121}"/>
              </a:ext>
            </a:extLst>
          </p:cNvPr>
          <p:cNvGrpSpPr/>
          <p:nvPr/>
        </p:nvGrpSpPr>
        <p:grpSpPr>
          <a:xfrm>
            <a:off x="7445533" y="548871"/>
            <a:ext cx="4475322" cy="4422560"/>
            <a:chOff x="7445533" y="548871"/>
            <a:chExt cx="4475322" cy="4422560"/>
          </a:xfrm>
        </p:grpSpPr>
        <p:grpSp>
          <p:nvGrpSpPr>
            <p:cNvPr id="13" name="Group 12">
              <a:extLst>
                <a:ext uri="{FF2B5EF4-FFF2-40B4-BE49-F238E27FC236}">
                  <a16:creationId xmlns:a16="http://schemas.microsoft.com/office/drawing/2014/main" id="{E1EC119A-893F-40F3-A1F0-457C1FCFCFAF}"/>
                </a:ext>
              </a:extLst>
            </p:cNvPr>
            <p:cNvGrpSpPr/>
            <p:nvPr/>
          </p:nvGrpSpPr>
          <p:grpSpPr>
            <a:xfrm>
              <a:off x="7445533" y="548871"/>
              <a:ext cx="4475322" cy="4422560"/>
              <a:chOff x="219310" y="442100"/>
              <a:chExt cx="5891558" cy="5822098"/>
            </a:xfrm>
            <a:solidFill>
              <a:schemeClr val="accent4">
                <a:lumMod val="40000"/>
                <a:lumOff val="60000"/>
              </a:schemeClr>
            </a:solidFill>
          </p:grpSpPr>
          <p:sp>
            <p:nvSpPr>
              <p:cNvPr id="20" name="Isosceles Triangle 19">
                <a:extLst>
                  <a:ext uri="{FF2B5EF4-FFF2-40B4-BE49-F238E27FC236}">
                    <a16:creationId xmlns:a16="http://schemas.microsoft.com/office/drawing/2014/main" id="{E2710C64-4D5E-4766-AC9D-AC3D3F99D645}"/>
                  </a:ext>
                </a:extLst>
              </p:cNvPr>
              <p:cNvSpPr/>
              <p:nvPr/>
            </p:nvSpPr>
            <p:spPr>
              <a:xfrm>
                <a:off x="223026" y="3320276"/>
                <a:ext cx="5887842" cy="294392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1" name="Isosceles Triangle 20">
                <a:extLst>
                  <a:ext uri="{FF2B5EF4-FFF2-40B4-BE49-F238E27FC236}">
                    <a16:creationId xmlns:a16="http://schemas.microsoft.com/office/drawing/2014/main" id="{6D1F9F53-A5FC-4318-A9EE-1CB6262BF082}"/>
                  </a:ext>
                </a:extLst>
              </p:cNvPr>
              <p:cNvSpPr/>
              <p:nvPr/>
            </p:nvSpPr>
            <p:spPr>
              <a:xfrm rot="10800000">
                <a:off x="219310" y="442100"/>
                <a:ext cx="5887843" cy="294392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18" name="TextBox 17">
              <a:extLst>
                <a:ext uri="{FF2B5EF4-FFF2-40B4-BE49-F238E27FC236}">
                  <a16:creationId xmlns:a16="http://schemas.microsoft.com/office/drawing/2014/main" id="{ACC64A0C-826F-4FBE-B891-43ED80CB7986}"/>
                </a:ext>
              </a:extLst>
            </p:cNvPr>
            <p:cNvSpPr txBox="1"/>
            <p:nvPr/>
          </p:nvSpPr>
          <p:spPr>
            <a:xfrm>
              <a:off x="8617312" y="977654"/>
              <a:ext cx="2219518" cy="707886"/>
            </a:xfrm>
            <a:prstGeom prst="rect">
              <a:avLst/>
            </a:prstGeom>
            <a:noFill/>
          </p:spPr>
          <p:txBody>
            <a:bodyPr wrap="none" rtlCol="0">
              <a:spAutoFit/>
            </a:bodyPr>
            <a:lstStyle/>
            <a:p>
              <a:r>
                <a:rPr lang="en-US" sz="4000" dirty="0">
                  <a:solidFill>
                    <a:schemeClr val="accent2">
                      <a:lumMod val="75000"/>
                    </a:schemeClr>
                  </a:solidFill>
                </a:rPr>
                <a:t>light cone</a:t>
              </a:r>
              <a:endParaRPr lang="en-CA" sz="4000" dirty="0">
                <a:solidFill>
                  <a:schemeClr val="accent2">
                    <a:lumMod val="75000"/>
                  </a:schemeClr>
                </a:solidFill>
              </a:endParaRPr>
            </a:p>
          </p:txBody>
        </p:sp>
        <p:sp>
          <p:nvSpPr>
            <p:cNvPr id="19" name="TextBox 18">
              <a:extLst>
                <a:ext uri="{FF2B5EF4-FFF2-40B4-BE49-F238E27FC236}">
                  <a16:creationId xmlns:a16="http://schemas.microsoft.com/office/drawing/2014/main" id="{B6C1C958-4CD8-4AFA-A55B-2481DE146585}"/>
                </a:ext>
              </a:extLst>
            </p:cNvPr>
            <p:cNvSpPr txBox="1"/>
            <p:nvPr/>
          </p:nvSpPr>
          <p:spPr>
            <a:xfrm>
              <a:off x="8646253" y="3857322"/>
              <a:ext cx="2219518" cy="707886"/>
            </a:xfrm>
            <a:prstGeom prst="rect">
              <a:avLst/>
            </a:prstGeom>
            <a:noFill/>
          </p:spPr>
          <p:txBody>
            <a:bodyPr wrap="none" rtlCol="0">
              <a:spAutoFit/>
            </a:bodyPr>
            <a:lstStyle/>
            <a:p>
              <a:r>
                <a:rPr lang="en-US" sz="4000" dirty="0">
                  <a:solidFill>
                    <a:schemeClr val="accent2">
                      <a:lumMod val="75000"/>
                    </a:schemeClr>
                  </a:solidFill>
                </a:rPr>
                <a:t>light cone</a:t>
              </a:r>
              <a:endParaRPr lang="en-CA" sz="4000" dirty="0">
                <a:solidFill>
                  <a:schemeClr val="accent2">
                    <a:lumMod val="75000"/>
                  </a:schemeClr>
                </a:solidFill>
              </a:endParaRPr>
            </a:p>
          </p:txBody>
        </p:sp>
      </p:grpSp>
      <p:cxnSp>
        <p:nvCxnSpPr>
          <p:cNvPr id="14" name="Straight Arrow Connector 13">
            <a:extLst>
              <a:ext uri="{FF2B5EF4-FFF2-40B4-BE49-F238E27FC236}">
                <a16:creationId xmlns:a16="http://schemas.microsoft.com/office/drawing/2014/main" id="{6636377B-2029-404E-8784-559EF2FAD1A8}"/>
              </a:ext>
            </a:extLst>
          </p:cNvPr>
          <p:cNvCxnSpPr>
            <a:cxnSpLocks/>
          </p:cNvCxnSpPr>
          <p:nvPr/>
        </p:nvCxnSpPr>
        <p:spPr>
          <a:xfrm>
            <a:off x="7361840" y="2734094"/>
            <a:ext cx="4669579" cy="0"/>
          </a:xfrm>
          <a:prstGeom prst="straightConnector1">
            <a:avLst/>
          </a:prstGeom>
          <a:ln w="76200">
            <a:solidFill>
              <a:srgbClr val="002060"/>
            </a:solidFill>
            <a:tailEnd type="triangle"/>
          </a:ln>
        </p:spPr>
        <p:style>
          <a:lnRef idx="1">
            <a:schemeClr val="accent2"/>
          </a:lnRef>
          <a:fillRef idx="0">
            <a:schemeClr val="accent2"/>
          </a:fillRef>
          <a:effectRef idx="0">
            <a:schemeClr val="accent2"/>
          </a:effectRef>
          <a:fontRef idx="minor">
            <a:schemeClr val="tx1"/>
          </a:fontRef>
        </p:style>
      </p:cxnSp>
      <p:cxnSp>
        <p:nvCxnSpPr>
          <p:cNvPr id="15" name="Straight Arrow Connector 14">
            <a:extLst>
              <a:ext uri="{FF2B5EF4-FFF2-40B4-BE49-F238E27FC236}">
                <a16:creationId xmlns:a16="http://schemas.microsoft.com/office/drawing/2014/main" id="{703CAD86-1BA4-4C4A-A245-000161D14DAE}"/>
              </a:ext>
            </a:extLst>
          </p:cNvPr>
          <p:cNvCxnSpPr>
            <a:cxnSpLocks/>
          </p:cNvCxnSpPr>
          <p:nvPr/>
        </p:nvCxnSpPr>
        <p:spPr>
          <a:xfrm flipV="1">
            <a:off x="9691600" y="429030"/>
            <a:ext cx="0" cy="4634824"/>
          </a:xfrm>
          <a:prstGeom prst="straightConnector1">
            <a:avLst/>
          </a:prstGeom>
          <a:ln w="76200">
            <a:solidFill>
              <a:schemeClr val="accent6">
                <a:lumMod val="50000"/>
              </a:schemeClr>
            </a:solidFill>
            <a:tailEnd type="triangle"/>
          </a:ln>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D2B4E265-6D6D-4C4F-8527-293DC6E942F9}"/>
                  </a:ext>
                </a:extLst>
              </p:cNvPr>
              <p:cNvSpPr txBox="1"/>
              <p:nvPr/>
            </p:nvSpPr>
            <p:spPr>
              <a:xfrm>
                <a:off x="11398674" y="2754145"/>
                <a:ext cx="894411" cy="70788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4000" b="0" i="1" smtClean="0">
                              <a:solidFill>
                                <a:srgbClr val="0070C0"/>
                              </a:solidFill>
                              <a:latin typeface="Cambria Math" panose="02040503050406030204" pitchFamily="18" charset="0"/>
                            </a:rPr>
                          </m:ctrlPr>
                        </m:sSupPr>
                        <m:e>
                          <m:r>
                            <a:rPr lang="en-US" sz="4000" b="0" i="1" smtClean="0">
                              <a:solidFill>
                                <a:srgbClr val="0070C0"/>
                              </a:solidFill>
                              <a:latin typeface="Cambria Math" panose="02040503050406030204" pitchFamily="18" charset="0"/>
                            </a:rPr>
                            <m:t>𝑃</m:t>
                          </m:r>
                        </m:e>
                        <m:sup>
                          <m:r>
                            <a:rPr lang="en-US" sz="4000" b="0" i="1" smtClean="0">
                              <a:solidFill>
                                <a:srgbClr val="0070C0"/>
                              </a:solidFill>
                              <a:latin typeface="Cambria Math" panose="02040503050406030204" pitchFamily="18" charset="0"/>
                            </a:rPr>
                            <m:t>𝑥</m:t>
                          </m:r>
                        </m:sup>
                      </m:sSup>
                    </m:oMath>
                  </m:oMathPara>
                </a14:m>
                <a:endParaRPr lang="en-CA" sz="4000" dirty="0">
                  <a:solidFill>
                    <a:srgbClr val="002060"/>
                  </a:solidFill>
                </a:endParaRPr>
              </a:p>
            </p:txBody>
          </p:sp>
        </mc:Choice>
        <mc:Fallback xmlns="">
          <p:sp>
            <p:nvSpPr>
              <p:cNvPr id="16" name="TextBox 15">
                <a:extLst>
                  <a:ext uri="{FF2B5EF4-FFF2-40B4-BE49-F238E27FC236}">
                    <a16:creationId xmlns:a16="http://schemas.microsoft.com/office/drawing/2014/main" id="{D2B4E265-6D6D-4C4F-8527-293DC6E942F9}"/>
                  </a:ext>
                </a:extLst>
              </p:cNvPr>
              <p:cNvSpPr txBox="1">
                <a:spLocks noRot="1" noChangeAspect="1" noMove="1" noResize="1" noEditPoints="1" noAdjustHandles="1" noChangeArrowheads="1" noChangeShapeType="1" noTextEdit="1"/>
              </p:cNvSpPr>
              <p:nvPr/>
            </p:nvSpPr>
            <p:spPr>
              <a:xfrm>
                <a:off x="11398674" y="2754145"/>
                <a:ext cx="894411" cy="707886"/>
              </a:xfrm>
              <a:prstGeom prst="rect">
                <a:avLst/>
              </a:prstGeom>
              <a:blipFill>
                <a:blip r:embed="rId7"/>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D87B095E-18FF-43BF-B19D-2EEF04F85A8E}"/>
                  </a:ext>
                </a:extLst>
              </p:cNvPr>
              <p:cNvSpPr txBox="1"/>
              <p:nvPr/>
            </p:nvSpPr>
            <p:spPr>
              <a:xfrm>
                <a:off x="8735915" y="-87218"/>
                <a:ext cx="2338782" cy="70788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4000" b="0" i="1" smtClean="0">
                              <a:solidFill>
                                <a:srgbClr val="0070C0"/>
                              </a:solidFill>
                              <a:latin typeface="Cambria Math" panose="02040503050406030204" pitchFamily="18" charset="0"/>
                            </a:rPr>
                          </m:ctrlPr>
                        </m:sSupPr>
                        <m:e>
                          <m:r>
                            <a:rPr lang="en-US" sz="4000" b="0" i="1" smtClean="0">
                              <a:solidFill>
                                <a:srgbClr val="0070C0"/>
                              </a:solidFill>
                              <a:latin typeface="Cambria Math" panose="02040503050406030204" pitchFamily="18" charset="0"/>
                            </a:rPr>
                            <m:t>𝑃</m:t>
                          </m:r>
                        </m:e>
                        <m:sup>
                          <m:r>
                            <a:rPr lang="en-US" sz="4000" b="0" i="1" smtClean="0">
                              <a:solidFill>
                                <a:srgbClr val="0070C0"/>
                              </a:solidFill>
                              <a:latin typeface="Cambria Math" panose="02040503050406030204" pitchFamily="18" charset="0"/>
                            </a:rPr>
                            <m:t>𝑡</m:t>
                          </m:r>
                        </m:sup>
                      </m:sSup>
                      <m:r>
                        <a:rPr lang="en-US" sz="4000" b="0" i="1" smtClean="0">
                          <a:latin typeface="Cambria Math" panose="02040503050406030204" pitchFamily="18" charset="0"/>
                        </a:rPr>
                        <m:t>=</m:t>
                      </m:r>
                      <m:r>
                        <a:rPr lang="en-US" sz="4000" b="0" i="1" smtClean="0">
                          <a:solidFill>
                            <a:srgbClr val="0070C0"/>
                          </a:solidFill>
                          <a:latin typeface="Cambria Math" panose="02040503050406030204" pitchFamily="18" charset="0"/>
                        </a:rPr>
                        <m:t>𝐸</m:t>
                      </m:r>
                      <m:r>
                        <a:rPr lang="en-US" sz="4000" b="0" i="0" smtClean="0">
                          <a:latin typeface="Cambria Math" panose="02040503050406030204" pitchFamily="18" charset="0"/>
                        </a:rPr>
                        <m:t>/</m:t>
                      </m:r>
                      <m:r>
                        <a:rPr lang="en-US" sz="4000" b="0" i="1" smtClean="0">
                          <a:latin typeface="Cambria Math" panose="02040503050406030204" pitchFamily="18" charset="0"/>
                        </a:rPr>
                        <m:t>𝑐</m:t>
                      </m:r>
                    </m:oMath>
                  </m:oMathPara>
                </a14:m>
                <a:endParaRPr lang="en-CA" sz="4000" i="1" dirty="0">
                  <a:solidFill>
                    <a:schemeClr val="accent6">
                      <a:lumMod val="50000"/>
                    </a:schemeClr>
                  </a:solidFill>
                </a:endParaRPr>
              </a:p>
            </p:txBody>
          </p:sp>
        </mc:Choice>
        <mc:Fallback xmlns="">
          <p:sp>
            <p:nvSpPr>
              <p:cNvPr id="17" name="TextBox 16">
                <a:extLst>
                  <a:ext uri="{FF2B5EF4-FFF2-40B4-BE49-F238E27FC236}">
                    <a16:creationId xmlns:a16="http://schemas.microsoft.com/office/drawing/2014/main" id="{D87B095E-18FF-43BF-B19D-2EEF04F85A8E}"/>
                  </a:ext>
                </a:extLst>
              </p:cNvPr>
              <p:cNvSpPr txBox="1">
                <a:spLocks noRot="1" noChangeAspect="1" noMove="1" noResize="1" noEditPoints="1" noAdjustHandles="1" noChangeArrowheads="1" noChangeShapeType="1" noTextEdit="1"/>
              </p:cNvSpPr>
              <p:nvPr/>
            </p:nvSpPr>
            <p:spPr>
              <a:xfrm>
                <a:off x="8735915" y="-87218"/>
                <a:ext cx="2338782" cy="707886"/>
              </a:xfrm>
              <a:prstGeom prst="rect">
                <a:avLst/>
              </a:prstGeom>
              <a:blipFill>
                <a:blip r:embed="rId8"/>
                <a:stretch>
                  <a:fillRect/>
                </a:stretch>
              </a:blipFill>
            </p:spPr>
            <p:txBody>
              <a:bodyPr/>
              <a:lstStyle/>
              <a:p>
                <a:r>
                  <a:rPr lang="en-CA">
                    <a:noFill/>
                  </a:rPr>
                  <a:t> </a:t>
                </a:r>
              </a:p>
            </p:txBody>
          </p:sp>
        </mc:Fallback>
      </mc:AlternateContent>
      <p:cxnSp>
        <p:nvCxnSpPr>
          <p:cNvPr id="23" name="Straight Connector 22">
            <a:extLst>
              <a:ext uri="{FF2B5EF4-FFF2-40B4-BE49-F238E27FC236}">
                <a16:creationId xmlns:a16="http://schemas.microsoft.com/office/drawing/2014/main" id="{44032CB2-395B-4858-9D04-A1E742880932}"/>
              </a:ext>
            </a:extLst>
          </p:cNvPr>
          <p:cNvCxnSpPr>
            <a:cxnSpLocks/>
          </p:cNvCxnSpPr>
          <p:nvPr/>
        </p:nvCxnSpPr>
        <p:spPr>
          <a:xfrm flipH="1">
            <a:off x="7570256" y="552417"/>
            <a:ext cx="4307699" cy="4329458"/>
          </a:xfrm>
          <a:prstGeom prst="line">
            <a:avLst/>
          </a:prstGeom>
          <a:ln w="76200">
            <a:solidFill>
              <a:srgbClr val="FFC000"/>
            </a:solidFill>
          </a:ln>
          <a:effectLst>
            <a:glow rad="3810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071935DA-B2BA-4270-9E1F-B23112B27865}"/>
              </a:ext>
            </a:extLst>
          </p:cNvPr>
          <p:cNvCxnSpPr>
            <a:cxnSpLocks/>
          </p:cNvCxnSpPr>
          <p:nvPr/>
        </p:nvCxnSpPr>
        <p:spPr>
          <a:xfrm flipH="1" flipV="1">
            <a:off x="7567832" y="603066"/>
            <a:ext cx="4296188" cy="4296187"/>
          </a:xfrm>
          <a:prstGeom prst="line">
            <a:avLst/>
          </a:prstGeom>
          <a:ln w="76200">
            <a:solidFill>
              <a:srgbClr val="FFC000"/>
            </a:solidFill>
          </a:ln>
          <a:effectLst>
            <a:glow rad="3810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0030EEC2-E79B-41CA-86FB-025E8D7F7288}"/>
              </a:ext>
            </a:extLst>
          </p:cNvPr>
          <p:cNvCxnSpPr>
            <a:cxnSpLocks/>
          </p:cNvCxnSpPr>
          <p:nvPr/>
        </p:nvCxnSpPr>
        <p:spPr>
          <a:xfrm flipV="1">
            <a:off x="9672755" y="1154104"/>
            <a:ext cx="1643600" cy="1601842"/>
          </a:xfrm>
          <a:prstGeom prst="straightConnector1">
            <a:avLst/>
          </a:prstGeom>
          <a:ln w="114300">
            <a:solidFill>
              <a:srgbClr val="7030A0"/>
            </a:solidFill>
            <a:tailEnd type="triangle"/>
          </a:ln>
        </p:spPr>
        <p:style>
          <a:lnRef idx="3">
            <a:schemeClr val="accent1"/>
          </a:lnRef>
          <a:fillRef idx="0">
            <a:schemeClr val="accent1"/>
          </a:fillRef>
          <a:effectRef idx="2">
            <a:schemeClr val="accent1"/>
          </a:effectRef>
          <a:fontRef idx="minor">
            <a:schemeClr val="tx1"/>
          </a:fontRef>
        </p:style>
      </p:cxnSp>
      <p:cxnSp>
        <p:nvCxnSpPr>
          <p:cNvPr id="31" name="Straight Connector 30">
            <a:extLst>
              <a:ext uri="{FF2B5EF4-FFF2-40B4-BE49-F238E27FC236}">
                <a16:creationId xmlns:a16="http://schemas.microsoft.com/office/drawing/2014/main" id="{4E0CE717-9751-4D51-AB00-23685163087B}"/>
              </a:ext>
            </a:extLst>
          </p:cNvPr>
          <p:cNvCxnSpPr>
            <a:cxnSpLocks/>
          </p:cNvCxnSpPr>
          <p:nvPr/>
        </p:nvCxnSpPr>
        <p:spPr>
          <a:xfrm flipV="1">
            <a:off x="7198135" y="1"/>
            <a:ext cx="0" cy="952499"/>
          </a:xfrm>
          <a:prstGeom prst="line">
            <a:avLst/>
          </a:prstGeom>
          <a:ln w="571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C47A4C02-F204-4E5F-8469-55A44ED34864}"/>
                  </a:ext>
                </a:extLst>
              </p:cNvPr>
              <p:cNvSpPr txBox="1"/>
              <p:nvPr/>
            </p:nvSpPr>
            <p:spPr>
              <a:xfrm>
                <a:off x="133349" y="1901927"/>
                <a:ext cx="7299837" cy="3180743"/>
              </a:xfrm>
              <a:prstGeom prst="rect">
                <a:avLst/>
              </a:prstGeom>
              <a:noFill/>
              <a:ln>
                <a:noFill/>
              </a:ln>
            </p:spPr>
            <p:txBody>
              <a:bodyPr wrap="square" rtlCol="0">
                <a:spAutoFit/>
              </a:bodyPr>
              <a:lstStyle/>
              <a:p>
                <a:pPr/>
                <a14:m>
                  <m:oMathPara xmlns:m="http://schemas.openxmlformats.org/officeDocument/2006/math">
                    <m:oMathParaPr>
                      <m:jc m:val="left"/>
                    </m:oMathParaPr>
                    <m:oMath xmlns:m="http://schemas.openxmlformats.org/officeDocument/2006/math">
                      <m:acc>
                        <m:accPr>
                          <m:chr m:val="⃗"/>
                          <m:ctrlPr>
                            <a:rPr lang="en-US" sz="5000" i="1" smtClean="0">
                              <a:solidFill>
                                <a:srgbClr val="7030A0"/>
                              </a:solidFill>
                              <a:latin typeface="Cambria Math" panose="02040503050406030204" pitchFamily="18" charset="0"/>
                            </a:rPr>
                          </m:ctrlPr>
                        </m:accPr>
                        <m:e>
                          <m:r>
                            <a:rPr lang="en-US" sz="5000" b="0" i="1" smtClean="0">
                              <a:solidFill>
                                <a:srgbClr val="7030A0"/>
                              </a:solidFill>
                              <a:latin typeface="Cambria Math" panose="02040503050406030204" pitchFamily="18" charset="0"/>
                            </a:rPr>
                            <m:t>𝑃</m:t>
                          </m:r>
                        </m:e>
                      </m:acc>
                      <m:r>
                        <a:rPr lang="en-US" sz="5000" b="0" i="1" smtClean="0">
                          <a:solidFill>
                            <a:schemeClr val="tx1"/>
                          </a:solidFill>
                          <a:latin typeface="Cambria Math" panose="02040503050406030204" pitchFamily="18" charset="0"/>
                        </a:rPr>
                        <m:t>⋅</m:t>
                      </m:r>
                      <m:acc>
                        <m:accPr>
                          <m:chr m:val="⃗"/>
                          <m:ctrlPr>
                            <a:rPr lang="en-US" sz="5000" i="1">
                              <a:solidFill>
                                <a:srgbClr val="7030A0"/>
                              </a:solidFill>
                              <a:latin typeface="Cambria Math" panose="02040503050406030204" pitchFamily="18" charset="0"/>
                            </a:rPr>
                          </m:ctrlPr>
                        </m:accPr>
                        <m:e>
                          <m:r>
                            <a:rPr lang="en-US" sz="5000" b="0" i="1" smtClean="0">
                              <a:solidFill>
                                <a:srgbClr val="7030A0"/>
                              </a:solidFill>
                              <a:latin typeface="Cambria Math" panose="02040503050406030204" pitchFamily="18" charset="0"/>
                            </a:rPr>
                            <m:t>𝑃</m:t>
                          </m:r>
                        </m:e>
                      </m:acc>
                      <m:r>
                        <a:rPr lang="en-US" sz="5000" i="1">
                          <a:latin typeface="Cambria Math" panose="02040503050406030204" pitchFamily="18" charset="0"/>
                        </a:rPr>
                        <m:t>=</m:t>
                      </m:r>
                      <m:sSup>
                        <m:sSupPr>
                          <m:ctrlPr>
                            <a:rPr lang="en-US" sz="5000" b="0" i="1" smtClean="0">
                              <a:solidFill>
                                <a:srgbClr val="7030A0"/>
                              </a:solidFill>
                              <a:latin typeface="Cambria Math" panose="02040503050406030204" pitchFamily="18" charset="0"/>
                            </a:rPr>
                          </m:ctrlPr>
                        </m:sSupPr>
                        <m:e>
                          <m:r>
                            <a:rPr lang="en-US" sz="5000" b="0" i="1" smtClean="0">
                              <a:latin typeface="Cambria Math" panose="02040503050406030204" pitchFamily="18" charset="0"/>
                            </a:rPr>
                            <m:t>𝑚</m:t>
                          </m:r>
                        </m:e>
                        <m:sup>
                          <m:r>
                            <a:rPr lang="en-US" sz="5000" b="0" i="1" smtClean="0">
                              <a:latin typeface="Cambria Math" panose="02040503050406030204" pitchFamily="18" charset="0"/>
                            </a:rPr>
                            <m:t>2</m:t>
                          </m:r>
                        </m:sup>
                      </m:sSup>
                      <m:sSup>
                        <m:sSupPr>
                          <m:ctrlPr>
                            <a:rPr lang="en-US" sz="5000" b="0" i="1" smtClean="0">
                              <a:latin typeface="Cambria Math" panose="02040503050406030204" pitchFamily="18" charset="0"/>
                            </a:rPr>
                          </m:ctrlPr>
                        </m:sSupPr>
                        <m:e>
                          <m:r>
                            <a:rPr lang="en-US" sz="5000" b="0" i="1" smtClean="0">
                              <a:latin typeface="Cambria Math" panose="02040503050406030204" pitchFamily="18" charset="0"/>
                            </a:rPr>
                            <m:t>𝑐</m:t>
                          </m:r>
                        </m:e>
                        <m:sup>
                          <m:r>
                            <a:rPr lang="en-US" sz="5000" b="0" i="1" smtClean="0">
                              <a:latin typeface="Cambria Math" panose="02040503050406030204" pitchFamily="18" charset="0"/>
                            </a:rPr>
                            <m:t>2</m:t>
                          </m:r>
                        </m:sup>
                      </m:sSup>
                      <m:r>
                        <a:rPr lang="en-US" sz="5000" b="0" i="1" smtClean="0">
                          <a:latin typeface="Cambria Math" panose="02040503050406030204" pitchFamily="18" charset="0"/>
                        </a:rPr>
                        <m:t>=</m:t>
                      </m:r>
                      <m:r>
                        <a:rPr lang="en-US" sz="5000" i="1">
                          <a:latin typeface="Cambria Math" panose="02040503050406030204" pitchFamily="18" charset="0"/>
                        </a:rPr>
                        <m:t>0</m:t>
                      </m:r>
                    </m:oMath>
                  </m:oMathPara>
                </a14:m>
                <a:endParaRPr lang="en-CA" sz="5000" dirty="0">
                  <a:solidFill>
                    <a:schemeClr val="tx1"/>
                  </a:solidFill>
                </a:endParaRPr>
              </a:p>
              <a:p>
                <a:pPr/>
                <a14:m>
                  <m:oMathPara xmlns:m="http://schemas.openxmlformats.org/officeDocument/2006/math">
                    <m:oMathParaPr>
                      <m:jc m:val="left"/>
                    </m:oMathParaPr>
                    <m:oMath xmlns:m="http://schemas.openxmlformats.org/officeDocument/2006/math">
                      <m:sSup>
                        <m:sSupPr>
                          <m:ctrlPr>
                            <a:rPr lang="en-US" sz="3600" b="0" i="1" smtClean="0">
                              <a:solidFill>
                                <a:schemeClr val="tx1"/>
                              </a:solidFill>
                              <a:latin typeface="Cambria Math" panose="02040503050406030204" pitchFamily="18" charset="0"/>
                            </a:rPr>
                          </m:ctrlPr>
                        </m:sSupPr>
                        <m:e>
                          <m:d>
                            <m:dPr>
                              <m:ctrlPr>
                                <a:rPr lang="en-US" sz="3600" b="0" i="1" smtClean="0">
                                  <a:solidFill>
                                    <a:schemeClr val="tx1"/>
                                  </a:solidFill>
                                  <a:latin typeface="Cambria Math" panose="02040503050406030204" pitchFamily="18" charset="0"/>
                                </a:rPr>
                              </m:ctrlPr>
                            </m:dPr>
                            <m:e>
                              <m:sSup>
                                <m:sSupPr>
                                  <m:ctrlPr>
                                    <a:rPr lang="en-US" sz="3600" i="1">
                                      <a:solidFill>
                                        <a:srgbClr val="0070C0"/>
                                      </a:solidFill>
                                      <a:latin typeface="Cambria Math" panose="02040503050406030204" pitchFamily="18" charset="0"/>
                                    </a:rPr>
                                  </m:ctrlPr>
                                </m:sSupPr>
                                <m:e>
                                  <m:r>
                                    <a:rPr lang="en-US" sz="3600" i="1">
                                      <a:solidFill>
                                        <a:srgbClr val="0070C0"/>
                                      </a:solidFill>
                                      <a:latin typeface="Cambria Math" panose="02040503050406030204" pitchFamily="18" charset="0"/>
                                    </a:rPr>
                                    <m:t>𝑃</m:t>
                                  </m:r>
                                </m:e>
                                <m:sup>
                                  <m:r>
                                    <a:rPr lang="en-US" sz="3600" b="0" i="1" smtClean="0">
                                      <a:solidFill>
                                        <a:srgbClr val="0070C0"/>
                                      </a:solidFill>
                                      <a:latin typeface="Cambria Math" panose="02040503050406030204" pitchFamily="18" charset="0"/>
                                    </a:rPr>
                                    <m:t>𝑡</m:t>
                                  </m:r>
                                </m:sup>
                              </m:sSup>
                            </m:e>
                          </m:d>
                        </m:e>
                        <m:sup>
                          <m:r>
                            <a:rPr lang="en-US" sz="3600" b="0" i="1" smtClean="0">
                              <a:solidFill>
                                <a:schemeClr val="tx1"/>
                              </a:solidFill>
                              <a:latin typeface="Cambria Math" panose="02040503050406030204" pitchFamily="18" charset="0"/>
                            </a:rPr>
                            <m:t>2</m:t>
                          </m:r>
                        </m:sup>
                      </m:sSup>
                      <m:r>
                        <a:rPr lang="en-US" sz="3600" b="0" i="1" smtClean="0">
                          <a:solidFill>
                            <a:schemeClr val="tx1"/>
                          </a:solidFill>
                          <a:latin typeface="Cambria Math" panose="02040503050406030204" pitchFamily="18" charset="0"/>
                        </a:rPr>
                        <m:t>−</m:t>
                      </m:r>
                      <m:sSup>
                        <m:sSupPr>
                          <m:ctrlPr>
                            <a:rPr lang="en-US" sz="3600" i="1">
                              <a:latin typeface="Cambria Math" panose="02040503050406030204" pitchFamily="18" charset="0"/>
                            </a:rPr>
                          </m:ctrlPr>
                        </m:sSupPr>
                        <m:e>
                          <m:d>
                            <m:dPr>
                              <m:ctrlPr>
                                <a:rPr lang="en-US" sz="3600" i="1">
                                  <a:latin typeface="Cambria Math" panose="02040503050406030204" pitchFamily="18" charset="0"/>
                                </a:rPr>
                              </m:ctrlPr>
                            </m:dPr>
                            <m:e>
                              <m:sSup>
                                <m:sSupPr>
                                  <m:ctrlPr>
                                    <a:rPr lang="en-US" sz="3600" i="1">
                                      <a:solidFill>
                                        <a:srgbClr val="0070C0"/>
                                      </a:solidFill>
                                      <a:latin typeface="Cambria Math" panose="02040503050406030204" pitchFamily="18" charset="0"/>
                                    </a:rPr>
                                  </m:ctrlPr>
                                </m:sSupPr>
                                <m:e>
                                  <m:r>
                                    <a:rPr lang="en-US" sz="3600" i="1">
                                      <a:solidFill>
                                        <a:srgbClr val="0070C0"/>
                                      </a:solidFill>
                                      <a:latin typeface="Cambria Math" panose="02040503050406030204" pitchFamily="18" charset="0"/>
                                    </a:rPr>
                                    <m:t>𝑃</m:t>
                                  </m:r>
                                </m:e>
                                <m:sup>
                                  <m:r>
                                    <a:rPr lang="en-US" sz="3600" i="1">
                                      <a:solidFill>
                                        <a:srgbClr val="0070C0"/>
                                      </a:solidFill>
                                      <a:latin typeface="Cambria Math" panose="02040503050406030204" pitchFamily="18" charset="0"/>
                                    </a:rPr>
                                    <m:t>𝑥</m:t>
                                  </m:r>
                                </m:sup>
                              </m:sSup>
                            </m:e>
                          </m:d>
                        </m:e>
                        <m:sup>
                          <m:r>
                            <a:rPr lang="en-US" sz="3600" i="1">
                              <a:latin typeface="Cambria Math" panose="02040503050406030204" pitchFamily="18" charset="0"/>
                            </a:rPr>
                            <m:t>2</m:t>
                          </m:r>
                        </m:sup>
                      </m:sSup>
                      <m:r>
                        <a:rPr lang="en-US" sz="3600" i="1">
                          <a:latin typeface="Cambria Math" panose="02040503050406030204" pitchFamily="18" charset="0"/>
                        </a:rPr>
                        <m:t>−</m:t>
                      </m:r>
                      <m:sSup>
                        <m:sSupPr>
                          <m:ctrlPr>
                            <a:rPr lang="en-US" sz="3600" i="1">
                              <a:latin typeface="Cambria Math" panose="02040503050406030204" pitchFamily="18" charset="0"/>
                            </a:rPr>
                          </m:ctrlPr>
                        </m:sSupPr>
                        <m:e>
                          <m:d>
                            <m:dPr>
                              <m:ctrlPr>
                                <a:rPr lang="en-US" sz="3600" i="1">
                                  <a:latin typeface="Cambria Math" panose="02040503050406030204" pitchFamily="18" charset="0"/>
                                </a:rPr>
                              </m:ctrlPr>
                            </m:dPr>
                            <m:e>
                              <m:sSup>
                                <m:sSupPr>
                                  <m:ctrlPr>
                                    <a:rPr lang="en-US" sz="3600" i="1">
                                      <a:solidFill>
                                        <a:srgbClr val="0070C0"/>
                                      </a:solidFill>
                                      <a:latin typeface="Cambria Math" panose="02040503050406030204" pitchFamily="18" charset="0"/>
                                    </a:rPr>
                                  </m:ctrlPr>
                                </m:sSupPr>
                                <m:e>
                                  <m:r>
                                    <a:rPr lang="en-US" sz="3600" i="1">
                                      <a:solidFill>
                                        <a:srgbClr val="0070C0"/>
                                      </a:solidFill>
                                      <a:latin typeface="Cambria Math" panose="02040503050406030204" pitchFamily="18" charset="0"/>
                                    </a:rPr>
                                    <m:t>𝑃</m:t>
                                  </m:r>
                                </m:e>
                                <m:sup>
                                  <m:r>
                                    <a:rPr lang="en-US" sz="3600" b="0" i="1" smtClean="0">
                                      <a:solidFill>
                                        <a:srgbClr val="0070C0"/>
                                      </a:solidFill>
                                      <a:latin typeface="Cambria Math" panose="02040503050406030204" pitchFamily="18" charset="0"/>
                                    </a:rPr>
                                    <m:t>𝑦</m:t>
                                  </m:r>
                                </m:sup>
                              </m:sSup>
                            </m:e>
                          </m:d>
                        </m:e>
                        <m:sup>
                          <m:r>
                            <a:rPr lang="en-US" sz="3600" i="1">
                              <a:latin typeface="Cambria Math" panose="02040503050406030204" pitchFamily="18" charset="0"/>
                            </a:rPr>
                            <m:t>2</m:t>
                          </m:r>
                        </m:sup>
                      </m:sSup>
                      <m:r>
                        <a:rPr lang="en-US" sz="3600" i="1">
                          <a:latin typeface="Cambria Math" panose="02040503050406030204" pitchFamily="18" charset="0"/>
                        </a:rPr>
                        <m:t>−</m:t>
                      </m:r>
                      <m:sSup>
                        <m:sSupPr>
                          <m:ctrlPr>
                            <a:rPr lang="en-US" sz="3600" i="1">
                              <a:latin typeface="Cambria Math" panose="02040503050406030204" pitchFamily="18" charset="0"/>
                            </a:rPr>
                          </m:ctrlPr>
                        </m:sSupPr>
                        <m:e>
                          <m:d>
                            <m:dPr>
                              <m:ctrlPr>
                                <a:rPr lang="en-US" sz="3600" i="1">
                                  <a:latin typeface="Cambria Math" panose="02040503050406030204" pitchFamily="18" charset="0"/>
                                </a:rPr>
                              </m:ctrlPr>
                            </m:dPr>
                            <m:e>
                              <m:sSup>
                                <m:sSupPr>
                                  <m:ctrlPr>
                                    <a:rPr lang="en-US" sz="3600" i="1">
                                      <a:solidFill>
                                        <a:srgbClr val="0070C0"/>
                                      </a:solidFill>
                                      <a:latin typeface="Cambria Math" panose="02040503050406030204" pitchFamily="18" charset="0"/>
                                    </a:rPr>
                                  </m:ctrlPr>
                                </m:sSupPr>
                                <m:e>
                                  <m:r>
                                    <a:rPr lang="en-US" sz="3600" i="1">
                                      <a:solidFill>
                                        <a:srgbClr val="0070C0"/>
                                      </a:solidFill>
                                      <a:latin typeface="Cambria Math" panose="02040503050406030204" pitchFamily="18" charset="0"/>
                                    </a:rPr>
                                    <m:t>𝑃</m:t>
                                  </m:r>
                                </m:e>
                                <m:sup>
                                  <m:r>
                                    <a:rPr lang="en-US" sz="3600" b="0" i="1" smtClean="0">
                                      <a:solidFill>
                                        <a:srgbClr val="0070C0"/>
                                      </a:solidFill>
                                      <a:latin typeface="Cambria Math" panose="02040503050406030204" pitchFamily="18" charset="0"/>
                                    </a:rPr>
                                    <m:t>𝑧</m:t>
                                  </m:r>
                                </m:sup>
                              </m:sSup>
                            </m:e>
                          </m:d>
                        </m:e>
                        <m:sup>
                          <m:r>
                            <a:rPr lang="en-US" sz="3600" i="1">
                              <a:latin typeface="Cambria Math" panose="02040503050406030204" pitchFamily="18" charset="0"/>
                            </a:rPr>
                            <m:t>2</m:t>
                          </m:r>
                        </m:sup>
                      </m:sSup>
                      <m:r>
                        <a:rPr lang="en-US" sz="3600" i="1">
                          <a:latin typeface="Cambria Math" panose="02040503050406030204" pitchFamily="18" charset="0"/>
                        </a:rPr>
                        <m:t>=0</m:t>
                      </m:r>
                    </m:oMath>
                  </m:oMathPara>
                </a14:m>
                <a:endParaRPr lang="en-CA" sz="3600" dirty="0">
                  <a:solidFill>
                    <a:schemeClr val="tx1"/>
                  </a:solidFill>
                </a:endParaRPr>
              </a:p>
              <a:p>
                <a:pPr/>
                <a14:m>
                  <m:oMathPara xmlns:m="http://schemas.openxmlformats.org/officeDocument/2006/math">
                    <m:oMathParaPr>
                      <m:jc m:val="left"/>
                    </m:oMathParaPr>
                    <m:oMath xmlns:m="http://schemas.openxmlformats.org/officeDocument/2006/math">
                      <m:sSup>
                        <m:sSupPr>
                          <m:ctrlPr>
                            <a:rPr lang="en-US" sz="3600" b="0" i="1" smtClean="0">
                              <a:solidFill>
                                <a:schemeClr val="tx1"/>
                              </a:solidFill>
                              <a:latin typeface="Cambria Math" panose="02040503050406030204" pitchFamily="18" charset="0"/>
                            </a:rPr>
                          </m:ctrlPr>
                        </m:sSupPr>
                        <m:e>
                          <m:d>
                            <m:dPr>
                              <m:ctrlPr>
                                <a:rPr lang="en-US" sz="3600" b="0" i="1" smtClean="0">
                                  <a:solidFill>
                                    <a:schemeClr val="tx1"/>
                                  </a:solidFill>
                                  <a:latin typeface="Cambria Math" panose="02040503050406030204" pitchFamily="18" charset="0"/>
                                </a:rPr>
                              </m:ctrlPr>
                            </m:dPr>
                            <m:e>
                              <m:sSup>
                                <m:sSupPr>
                                  <m:ctrlPr>
                                    <a:rPr lang="en-US" sz="3600" i="1">
                                      <a:solidFill>
                                        <a:srgbClr val="0070C0"/>
                                      </a:solidFill>
                                      <a:latin typeface="Cambria Math" panose="02040503050406030204" pitchFamily="18" charset="0"/>
                                    </a:rPr>
                                  </m:ctrlPr>
                                </m:sSupPr>
                                <m:e>
                                  <m:r>
                                    <a:rPr lang="en-US" sz="3600" i="1">
                                      <a:solidFill>
                                        <a:srgbClr val="0070C0"/>
                                      </a:solidFill>
                                      <a:latin typeface="Cambria Math" panose="02040503050406030204" pitchFamily="18" charset="0"/>
                                    </a:rPr>
                                    <m:t>𝑃</m:t>
                                  </m:r>
                                </m:e>
                                <m:sup>
                                  <m:r>
                                    <a:rPr lang="en-US" sz="3600" i="1">
                                      <a:solidFill>
                                        <a:srgbClr val="0070C0"/>
                                      </a:solidFill>
                                      <a:latin typeface="Cambria Math" panose="02040503050406030204" pitchFamily="18" charset="0"/>
                                    </a:rPr>
                                    <m:t>𝑡</m:t>
                                  </m:r>
                                </m:sup>
                              </m:sSup>
                            </m:e>
                          </m:d>
                        </m:e>
                        <m:sup>
                          <m:r>
                            <a:rPr lang="en-US" sz="3600" b="0" i="1" smtClean="0">
                              <a:solidFill>
                                <a:schemeClr val="tx1"/>
                              </a:solidFill>
                              <a:latin typeface="Cambria Math" panose="02040503050406030204" pitchFamily="18" charset="0"/>
                            </a:rPr>
                            <m:t>2</m:t>
                          </m:r>
                        </m:sup>
                      </m:sSup>
                      <m:r>
                        <a:rPr lang="en-US" sz="3600" i="1">
                          <a:latin typeface="Cambria Math" panose="02040503050406030204" pitchFamily="18" charset="0"/>
                        </a:rPr>
                        <m:t>=</m:t>
                      </m:r>
                      <m:sSup>
                        <m:sSupPr>
                          <m:ctrlPr>
                            <a:rPr lang="en-US" sz="3600" i="1">
                              <a:latin typeface="Cambria Math" panose="02040503050406030204" pitchFamily="18" charset="0"/>
                            </a:rPr>
                          </m:ctrlPr>
                        </m:sSupPr>
                        <m:e>
                          <m:d>
                            <m:dPr>
                              <m:ctrlPr>
                                <a:rPr lang="en-US" sz="3600" i="1">
                                  <a:latin typeface="Cambria Math" panose="02040503050406030204" pitchFamily="18" charset="0"/>
                                </a:rPr>
                              </m:ctrlPr>
                            </m:dPr>
                            <m:e>
                              <m:sSup>
                                <m:sSupPr>
                                  <m:ctrlPr>
                                    <a:rPr lang="en-US" sz="3600" i="1">
                                      <a:solidFill>
                                        <a:srgbClr val="0070C0"/>
                                      </a:solidFill>
                                      <a:latin typeface="Cambria Math" panose="02040503050406030204" pitchFamily="18" charset="0"/>
                                    </a:rPr>
                                  </m:ctrlPr>
                                </m:sSupPr>
                                <m:e>
                                  <m:r>
                                    <a:rPr lang="en-US" sz="3600" i="1">
                                      <a:solidFill>
                                        <a:srgbClr val="0070C0"/>
                                      </a:solidFill>
                                      <a:latin typeface="Cambria Math" panose="02040503050406030204" pitchFamily="18" charset="0"/>
                                    </a:rPr>
                                    <m:t>𝑃</m:t>
                                  </m:r>
                                </m:e>
                                <m:sup>
                                  <m:r>
                                    <a:rPr lang="en-US" sz="3600" i="1">
                                      <a:solidFill>
                                        <a:srgbClr val="0070C0"/>
                                      </a:solidFill>
                                      <a:latin typeface="Cambria Math" panose="02040503050406030204" pitchFamily="18" charset="0"/>
                                    </a:rPr>
                                    <m:t>𝑥</m:t>
                                  </m:r>
                                </m:sup>
                              </m:sSup>
                            </m:e>
                          </m:d>
                        </m:e>
                        <m:sup>
                          <m:r>
                            <a:rPr lang="en-US" sz="3600" i="1">
                              <a:latin typeface="Cambria Math" panose="02040503050406030204" pitchFamily="18" charset="0"/>
                            </a:rPr>
                            <m:t>2</m:t>
                          </m:r>
                        </m:sup>
                      </m:sSup>
                      <m:r>
                        <a:rPr lang="en-US" sz="3600" b="0" i="1" smtClean="0">
                          <a:latin typeface="Cambria Math" panose="02040503050406030204" pitchFamily="18" charset="0"/>
                        </a:rPr>
                        <m:t>+</m:t>
                      </m:r>
                      <m:sSup>
                        <m:sSupPr>
                          <m:ctrlPr>
                            <a:rPr lang="en-US" sz="3600" i="1">
                              <a:latin typeface="Cambria Math" panose="02040503050406030204" pitchFamily="18" charset="0"/>
                            </a:rPr>
                          </m:ctrlPr>
                        </m:sSupPr>
                        <m:e>
                          <m:d>
                            <m:dPr>
                              <m:ctrlPr>
                                <a:rPr lang="en-US" sz="3600" i="1">
                                  <a:latin typeface="Cambria Math" panose="02040503050406030204" pitchFamily="18" charset="0"/>
                                </a:rPr>
                              </m:ctrlPr>
                            </m:dPr>
                            <m:e>
                              <m:sSup>
                                <m:sSupPr>
                                  <m:ctrlPr>
                                    <a:rPr lang="en-US" sz="3600" i="1">
                                      <a:solidFill>
                                        <a:srgbClr val="0070C0"/>
                                      </a:solidFill>
                                      <a:latin typeface="Cambria Math" panose="02040503050406030204" pitchFamily="18" charset="0"/>
                                    </a:rPr>
                                  </m:ctrlPr>
                                </m:sSupPr>
                                <m:e>
                                  <m:r>
                                    <a:rPr lang="en-US" sz="3600" i="1">
                                      <a:solidFill>
                                        <a:srgbClr val="0070C0"/>
                                      </a:solidFill>
                                      <a:latin typeface="Cambria Math" panose="02040503050406030204" pitchFamily="18" charset="0"/>
                                    </a:rPr>
                                    <m:t>𝑃</m:t>
                                  </m:r>
                                </m:e>
                                <m:sup>
                                  <m:r>
                                    <a:rPr lang="en-US" sz="3600" i="1">
                                      <a:solidFill>
                                        <a:srgbClr val="0070C0"/>
                                      </a:solidFill>
                                      <a:latin typeface="Cambria Math" panose="02040503050406030204" pitchFamily="18" charset="0"/>
                                    </a:rPr>
                                    <m:t>𝑦</m:t>
                                  </m:r>
                                </m:sup>
                              </m:sSup>
                            </m:e>
                          </m:d>
                        </m:e>
                        <m:sup>
                          <m:r>
                            <a:rPr lang="en-US" sz="3600" i="1">
                              <a:latin typeface="Cambria Math" panose="02040503050406030204" pitchFamily="18" charset="0"/>
                            </a:rPr>
                            <m:t>2</m:t>
                          </m:r>
                        </m:sup>
                      </m:sSup>
                      <m:r>
                        <a:rPr lang="en-US" sz="3600" b="0" i="1" smtClean="0">
                          <a:latin typeface="Cambria Math" panose="02040503050406030204" pitchFamily="18" charset="0"/>
                        </a:rPr>
                        <m:t>+</m:t>
                      </m:r>
                      <m:sSup>
                        <m:sSupPr>
                          <m:ctrlPr>
                            <a:rPr lang="en-US" sz="3600" i="1">
                              <a:latin typeface="Cambria Math" panose="02040503050406030204" pitchFamily="18" charset="0"/>
                            </a:rPr>
                          </m:ctrlPr>
                        </m:sSupPr>
                        <m:e>
                          <m:d>
                            <m:dPr>
                              <m:ctrlPr>
                                <a:rPr lang="en-US" sz="3600" i="1">
                                  <a:latin typeface="Cambria Math" panose="02040503050406030204" pitchFamily="18" charset="0"/>
                                </a:rPr>
                              </m:ctrlPr>
                            </m:dPr>
                            <m:e>
                              <m:sSup>
                                <m:sSupPr>
                                  <m:ctrlPr>
                                    <a:rPr lang="en-US" sz="3600" i="1">
                                      <a:solidFill>
                                        <a:srgbClr val="0070C0"/>
                                      </a:solidFill>
                                      <a:latin typeface="Cambria Math" panose="02040503050406030204" pitchFamily="18" charset="0"/>
                                    </a:rPr>
                                  </m:ctrlPr>
                                </m:sSupPr>
                                <m:e>
                                  <m:r>
                                    <a:rPr lang="en-US" sz="3600" i="1">
                                      <a:solidFill>
                                        <a:srgbClr val="0070C0"/>
                                      </a:solidFill>
                                      <a:latin typeface="Cambria Math" panose="02040503050406030204" pitchFamily="18" charset="0"/>
                                    </a:rPr>
                                    <m:t>𝑃</m:t>
                                  </m:r>
                                </m:e>
                                <m:sup>
                                  <m:r>
                                    <a:rPr lang="en-US" sz="3600" i="1">
                                      <a:solidFill>
                                        <a:srgbClr val="0070C0"/>
                                      </a:solidFill>
                                      <a:latin typeface="Cambria Math" panose="02040503050406030204" pitchFamily="18" charset="0"/>
                                    </a:rPr>
                                    <m:t>𝑧</m:t>
                                  </m:r>
                                </m:sup>
                              </m:sSup>
                            </m:e>
                          </m:d>
                        </m:e>
                        <m:sup>
                          <m:r>
                            <a:rPr lang="en-US" sz="3600" i="1">
                              <a:latin typeface="Cambria Math" panose="02040503050406030204" pitchFamily="18" charset="0"/>
                            </a:rPr>
                            <m:t>2</m:t>
                          </m:r>
                        </m:sup>
                      </m:sSup>
                    </m:oMath>
                  </m:oMathPara>
                </a14:m>
                <a:endParaRPr lang="en-CA" sz="3600" dirty="0">
                  <a:solidFill>
                    <a:schemeClr val="tx1"/>
                  </a:solidFill>
                </a:endParaRPr>
              </a:p>
              <a:p>
                <a:endParaRPr lang="en-CA" sz="2400" dirty="0">
                  <a:solidFill>
                    <a:schemeClr val="tx1"/>
                  </a:solidFill>
                </a:endParaRPr>
              </a:p>
              <a:p>
                <a:pPr/>
                <a14:m>
                  <m:oMathPara xmlns:m="http://schemas.openxmlformats.org/officeDocument/2006/math">
                    <m:oMathParaPr>
                      <m:jc m:val="left"/>
                    </m:oMathParaPr>
                    <m:oMath xmlns:m="http://schemas.openxmlformats.org/officeDocument/2006/math">
                      <m:sSup>
                        <m:sSupPr>
                          <m:ctrlPr>
                            <a:rPr lang="en-US" sz="3600" b="0" i="1" smtClean="0">
                              <a:solidFill>
                                <a:schemeClr val="tx1"/>
                              </a:solidFill>
                              <a:latin typeface="Cambria Math" panose="02040503050406030204" pitchFamily="18" charset="0"/>
                            </a:rPr>
                          </m:ctrlPr>
                        </m:sSupPr>
                        <m:e>
                          <m:d>
                            <m:dPr>
                              <m:ctrlPr>
                                <a:rPr lang="en-US" sz="3600" b="0" i="1" smtClean="0">
                                  <a:solidFill>
                                    <a:schemeClr val="tx1"/>
                                  </a:solidFill>
                                  <a:latin typeface="Cambria Math" panose="02040503050406030204" pitchFamily="18" charset="0"/>
                                </a:rPr>
                              </m:ctrlPr>
                            </m:dPr>
                            <m:e>
                              <m:r>
                                <a:rPr lang="en-US" sz="3600" i="1">
                                  <a:solidFill>
                                    <a:srgbClr val="0070C0"/>
                                  </a:solidFill>
                                  <a:latin typeface="Cambria Math" panose="02040503050406030204" pitchFamily="18" charset="0"/>
                                </a:rPr>
                                <m:t>𝐸</m:t>
                              </m:r>
                              <m:r>
                                <a:rPr lang="en-US" sz="3600">
                                  <a:latin typeface="Cambria Math" panose="02040503050406030204" pitchFamily="18" charset="0"/>
                                </a:rPr>
                                <m:t>/</m:t>
                              </m:r>
                              <m:r>
                                <a:rPr lang="en-US" sz="3600" i="1">
                                  <a:latin typeface="Cambria Math" panose="02040503050406030204" pitchFamily="18" charset="0"/>
                                </a:rPr>
                                <m:t>𝑐</m:t>
                              </m:r>
                            </m:e>
                          </m:d>
                        </m:e>
                        <m:sup>
                          <m:r>
                            <a:rPr lang="en-US" sz="3600" b="0" i="1" smtClean="0">
                              <a:solidFill>
                                <a:schemeClr val="tx1"/>
                              </a:solidFill>
                              <a:latin typeface="Cambria Math" panose="02040503050406030204" pitchFamily="18" charset="0"/>
                            </a:rPr>
                            <m:t>2</m:t>
                          </m:r>
                        </m:sup>
                      </m:sSup>
                      <m:r>
                        <a:rPr lang="en-US" sz="3600" i="1">
                          <a:latin typeface="Cambria Math" panose="02040503050406030204" pitchFamily="18" charset="0"/>
                        </a:rPr>
                        <m:t>=</m:t>
                      </m:r>
                      <m:sSup>
                        <m:sSupPr>
                          <m:ctrlPr>
                            <a:rPr lang="en-US" sz="3600" b="0" i="1" smtClean="0">
                              <a:latin typeface="Cambria Math" panose="02040503050406030204" pitchFamily="18" charset="0"/>
                            </a:rPr>
                          </m:ctrlPr>
                        </m:sSupPr>
                        <m:e>
                          <m:d>
                            <m:dPr>
                              <m:begChr m:val="|"/>
                              <m:endChr m:val="|"/>
                              <m:ctrlPr>
                                <a:rPr lang="en-US" sz="3600" b="0" i="1" smtClean="0">
                                  <a:latin typeface="Cambria Math" panose="02040503050406030204" pitchFamily="18" charset="0"/>
                                </a:rPr>
                              </m:ctrlPr>
                            </m:dPr>
                            <m:e>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𝑃</m:t>
                                  </m:r>
                                </m:e>
                                <m:sub>
                                  <m:r>
                                    <a:rPr lang="en-US" sz="3600" b="0" i="1" smtClean="0">
                                      <a:latin typeface="Cambria Math" panose="02040503050406030204" pitchFamily="18" charset="0"/>
                                    </a:rPr>
                                    <m:t>𝑙𝑖𝑔h𝑡</m:t>
                                  </m:r>
                                </m:sub>
                              </m:sSub>
                            </m:e>
                          </m:d>
                        </m:e>
                        <m:sup>
                          <m:r>
                            <a:rPr lang="en-US" sz="3600" b="0" i="1" smtClean="0">
                              <a:latin typeface="Cambria Math" panose="02040503050406030204" pitchFamily="18" charset="0"/>
                            </a:rPr>
                            <m:t>2</m:t>
                          </m:r>
                        </m:sup>
                      </m:sSup>
                    </m:oMath>
                  </m:oMathPara>
                </a14:m>
                <a:endParaRPr lang="en-US" sz="3600" b="0" dirty="0"/>
              </a:p>
            </p:txBody>
          </p:sp>
        </mc:Choice>
        <mc:Fallback xmlns="">
          <p:sp>
            <p:nvSpPr>
              <p:cNvPr id="42" name="TextBox 41">
                <a:extLst>
                  <a:ext uri="{FF2B5EF4-FFF2-40B4-BE49-F238E27FC236}">
                    <a16:creationId xmlns:a16="http://schemas.microsoft.com/office/drawing/2014/main" id="{C47A4C02-F204-4E5F-8469-55A44ED34864}"/>
                  </a:ext>
                </a:extLst>
              </p:cNvPr>
              <p:cNvSpPr txBox="1">
                <a:spLocks noRot="1" noChangeAspect="1" noMove="1" noResize="1" noEditPoints="1" noAdjustHandles="1" noChangeArrowheads="1" noChangeShapeType="1" noTextEdit="1"/>
              </p:cNvSpPr>
              <p:nvPr/>
            </p:nvSpPr>
            <p:spPr>
              <a:xfrm>
                <a:off x="133349" y="1901927"/>
                <a:ext cx="7299837" cy="3180743"/>
              </a:xfrm>
              <a:prstGeom prst="rect">
                <a:avLst/>
              </a:prstGeom>
              <a:blipFill>
                <a:blip r:embed="rId9"/>
                <a:stretch>
                  <a:fillRect/>
                </a:stretch>
              </a:blipFill>
              <a:ln>
                <a:no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FD38A31A-20F7-4B40-8E60-3E9329682A09}"/>
                  </a:ext>
                </a:extLst>
              </p:cNvPr>
              <p:cNvSpPr txBox="1"/>
              <p:nvPr/>
            </p:nvSpPr>
            <p:spPr>
              <a:xfrm>
                <a:off x="10723305" y="1711427"/>
                <a:ext cx="706695" cy="960199"/>
              </a:xfrm>
              <a:prstGeom prst="rect">
                <a:avLst/>
              </a:prstGeom>
              <a:noFill/>
              <a:ln>
                <a:noFill/>
              </a:ln>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5000" i="1" smtClean="0">
                              <a:solidFill>
                                <a:srgbClr val="7030A0"/>
                              </a:solidFill>
                              <a:latin typeface="Cambria Math" panose="02040503050406030204" pitchFamily="18" charset="0"/>
                            </a:rPr>
                          </m:ctrlPr>
                        </m:accPr>
                        <m:e>
                          <m:r>
                            <a:rPr lang="en-US" sz="5000" b="0" i="1" smtClean="0">
                              <a:solidFill>
                                <a:srgbClr val="7030A0"/>
                              </a:solidFill>
                              <a:latin typeface="Cambria Math" panose="02040503050406030204" pitchFamily="18" charset="0"/>
                            </a:rPr>
                            <m:t>𝑃</m:t>
                          </m:r>
                        </m:e>
                      </m:acc>
                    </m:oMath>
                  </m:oMathPara>
                </a14:m>
                <a:endParaRPr lang="en-CA" sz="5000" dirty="0">
                  <a:solidFill>
                    <a:schemeClr val="tx1"/>
                  </a:solidFill>
                </a:endParaRPr>
              </a:p>
            </p:txBody>
          </p:sp>
        </mc:Choice>
        <mc:Fallback xmlns="">
          <p:sp>
            <p:nvSpPr>
              <p:cNvPr id="44" name="TextBox 43">
                <a:extLst>
                  <a:ext uri="{FF2B5EF4-FFF2-40B4-BE49-F238E27FC236}">
                    <a16:creationId xmlns:a16="http://schemas.microsoft.com/office/drawing/2014/main" id="{FD38A31A-20F7-4B40-8E60-3E9329682A09}"/>
                  </a:ext>
                </a:extLst>
              </p:cNvPr>
              <p:cNvSpPr txBox="1">
                <a:spLocks noRot="1" noChangeAspect="1" noMove="1" noResize="1" noEditPoints="1" noAdjustHandles="1" noChangeArrowheads="1" noChangeShapeType="1" noTextEdit="1"/>
              </p:cNvSpPr>
              <p:nvPr/>
            </p:nvSpPr>
            <p:spPr>
              <a:xfrm>
                <a:off x="10723305" y="1711427"/>
                <a:ext cx="706695" cy="960199"/>
              </a:xfrm>
              <a:prstGeom prst="rect">
                <a:avLst/>
              </a:prstGeom>
              <a:blipFill>
                <a:blip r:embed="rId10"/>
                <a:stretch>
                  <a:fillRect/>
                </a:stretch>
              </a:blipFill>
              <a:ln>
                <a:no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4A3470BE-19C8-448C-9E08-F54994B1FF28}"/>
                  </a:ext>
                </a:extLst>
              </p:cNvPr>
              <p:cNvSpPr txBox="1"/>
              <p:nvPr/>
            </p:nvSpPr>
            <p:spPr>
              <a:xfrm>
                <a:off x="981075" y="5734050"/>
                <a:ext cx="3419475" cy="891013"/>
              </a:xfrm>
              <a:prstGeom prst="rect">
                <a:avLst/>
              </a:prstGeom>
              <a:noFill/>
              <a:ln>
                <a:solidFill>
                  <a:schemeClr val="tx1"/>
                </a:solidFill>
              </a:ln>
            </p:spPr>
            <p:txBody>
              <a:bodyPr wrap="square">
                <a:spAutoFit/>
              </a:bodyPr>
              <a:lstStyle/>
              <a:p>
                <a:r>
                  <a:rPr lang="en-US" sz="4800" dirty="0">
                    <a:solidFill>
                      <a:srgbClr val="0070C0"/>
                    </a:solidFill>
                  </a:rPr>
                  <a:t> </a:t>
                </a:r>
                <a14:m>
                  <m:oMath xmlns:m="http://schemas.openxmlformats.org/officeDocument/2006/math">
                    <m:r>
                      <a:rPr lang="en-US" sz="4800" i="1">
                        <a:solidFill>
                          <a:srgbClr val="0070C0"/>
                        </a:solidFill>
                        <a:latin typeface="Cambria Math" panose="02040503050406030204" pitchFamily="18" charset="0"/>
                      </a:rPr>
                      <m:t>𝐸</m:t>
                    </m:r>
                    <m:r>
                      <a:rPr lang="en-US" sz="4800" i="1">
                        <a:latin typeface="Cambria Math" panose="02040503050406030204" pitchFamily="18" charset="0"/>
                      </a:rPr>
                      <m:t>=</m:t>
                    </m:r>
                    <m:r>
                      <a:rPr lang="en-US" sz="4800" b="0" i="1" smtClean="0">
                        <a:latin typeface="Cambria Math" panose="02040503050406030204" pitchFamily="18" charset="0"/>
                      </a:rPr>
                      <m:t>𝑐</m:t>
                    </m:r>
                    <m:r>
                      <a:rPr lang="en-US" sz="4800" b="0" i="1" smtClean="0">
                        <a:latin typeface="Cambria Math" panose="02040503050406030204" pitchFamily="18" charset="0"/>
                      </a:rPr>
                      <m:t> </m:t>
                    </m:r>
                    <m:sSub>
                      <m:sSubPr>
                        <m:ctrlPr>
                          <a:rPr lang="en-US" sz="4800" i="1">
                            <a:latin typeface="Cambria Math" panose="02040503050406030204" pitchFamily="18" charset="0"/>
                          </a:rPr>
                        </m:ctrlPr>
                      </m:sSubPr>
                      <m:e>
                        <m:r>
                          <a:rPr lang="en-US" sz="4800" i="1">
                            <a:latin typeface="Cambria Math" panose="02040503050406030204" pitchFamily="18" charset="0"/>
                          </a:rPr>
                          <m:t>𝑃</m:t>
                        </m:r>
                      </m:e>
                      <m:sub>
                        <m:r>
                          <a:rPr lang="en-US" sz="4800" i="1">
                            <a:latin typeface="Cambria Math" panose="02040503050406030204" pitchFamily="18" charset="0"/>
                          </a:rPr>
                          <m:t>𝑙𝑖𝑔h𝑡</m:t>
                        </m:r>
                      </m:sub>
                    </m:sSub>
                  </m:oMath>
                </a14:m>
                <a:endParaRPr lang="en-CA" sz="4800" dirty="0"/>
              </a:p>
            </p:txBody>
          </p:sp>
        </mc:Choice>
        <mc:Fallback xmlns="">
          <p:sp>
            <p:nvSpPr>
              <p:cNvPr id="27" name="TextBox 26">
                <a:extLst>
                  <a:ext uri="{FF2B5EF4-FFF2-40B4-BE49-F238E27FC236}">
                    <a16:creationId xmlns:a16="http://schemas.microsoft.com/office/drawing/2014/main" id="{4A3470BE-19C8-448C-9E08-F54994B1FF28}"/>
                  </a:ext>
                </a:extLst>
              </p:cNvPr>
              <p:cNvSpPr txBox="1">
                <a:spLocks noRot="1" noChangeAspect="1" noMove="1" noResize="1" noEditPoints="1" noAdjustHandles="1" noChangeArrowheads="1" noChangeShapeType="1" noTextEdit="1"/>
              </p:cNvSpPr>
              <p:nvPr/>
            </p:nvSpPr>
            <p:spPr>
              <a:xfrm>
                <a:off x="981075" y="5734050"/>
                <a:ext cx="3419475" cy="891013"/>
              </a:xfrm>
              <a:prstGeom prst="rect">
                <a:avLst/>
              </a:prstGeom>
              <a:blipFill>
                <a:blip r:embed="rId11"/>
                <a:stretch>
                  <a:fillRect/>
                </a:stretch>
              </a:blipFill>
              <a:ln>
                <a:solidFill>
                  <a:schemeClr val="tx1"/>
                </a:solid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A0DB3CF-67A7-401C-9493-D5DAA56E91E7}"/>
                  </a:ext>
                </a:extLst>
              </p:cNvPr>
              <p:cNvSpPr txBox="1"/>
              <p:nvPr/>
            </p:nvSpPr>
            <p:spPr>
              <a:xfrm>
                <a:off x="5810250" y="5581650"/>
                <a:ext cx="3600450" cy="984950"/>
              </a:xfrm>
              <a:prstGeom prst="rect">
                <a:avLst/>
              </a:prstGeom>
              <a:noFill/>
              <a:ln>
                <a:solidFill>
                  <a:schemeClr val="tx1"/>
                </a:solidFill>
              </a:ln>
            </p:spPr>
            <p:txBody>
              <a:bodyPr wrap="square">
                <a:spAutoFit/>
              </a:bodyPr>
              <a:lstStyle/>
              <a:p>
                <a:pPr algn="ctr"/>
                <a14:m>
                  <m:oMath xmlns:m="http://schemas.openxmlformats.org/officeDocument/2006/math">
                    <m:sSub>
                      <m:sSubPr>
                        <m:ctrlPr>
                          <a:rPr lang="en-US" sz="4000" i="1" smtClean="0">
                            <a:latin typeface="Cambria Math" panose="02040503050406030204" pitchFamily="18" charset="0"/>
                          </a:rPr>
                        </m:ctrlPr>
                      </m:sSubPr>
                      <m:e>
                        <m:r>
                          <a:rPr lang="en-US" sz="4000" i="1">
                            <a:latin typeface="Cambria Math" panose="02040503050406030204" pitchFamily="18" charset="0"/>
                          </a:rPr>
                          <m:t>𝑃</m:t>
                        </m:r>
                      </m:e>
                      <m:sub>
                        <m:r>
                          <a:rPr lang="en-US" sz="4000" i="1">
                            <a:latin typeface="Cambria Math" panose="02040503050406030204" pitchFamily="18" charset="0"/>
                          </a:rPr>
                          <m:t>𝑙𝑖𝑔h𝑡</m:t>
                        </m:r>
                      </m:sub>
                    </m:sSub>
                    <m:r>
                      <a:rPr lang="en-US" sz="4000" b="0" i="1" smtClean="0">
                        <a:latin typeface="Cambria Math" panose="02040503050406030204" pitchFamily="18" charset="0"/>
                      </a:rPr>
                      <m:t>=</m:t>
                    </m:r>
                    <m:f>
                      <m:fPr>
                        <m:ctrlPr>
                          <a:rPr lang="en-US" sz="4000" b="0" i="1" smtClean="0">
                            <a:solidFill>
                              <a:schemeClr val="tx1"/>
                            </a:solidFill>
                            <a:latin typeface="Cambria Math" panose="02040503050406030204" pitchFamily="18" charset="0"/>
                          </a:rPr>
                        </m:ctrlPr>
                      </m:fPr>
                      <m:num>
                        <m:r>
                          <a:rPr lang="en-US" sz="4000" b="0" i="1" smtClean="0">
                            <a:solidFill>
                              <a:srgbClr val="C00000"/>
                            </a:solidFill>
                            <a:latin typeface="Cambria Math" panose="02040503050406030204" pitchFamily="18" charset="0"/>
                          </a:rPr>
                          <m:t>h</m:t>
                        </m:r>
                      </m:num>
                      <m:den>
                        <m:r>
                          <a:rPr lang="en-US" sz="4000" b="0" i="1" smtClean="0">
                            <a:solidFill>
                              <a:srgbClr val="7030A0"/>
                            </a:solidFill>
                            <a:latin typeface="Cambria Math" panose="02040503050406030204" pitchFamily="18" charset="0"/>
                          </a:rPr>
                          <m:t>𝜆</m:t>
                        </m:r>
                      </m:den>
                    </m:f>
                    <m:r>
                      <a:rPr lang="en-US" sz="4000" i="1">
                        <a:latin typeface="Cambria Math" panose="02040503050406030204" pitchFamily="18" charset="0"/>
                      </a:rPr>
                      <m:t>=</m:t>
                    </m:r>
                    <m:f>
                      <m:fPr>
                        <m:ctrlPr>
                          <a:rPr lang="en-US" sz="4000" b="0" i="1" smtClean="0">
                            <a:solidFill>
                              <a:schemeClr val="tx1"/>
                            </a:solidFill>
                            <a:latin typeface="Cambria Math" panose="02040503050406030204" pitchFamily="18" charset="0"/>
                          </a:rPr>
                        </m:ctrlPr>
                      </m:fPr>
                      <m:num>
                        <m:r>
                          <a:rPr lang="en-US" sz="4000" i="1">
                            <a:solidFill>
                              <a:srgbClr val="C00000"/>
                            </a:solidFill>
                            <a:latin typeface="Cambria Math" panose="02040503050406030204" pitchFamily="18" charset="0"/>
                          </a:rPr>
                          <m:t>h</m:t>
                        </m:r>
                        <m:r>
                          <a:rPr lang="en-US" sz="4000" i="1">
                            <a:solidFill>
                              <a:schemeClr val="accent6">
                                <a:lumMod val="75000"/>
                              </a:schemeClr>
                            </a:solidFill>
                            <a:latin typeface="Cambria Math" panose="02040503050406030204" pitchFamily="18" charset="0"/>
                          </a:rPr>
                          <m:t>𝑓</m:t>
                        </m:r>
                      </m:num>
                      <m:den>
                        <m:r>
                          <a:rPr lang="en-US" sz="4000" b="0" i="1" smtClean="0">
                            <a:solidFill>
                              <a:schemeClr val="tx1"/>
                            </a:solidFill>
                            <a:latin typeface="Cambria Math" panose="02040503050406030204" pitchFamily="18" charset="0"/>
                          </a:rPr>
                          <m:t>𝑐</m:t>
                        </m:r>
                      </m:den>
                    </m:f>
                  </m:oMath>
                </a14:m>
                <a:r>
                  <a:rPr lang="en-CA" sz="4000" dirty="0"/>
                  <a:t> </a:t>
                </a:r>
              </a:p>
            </p:txBody>
          </p:sp>
        </mc:Choice>
        <mc:Fallback xmlns="">
          <p:sp>
            <p:nvSpPr>
              <p:cNvPr id="3" name="TextBox 2">
                <a:extLst>
                  <a:ext uri="{FF2B5EF4-FFF2-40B4-BE49-F238E27FC236}">
                    <a16:creationId xmlns:a16="http://schemas.microsoft.com/office/drawing/2014/main" id="{AA0DB3CF-67A7-401C-9493-D5DAA56E91E7}"/>
                  </a:ext>
                </a:extLst>
              </p:cNvPr>
              <p:cNvSpPr txBox="1">
                <a:spLocks noRot="1" noChangeAspect="1" noMove="1" noResize="1" noEditPoints="1" noAdjustHandles="1" noChangeArrowheads="1" noChangeShapeType="1" noTextEdit="1"/>
              </p:cNvSpPr>
              <p:nvPr/>
            </p:nvSpPr>
            <p:spPr>
              <a:xfrm>
                <a:off x="5810250" y="5581650"/>
                <a:ext cx="3600450" cy="984950"/>
              </a:xfrm>
              <a:prstGeom prst="rect">
                <a:avLst/>
              </a:prstGeom>
              <a:blipFill>
                <a:blip r:embed="rId12"/>
                <a:stretch>
                  <a:fillRect/>
                </a:stretch>
              </a:blipFill>
              <a:ln>
                <a:solidFill>
                  <a:schemeClr val="tx1"/>
                </a:solidFill>
              </a:ln>
            </p:spPr>
            <p:txBody>
              <a:bodyPr/>
              <a:lstStyle/>
              <a:p>
                <a:r>
                  <a:rPr lang="en-CA">
                    <a:noFill/>
                  </a:rPr>
                  <a:t> </a:t>
                </a:r>
              </a:p>
            </p:txBody>
          </p:sp>
        </mc:Fallback>
      </mc:AlternateContent>
      <p:grpSp>
        <p:nvGrpSpPr>
          <p:cNvPr id="2" name="Group 1">
            <a:extLst>
              <a:ext uri="{FF2B5EF4-FFF2-40B4-BE49-F238E27FC236}">
                <a16:creationId xmlns:a16="http://schemas.microsoft.com/office/drawing/2014/main" id="{F556D205-7B87-439D-B6EC-78D747043EC5}"/>
              </a:ext>
            </a:extLst>
          </p:cNvPr>
          <p:cNvGrpSpPr/>
          <p:nvPr/>
        </p:nvGrpSpPr>
        <p:grpSpPr>
          <a:xfrm>
            <a:off x="8544420" y="5068669"/>
            <a:ext cx="3647580" cy="861919"/>
            <a:chOff x="8525370" y="5202019"/>
            <a:chExt cx="3647580" cy="861919"/>
          </a:xfrm>
        </p:grpSpPr>
        <p:sp>
          <p:nvSpPr>
            <p:cNvPr id="9" name="TextBox 8">
              <a:extLst>
                <a:ext uri="{FF2B5EF4-FFF2-40B4-BE49-F238E27FC236}">
                  <a16:creationId xmlns:a16="http://schemas.microsoft.com/office/drawing/2014/main" id="{61A40042-087B-4E38-8D00-C032D5F794CC}"/>
                </a:ext>
              </a:extLst>
            </p:cNvPr>
            <p:cNvSpPr txBox="1"/>
            <p:nvPr/>
          </p:nvSpPr>
          <p:spPr>
            <a:xfrm>
              <a:off x="8743951" y="5202019"/>
              <a:ext cx="3428999" cy="646331"/>
            </a:xfrm>
            <a:prstGeom prst="rect">
              <a:avLst/>
            </a:prstGeom>
            <a:noFill/>
            <a:ln>
              <a:noFill/>
            </a:ln>
          </p:spPr>
          <p:txBody>
            <a:bodyPr wrap="square" rtlCol="0">
              <a:spAutoFit/>
            </a:bodyPr>
            <a:lstStyle/>
            <a:p>
              <a:r>
                <a:rPr lang="en-US" sz="3600" dirty="0">
                  <a:solidFill>
                    <a:srgbClr val="C00000"/>
                  </a:solidFill>
                </a:rPr>
                <a:t>Planck’s constant</a:t>
              </a:r>
              <a:endParaRPr lang="en-CA" sz="3600" dirty="0">
                <a:solidFill>
                  <a:srgbClr val="C00000"/>
                </a:solidFill>
              </a:endParaRPr>
            </a:p>
          </p:txBody>
        </p:sp>
        <p:sp>
          <p:nvSpPr>
            <p:cNvPr id="11" name="Arc 10">
              <a:extLst>
                <a:ext uri="{FF2B5EF4-FFF2-40B4-BE49-F238E27FC236}">
                  <a16:creationId xmlns:a16="http://schemas.microsoft.com/office/drawing/2014/main" id="{7DE72656-D9D2-48CB-879C-5B18AB8714A5}"/>
                </a:ext>
              </a:extLst>
            </p:cNvPr>
            <p:cNvSpPr/>
            <p:nvPr/>
          </p:nvSpPr>
          <p:spPr>
            <a:xfrm rot="17808612">
              <a:off x="8525370" y="5467046"/>
              <a:ext cx="596892" cy="596892"/>
            </a:xfrm>
            <a:prstGeom prst="arc">
              <a:avLst>
                <a:gd name="adj1" fmla="val 11265910"/>
                <a:gd name="adj2" fmla="val 18723011"/>
              </a:avLst>
            </a:prstGeom>
            <a:ln w="57150">
              <a:solidFill>
                <a:srgbClr val="C0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ln>
                  <a:solidFill>
                    <a:srgbClr val="C00000"/>
                  </a:solidFill>
                </a:ln>
              </a:endParaRPr>
            </a:p>
          </p:txBody>
        </p:sp>
      </p:grpSp>
      <p:grpSp>
        <p:nvGrpSpPr>
          <p:cNvPr id="4" name="Group 3">
            <a:extLst>
              <a:ext uri="{FF2B5EF4-FFF2-40B4-BE49-F238E27FC236}">
                <a16:creationId xmlns:a16="http://schemas.microsoft.com/office/drawing/2014/main" id="{8E22AD82-32D6-480A-8AAE-382FCF9E8B7A}"/>
              </a:ext>
            </a:extLst>
          </p:cNvPr>
          <p:cNvGrpSpPr/>
          <p:nvPr/>
        </p:nvGrpSpPr>
        <p:grpSpPr>
          <a:xfrm>
            <a:off x="9124950" y="5391150"/>
            <a:ext cx="2933700" cy="1066800"/>
            <a:chOff x="9124950" y="5391150"/>
            <a:chExt cx="2933700" cy="1066800"/>
          </a:xfrm>
        </p:grpSpPr>
        <p:sp>
          <p:nvSpPr>
            <p:cNvPr id="7" name="TextBox 6">
              <a:extLst>
                <a:ext uri="{FF2B5EF4-FFF2-40B4-BE49-F238E27FC236}">
                  <a16:creationId xmlns:a16="http://schemas.microsoft.com/office/drawing/2014/main" id="{9570F4C4-A153-480B-91EF-3CEC25ADCC41}"/>
                </a:ext>
              </a:extLst>
            </p:cNvPr>
            <p:cNvSpPr txBox="1"/>
            <p:nvPr/>
          </p:nvSpPr>
          <p:spPr>
            <a:xfrm>
              <a:off x="10001250" y="5811619"/>
              <a:ext cx="2057400" cy="646331"/>
            </a:xfrm>
            <a:prstGeom prst="rect">
              <a:avLst/>
            </a:prstGeom>
            <a:noFill/>
            <a:ln>
              <a:noFill/>
            </a:ln>
          </p:spPr>
          <p:txBody>
            <a:bodyPr wrap="square" rtlCol="0">
              <a:spAutoFit/>
            </a:bodyPr>
            <a:lstStyle/>
            <a:p>
              <a:r>
                <a:rPr lang="en-US" sz="3600" dirty="0">
                  <a:solidFill>
                    <a:schemeClr val="accent6">
                      <a:lumMod val="75000"/>
                    </a:schemeClr>
                  </a:solidFill>
                </a:rPr>
                <a:t>frequency</a:t>
              </a:r>
              <a:endParaRPr lang="en-CA" sz="3600" dirty="0">
                <a:solidFill>
                  <a:schemeClr val="accent6">
                    <a:lumMod val="75000"/>
                  </a:schemeClr>
                </a:solidFill>
              </a:endParaRPr>
            </a:p>
          </p:txBody>
        </p:sp>
        <p:sp>
          <p:nvSpPr>
            <p:cNvPr id="22" name="Arc 21">
              <a:extLst>
                <a:ext uri="{FF2B5EF4-FFF2-40B4-BE49-F238E27FC236}">
                  <a16:creationId xmlns:a16="http://schemas.microsoft.com/office/drawing/2014/main" id="{C0ED86D2-12D1-4FF7-99B6-6DEC731961B3}"/>
                </a:ext>
              </a:extLst>
            </p:cNvPr>
            <p:cNvSpPr/>
            <p:nvPr/>
          </p:nvSpPr>
          <p:spPr>
            <a:xfrm>
              <a:off x="9124950" y="5391150"/>
              <a:ext cx="990600" cy="990600"/>
            </a:xfrm>
            <a:prstGeom prst="arc">
              <a:avLst>
                <a:gd name="adj1" fmla="val 2401141"/>
                <a:gd name="adj2" fmla="val 10178675"/>
              </a:avLst>
            </a:prstGeom>
            <a:ln w="57150">
              <a:solidFill>
                <a:schemeClr val="accent6">
                  <a:lumMod val="7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dirty="0"/>
            </a:p>
          </p:txBody>
        </p:sp>
      </p:grpSp>
      <mc:AlternateContent xmlns:mc="http://schemas.openxmlformats.org/markup-compatibility/2006" xmlns:p14="http://schemas.microsoft.com/office/powerpoint/2010/main" xmlns:iact="http://schemas.microsoft.com/office/powerpoint/2014/inkAction">
        <mc:Choice Requires="p14 iact">
          <p:contentPart p14:bwMode="auto" r:id="rId13">
            <p14:nvContentPartPr>
              <p14:cNvPr id="10" name="Ink 9">
                <a:extLst>
                  <a:ext uri="{FF2B5EF4-FFF2-40B4-BE49-F238E27FC236}">
                    <a16:creationId xmlns:a16="http://schemas.microsoft.com/office/drawing/2014/main" id="{542DE3CD-AB84-4598-9D3D-DE558F2CEB38}"/>
                  </a:ext>
                </a:extLst>
              </p14:cNvPr>
              <p14:cNvContentPartPr/>
              <p14:nvPr>
                <p:extLst>
                  <p:ext uri="{42D2F446-02D8-4167-A562-619A0277C38B}">
                    <p15:isNarration xmlns:p15="http://schemas.microsoft.com/office/powerpoint/2012/main" val="1"/>
                  </p:ext>
                </p:extLst>
              </p14:nvPr>
            </p14:nvContentPartPr>
            <p14:xfrm>
              <a:off x="1929240" y="-5040"/>
              <a:ext cx="9118440" cy="6655320"/>
            </p14:xfrm>
          </p:contentPart>
        </mc:Choice>
        <mc:Fallback xmlns="">
          <p:pic>
            <p:nvPicPr>
              <p:cNvPr id="10" name="Ink 9">
                <a:extLst>
                  <a:ext uri="{FF2B5EF4-FFF2-40B4-BE49-F238E27FC236}">
                    <a16:creationId xmlns:a16="http://schemas.microsoft.com/office/drawing/2014/main" id="{542DE3CD-AB84-4598-9D3D-DE558F2CEB38}"/>
                  </a:ext>
                </a:extLst>
              </p:cNvPr>
              <p:cNvPicPr>
                <a:picLocks noGrp="1" noRot="1" noChangeAspect="1" noMove="1" noResize="1" noEditPoints="1" noAdjustHandles="1" noChangeArrowheads="1" noChangeShapeType="1"/>
              </p:cNvPicPr>
              <p:nvPr/>
            </p:nvPicPr>
            <p:blipFill>
              <a:blip r:embed="rId14"/>
              <a:stretch>
                <a:fillRect/>
              </a:stretch>
            </p:blipFill>
            <p:spPr>
              <a:xfrm>
                <a:off x="1919880" y="-14400"/>
                <a:ext cx="9137160" cy="6674040"/>
              </a:xfrm>
              <a:prstGeom prst="rect">
                <a:avLst/>
              </a:prstGeom>
            </p:spPr>
          </p:pic>
        </mc:Fallback>
      </mc:AlternateContent>
      <p:grpSp>
        <p:nvGrpSpPr>
          <p:cNvPr id="32" name="Group 31">
            <a:extLst>
              <a:ext uri="{FF2B5EF4-FFF2-40B4-BE49-F238E27FC236}">
                <a16:creationId xmlns:a16="http://schemas.microsoft.com/office/drawing/2014/main" id="{A6C48144-033C-49BA-92C8-C08C6F926B50}"/>
              </a:ext>
            </a:extLst>
          </p:cNvPr>
          <p:cNvGrpSpPr/>
          <p:nvPr/>
        </p:nvGrpSpPr>
        <p:grpSpPr>
          <a:xfrm>
            <a:off x="5810250" y="4954369"/>
            <a:ext cx="2571750" cy="1351181"/>
            <a:chOff x="7905750" y="3487519"/>
            <a:chExt cx="2571750" cy="1351181"/>
          </a:xfrm>
        </p:grpSpPr>
        <p:sp>
          <p:nvSpPr>
            <p:cNvPr id="33" name="TextBox 32">
              <a:extLst>
                <a:ext uri="{FF2B5EF4-FFF2-40B4-BE49-F238E27FC236}">
                  <a16:creationId xmlns:a16="http://schemas.microsoft.com/office/drawing/2014/main" id="{F1E4BB7E-F0BA-4955-8E61-413AB15DE19C}"/>
                </a:ext>
              </a:extLst>
            </p:cNvPr>
            <p:cNvSpPr txBox="1"/>
            <p:nvPr/>
          </p:nvSpPr>
          <p:spPr>
            <a:xfrm>
              <a:off x="7905750" y="3487519"/>
              <a:ext cx="2324100" cy="646331"/>
            </a:xfrm>
            <a:prstGeom prst="rect">
              <a:avLst/>
            </a:prstGeom>
            <a:noFill/>
            <a:ln>
              <a:noFill/>
            </a:ln>
          </p:spPr>
          <p:txBody>
            <a:bodyPr wrap="square" rtlCol="0">
              <a:spAutoFit/>
            </a:bodyPr>
            <a:lstStyle/>
            <a:p>
              <a:r>
                <a:rPr lang="en-US" sz="3600" dirty="0">
                  <a:solidFill>
                    <a:srgbClr val="7030A0"/>
                  </a:solidFill>
                </a:rPr>
                <a:t>wavelength</a:t>
              </a:r>
              <a:endParaRPr lang="en-CA" sz="3600" dirty="0">
                <a:solidFill>
                  <a:srgbClr val="7030A0"/>
                </a:solidFill>
              </a:endParaRPr>
            </a:p>
          </p:txBody>
        </p:sp>
        <p:sp>
          <p:nvSpPr>
            <p:cNvPr id="34" name="Arc 33">
              <a:extLst>
                <a:ext uri="{FF2B5EF4-FFF2-40B4-BE49-F238E27FC236}">
                  <a16:creationId xmlns:a16="http://schemas.microsoft.com/office/drawing/2014/main" id="{D8B93BB5-6A99-4630-8A8A-E2D5CEE4EF05}"/>
                </a:ext>
              </a:extLst>
            </p:cNvPr>
            <p:cNvSpPr/>
            <p:nvPr/>
          </p:nvSpPr>
          <p:spPr>
            <a:xfrm rot="15343347">
              <a:off x="9486900" y="3848100"/>
              <a:ext cx="990600" cy="990600"/>
            </a:xfrm>
            <a:prstGeom prst="arc">
              <a:avLst>
                <a:gd name="adj1" fmla="val 2401141"/>
                <a:gd name="adj2" fmla="val 10178675"/>
              </a:avLst>
            </a:prstGeom>
            <a:ln w="57150">
              <a:solidFill>
                <a:srgbClr val="7030A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dirty="0"/>
            </a:p>
          </p:txBody>
        </p:sp>
      </p:grpSp>
    </p:spTree>
    <p:custDataLst>
      <p:tags r:id="rId1"/>
    </p:custDataLst>
    <p:extLst>
      <p:ext uri="{BB962C8B-B14F-4D97-AF65-F5344CB8AC3E}">
        <p14:creationId xmlns:p14="http://schemas.microsoft.com/office/powerpoint/2010/main" val="852292131"/>
      </p:ext>
    </p:extLst>
  </p:cSld>
  <p:clrMapOvr>
    <a:masterClrMapping/>
  </p:clrMapOvr>
  <mc:AlternateContent xmlns:mc="http://schemas.openxmlformats.org/markup-compatibility/2006" xmlns:p14="http://schemas.microsoft.com/office/powerpoint/2010/main">
    <mc:Choice Requires="p14">
      <p:transition spd="med" p14:dur="700" advTm="69379">
        <p:fade/>
      </p:transition>
    </mc:Choice>
    <mc:Fallback xmlns="">
      <p:transition spd="med" advTm="69379">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cmd type="call" cmd="playFrom(0.0)">
                                      <p:cBhvr>
                                        <p:cTn id="7" dur="1" fill="hold"/>
                                        <p:tgtEl>
                                          <p:spTgt spid="10"/>
                                        </p:tgtEl>
                                      </p:cBhvr>
                                    </p:cmd>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6"/>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17"/>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wipe(down)">
                                      <p:cBhvr>
                                        <p:cTn id="22" dur="500"/>
                                        <p:tgtEl>
                                          <p:spTgt spid="28"/>
                                        </p:tgtEl>
                                      </p:cBhvr>
                                    </p:animEffect>
                                  </p:childTnLst>
                                </p:cTn>
                              </p:par>
                              <p:par>
                                <p:cTn id="23" presetID="1" presetClass="entr" presetSubtype="0" fill="hold" grpId="0" nodeType="withEffect">
                                  <p:stCondLst>
                                    <p:cond delay="0"/>
                                  </p:stCondLst>
                                  <p:childTnLst>
                                    <p:set>
                                      <p:cBhvr>
                                        <p:cTn id="24" dur="1" fill="hold">
                                          <p:stCondLst>
                                            <p:cond delay="0"/>
                                          </p:stCondLst>
                                        </p:cTn>
                                        <p:tgtEl>
                                          <p:spTgt spid="4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2">
                                            <p:txEl>
                                              <p:pRg st="0" end="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2">
                                            <p:txEl>
                                              <p:pRg st="1" end="1"/>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2">
                                            <p:txEl>
                                              <p:pRg st="2" end="2"/>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42">
                                            <p:txEl>
                                              <p:pRg st="4" end="4"/>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7"/>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2"/>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4"/>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6" grpId="0"/>
      <p:bldP spid="17" grpId="0"/>
      <p:bldP spid="42" grpId="0" build="p"/>
      <p:bldP spid="44" grpId="0"/>
      <p:bldP spid="27" grpId="0" animBg="1"/>
      <p:bldP spid="3"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8" name="Picture 97">
            <a:extLst>
              <a:ext uri="{FF2B5EF4-FFF2-40B4-BE49-F238E27FC236}">
                <a16:creationId xmlns:a16="http://schemas.microsoft.com/office/drawing/2014/main" id="{5D1F097B-83F4-4218-83D8-63F27D1252F0}"/>
              </a:ext>
            </a:extLst>
          </p:cNvPr>
          <p:cNvPicPr>
            <a:picLocks noChangeAspect="1"/>
          </p:cNvPicPr>
          <p:nvPr/>
        </p:nvPicPr>
        <p:blipFill rotWithShape="1">
          <a:blip r:embed="rId4"/>
          <a:srcRect l="25795" t="26036" r="4587" b="-3981"/>
          <a:stretch/>
        </p:blipFill>
        <p:spPr>
          <a:xfrm>
            <a:off x="318111" y="0"/>
            <a:ext cx="10978539" cy="7181850"/>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2E3C80D-BA77-45C0-89AD-496B54E18CE3}"/>
                  </a:ext>
                </a:extLst>
              </p:cNvPr>
              <p:cNvSpPr txBox="1"/>
              <p:nvPr/>
            </p:nvSpPr>
            <p:spPr>
              <a:xfrm>
                <a:off x="4091158" y="-58994"/>
                <a:ext cx="2899127" cy="1265731"/>
              </a:xfrm>
              <a:prstGeom prst="rect">
                <a:avLst/>
              </a:prstGeom>
              <a:solidFill>
                <a:schemeClr val="bg1"/>
              </a:solidFill>
              <a:effectLst>
                <a:softEdge rad="127000"/>
              </a:effectLst>
            </p:spPr>
            <p:txBody>
              <a:bodyPr wrap="none" rtlCol="0">
                <a:spAutoFit/>
              </a:bodyPr>
              <a:lstStyle/>
              <a:p>
                <a14:m>
                  <m:oMath xmlns:m="http://schemas.openxmlformats.org/officeDocument/2006/math">
                    <m:sSup>
                      <m:sSupPr>
                        <m:ctrlPr>
                          <a:rPr lang="en-US" sz="5400" i="1">
                            <a:solidFill>
                              <a:srgbClr val="0070C0"/>
                            </a:solidFill>
                            <a:latin typeface="Cambria Math" panose="02040503050406030204" pitchFamily="18" charset="0"/>
                          </a:rPr>
                        </m:ctrlPr>
                      </m:sSupPr>
                      <m:e>
                        <m:r>
                          <a:rPr lang="en-US" sz="5400" i="1">
                            <a:solidFill>
                              <a:srgbClr val="0070C0"/>
                            </a:solidFill>
                            <a:latin typeface="Cambria Math" panose="02040503050406030204" pitchFamily="18" charset="0"/>
                          </a:rPr>
                          <m:t>𝑢</m:t>
                        </m:r>
                      </m:e>
                      <m:sup>
                        <m:r>
                          <a:rPr lang="en-US" sz="5400" i="1">
                            <a:solidFill>
                              <a:srgbClr val="0070C0"/>
                            </a:solidFill>
                            <a:latin typeface="Cambria Math" panose="02040503050406030204" pitchFamily="18" charset="0"/>
                          </a:rPr>
                          <m:t>𝑥</m:t>
                        </m:r>
                      </m:sup>
                    </m:sSup>
                    <m:r>
                      <a:rPr lang="en-US" sz="5400" i="1">
                        <a:latin typeface="Cambria Math" panose="02040503050406030204" pitchFamily="18" charset="0"/>
                      </a:rPr>
                      <m:t>=</m:t>
                    </m:r>
                    <m:f>
                      <m:fPr>
                        <m:ctrlPr>
                          <a:rPr lang="en-US" sz="5400" i="1">
                            <a:latin typeface="Cambria Math" panose="02040503050406030204" pitchFamily="18" charset="0"/>
                          </a:rPr>
                        </m:ctrlPr>
                      </m:fPr>
                      <m:num>
                        <m:r>
                          <a:rPr lang="en-US" sz="5400" i="1">
                            <a:latin typeface="Cambria Math" panose="02040503050406030204" pitchFamily="18" charset="0"/>
                          </a:rPr>
                          <m:t>1</m:t>
                        </m:r>
                      </m:num>
                      <m:den>
                        <m:r>
                          <a:rPr lang="en-US" sz="5400" i="1">
                            <a:latin typeface="Cambria Math" panose="02040503050406030204" pitchFamily="18" charset="0"/>
                          </a:rPr>
                          <m:t>2</m:t>
                        </m:r>
                      </m:den>
                    </m:f>
                    <m:r>
                      <a:rPr lang="en-US" sz="5400" i="1">
                        <a:latin typeface="Cambria Math" panose="02040503050406030204" pitchFamily="18" charset="0"/>
                      </a:rPr>
                      <m:t>𝑐</m:t>
                    </m:r>
                    <m:r>
                      <m:rPr>
                        <m:nor/>
                      </m:rPr>
                      <a:rPr lang="en-CA" sz="5400" dirty="0"/>
                      <m:t> </m:t>
                    </m:r>
                  </m:oMath>
                </a14:m>
                <a:r>
                  <a:rPr lang="en-CA" sz="5400" dirty="0"/>
                  <a:t> </a:t>
                </a:r>
              </a:p>
            </p:txBody>
          </p:sp>
        </mc:Choice>
        <mc:Fallback xmlns="">
          <p:sp>
            <p:nvSpPr>
              <p:cNvPr id="8" name="TextBox 7">
                <a:extLst>
                  <a:ext uri="{FF2B5EF4-FFF2-40B4-BE49-F238E27FC236}">
                    <a16:creationId xmlns:a16="http://schemas.microsoft.com/office/drawing/2014/main" id="{12E3C80D-BA77-45C0-89AD-496B54E18CE3}"/>
                  </a:ext>
                </a:extLst>
              </p:cNvPr>
              <p:cNvSpPr txBox="1">
                <a:spLocks noRot="1" noChangeAspect="1" noMove="1" noResize="1" noEditPoints="1" noAdjustHandles="1" noChangeArrowheads="1" noChangeShapeType="1" noTextEdit="1"/>
              </p:cNvSpPr>
              <p:nvPr/>
            </p:nvSpPr>
            <p:spPr>
              <a:xfrm>
                <a:off x="4091158" y="-58994"/>
                <a:ext cx="2899127" cy="1265731"/>
              </a:xfrm>
              <a:prstGeom prst="rect">
                <a:avLst/>
              </a:prstGeom>
              <a:blipFill>
                <a:blip r:embed="rId5"/>
                <a:stretch>
                  <a:fillRect/>
                </a:stretch>
              </a:blipFill>
              <a:effectLst>
                <a:softEdge rad="127000"/>
              </a:effectLst>
            </p:spPr>
            <p:txBody>
              <a:bodyPr/>
              <a:lstStyle/>
              <a:p>
                <a:r>
                  <a:rPr lang="en-CA">
                    <a:noFill/>
                  </a:rPr>
                  <a:t> </a:t>
                </a:r>
              </a:p>
            </p:txBody>
          </p:sp>
        </mc:Fallback>
      </mc:AlternateContent>
      <p:grpSp>
        <p:nvGrpSpPr>
          <p:cNvPr id="12" name="Group 11">
            <a:extLst>
              <a:ext uri="{FF2B5EF4-FFF2-40B4-BE49-F238E27FC236}">
                <a16:creationId xmlns:a16="http://schemas.microsoft.com/office/drawing/2014/main" id="{2F2D4D4F-6DC6-4F6B-85CD-AE66366F9670}"/>
              </a:ext>
            </a:extLst>
          </p:cNvPr>
          <p:cNvGrpSpPr/>
          <p:nvPr/>
        </p:nvGrpSpPr>
        <p:grpSpPr>
          <a:xfrm>
            <a:off x="461999" y="0"/>
            <a:ext cx="1241209" cy="6244648"/>
            <a:chOff x="461999" y="0"/>
            <a:chExt cx="1241209" cy="6244648"/>
          </a:xfrm>
        </p:grpSpPr>
        <p:cxnSp>
          <p:nvCxnSpPr>
            <p:cNvPr id="99" name="Straight Connector 98">
              <a:extLst>
                <a:ext uri="{FF2B5EF4-FFF2-40B4-BE49-F238E27FC236}">
                  <a16:creationId xmlns:a16="http://schemas.microsoft.com/office/drawing/2014/main" id="{EFBADFF1-F3E7-407C-ACD9-766073B1F67D}"/>
                </a:ext>
              </a:extLst>
            </p:cNvPr>
            <p:cNvCxnSpPr>
              <a:cxnSpLocks/>
            </p:cNvCxnSpPr>
            <p:nvPr/>
          </p:nvCxnSpPr>
          <p:spPr>
            <a:xfrm flipV="1">
              <a:off x="1125127" y="244489"/>
              <a:ext cx="0" cy="6000159"/>
            </a:xfrm>
            <a:prstGeom prst="line">
              <a:avLst/>
            </a:prstGeom>
            <a:ln w="76200">
              <a:solidFill>
                <a:srgbClr val="00B0F0"/>
              </a:solidFill>
            </a:ln>
          </p:spPr>
          <p:style>
            <a:lnRef idx="1">
              <a:schemeClr val="accent1"/>
            </a:lnRef>
            <a:fillRef idx="0">
              <a:schemeClr val="accent1"/>
            </a:fillRef>
            <a:effectRef idx="0">
              <a:schemeClr val="accent1"/>
            </a:effectRef>
            <a:fontRef idx="minor">
              <a:schemeClr val="tx1"/>
            </a:fontRef>
          </p:style>
        </p:cxnSp>
        <p:pic>
          <p:nvPicPr>
            <p:cNvPr id="108" name="Picture 2">
              <a:extLst>
                <a:ext uri="{FF2B5EF4-FFF2-40B4-BE49-F238E27FC236}">
                  <a16:creationId xmlns:a16="http://schemas.microsoft.com/office/drawing/2014/main" id="{089CD2A3-7160-4462-AA0B-FC6C2EDC5651}"/>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095" t="10139" b="5438"/>
            <a:stretch/>
          </p:blipFill>
          <p:spPr bwMode="auto">
            <a:xfrm>
              <a:off x="461999" y="0"/>
              <a:ext cx="1241209" cy="170014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3" name="Group 12">
            <a:extLst>
              <a:ext uri="{FF2B5EF4-FFF2-40B4-BE49-F238E27FC236}">
                <a16:creationId xmlns:a16="http://schemas.microsoft.com/office/drawing/2014/main" id="{177A99EA-66C4-4B27-A8A5-8A1917FD3DDC}"/>
              </a:ext>
            </a:extLst>
          </p:cNvPr>
          <p:cNvGrpSpPr/>
          <p:nvPr/>
        </p:nvGrpSpPr>
        <p:grpSpPr>
          <a:xfrm>
            <a:off x="1104900" y="228600"/>
            <a:ext cx="3854639" cy="6076951"/>
            <a:chOff x="1104900" y="228600"/>
            <a:chExt cx="3854639" cy="6076951"/>
          </a:xfrm>
        </p:grpSpPr>
        <p:cxnSp>
          <p:nvCxnSpPr>
            <p:cNvPr id="56" name="Straight Connector 55">
              <a:extLst>
                <a:ext uri="{FF2B5EF4-FFF2-40B4-BE49-F238E27FC236}">
                  <a16:creationId xmlns:a16="http://schemas.microsoft.com/office/drawing/2014/main" id="{6D0CC774-DCB9-4A23-862D-2C64D3F98D78}"/>
                </a:ext>
              </a:extLst>
            </p:cNvPr>
            <p:cNvCxnSpPr>
              <a:cxnSpLocks/>
            </p:cNvCxnSpPr>
            <p:nvPr/>
          </p:nvCxnSpPr>
          <p:spPr>
            <a:xfrm flipV="1">
              <a:off x="1104900" y="228600"/>
              <a:ext cx="3057525" cy="6076951"/>
            </a:xfrm>
            <a:prstGeom prst="line">
              <a:avLst/>
            </a:prstGeom>
            <a:ln w="76200">
              <a:solidFill>
                <a:srgbClr val="FF6DB6"/>
              </a:solidFill>
            </a:ln>
          </p:spPr>
          <p:style>
            <a:lnRef idx="1">
              <a:schemeClr val="accent1"/>
            </a:lnRef>
            <a:fillRef idx="0">
              <a:schemeClr val="accent1"/>
            </a:fillRef>
            <a:effectRef idx="0">
              <a:schemeClr val="accent1"/>
            </a:effectRef>
            <a:fontRef idx="minor">
              <a:schemeClr val="tx1"/>
            </a:fontRef>
          </p:style>
        </p:cxnSp>
        <p:pic>
          <p:nvPicPr>
            <p:cNvPr id="2" name="Picture 2" descr="Ford Mustang, Car, Racing Car, Sports Car, Automobile">
              <a:extLst>
                <a:ext uri="{FF2B5EF4-FFF2-40B4-BE49-F238E27FC236}">
                  <a16:creationId xmlns:a16="http://schemas.microsoft.com/office/drawing/2014/main" id="{EA267D00-467B-4833-B819-CA4195F574E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flipH="1">
              <a:off x="2357742" y="520528"/>
              <a:ext cx="2601797" cy="1284555"/>
            </a:xfrm>
            <a:prstGeom prst="rect">
              <a:avLst/>
            </a:prstGeom>
            <a:noFill/>
          </p:spPr>
        </p:pic>
      </p:gr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C12AD759-F9B0-470E-9FC0-67567C41AF7F}"/>
                  </a:ext>
                </a:extLst>
              </p:cNvPr>
              <p:cNvSpPr txBox="1"/>
              <p:nvPr/>
            </p:nvSpPr>
            <p:spPr>
              <a:xfrm>
                <a:off x="3070351" y="2254095"/>
                <a:ext cx="855875" cy="112774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6000" i="1">
                              <a:solidFill>
                                <a:srgbClr val="7030A0"/>
                              </a:solidFill>
                              <a:latin typeface="Cambria Math" panose="02040503050406030204" pitchFamily="18" charset="0"/>
                            </a:rPr>
                          </m:ctrlPr>
                        </m:accPr>
                        <m:e>
                          <m:r>
                            <a:rPr lang="en-US" sz="6000" i="1">
                              <a:solidFill>
                                <a:srgbClr val="7030A0"/>
                              </a:solidFill>
                              <a:latin typeface="Cambria Math" panose="02040503050406030204" pitchFamily="18" charset="0"/>
                            </a:rPr>
                            <m:t>𝑃</m:t>
                          </m:r>
                        </m:e>
                      </m:acc>
                    </m:oMath>
                  </m:oMathPara>
                </a14:m>
                <a:endParaRPr lang="en-CA" sz="6000" dirty="0">
                  <a:solidFill>
                    <a:srgbClr val="7030A0"/>
                  </a:solidFill>
                </a:endParaRPr>
              </a:p>
            </p:txBody>
          </p:sp>
        </mc:Choice>
        <mc:Fallback xmlns="">
          <p:sp>
            <p:nvSpPr>
              <p:cNvPr id="39" name="TextBox 38">
                <a:extLst>
                  <a:ext uri="{FF2B5EF4-FFF2-40B4-BE49-F238E27FC236}">
                    <a16:creationId xmlns:a16="http://schemas.microsoft.com/office/drawing/2014/main" id="{C12AD759-F9B0-470E-9FC0-67567C41AF7F}"/>
                  </a:ext>
                </a:extLst>
              </p:cNvPr>
              <p:cNvSpPr txBox="1">
                <a:spLocks noRot="1" noChangeAspect="1" noMove="1" noResize="1" noEditPoints="1" noAdjustHandles="1" noChangeArrowheads="1" noChangeShapeType="1" noTextEdit="1"/>
              </p:cNvSpPr>
              <p:nvPr/>
            </p:nvSpPr>
            <p:spPr>
              <a:xfrm>
                <a:off x="3070351" y="2254095"/>
                <a:ext cx="855875" cy="1127745"/>
              </a:xfrm>
              <a:prstGeom prst="rect">
                <a:avLst/>
              </a:prstGeom>
              <a:blipFill>
                <a:blip r:embed="rId8"/>
                <a:stretch>
                  <a:fillRect/>
                </a:stretch>
              </a:blipFill>
            </p:spPr>
            <p:txBody>
              <a:bodyPr/>
              <a:lstStyle/>
              <a:p>
                <a:r>
                  <a:rPr lang="en-CA">
                    <a:noFill/>
                  </a:rPr>
                  <a:t> </a:t>
                </a:r>
              </a:p>
            </p:txBody>
          </p:sp>
        </mc:Fallback>
      </mc:AlternateContent>
      <p:cxnSp>
        <p:nvCxnSpPr>
          <p:cNvPr id="40" name="Straight Arrow Connector 39">
            <a:extLst>
              <a:ext uri="{FF2B5EF4-FFF2-40B4-BE49-F238E27FC236}">
                <a16:creationId xmlns:a16="http://schemas.microsoft.com/office/drawing/2014/main" id="{1A7B1609-BCE3-4E4B-924B-EA32ED6CCEC2}"/>
              </a:ext>
            </a:extLst>
          </p:cNvPr>
          <p:cNvCxnSpPr>
            <a:cxnSpLocks/>
          </p:cNvCxnSpPr>
          <p:nvPr/>
        </p:nvCxnSpPr>
        <p:spPr>
          <a:xfrm flipV="1">
            <a:off x="1107916" y="1710813"/>
            <a:ext cx="2352184" cy="4577133"/>
          </a:xfrm>
          <a:prstGeom prst="straightConnector1">
            <a:avLst/>
          </a:prstGeom>
          <a:ln w="152400">
            <a:solidFill>
              <a:srgbClr val="7030A0"/>
            </a:solidFill>
            <a:tailEnd type="triangle"/>
          </a:ln>
        </p:spPr>
        <p:style>
          <a:lnRef idx="3">
            <a:schemeClr val="accent1"/>
          </a:lnRef>
          <a:fillRef idx="0">
            <a:schemeClr val="accent1"/>
          </a:fillRef>
          <a:effectRef idx="2">
            <a:schemeClr val="accent1"/>
          </a:effectRef>
          <a:fontRef idx="minor">
            <a:schemeClr val="tx1"/>
          </a:fontRef>
        </p:style>
      </p:cxnSp>
      <p:grpSp>
        <p:nvGrpSpPr>
          <p:cNvPr id="41" name="Group 40">
            <a:extLst>
              <a:ext uri="{FF2B5EF4-FFF2-40B4-BE49-F238E27FC236}">
                <a16:creationId xmlns:a16="http://schemas.microsoft.com/office/drawing/2014/main" id="{7312F59F-FE0E-4DFF-BE9F-B6BCE127131B}"/>
              </a:ext>
            </a:extLst>
          </p:cNvPr>
          <p:cNvGrpSpPr/>
          <p:nvPr/>
        </p:nvGrpSpPr>
        <p:grpSpPr>
          <a:xfrm>
            <a:off x="99390" y="3849030"/>
            <a:ext cx="3318382" cy="3008970"/>
            <a:chOff x="4453670" y="3868909"/>
            <a:chExt cx="3318382" cy="3008970"/>
          </a:xfrm>
        </p:grpSpPr>
        <p:grpSp>
          <p:nvGrpSpPr>
            <p:cNvPr id="42" name="Group 41">
              <a:extLst>
                <a:ext uri="{FF2B5EF4-FFF2-40B4-BE49-F238E27FC236}">
                  <a16:creationId xmlns:a16="http://schemas.microsoft.com/office/drawing/2014/main" id="{93264842-06AA-46FF-925D-BB312D10418B}"/>
                </a:ext>
              </a:extLst>
            </p:cNvPr>
            <p:cNvGrpSpPr/>
            <p:nvPr/>
          </p:nvGrpSpPr>
          <p:grpSpPr>
            <a:xfrm>
              <a:off x="5473092" y="4705350"/>
              <a:ext cx="1503075" cy="1606548"/>
              <a:chOff x="4664861" y="3129332"/>
              <a:chExt cx="942396" cy="1007271"/>
            </a:xfrm>
          </p:grpSpPr>
          <p:cxnSp>
            <p:nvCxnSpPr>
              <p:cNvPr id="45" name="Straight Arrow Connector 44">
                <a:extLst>
                  <a:ext uri="{FF2B5EF4-FFF2-40B4-BE49-F238E27FC236}">
                    <a16:creationId xmlns:a16="http://schemas.microsoft.com/office/drawing/2014/main" id="{1E6B3A19-7341-4DCC-852F-B5E8CC40D5DC}"/>
                  </a:ext>
                </a:extLst>
              </p:cNvPr>
              <p:cNvCxnSpPr>
                <a:cxnSpLocks/>
              </p:cNvCxnSpPr>
              <p:nvPr/>
            </p:nvCxnSpPr>
            <p:spPr>
              <a:xfrm>
                <a:off x="4664861" y="4122409"/>
                <a:ext cx="942396" cy="0"/>
              </a:xfrm>
              <a:prstGeom prst="straightConnector1">
                <a:avLst/>
              </a:prstGeom>
              <a:ln w="127000">
                <a:solidFill>
                  <a:srgbClr val="002060"/>
                </a:solidFill>
                <a:tailEnd type="triangle"/>
              </a:ln>
            </p:spPr>
            <p:style>
              <a:lnRef idx="3">
                <a:schemeClr val="accent1"/>
              </a:lnRef>
              <a:fillRef idx="0">
                <a:schemeClr val="accent1"/>
              </a:fillRef>
              <a:effectRef idx="2">
                <a:schemeClr val="accent1"/>
              </a:effectRef>
              <a:fontRef idx="minor">
                <a:schemeClr val="tx1"/>
              </a:fontRef>
            </p:style>
          </p:cxnSp>
          <p:cxnSp>
            <p:nvCxnSpPr>
              <p:cNvPr id="46" name="Straight Arrow Connector 45">
                <a:extLst>
                  <a:ext uri="{FF2B5EF4-FFF2-40B4-BE49-F238E27FC236}">
                    <a16:creationId xmlns:a16="http://schemas.microsoft.com/office/drawing/2014/main" id="{10F3095E-C2F4-4E9B-879C-1258FC7C4A34}"/>
                  </a:ext>
                </a:extLst>
              </p:cNvPr>
              <p:cNvCxnSpPr>
                <a:cxnSpLocks/>
              </p:cNvCxnSpPr>
              <p:nvPr/>
            </p:nvCxnSpPr>
            <p:spPr>
              <a:xfrm flipV="1">
                <a:off x="4668837" y="3129332"/>
                <a:ext cx="0" cy="1007271"/>
              </a:xfrm>
              <a:prstGeom prst="straightConnector1">
                <a:avLst/>
              </a:prstGeom>
              <a:ln w="127000">
                <a:solidFill>
                  <a:srgbClr val="002060"/>
                </a:solidFill>
                <a:tailEnd type="triangle"/>
              </a:ln>
            </p:spPr>
            <p:style>
              <a:lnRef idx="3">
                <a:schemeClr val="accent1"/>
              </a:lnRef>
              <a:fillRef idx="0">
                <a:schemeClr val="accent1"/>
              </a:fillRef>
              <a:effectRef idx="2">
                <a:schemeClr val="accent1"/>
              </a:effectRef>
              <a:fontRef idx="minor">
                <a:schemeClr val="tx1"/>
              </a:fontRef>
            </p:style>
          </p:cxnSp>
        </p:grp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C6589D1C-1550-4E19-AE81-6DEE938A6A02}"/>
                    </a:ext>
                  </a:extLst>
                </p:cNvPr>
                <p:cNvSpPr txBox="1"/>
                <p:nvPr/>
              </p:nvSpPr>
              <p:spPr>
                <a:xfrm>
                  <a:off x="4453670" y="3868909"/>
                  <a:ext cx="1102698" cy="92333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5400" i="1" smtClean="0">
                                <a:solidFill>
                                  <a:srgbClr val="002060"/>
                                </a:solidFill>
                                <a:latin typeface="Cambria Math" panose="02040503050406030204" pitchFamily="18" charset="0"/>
                              </a:rPr>
                            </m:ctrlPr>
                          </m:accPr>
                          <m:e>
                            <m:sSub>
                              <m:sSubPr>
                                <m:ctrlPr>
                                  <a:rPr lang="en-US" sz="5400" i="1">
                                    <a:solidFill>
                                      <a:srgbClr val="002060"/>
                                    </a:solidFill>
                                    <a:latin typeface="Cambria Math" panose="02040503050406030204" pitchFamily="18" charset="0"/>
                                  </a:rPr>
                                </m:ctrlPr>
                              </m:sSubPr>
                              <m:e>
                                <m:r>
                                  <a:rPr lang="en-US" sz="5400" i="1">
                                    <a:solidFill>
                                      <a:srgbClr val="002060"/>
                                    </a:solidFill>
                                    <a:latin typeface="Cambria Math" panose="02040503050406030204" pitchFamily="18" charset="0"/>
                                  </a:rPr>
                                  <m:t>𝑒</m:t>
                                </m:r>
                              </m:e>
                              <m:sub>
                                <m:r>
                                  <a:rPr lang="en-US" sz="5400" i="1">
                                    <a:solidFill>
                                      <a:srgbClr val="002060"/>
                                    </a:solidFill>
                                    <a:latin typeface="Cambria Math" panose="02040503050406030204" pitchFamily="18" charset="0"/>
                                  </a:rPr>
                                  <m:t>𝑡</m:t>
                                </m:r>
                              </m:sub>
                            </m:sSub>
                          </m:e>
                        </m:acc>
                      </m:oMath>
                    </m:oMathPara>
                  </a14:m>
                  <a:endParaRPr lang="en-US" sz="5400" dirty="0">
                    <a:solidFill>
                      <a:srgbClr val="002060"/>
                    </a:solidFill>
                  </a:endParaRPr>
                </a:p>
              </p:txBody>
            </p:sp>
          </mc:Choice>
          <mc:Fallback xmlns="">
            <p:sp>
              <p:nvSpPr>
                <p:cNvPr id="43" name="TextBox 42">
                  <a:extLst>
                    <a:ext uri="{FF2B5EF4-FFF2-40B4-BE49-F238E27FC236}">
                      <a16:creationId xmlns:a16="http://schemas.microsoft.com/office/drawing/2014/main" id="{C6589D1C-1550-4E19-AE81-6DEE938A6A02}"/>
                    </a:ext>
                  </a:extLst>
                </p:cNvPr>
                <p:cNvSpPr txBox="1">
                  <a:spLocks noRot="1" noChangeAspect="1" noMove="1" noResize="1" noEditPoints="1" noAdjustHandles="1" noChangeArrowheads="1" noChangeShapeType="1" noTextEdit="1"/>
                </p:cNvSpPr>
                <p:nvPr/>
              </p:nvSpPr>
              <p:spPr>
                <a:xfrm>
                  <a:off x="4453670" y="3868909"/>
                  <a:ext cx="1102698" cy="923330"/>
                </a:xfrm>
                <a:prstGeom prst="rect">
                  <a:avLst/>
                </a:prstGeom>
                <a:blipFill>
                  <a:blip r:embed="rId12"/>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271EF2D2-4F0A-4051-8171-462D33E9AD2B}"/>
                    </a:ext>
                  </a:extLst>
                </p:cNvPr>
                <p:cNvSpPr txBox="1"/>
                <p:nvPr/>
              </p:nvSpPr>
              <p:spPr>
                <a:xfrm>
                  <a:off x="6724122" y="5954549"/>
                  <a:ext cx="1047930" cy="92333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5400" i="1" smtClean="0">
                                <a:solidFill>
                                  <a:srgbClr val="002060"/>
                                </a:solidFill>
                                <a:latin typeface="Cambria Math" panose="02040503050406030204" pitchFamily="18" charset="0"/>
                              </a:rPr>
                            </m:ctrlPr>
                          </m:accPr>
                          <m:e>
                            <m:sSub>
                              <m:sSubPr>
                                <m:ctrlPr>
                                  <a:rPr lang="en-US" sz="5400" i="1">
                                    <a:solidFill>
                                      <a:srgbClr val="002060"/>
                                    </a:solidFill>
                                    <a:latin typeface="Cambria Math" panose="02040503050406030204" pitchFamily="18" charset="0"/>
                                  </a:rPr>
                                </m:ctrlPr>
                              </m:sSubPr>
                              <m:e>
                                <m:r>
                                  <a:rPr lang="en-US" sz="5400" i="1">
                                    <a:solidFill>
                                      <a:srgbClr val="002060"/>
                                    </a:solidFill>
                                    <a:latin typeface="Cambria Math" panose="02040503050406030204" pitchFamily="18" charset="0"/>
                                  </a:rPr>
                                  <m:t>𝑒</m:t>
                                </m:r>
                              </m:e>
                              <m:sub>
                                <m:r>
                                  <a:rPr lang="en-US" sz="5400" i="1">
                                    <a:solidFill>
                                      <a:srgbClr val="002060"/>
                                    </a:solidFill>
                                    <a:latin typeface="Cambria Math" panose="02040503050406030204" pitchFamily="18" charset="0"/>
                                  </a:rPr>
                                  <m:t>𝑥</m:t>
                                </m:r>
                              </m:sub>
                            </m:sSub>
                          </m:e>
                        </m:acc>
                      </m:oMath>
                    </m:oMathPara>
                  </a14:m>
                  <a:endParaRPr lang="en-US" sz="5400" dirty="0">
                    <a:solidFill>
                      <a:srgbClr val="002060"/>
                    </a:solidFill>
                  </a:endParaRPr>
                </a:p>
              </p:txBody>
            </p:sp>
          </mc:Choice>
          <mc:Fallback xmlns="">
            <p:sp>
              <p:nvSpPr>
                <p:cNvPr id="44" name="TextBox 43">
                  <a:extLst>
                    <a:ext uri="{FF2B5EF4-FFF2-40B4-BE49-F238E27FC236}">
                      <a16:creationId xmlns:a16="http://schemas.microsoft.com/office/drawing/2014/main" id="{271EF2D2-4F0A-4051-8171-462D33E9AD2B}"/>
                    </a:ext>
                  </a:extLst>
                </p:cNvPr>
                <p:cNvSpPr txBox="1">
                  <a:spLocks noRot="1" noChangeAspect="1" noMove="1" noResize="1" noEditPoints="1" noAdjustHandles="1" noChangeArrowheads="1" noChangeShapeType="1" noTextEdit="1"/>
                </p:cNvSpPr>
                <p:nvPr/>
              </p:nvSpPr>
              <p:spPr>
                <a:xfrm>
                  <a:off x="6724122" y="5954549"/>
                  <a:ext cx="1047930" cy="923330"/>
                </a:xfrm>
                <a:prstGeom prst="rect">
                  <a:avLst/>
                </a:prstGeom>
                <a:blipFill>
                  <a:blip r:embed="rId13"/>
                  <a:stretch>
                    <a:fillRect/>
                  </a:stretch>
                </a:blipFill>
              </p:spPr>
              <p:txBody>
                <a:bodyPr/>
                <a:lstStyle/>
                <a:p>
                  <a:r>
                    <a:rPr lang="en-CA">
                      <a:noFill/>
                    </a:rPr>
                    <a:t> </a:t>
                  </a:r>
                </a:p>
              </p:txBody>
            </p:sp>
          </mc:Fallback>
        </mc:AlternateContent>
      </p:gr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E87ABB59-7D84-4138-A2BB-3CBFDA9215AA}"/>
                  </a:ext>
                </a:extLst>
              </p:cNvPr>
              <p:cNvSpPr txBox="1"/>
              <p:nvPr/>
            </p:nvSpPr>
            <p:spPr>
              <a:xfrm>
                <a:off x="6046839" y="1226575"/>
                <a:ext cx="6145161" cy="2259914"/>
              </a:xfrm>
              <a:prstGeom prst="rect">
                <a:avLst/>
              </a:prstGeom>
              <a:solidFill>
                <a:schemeClr val="bg1"/>
              </a:solidFill>
              <a:effectLst>
                <a:softEdge rad="127000"/>
              </a:effectLst>
            </p:spPr>
            <p:txBody>
              <a:bodyPr wrap="square" rtlCol="0">
                <a:spAutoFit/>
              </a:bodyPr>
              <a:lstStyle/>
              <a:p>
                <a14:m>
                  <m:oMath xmlns:m="http://schemas.openxmlformats.org/officeDocument/2006/math">
                    <m:acc>
                      <m:accPr>
                        <m:chr m:val="⃗"/>
                        <m:ctrlPr>
                          <a:rPr lang="en-US" sz="5400" i="1" smtClean="0">
                            <a:solidFill>
                              <a:srgbClr val="7030A0"/>
                            </a:solidFill>
                            <a:latin typeface="Cambria Math" panose="02040503050406030204" pitchFamily="18" charset="0"/>
                          </a:rPr>
                        </m:ctrlPr>
                      </m:accPr>
                      <m:e>
                        <m:r>
                          <a:rPr lang="en-US" sz="5400" i="1">
                            <a:solidFill>
                              <a:srgbClr val="7030A0"/>
                            </a:solidFill>
                            <a:latin typeface="Cambria Math" panose="02040503050406030204" pitchFamily="18" charset="0"/>
                          </a:rPr>
                          <m:t>𝑈</m:t>
                        </m:r>
                      </m:e>
                    </m:acc>
                    <m:r>
                      <a:rPr lang="en-US" sz="5400" i="1">
                        <a:latin typeface="Cambria Math" panose="02040503050406030204" pitchFamily="18" charset="0"/>
                      </a:rPr>
                      <m:t>=</m:t>
                    </m:r>
                    <m:f>
                      <m:fPr>
                        <m:ctrlPr>
                          <a:rPr lang="en-US" sz="5400" i="1">
                            <a:latin typeface="Cambria Math" panose="02040503050406030204" pitchFamily="18" charset="0"/>
                          </a:rPr>
                        </m:ctrlPr>
                      </m:fPr>
                      <m:num>
                        <m:r>
                          <a:rPr lang="en-US" sz="5400" i="1">
                            <a:latin typeface="Cambria Math" panose="02040503050406030204" pitchFamily="18" charset="0"/>
                          </a:rPr>
                          <m:t>2</m:t>
                        </m:r>
                      </m:num>
                      <m:den>
                        <m:rad>
                          <m:radPr>
                            <m:degHide m:val="on"/>
                            <m:ctrlPr>
                              <a:rPr lang="en-US" sz="5400" i="1">
                                <a:latin typeface="Cambria Math" panose="02040503050406030204" pitchFamily="18" charset="0"/>
                              </a:rPr>
                            </m:ctrlPr>
                          </m:radPr>
                          <m:deg/>
                          <m:e>
                            <m:r>
                              <a:rPr lang="en-US" sz="5400" i="1">
                                <a:latin typeface="Cambria Math" panose="02040503050406030204" pitchFamily="18" charset="0"/>
                              </a:rPr>
                              <m:t>3</m:t>
                            </m:r>
                          </m:e>
                        </m:rad>
                      </m:den>
                    </m:f>
                    <m:r>
                      <a:rPr lang="en-US" sz="5400" i="1">
                        <a:latin typeface="Cambria Math" panose="02040503050406030204" pitchFamily="18" charset="0"/>
                      </a:rPr>
                      <m:t>𝑐</m:t>
                    </m:r>
                    <m:acc>
                      <m:accPr>
                        <m:chr m:val="⃗"/>
                        <m:ctrlPr>
                          <a:rPr lang="en-US" sz="5400" i="1">
                            <a:solidFill>
                              <a:srgbClr val="002060"/>
                            </a:solidFill>
                            <a:latin typeface="Cambria Math" panose="02040503050406030204" pitchFamily="18" charset="0"/>
                          </a:rPr>
                        </m:ctrlPr>
                      </m:accPr>
                      <m:e>
                        <m:sSub>
                          <m:sSubPr>
                            <m:ctrlPr>
                              <a:rPr lang="en-US" sz="5400" i="1">
                                <a:solidFill>
                                  <a:srgbClr val="002060"/>
                                </a:solidFill>
                                <a:latin typeface="Cambria Math" panose="02040503050406030204" pitchFamily="18" charset="0"/>
                              </a:rPr>
                            </m:ctrlPr>
                          </m:sSubPr>
                          <m:e>
                            <m:r>
                              <a:rPr lang="en-US" sz="5400" i="1">
                                <a:solidFill>
                                  <a:srgbClr val="002060"/>
                                </a:solidFill>
                                <a:latin typeface="Cambria Math" panose="02040503050406030204" pitchFamily="18" charset="0"/>
                              </a:rPr>
                              <m:t>𝑒</m:t>
                            </m:r>
                          </m:e>
                          <m:sub>
                            <m:r>
                              <a:rPr lang="en-US" sz="5400" i="1">
                                <a:solidFill>
                                  <a:srgbClr val="002060"/>
                                </a:solidFill>
                                <a:latin typeface="Cambria Math" panose="02040503050406030204" pitchFamily="18" charset="0"/>
                              </a:rPr>
                              <m:t>𝑡</m:t>
                            </m:r>
                          </m:sub>
                        </m:sSub>
                      </m:e>
                    </m:acc>
                    <m:r>
                      <a:rPr lang="en-US" sz="5400" i="1">
                        <a:latin typeface="Cambria Math" panose="02040503050406030204" pitchFamily="18" charset="0"/>
                      </a:rPr>
                      <m:t>+</m:t>
                    </m:r>
                    <m:f>
                      <m:fPr>
                        <m:ctrlPr>
                          <a:rPr lang="en-US" sz="5400" i="1">
                            <a:latin typeface="Cambria Math" panose="02040503050406030204" pitchFamily="18" charset="0"/>
                          </a:rPr>
                        </m:ctrlPr>
                      </m:fPr>
                      <m:num>
                        <m:r>
                          <a:rPr lang="en-US" sz="5400" i="1">
                            <a:latin typeface="Cambria Math" panose="02040503050406030204" pitchFamily="18" charset="0"/>
                          </a:rPr>
                          <m:t>1</m:t>
                        </m:r>
                      </m:num>
                      <m:den>
                        <m:rad>
                          <m:radPr>
                            <m:degHide m:val="on"/>
                            <m:ctrlPr>
                              <a:rPr lang="en-US" sz="5400" i="1">
                                <a:latin typeface="Cambria Math" panose="02040503050406030204" pitchFamily="18" charset="0"/>
                              </a:rPr>
                            </m:ctrlPr>
                          </m:radPr>
                          <m:deg/>
                          <m:e>
                            <m:r>
                              <a:rPr lang="en-US" sz="5400" i="1">
                                <a:latin typeface="Cambria Math" panose="02040503050406030204" pitchFamily="18" charset="0"/>
                              </a:rPr>
                              <m:t>3</m:t>
                            </m:r>
                          </m:e>
                        </m:rad>
                      </m:den>
                    </m:f>
                    <m:r>
                      <a:rPr lang="en-US" sz="5400" i="1">
                        <a:latin typeface="Cambria Math" panose="02040503050406030204" pitchFamily="18" charset="0"/>
                      </a:rPr>
                      <m:t>𝑐</m:t>
                    </m:r>
                    <m:acc>
                      <m:accPr>
                        <m:chr m:val="⃗"/>
                        <m:ctrlPr>
                          <a:rPr lang="en-US" sz="5400" i="1">
                            <a:solidFill>
                              <a:srgbClr val="002060"/>
                            </a:solidFill>
                            <a:latin typeface="Cambria Math" panose="02040503050406030204" pitchFamily="18" charset="0"/>
                          </a:rPr>
                        </m:ctrlPr>
                      </m:accPr>
                      <m:e>
                        <m:sSub>
                          <m:sSubPr>
                            <m:ctrlPr>
                              <a:rPr lang="en-US" sz="5400" i="1">
                                <a:solidFill>
                                  <a:srgbClr val="002060"/>
                                </a:solidFill>
                                <a:latin typeface="Cambria Math" panose="02040503050406030204" pitchFamily="18" charset="0"/>
                              </a:rPr>
                            </m:ctrlPr>
                          </m:sSubPr>
                          <m:e>
                            <m:r>
                              <a:rPr lang="en-US" sz="5400" i="1">
                                <a:solidFill>
                                  <a:srgbClr val="002060"/>
                                </a:solidFill>
                                <a:latin typeface="Cambria Math" panose="02040503050406030204" pitchFamily="18" charset="0"/>
                              </a:rPr>
                              <m:t>𝑒</m:t>
                            </m:r>
                          </m:e>
                          <m:sub>
                            <m:r>
                              <a:rPr lang="en-US" sz="5400" i="1">
                                <a:solidFill>
                                  <a:srgbClr val="002060"/>
                                </a:solidFill>
                                <a:latin typeface="Cambria Math" panose="02040503050406030204" pitchFamily="18" charset="0"/>
                              </a:rPr>
                              <m:t>𝑥</m:t>
                            </m:r>
                          </m:sub>
                        </m:sSub>
                      </m:e>
                    </m:acc>
                    <m:r>
                      <a:rPr lang="en-US" sz="5400" b="0" i="1" smtClean="0">
                        <a:solidFill>
                          <a:srgbClr val="002060"/>
                        </a:solidFill>
                        <a:latin typeface="Cambria Math" panose="02040503050406030204" pitchFamily="18" charset="0"/>
                      </a:rPr>
                      <m:t>  </m:t>
                    </m:r>
                  </m:oMath>
                </a14:m>
                <a:r>
                  <a:rPr lang="en-US" sz="5400" b="0" i="1" dirty="0">
                    <a:solidFill>
                      <a:srgbClr val="002060"/>
                    </a:solidFill>
                    <a:latin typeface="Cambria Math" panose="02040503050406030204" pitchFamily="18" charset="0"/>
                  </a:rPr>
                  <a:t> </a:t>
                </a:r>
              </a:p>
              <a:p>
                <a:r>
                  <a:rPr lang="en-US" sz="5400" dirty="0"/>
                  <a:t>    </a:t>
                </a:r>
                <a14:m>
                  <m:oMath xmlns:m="http://schemas.openxmlformats.org/officeDocument/2006/math">
                    <m:r>
                      <a:rPr lang="en-US" sz="5400" i="1">
                        <a:latin typeface="Cambria Math" panose="02040503050406030204" pitchFamily="18" charset="0"/>
                      </a:rPr>
                      <m:t>=</m:t>
                    </m:r>
                    <m:r>
                      <a:rPr lang="en-US" sz="5400" b="0" i="1" smtClean="0">
                        <a:latin typeface="Cambria Math" panose="02040503050406030204" pitchFamily="18" charset="0"/>
                      </a:rPr>
                      <m:t>   </m:t>
                    </m:r>
                    <m:r>
                      <a:rPr lang="en-US" sz="5400" i="1">
                        <a:latin typeface="Cambria Math" panose="02040503050406030204" pitchFamily="18" charset="0"/>
                      </a:rPr>
                      <m:t>𝑐</m:t>
                    </m:r>
                    <m:r>
                      <a:rPr lang="en-US" sz="5400" b="0" i="1" smtClean="0">
                        <a:latin typeface="Cambria Math" panose="02040503050406030204" pitchFamily="18" charset="0"/>
                      </a:rPr>
                      <m:t>  </m:t>
                    </m:r>
                    <m:acc>
                      <m:accPr>
                        <m:chr m:val="̃"/>
                        <m:ctrlPr>
                          <a:rPr lang="en-US" sz="5400" i="1">
                            <a:solidFill>
                              <a:srgbClr val="C00000"/>
                            </a:solidFill>
                            <a:latin typeface="Cambria Math" panose="02040503050406030204" pitchFamily="18" charset="0"/>
                          </a:rPr>
                        </m:ctrlPr>
                      </m:accPr>
                      <m:e>
                        <m:acc>
                          <m:accPr>
                            <m:chr m:val="⃗"/>
                            <m:ctrlPr>
                              <a:rPr lang="en-US" sz="5400" i="1">
                                <a:solidFill>
                                  <a:srgbClr val="C00000"/>
                                </a:solidFill>
                                <a:latin typeface="Cambria Math" panose="02040503050406030204" pitchFamily="18" charset="0"/>
                              </a:rPr>
                            </m:ctrlPr>
                          </m:accPr>
                          <m:e>
                            <m:sSub>
                              <m:sSubPr>
                                <m:ctrlPr>
                                  <a:rPr lang="en-US" sz="5400" i="1">
                                    <a:solidFill>
                                      <a:srgbClr val="C00000"/>
                                    </a:solidFill>
                                    <a:latin typeface="Cambria Math" panose="02040503050406030204" pitchFamily="18" charset="0"/>
                                  </a:rPr>
                                </m:ctrlPr>
                              </m:sSubPr>
                              <m:e>
                                <m:r>
                                  <a:rPr lang="en-US" sz="5400" i="1">
                                    <a:solidFill>
                                      <a:srgbClr val="C00000"/>
                                    </a:solidFill>
                                    <a:latin typeface="Cambria Math" panose="02040503050406030204" pitchFamily="18" charset="0"/>
                                  </a:rPr>
                                  <m:t>𝑒</m:t>
                                </m:r>
                              </m:e>
                              <m:sub>
                                <m:r>
                                  <a:rPr lang="en-US" sz="5400" i="1">
                                    <a:solidFill>
                                      <a:srgbClr val="C00000"/>
                                    </a:solidFill>
                                    <a:latin typeface="Cambria Math" panose="02040503050406030204" pitchFamily="18" charset="0"/>
                                  </a:rPr>
                                  <m:t>𝑡</m:t>
                                </m:r>
                              </m:sub>
                            </m:sSub>
                          </m:e>
                        </m:acc>
                      </m:e>
                    </m:acc>
                    <m:r>
                      <a:rPr lang="en-US" sz="5400" i="1">
                        <a:latin typeface="Cambria Math" panose="02040503050406030204" pitchFamily="18" charset="0"/>
                      </a:rPr>
                      <m:t>+</m:t>
                    </m:r>
                    <m:r>
                      <a:rPr lang="en-US" sz="5400" b="0" i="1" smtClean="0">
                        <a:latin typeface="Cambria Math" panose="02040503050406030204" pitchFamily="18" charset="0"/>
                      </a:rPr>
                      <m:t>   0 </m:t>
                    </m:r>
                    <m:r>
                      <a:rPr lang="en-US" sz="5400" i="1">
                        <a:solidFill>
                          <a:srgbClr val="FF0000"/>
                        </a:solidFill>
                        <a:latin typeface="Cambria Math" panose="02040503050406030204" pitchFamily="18" charset="0"/>
                      </a:rPr>
                      <m:t> </m:t>
                    </m:r>
                    <m:acc>
                      <m:accPr>
                        <m:chr m:val="̃"/>
                        <m:ctrlPr>
                          <a:rPr lang="en-US" sz="5400" i="1">
                            <a:solidFill>
                              <a:srgbClr val="C00000"/>
                            </a:solidFill>
                            <a:latin typeface="Cambria Math" panose="02040503050406030204" pitchFamily="18" charset="0"/>
                          </a:rPr>
                        </m:ctrlPr>
                      </m:accPr>
                      <m:e>
                        <m:acc>
                          <m:accPr>
                            <m:chr m:val="⃗"/>
                            <m:ctrlPr>
                              <a:rPr lang="en-US" sz="5400" i="1">
                                <a:solidFill>
                                  <a:srgbClr val="C00000"/>
                                </a:solidFill>
                                <a:latin typeface="Cambria Math" panose="02040503050406030204" pitchFamily="18" charset="0"/>
                              </a:rPr>
                            </m:ctrlPr>
                          </m:accPr>
                          <m:e>
                            <m:sSub>
                              <m:sSubPr>
                                <m:ctrlPr>
                                  <a:rPr lang="en-US" sz="5400" i="1">
                                    <a:solidFill>
                                      <a:srgbClr val="C00000"/>
                                    </a:solidFill>
                                    <a:latin typeface="Cambria Math" panose="02040503050406030204" pitchFamily="18" charset="0"/>
                                  </a:rPr>
                                </m:ctrlPr>
                              </m:sSubPr>
                              <m:e>
                                <m:r>
                                  <a:rPr lang="en-US" sz="5400" i="1">
                                    <a:solidFill>
                                      <a:srgbClr val="C00000"/>
                                    </a:solidFill>
                                    <a:latin typeface="Cambria Math" panose="02040503050406030204" pitchFamily="18" charset="0"/>
                                  </a:rPr>
                                  <m:t>𝑒</m:t>
                                </m:r>
                              </m:e>
                              <m:sub>
                                <m:r>
                                  <a:rPr lang="en-US" sz="5400" i="1">
                                    <a:solidFill>
                                      <a:srgbClr val="C00000"/>
                                    </a:solidFill>
                                    <a:latin typeface="Cambria Math" panose="02040503050406030204" pitchFamily="18" charset="0"/>
                                  </a:rPr>
                                  <m:t>𝑥</m:t>
                                </m:r>
                              </m:sub>
                            </m:sSub>
                          </m:e>
                        </m:acc>
                      </m:e>
                    </m:acc>
                  </m:oMath>
                </a14:m>
                <a:r>
                  <a:rPr lang="en-CA" sz="5400" dirty="0">
                    <a:solidFill>
                      <a:srgbClr val="7030A0"/>
                    </a:solidFill>
                  </a:rPr>
                  <a:t>  </a:t>
                </a:r>
              </a:p>
            </p:txBody>
          </p:sp>
        </mc:Choice>
        <mc:Fallback xmlns="">
          <p:sp>
            <p:nvSpPr>
              <p:cNvPr id="3" name="TextBox 2">
                <a:extLst>
                  <a:ext uri="{FF2B5EF4-FFF2-40B4-BE49-F238E27FC236}">
                    <a16:creationId xmlns:a16="http://schemas.microsoft.com/office/drawing/2014/main" id="{E87ABB59-7D84-4138-A2BB-3CBFDA9215AA}"/>
                  </a:ext>
                </a:extLst>
              </p:cNvPr>
              <p:cNvSpPr txBox="1">
                <a:spLocks noRot="1" noChangeAspect="1" noMove="1" noResize="1" noEditPoints="1" noAdjustHandles="1" noChangeArrowheads="1" noChangeShapeType="1" noTextEdit="1"/>
              </p:cNvSpPr>
              <p:nvPr/>
            </p:nvSpPr>
            <p:spPr>
              <a:xfrm>
                <a:off x="6046839" y="1226575"/>
                <a:ext cx="6145161" cy="2259914"/>
              </a:xfrm>
              <a:prstGeom prst="rect">
                <a:avLst/>
              </a:prstGeom>
              <a:blipFill>
                <a:blip r:embed="rId14"/>
                <a:stretch>
                  <a:fillRect/>
                </a:stretch>
              </a:blipFill>
              <a:effectLst>
                <a:softEdge rad="127000"/>
              </a:effectLst>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5E792C07-55BE-4765-A1A2-0DCAA791C2EE}"/>
                  </a:ext>
                </a:extLst>
              </p:cNvPr>
              <p:cNvSpPr txBox="1"/>
              <p:nvPr/>
            </p:nvSpPr>
            <p:spPr>
              <a:xfrm>
                <a:off x="3303640" y="4033682"/>
                <a:ext cx="9232490" cy="2259914"/>
              </a:xfrm>
              <a:prstGeom prst="rect">
                <a:avLst/>
              </a:prstGeom>
              <a:solidFill>
                <a:schemeClr val="bg1"/>
              </a:solidFill>
              <a:effectLst>
                <a:softEdge rad="127000"/>
              </a:effectLst>
            </p:spPr>
            <p:txBody>
              <a:bodyPr wrap="square" rtlCol="0">
                <a:spAutoFit/>
              </a:bodyPr>
              <a:lstStyle/>
              <a:p>
                <a14:m>
                  <m:oMath xmlns:m="http://schemas.openxmlformats.org/officeDocument/2006/math">
                    <m:acc>
                      <m:accPr>
                        <m:chr m:val="⃗"/>
                        <m:ctrlPr>
                          <a:rPr lang="en-US" sz="5400" i="1" smtClean="0">
                            <a:solidFill>
                              <a:srgbClr val="7030A0"/>
                            </a:solidFill>
                            <a:latin typeface="Cambria Math" panose="02040503050406030204" pitchFamily="18" charset="0"/>
                          </a:rPr>
                        </m:ctrlPr>
                      </m:accPr>
                      <m:e>
                        <m:r>
                          <a:rPr lang="en-US" sz="5400" b="0" i="1" smtClean="0">
                            <a:solidFill>
                              <a:srgbClr val="7030A0"/>
                            </a:solidFill>
                            <a:latin typeface="Cambria Math" panose="02040503050406030204" pitchFamily="18" charset="0"/>
                          </a:rPr>
                          <m:t>𝑃</m:t>
                        </m:r>
                      </m:e>
                    </m:acc>
                    <m:r>
                      <a:rPr lang="en-US" sz="5400" i="1">
                        <a:latin typeface="Cambria Math" panose="02040503050406030204" pitchFamily="18" charset="0"/>
                      </a:rPr>
                      <m:t>=</m:t>
                    </m:r>
                    <m:r>
                      <a:rPr lang="en-US" sz="5400" b="0" i="1" smtClean="0">
                        <a:latin typeface="Cambria Math" panose="02040503050406030204" pitchFamily="18" charset="0"/>
                      </a:rPr>
                      <m:t>𝑚</m:t>
                    </m:r>
                    <m:acc>
                      <m:accPr>
                        <m:chr m:val="⃗"/>
                        <m:ctrlPr>
                          <a:rPr lang="en-US" sz="5400" i="1" smtClean="0">
                            <a:solidFill>
                              <a:srgbClr val="7030A0"/>
                            </a:solidFill>
                            <a:latin typeface="Cambria Math" panose="02040503050406030204" pitchFamily="18" charset="0"/>
                          </a:rPr>
                        </m:ctrlPr>
                      </m:accPr>
                      <m:e>
                        <m:r>
                          <a:rPr lang="en-US" sz="5400" i="1">
                            <a:solidFill>
                              <a:srgbClr val="7030A0"/>
                            </a:solidFill>
                            <a:latin typeface="Cambria Math" panose="02040503050406030204" pitchFamily="18" charset="0"/>
                          </a:rPr>
                          <m:t>𝑈</m:t>
                        </m:r>
                      </m:e>
                    </m:acc>
                    <m:r>
                      <a:rPr lang="en-US" sz="5400" i="1">
                        <a:latin typeface="Cambria Math" panose="02040503050406030204" pitchFamily="18" charset="0"/>
                      </a:rPr>
                      <m:t>=</m:t>
                    </m:r>
                    <m:f>
                      <m:fPr>
                        <m:ctrlPr>
                          <a:rPr lang="en-US" sz="5400" i="1">
                            <a:latin typeface="Cambria Math" panose="02040503050406030204" pitchFamily="18" charset="0"/>
                          </a:rPr>
                        </m:ctrlPr>
                      </m:fPr>
                      <m:num>
                        <m:r>
                          <a:rPr lang="en-US" sz="5400" i="1">
                            <a:latin typeface="Cambria Math" panose="02040503050406030204" pitchFamily="18" charset="0"/>
                          </a:rPr>
                          <m:t>2</m:t>
                        </m:r>
                      </m:num>
                      <m:den>
                        <m:rad>
                          <m:radPr>
                            <m:degHide m:val="on"/>
                            <m:ctrlPr>
                              <a:rPr lang="en-US" sz="5400" i="1">
                                <a:latin typeface="Cambria Math" panose="02040503050406030204" pitchFamily="18" charset="0"/>
                              </a:rPr>
                            </m:ctrlPr>
                          </m:radPr>
                          <m:deg/>
                          <m:e>
                            <m:r>
                              <a:rPr lang="en-US" sz="5400" i="1">
                                <a:latin typeface="Cambria Math" panose="02040503050406030204" pitchFamily="18" charset="0"/>
                              </a:rPr>
                              <m:t>3</m:t>
                            </m:r>
                          </m:e>
                        </m:rad>
                      </m:den>
                    </m:f>
                    <m:r>
                      <a:rPr lang="en-US" sz="5400" b="0" i="1" smtClean="0">
                        <a:latin typeface="Cambria Math" panose="02040503050406030204" pitchFamily="18" charset="0"/>
                      </a:rPr>
                      <m:t>𝑚</m:t>
                    </m:r>
                    <m:r>
                      <a:rPr lang="en-US" sz="5400" i="1">
                        <a:latin typeface="Cambria Math" panose="02040503050406030204" pitchFamily="18" charset="0"/>
                      </a:rPr>
                      <m:t>𝑐</m:t>
                    </m:r>
                    <m:acc>
                      <m:accPr>
                        <m:chr m:val="⃗"/>
                        <m:ctrlPr>
                          <a:rPr lang="en-US" sz="5400" i="1">
                            <a:solidFill>
                              <a:srgbClr val="002060"/>
                            </a:solidFill>
                            <a:latin typeface="Cambria Math" panose="02040503050406030204" pitchFamily="18" charset="0"/>
                          </a:rPr>
                        </m:ctrlPr>
                      </m:accPr>
                      <m:e>
                        <m:sSub>
                          <m:sSubPr>
                            <m:ctrlPr>
                              <a:rPr lang="en-US" sz="5400" i="1">
                                <a:solidFill>
                                  <a:srgbClr val="002060"/>
                                </a:solidFill>
                                <a:latin typeface="Cambria Math" panose="02040503050406030204" pitchFamily="18" charset="0"/>
                              </a:rPr>
                            </m:ctrlPr>
                          </m:sSubPr>
                          <m:e>
                            <m:r>
                              <a:rPr lang="en-US" sz="5400" i="1">
                                <a:solidFill>
                                  <a:srgbClr val="002060"/>
                                </a:solidFill>
                                <a:latin typeface="Cambria Math" panose="02040503050406030204" pitchFamily="18" charset="0"/>
                              </a:rPr>
                              <m:t>𝑒</m:t>
                            </m:r>
                          </m:e>
                          <m:sub>
                            <m:r>
                              <a:rPr lang="en-US" sz="5400" i="1">
                                <a:solidFill>
                                  <a:srgbClr val="002060"/>
                                </a:solidFill>
                                <a:latin typeface="Cambria Math" panose="02040503050406030204" pitchFamily="18" charset="0"/>
                              </a:rPr>
                              <m:t>𝑡</m:t>
                            </m:r>
                          </m:sub>
                        </m:sSub>
                      </m:e>
                    </m:acc>
                    <m:r>
                      <a:rPr lang="en-US" sz="5400" i="1">
                        <a:latin typeface="Cambria Math" panose="02040503050406030204" pitchFamily="18" charset="0"/>
                      </a:rPr>
                      <m:t>+</m:t>
                    </m:r>
                    <m:f>
                      <m:fPr>
                        <m:ctrlPr>
                          <a:rPr lang="en-US" sz="5400" i="1">
                            <a:latin typeface="Cambria Math" panose="02040503050406030204" pitchFamily="18" charset="0"/>
                          </a:rPr>
                        </m:ctrlPr>
                      </m:fPr>
                      <m:num>
                        <m:r>
                          <a:rPr lang="en-US" sz="5400" i="1">
                            <a:latin typeface="Cambria Math" panose="02040503050406030204" pitchFamily="18" charset="0"/>
                          </a:rPr>
                          <m:t>1</m:t>
                        </m:r>
                      </m:num>
                      <m:den>
                        <m:rad>
                          <m:radPr>
                            <m:degHide m:val="on"/>
                            <m:ctrlPr>
                              <a:rPr lang="en-US" sz="5400" i="1">
                                <a:latin typeface="Cambria Math" panose="02040503050406030204" pitchFamily="18" charset="0"/>
                              </a:rPr>
                            </m:ctrlPr>
                          </m:radPr>
                          <m:deg/>
                          <m:e>
                            <m:r>
                              <a:rPr lang="en-US" sz="5400" i="1">
                                <a:latin typeface="Cambria Math" panose="02040503050406030204" pitchFamily="18" charset="0"/>
                              </a:rPr>
                              <m:t>3</m:t>
                            </m:r>
                          </m:e>
                        </m:rad>
                      </m:den>
                    </m:f>
                    <m:r>
                      <a:rPr lang="en-US" sz="5400" b="0" i="1" smtClean="0">
                        <a:latin typeface="Cambria Math" panose="02040503050406030204" pitchFamily="18" charset="0"/>
                      </a:rPr>
                      <m:t>𝑚</m:t>
                    </m:r>
                    <m:r>
                      <a:rPr lang="en-US" sz="5400" i="1">
                        <a:latin typeface="Cambria Math" panose="02040503050406030204" pitchFamily="18" charset="0"/>
                      </a:rPr>
                      <m:t>𝑐</m:t>
                    </m:r>
                    <m:acc>
                      <m:accPr>
                        <m:chr m:val="⃗"/>
                        <m:ctrlPr>
                          <a:rPr lang="en-US" sz="5400" i="1">
                            <a:solidFill>
                              <a:srgbClr val="002060"/>
                            </a:solidFill>
                            <a:latin typeface="Cambria Math" panose="02040503050406030204" pitchFamily="18" charset="0"/>
                          </a:rPr>
                        </m:ctrlPr>
                      </m:accPr>
                      <m:e>
                        <m:sSub>
                          <m:sSubPr>
                            <m:ctrlPr>
                              <a:rPr lang="en-US" sz="5400" i="1">
                                <a:solidFill>
                                  <a:srgbClr val="002060"/>
                                </a:solidFill>
                                <a:latin typeface="Cambria Math" panose="02040503050406030204" pitchFamily="18" charset="0"/>
                              </a:rPr>
                            </m:ctrlPr>
                          </m:sSubPr>
                          <m:e>
                            <m:r>
                              <a:rPr lang="en-US" sz="5400" i="1">
                                <a:solidFill>
                                  <a:srgbClr val="002060"/>
                                </a:solidFill>
                                <a:latin typeface="Cambria Math" panose="02040503050406030204" pitchFamily="18" charset="0"/>
                              </a:rPr>
                              <m:t>𝑒</m:t>
                            </m:r>
                          </m:e>
                          <m:sub>
                            <m:r>
                              <a:rPr lang="en-US" sz="5400" i="1">
                                <a:solidFill>
                                  <a:srgbClr val="002060"/>
                                </a:solidFill>
                                <a:latin typeface="Cambria Math" panose="02040503050406030204" pitchFamily="18" charset="0"/>
                              </a:rPr>
                              <m:t>𝑥</m:t>
                            </m:r>
                          </m:sub>
                        </m:sSub>
                      </m:e>
                    </m:acc>
                    <m:r>
                      <a:rPr lang="en-US" sz="5400" b="0" i="1" smtClean="0">
                        <a:solidFill>
                          <a:srgbClr val="002060"/>
                        </a:solidFill>
                        <a:latin typeface="Cambria Math" panose="02040503050406030204" pitchFamily="18" charset="0"/>
                      </a:rPr>
                      <m:t>  </m:t>
                    </m:r>
                  </m:oMath>
                </a14:m>
                <a:r>
                  <a:rPr lang="en-US" sz="5400" b="0" i="1" dirty="0">
                    <a:solidFill>
                      <a:srgbClr val="002060"/>
                    </a:solidFill>
                    <a:latin typeface="Cambria Math" panose="02040503050406030204" pitchFamily="18" charset="0"/>
                  </a:rPr>
                  <a:t> </a:t>
                </a:r>
              </a:p>
              <a:p>
                <a:r>
                  <a:rPr lang="en-US" sz="5400" dirty="0"/>
                  <a:t>                 </a:t>
                </a:r>
                <a14:m>
                  <m:oMath xmlns:m="http://schemas.openxmlformats.org/officeDocument/2006/math">
                    <m:r>
                      <a:rPr lang="en-US" sz="5400" i="1">
                        <a:latin typeface="Cambria Math" panose="02040503050406030204" pitchFamily="18" charset="0"/>
                      </a:rPr>
                      <m:t>=</m:t>
                    </m:r>
                    <m:r>
                      <a:rPr lang="en-US" sz="5400" b="0" i="1" smtClean="0">
                        <a:latin typeface="Cambria Math" panose="02040503050406030204" pitchFamily="18" charset="0"/>
                      </a:rPr>
                      <m:t>   </m:t>
                    </m:r>
                    <m:r>
                      <a:rPr lang="en-US" sz="5400" b="0" i="1" smtClean="0">
                        <a:latin typeface="Cambria Math" panose="02040503050406030204" pitchFamily="18" charset="0"/>
                      </a:rPr>
                      <m:t>𝑚𝑐</m:t>
                    </m:r>
                    <m:r>
                      <a:rPr lang="en-US" sz="5400" b="0" i="1" smtClean="0">
                        <a:latin typeface="Cambria Math" panose="02040503050406030204" pitchFamily="18" charset="0"/>
                      </a:rPr>
                      <m:t>  </m:t>
                    </m:r>
                    <m:acc>
                      <m:accPr>
                        <m:chr m:val="̃"/>
                        <m:ctrlPr>
                          <a:rPr lang="en-US" sz="5400" i="1">
                            <a:solidFill>
                              <a:srgbClr val="C00000"/>
                            </a:solidFill>
                            <a:latin typeface="Cambria Math" panose="02040503050406030204" pitchFamily="18" charset="0"/>
                          </a:rPr>
                        </m:ctrlPr>
                      </m:accPr>
                      <m:e>
                        <m:acc>
                          <m:accPr>
                            <m:chr m:val="⃗"/>
                            <m:ctrlPr>
                              <a:rPr lang="en-US" sz="5400" i="1">
                                <a:solidFill>
                                  <a:srgbClr val="C00000"/>
                                </a:solidFill>
                                <a:latin typeface="Cambria Math" panose="02040503050406030204" pitchFamily="18" charset="0"/>
                              </a:rPr>
                            </m:ctrlPr>
                          </m:accPr>
                          <m:e>
                            <m:sSub>
                              <m:sSubPr>
                                <m:ctrlPr>
                                  <a:rPr lang="en-US" sz="5400" i="1">
                                    <a:solidFill>
                                      <a:srgbClr val="C00000"/>
                                    </a:solidFill>
                                    <a:latin typeface="Cambria Math" panose="02040503050406030204" pitchFamily="18" charset="0"/>
                                  </a:rPr>
                                </m:ctrlPr>
                              </m:sSubPr>
                              <m:e>
                                <m:r>
                                  <a:rPr lang="en-US" sz="5400" i="1">
                                    <a:solidFill>
                                      <a:srgbClr val="C00000"/>
                                    </a:solidFill>
                                    <a:latin typeface="Cambria Math" panose="02040503050406030204" pitchFamily="18" charset="0"/>
                                  </a:rPr>
                                  <m:t>𝑒</m:t>
                                </m:r>
                              </m:e>
                              <m:sub>
                                <m:r>
                                  <a:rPr lang="en-US" sz="5400" i="1">
                                    <a:solidFill>
                                      <a:srgbClr val="C00000"/>
                                    </a:solidFill>
                                    <a:latin typeface="Cambria Math" panose="02040503050406030204" pitchFamily="18" charset="0"/>
                                  </a:rPr>
                                  <m:t>𝑡</m:t>
                                </m:r>
                              </m:sub>
                            </m:sSub>
                          </m:e>
                        </m:acc>
                      </m:e>
                    </m:acc>
                    <m:r>
                      <a:rPr lang="en-US" sz="5400" i="1">
                        <a:latin typeface="Cambria Math" panose="02040503050406030204" pitchFamily="18" charset="0"/>
                      </a:rPr>
                      <m:t>+</m:t>
                    </m:r>
                    <m:r>
                      <a:rPr lang="en-US" sz="5400" b="0" i="1" smtClean="0">
                        <a:latin typeface="Cambria Math" panose="02040503050406030204" pitchFamily="18" charset="0"/>
                      </a:rPr>
                      <m:t>     0  </m:t>
                    </m:r>
                    <m:r>
                      <a:rPr lang="en-US" sz="5400" i="1">
                        <a:solidFill>
                          <a:srgbClr val="FF0000"/>
                        </a:solidFill>
                        <a:latin typeface="Cambria Math" panose="02040503050406030204" pitchFamily="18" charset="0"/>
                      </a:rPr>
                      <m:t> </m:t>
                    </m:r>
                    <m:acc>
                      <m:accPr>
                        <m:chr m:val="̃"/>
                        <m:ctrlPr>
                          <a:rPr lang="en-US" sz="5400" i="1">
                            <a:solidFill>
                              <a:srgbClr val="C00000"/>
                            </a:solidFill>
                            <a:latin typeface="Cambria Math" panose="02040503050406030204" pitchFamily="18" charset="0"/>
                          </a:rPr>
                        </m:ctrlPr>
                      </m:accPr>
                      <m:e>
                        <m:acc>
                          <m:accPr>
                            <m:chr m:val="⃗"/>
                            <m:ctrlPr>
                              <a:rPr lang="en-US" sz="5400" i="1">
                                <a:solidFill>
                                  <a:srgbClr val="C00000"/>
                                </a:solidFill>
                                <a:latin typeface="Cambria Math" panose="02040503050406030204" pitchFamily="18" charset="0"/>
                              </a:rPr>
                            </m:ctrlPr>
                          </m:accPr>
                          <m:e>
                            <m:sSub>
                              <m:sSubPr>
                                <m:ctrlPr>
                                  <a:rPr lang="en-US" sz="5400" i="1">
                                    <a:solidFill>
                                      <a:srgbClr val="C00000"/>
                                    </a:solidFill>
                                    <a:latin typeface="Cambria Math" panose="02040503050406030204" pitchFamily="18" charset="0"/>
                                  </a:rPr>
                                </m:ctrlPr>
                              </m:sSubPr>
                              <m:e>
                                <m:r>
                                  <a:rPr lang="en-US" sz="5400" i="1">
                                    <a:solidFill>
                                      <a:srgbClr val="C00000"/>
                                    </a:solidFill>
                                    <a:latin typeface="Cambria Math" panose="02040503050406030204" pitchFamily="18" charset="0"/>
                                  </a:rPr>
                                  <m:t>𝑒</m:t>
                                </m:r>
                              </m:e>
                              <m:sub>
                                <m:r>
                                  <a:rPr lang="en-US" sz="5400" i="1">
                                    <a:solidFill>
                                      <a:srgbClr val="C00000"/>
                                    </a:solidFill>
                                    <a:latin typeface="Cambria Math" panose="02040503050406030204" pitchFamily="18" charset="0"/>
                                  </a:rPr>
                                  <m:t>𝑥</m:t>
                                </m:r>
                              </m:sub>
                            </m:sSub>
                          </m:e>
                        </m:acc>
                      </m:e>
                    </m:acc>
                  </m:oMath>
                </a14:m>
                <a:r>
                  <a:rPr lang="en-CA" sz="5400" dirty="0">
                    <a:solidFill>
                      <a:srgbClr val="7030A0"/>
                    </a:solidFill>
                  </a:rPr>
                  <a:t>  </a:t>
                </a:r>
              </a:p>
            </p:txBody>
          </p:sp>
        </mc:Choice>
        <mc:Fallback xmlns="">
          <p:sp>
            <p:nvSpPr>
              <p:cNvPr id="4" name="TextBox 3">
                <a:extLst>
                  <a:ext uri="{FF2B5EF4-FFF2-40B4-BE49-F238E27FC236}">
                    <a16:creationId xmlns:a16="http://schemas.microsoft.com/office/drawing/2014/main" id="{5E792C07-55BE-4765-A1A2-0DCAA791C2EE}"/>
                  </a:ext>
                </a:extLst>
              </p:cNvPr>
              <p:cNvSpPr txBox="1">
                <a:spLocks noRot="1" noChangeAspect="1" noMove="1" noResize="1" noEditPoints="1" noAdjustHandles="1" noChangeArrowheads="1" noChangeShapeType="1" noTextEdit="1"/>
              </p:cNvSpPr>
              <p:nvPr/>
            </p:nvSpPr>
            <p:spPr>
              <a:xfrm>
                <a:off x="3303640" y="4033682"/>
                <a:ext cx="9232490" cy="2259914"/>
              </a:xfrm>
              <a:prstGeom prst="rect">
                <a:avLst/>
              </a:prstGeom>
              <a:blipFill>
                <a:blip r:embed="rId15"/>
                <a:stretch>
                  <a:fillRect/>
                </a:stretch>
              </a:blipFill>
              <a:effectLst>
                <a:softEdge rad="127000"/>
              </a:effectLst>
            </p:spPr>
            <p:txBody>
              <a:bodyPr/>
              <a:lstStyle/>
              <a:p>
                <a:r>
                  <a:rPr lang="en-CA">
                    <a:noFill/>
                  </a:rPr>
                  <a:t> </a:t>
                </a:r>
              </a:p>
            </p:txBody>
          </p:sp>
        </mc:Fallback>
      </mc:AlternateContent>
      <p:grpSp>
        <p:nvGrpSpPr>
          <p:cNvPr id="11" name="Group 10">
            <a:extLst>
              <a:ext uri="{FF2B5EF4-FFF2-40B4-BE49-F238E27FC236}">
                <a16:creationId xmlns:a16="http://schemas.microsoft.com/office/drawing/2014/main" id="{56AD6556-0B91-4226-B425-7ED4D0E8337B}"/>
              </a:ext>
            </a:extLst>
          </p:cNvPr>
          <p:cNvGrpSpPr/>
          <p:nvPr/>
        </p:nvGrpSpPr>
        <p:grpSpPr>
          <a:xfrm>
            <a:off x="1104900" y="3351443"/>
            <a:ext cx="2759177" cy="2954110"/>
            <a:chOff x="1104900" y="3351443"/>
            <a:chExt cx="2759177" cy="2954110"/>
          </a:xfrm>
        </p:grpSpPr>
        <p:cxnSp>
          <p:nvCxnSpPr>
            <p:cNvPr id="27" name="Straight Arrow Connector 26">
              <a:extLst>
                <a:ext uri="{FF2B5EF4-FFF2-40B4-BE49-F238E27FC236}">
                  <a16:creationId xmlns:a16="http://schemas.microsoft.com/office/drawing/2014/main" id="{DEF71D2E-4650-485B-BA35-63400599E251}"/>
                </a:ext>
              </a:extLst>
            </p:cNvPr>
            <p:cNvCxnSpPr>
              <a:cxnSpLocks/>
            </p:cNvCxnSpPr>
            <p:nvPr/>
          </p:nvCxnSpPr>
          <p:spPr>
            <a:xfrm flipV="1">
              <a:off x="1114425" y="4373217"/>
              <a:ext cx="961404" cy="1922808"/>
            </a:xfrm>
            <a:prstGeom prst="straightConnector1">
              <a:avLst/>
            </a:prstGeom>
            <a:ln w="127000">
              <a:solidFill>
                <a:srgbClr val="C00000"/>
              </a:solidFill>
              <a:tailEnd type="triangle"/>
            </a:ln>
          </p:spPr>
          <p:style>
            <a:lnRef idx="3">
              <a:schemeClr val="accent1"/>
            </a:lnRef>
            <a:fillRef idx="0">
              <a:schemeClr val="accent1"/>
            </a:fillRef>
            <a:effectRef idx="2">
              <a:schemeClr val="accent1"/>
            </a:effectRef>
            <a:fontRef idx="minor">
              <a:schemeClr val="tx1"/>
            </a:fontRef>
          </p:style>
        </p:cxnSp>
        <p:cxnSp>
          <p:nvCxnSpPr>
            <p:cNvPr id="28" name="Straight Arrow Connector 27">
              <a:extLst>
                <a:ext uri="{FF2B5EF4-FFF2-40B4-BE49-F238E27FC236}">
                  <a16:creationId xmlns:a16="http://schemas.microsoft.com/office/drawing/2014/main" id="{8206245A-175C-4748-8B12-9AF396CBB5B4}"/>
                </a:ext>
              </a:extLst>
            </p:cNvPr>
            <p:cNvCxnSpPr>
              <a:cxnSpLocks/>
            </p:cNvCxnSpPr>
            <p:nvPr/>
          </p:nvCxnSpPr>
          <p:spPr>
            <a:xfrm flipV="1">
              <a:off x="1104900" y="5347252"/>
              <a:ext cx="1896717" cy="958301"/>
            </a:xfrm>
            <a:prstGeom prst="straightConnector1">
              <a:avLst/>
            </a:prstGeom>
            <a:ln w="127000">
              <a:solidFill>
                <a:srgbClr val="C00000"/>
              </a:solidFill>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77C5FCD5-C186-48C8-806D-71C1C7CCA8BF}"/>
                    </a:ext>
                  </a:extLst>
                </p:cNvPr>
                <p:cNvSpPr txBox="1"/>
                <p:nvPr/>
              </p:nvSpPr>
              <p:spPr>
                <a:xfrm>
                  <a:off x="1173934" y="3351443"/>
                  <a:ext cx="1152770" cy="102476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5400" b="0" i="1" smtClean="0">
                                <a:solidFill>
                                  <a:srgbClr val="C00000"/>
                                </a:solidFill>
                                <a:latin typeface="Cambria Math" panose="02040503050406030204" pitchFamily="18" charset="0"/>
                              </a:rPr>
                            </m:ctrlPr>
                          </m:accPr>
                          <m:e>
                            <m:acc>
                              <m:accPr>
                                <m:chr m:val="⃗"/>
                                <m:ctrlPr>
                                  <a:rPr lang="en-US" sz="5400" i="1" smtClean="0">
                                    <a:solidFill>
                                      <a:srgbClr val="C00000"/>
                                    </a:solidFill>
                                    <a:latin typeface="Cambria Math" panose="02040503050406030204" pitchFamily="18" charset="0"/>
                                  </a:rPr>
                                </m:ctrlPr>
                              </m:accPr>
                              <m:e>
                                <m:sSub>
                                  <m:sSubPr>
                                    <m:ctrlPr>
                                      <a:rPr lang="en-US" sz="5400" i="1">
                                        <a:solidFill>
                                          <a:srgbClr val="C00000"/>
                                        </a:solidFill>
                                        <a:latin typeface="Cambria Math" panose="02040503050406030204" pitchFamily="18" charset="0"/>
                                      </a:rPr>
                                    </m:ctrlPr>
                                  </m:sSubPr>
                                  <m:e>
                                    <m:r>
                                      <a:rPr lang="en-US" sz="5400" i="1">
                                        <a:solidFill>
                                          <a:srgbClr val="C00000"/>
                                        </a:solidFill>
                                        <a:latin typeface="Cambria Math" panose="02040503050406030204" pitchFamily="18" charset="0"/>
                                      </a:rPr>
                                      <m:t>𝑒</m:t>
                                    </m:r>
                                  </m:e>
                                  <m:sub>
                                    <m:r>
                                      <a:rPr lang="en-US" sz="5400" i="1">
                                        <a:solidFill>
                                          <a:srgbClr val="C00000"/>
                                        </a:solidFill>
                                        <a:latin typeface="Cambria Math" panose="02040503050406030204" pitchFamily="18" charset="0"/>
                                      </a:rPr>
                                      <m:t>𝑡</m:t>
                                    </m:r>
                                  </m:sub>
                                </m:sSub>
                              </m:e>
                            </m:acc>
                          </m:e>
                        </m:acc>
                      </m:oMath>
                    </m:oMathPara>
                  </a14:m>
                  <a:endParaRPr lang="en-US" sz="5400" dirty="0">
                    <a:solidFill>
                      <a:srgbClr val="C00000"/>
                    </a:solidFill>
                  </a:endParaRPr>
                </a:p>
              </p:txBody>
            </p:sp>
          </mc:Choice>
          <mc:Fallback xmlns="">
            <p:sp>
              <p:nvSpPr>
                <p:cNvPr id="29" name="TextBox 28">
                  <a:extLst>
                    <a:ext uri="{FF2B5EF4-FFF2-40B4-BE49-F238E27FC236}">
                      <a16:creationId xmlns:a16="http://schemas.microsoft.com/office/drawing/2014/main" id="{77C5FCD5-C186-48C8-806D-71C1C7CCA8BF}"/>
                    </a:ext>
                  </a:extLst>
                </p:cNvPr>
                <p:cNvSpPr txBox="1">
                  <a:spLocks noRot="1" noChangeAspect="1" noMove="1" noResize="1" noEditPoints="1" noAdjustHandles="1" noChangeArrowheads="1" noChangeShapeType="1" noTextEdit="1"/>
                </p:cNvSpPr>
                <p:nvPr/>
              </p:nvSpPr>
              <p:spPr>
                <a:xfrm>
                  <a:off x="1173934" y="3351443"/>
                  <a:ext cx="1152770" cy="1024768"/>
                </a:xfrm>
                <a:prstGeom prst="rect">
                  <a:avLst/>
                </a:prstGeom>
                <a:blipFill>
                  <a:blip r:embed="rId16"/>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54597E51-6704-4DBD-861B-8C6653B229FD}"/>
                    </a:ext>
                  </a:extLst>
                </p:cNvPr>
                <p:cNvSpPr txBox="1"/>
                <p:nvPr/>
              </p:nvSpPr>
              <p:spPr>
                <a:xfrm>
                  <a:off x="2866326" y="5086247"/>
                  <a:ext cx="997751" cy="102476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5400" b="0" i="1" smtClean="0">
                                <a:solidFill>
                                  <a:srgbClr val="C00000"/>
                                </a:solidFill>
                                <a:latin typeface="Cambria Math" panose="02040503050406030204" pitchFamily="18" charset="0"/>
                              </a:rPr>
                            </m:ctrlPr>
                          </m:accPr>
                          <m:e>
                            <m:acc>
                              <m:accPr>
                                <m:chr m:val="⃗"/>
                                <m:ctrlPr>
                                  <a:rPr lang="en-US" sz="5400" i="1" smtClean="0">
                                    <a:solidFill>
                                      <a:srgbClr val="C00000"/>
                                    </a:solidFill>
                                    <a:latin typeface="Cambria Math" panose="02040503050406030204" pitchFamily="18" charset="0"/>
                                  </a:rPr>
                                </m:ctrlPr>
                              </m:accPr>
                              <m:e>
                                <m:sSub>
                                  <m:sSubPr>
                                    <m:ctrlPr>
                                      <a:rPr lang="en-US" sz="5400" i="1">
                                        <a:solidFill>
                                          <a:srgbClr val="C00000"/>
                                        </a:solidFill>
                                        <a:latin typeface="Cambria Math" panose="02040503050406030204" pitchFamily="18" charset="0"/>
                                      </a:rPr>
                                    </m:ctrlPr>
                                  </m:sSubPr>
                                  <m:e>
                                    <m:r>
                                      <a:rPr lang="en-US" sz="5400" i="1">
                                        <a:solidFill>
                                          <a:srgbClr val="C00000"/>
                                        </a:solidFill>
                                        <a:latin typeface="Cambria Math" panose="02040503050406030204" pitchFamily="18" charset="0"/>
                                      </a:rPr>
                                      <m:t>𝑒</m:t>
                                    </m:r>
                                  </m:e>
                                  <m:sub>
                                    <m:r>
                                      <a:rPr lang="en-US" sz="5400" i="1">
                                        <a:solidFill>
                                          <a:srgbClr val="C00000"/>
                                        </a:solidFill>
                                        <a:latin typeface="Cambria Math" panose="02040503050406030204" pitchFamily="18" charset="0"/>
                                      </a:rPr>
                                      <m:t>𝑥</m:t>
                                    </m:r>
                                  </m:sub>
                                </m:sSub>
                              </m:e>
                            </m:acc>
                          </m:e>
                        </m:acc>
                      </m:oMath>
                    </m:oMathPara>
                  </a14:m>
                  <a:endParaRPr lang="en-US" sz="5400" dirty="0">
                    <a:solidFill>
                      <a:srgbClr val="C00000"/>
                    </a:solidFill>
                  </a:endParaRPr>
                </a:p>
              </p:txBody>
            </p:sp>
          </mc:Choice>
          <mc:Fallback xmlns="">
            <p:sp>
              <p:nvSpPr>
                <p:cNvPr id="30" name="TextBox 29">
                  <a:extLst>
                    <a:ext uri="{FF2B5EF4-FFF2-40B4-BE49-F238E27FC236}">
                      <a16:creationId xmlns:a16="http://schemas.microsoft.com/office/drawing/2014/main" id="{54597E51-6704-4DBD-861B-8C6653B229FD}"/>
                    </a:ext>
                  </a:extLst>
                </p:cNvPr>
                <p:cNvSpPr txBox="1">
                  <a:spLocks noRot="1" noChangeAspect="1" noMove="1" noResize="1" noEditPoints="1" noAdjustHandles="1" noChangeArrowheads="1" noChangeShapeType="1" noTextEdit="1"/>
                </p:cNvSpPr>
                <p:nvPr/>
              </p:nvSpPr>
              <p:spPr>
                <a:xfrm>
                  <a:off x="2866326" y="5086247"/>
                  <a:ext cx="997751" cy="1024768"/>
                </a:xfrm>
                <a:prstGeom prst="rect">
                  <a:avLst/>
                </a:prstGeom>
                <a:blipFill>
                  <a:blip r:embed="rId17"/>
                  <a:stretch>
                    <a:fillRect/>
                  </a:stretch>
                </a:blipFill>
              </p:spPr>
              <p:txBody>
                <a:bodyPr/>
                <a:lstStyle/>
                <a:p>
                  <a:r>
                    <a:rPr lang="en-CA">
                      <a:noFill/>
                    </a:rPr>
                    <a:t> </a:t>
                  </a:r>
                </a:p>
              </p:txBody>
            </p:sp>
          </mc:Fallback>
        </mc:AlternateContent>
      </p:grpSp>
      <p:grpSp>
        <p:nvGrpSpPr>
          <p:cNvPr id="15" name="Group 14">
            <a:extLst>
              <a:ext uri="{FF2B5EF4-FFF2-40B4-BE49-F238E27FC236}">
                <a16:creationId xmlns:a16="http://schemas.microsoft.com/office/drawing/2014/main" id="{E7CAF8C7-5A51-426D-A978-C1A62A136435}"/>
              </a:ext>
            </a:extLst>
          </p:cNvPr>
          <p:cNvGrpSpPr/>
          <p:nvPr/>
        </p:nvGrpSpPr>
        <p:grpSpPr>
          <a:xfrm>
            <a:off x="1123950" y="261257"/>
            <a:ext cx="6006236" cy="6025245"/>
            <a:chOff x="1123950" y="261257"/>
            <a:chExt cx="6006236" cy="6025245"/>
          </a:xfrm>
        </p:grpSpPr>
        <p:cxnSp>
          <p:nvCxnSpPr>
            <p:cNvPr id="23" name="Straight Connector 22">
              <a:extLst>
                <a:ext uri="{FF2B5EF4-FFF2-40B4-BE49-F238E27FC236}">
                  <a16:creationId xmlns:a16="http://schemas.microsoft.com/office/drawing/2014/main" id="{692D09AD-C2CF-49AF-B3DB-1437E5C2BD56}"/>
                </a:ext>
              </a:extLst>
            </p:cNvPr>
            <p:cNvCxnSpPr>
              <a:cxnSpLocks/>
            </p:cNvCxnSpPr>
            <p:nvPr/>
          </p:nvCxnSpPr>
          <p:spPr>
            <a:xfrm flipV="1">
              <a:off x="1123950" y="261257"/>
              <a:ext cx="6006236" cy="6025245"/>
            </a:xfrm>
            <a:prstGeom prst="line">
              <a:avLst/>
            </a:prstGeom>
            <a:ln w="76200">
              <a:solidFill>
                <a:srgbClr val="FFC000"/>
              </a:solidFill>
            </a:ln>
            <a:effectLst>
              <a:glow rad="2286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D42A8B09-7DD8-4CF2-9B72-255F40FAFDFD}"/>
                    </a:ext>
                  </a:extLst>
                </p:cNvPr>
                <p:cNvSpPr txBox="1"/>
                <p:nvPr/>
              </p:nvSpPr>
              <p:spPr>
                <a:xfrm rot="18936279">
                  <a:off x="3814051" y="3150801"/>
                  <a:ext cx="1437894" cy="707886"/>
                </a:xfrm>
                <a:prstGeom prst="rect">
                  <a:avLst/>
                </a:prstGeom>
                <a:noFill/>
                <a:effectLst/>
              </p:spPr>
              <p:txBody>
                <a:bodyPr wrap="none" rtlCol="0">
                  <a:spAutoFit/>
                </a:bodyPr>
                <a:lstStyle/>
                <a:p>
                  <a:pPr/>
                  <a14:m>
                    <m:oMathPara xmlns:m="http://schemas.openxmlformats.org/officeDocument/2006/math">
                      <m:oMathParaPr>
                        <m:jc m:val="centerGroup"/>
                      </m:oMathParaPr>
                      <m:oMath xmlns:m="http://schemas.openxmlformats.org/officeDocument/2006/math">
                        <m:r>
                          <a:rPr lang="en-US" sz="4000" b="0" i="1" smtClean="0">
                            <a:solidFill>
                              <a:schemeClr val="accent4">
                                <a:lumMod val="75000"/>
                              </a:schemeClr>
                            </a:solidFill>
                            <a:latin typeface="Cambria Math" panose="02040503050406030204" pitchFamily="18" charset="0"/>
                          </a:rPr>
                          <m:t>𝑙𝑖𝑔h𝑡</m:t>
                        </m:r>
                      </m:oMath>
                    </m:oMathPara>
                  </a14:m>
                  <a:endParaRPr lang="en-CA" sz="4000" dirty="0">
                    <a:solidFill>
                      <a:schemeClr val="accent4">
                        <a:lumMod val="75000"/>
                      </a:schemeClr>
                    </a:solidFill>
                  </a:endParaRPr>
                </a:p>
              </p:txBody>
            </p:sp>
          </mc:Choice>
          <mc:Fallback xmlns="">
            <p:sp>
              <p:nvSpPr>
                <p:cNvPr id="14" name="TextBox 13">
                  <a:extLst>
                    <a:ext uri="{FF2B5EF4-FFF2-40B4-BE49-F238E27FC236}">
                      <a16:creationId xmlns:a16="http://schemas.microsoft.com/office/drawing/2014/main" id="{D42A8B09-7DD8-4CF2-9B72-255F40FAFDFD}"/>
                    </a:ext>
                  </a:extLst>
                </p:cNvPr>
                <p:cNvSpPr txBox="1">
                  <a:spLocks noRot="1" noChangeAspect="1" noMove="1" noResize="1" noEditPoints="1" noAdjustHandles="1" noChangeArrowheads="1" noChangeShapeType="1" noTextEdit="1"/>
                </p:cNvSpPr>
                <p:nvPr/>
              </p:nvSpPr>
              <p:spPr>
                <a:xfrm rot="18936279">
                  <a:off x="3814051" y="3150801"/>
                  <a:ext cx="1437894" cy="707886"/>
                </a:xfrm>
                <a:prstGeom prst="rect">
                  <a:avLst/>
                </a:prstGeom>
                <a:blipFill>
                  <a:blip r:embed="rId18"/>
                  <a:stretch>
                    <a:fillRect/>
                  </a:stretch>
                </a:blipFill>
                <a:effectLst/>
              </p:spPr>
              <p:txBody>
                <a:bodyPr/>
                <a:lstStyle/>
                <a:p>
                  <a:r>
                    <a:rPr lang="en-CA">
                      <a:noFill/>
                    </a:rPr>
                    <a:t> </a:t>
                  </a:r>
                </a:p>
              </p:txBody>
            </p:sp>
          </mc:Fallback>
        </mc:AlternateContent>
      </p:grpSp>
    </p:spTree>
    <p:custDataLst>
      <p:tags r:id="rId1"/>
    </p:custDataLst>
    <p:extLst>
      <p:ext uri="{BB962C8B-B14F-4D97-AF65-F5344CB8AC3E}">
        <p14:creationId xmlns:p14="http://schemas.microsoft.com/office/powerpoint/2010/main" val="652540105"/>
      </p:ext>
    </p:extLst>
  </p:cSld>
  <p:clrMapOvr>
    <a:masterClrMapping/>
  </p:clrMapOvr>
  <mc:AlternateContent xmlns:mc="http://schemas.openxmlformats.org/markup-compatibility/2006" xmlns:p14="http://schemas.microsoft.com/office/powerpoint/2010/main">
    <mc:Choice Requires="p14">
      <p:transition p14:dur="10" advTm="20284"/>
    </mc:Choice>
    <mc:Fallback xmlns="">
      <p:transition advTm="2028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down)">
                                      <p:cBhvr>
                                        <p:cTn id="7" dur="500"/>
                                        <p:tgtEl>
                                          <p:spTgt spid="12"/>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41"/>
                                        </p:tgtEl>
                                        <p:attrNameLst>
                                          <p:attrName>style.visibility</p:attrName>
                                        </p:attrNameLst>
                                      </p:cBhvr>
                                      <p:to>
                                        <p:strVal val="visible"/>
                                      </p:to>
                                    </p:set>
                                    <p:animEffect transition="in" filter="fade">
                                      <p:cBhvr>
                                        <p:cTn id="11" dur="500"/>
                                        <p:tgtEl>
                                          <p:spTgt spid="41"/>
                                        </p:tgtEl>
                                      </p:cBhvr>
                                    </p:animEffect>
                                    <p:anim calcmode="lin" valueType="num">
                                      <p:cBhvr>
                                        <p:cTn id="12" dur="500" fill="hold"/>
                                        <p:tgtEl>
                                          <p:spTgt spid="41"/>
                                        </p:tgtEl>
                                        <p:attrNameLst>
                                          <p:attrName>ppt_x</p:attrName>
                                        </p:attrNameLst>
                                      </p:cBhvr>
                                      <p:tavLst>
                                        <p:tav tm="0">
                                          <p:val>
                                            <p:strVal val="#ppt_x"/>
                                          </p:val>
                                        </p:tav>
                                        <p:tav tm="100000">
                                          <p:val>
                                            <p:strVal val="#ppt_x"/>
                                          </p:val>
                                        </p:tav>
                                      </p:tavLst>
                                    </p:anim>
                                    <p:anim calcmode="lin" valueType="num">
                                      <p:cBhvr>
                                        <p:cTn id="13" dur="500" fill="hold"/>
                                        <p:tgtEl>
                                          <p:spTgt spid="41"/>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nodeType="click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wipe(down)">
                                      <p:cBhvr>
                                        <p:cTn id="18" dur="500"/>
                                        <p:tgtEl>
                                          <p:spTgt spid="13"/>
                                        </p:tgtEl>
                                      </p:cBhvr>
                                    </p:animEffect>
                                  </p:childTnLst>
                                </p:cTn>
                              </p:par>
                            </p:childTnLst>
                          </p:cTn>
                        </p:par>
                        <p:par>
                          <p:cTn id="19" fill="hold">
                            <p:stCondLst>
                              <p:cond delay="500"/>
                            </p:stCondLst>
                            <p:childTnLst>
                              <p:par>
                                <p:cTn id="20" presetID="42" presetClass="entr" presetSubtype="0" fill="hold" nodeType="after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anim calcmode="lin" valueType="num">
                                      <p:cBhvr>
                                        <p:cTn id="23" dur="500" fill="hold"/>
                                        <p:tgtEl>
                                          <p:spTgt spid="11"/>
                                        </p:tgtEl>
                                        <p:attrNameLst>
                                          <p:attrName>ppt_x</p:attrName>
                                        </p:attrNameLst>
                                      </p:cBhvr>
                                      <p:tavLst>
                                        <p:tav tm="0">
                                          <p:val>
                                            <p:strVal val="#ppt_x"/>
                                          </p:val>
                                        </p:tav>
                                        <p:tav tm="100000">
                                          <p:val>
                                            <p:strVal val="#ppt_x"/>
                                          </p:val>
                                        </p:tav>
                                      </p:tavLst>
                                    </p:anim>
                                    <p:anim calcmode="lin" valueType="num">
                                      <p:cBhvr>
                                        <p:cTn id="24" dur="5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nodeType="click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wipe(down)">
                                      <p:cBhvr>
                                        <p:cTn id="29" dur="500"/>
                                        <p:tgtEl>
                                          <p:spTgt spid="15"/>
                                        </p:tgtEl>
                                      </p:cBhvr>
                                    </p:animEffec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8"/>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3">
                                            <p:bg/>
                                          </p:spTgt>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grpId="0" nodeType="clickEffect">
                                  <p:stCondLst>
                                    <p:cond delay="0"/>
                                  </p:stCondLst>
                                  <p:childTnLst>
                                    <p:set>
                                      <p:cBhvr>
                                        <p:cTn id="49" dur="1" fill="hold">
                                          <p:stCondLst>
                                            <p:cond delay="0"/>
                                          </p:stCondLst>
                                        </p:cTn>
                                        <p:tgtEl>
                                          <p:spTgt spid="4">
                                            <p:bg/>
                                          </p:spTgt>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grpId="0" nodeType="clickEffect">
                                  <p:stCondLst>
                                    <p:cond delay="0"/>
                                  </p:stCondLst>
                                  <p:childTnLst>
                                    <p:set>
                                      <p:cBhvr>
                                        <p:cTn id="53"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grpId="0" nodeType="clickEffect">
                                  <p:stCondLst>
                                    <p:cond delay="0"/>
                                  </p:stCondLst>
                                  <p:childTnLst>
                                    <p:set>
                                      <p:cBhvr>
                                        <p:cTn id="57"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22" presetClass="entr" presetSubtype="4" fill="hold" grpId="0" nodeType="clickEffect">
                                  <p:stCondLst>
                                    <p:cond delay="0"/>
                                  </p:stCondLst>
                                  <p:childTnLst>
                                    <p:set>
                                      <p:cBhvr>
                                        <p:cTn id="61" dur="1" fill="hold">
                                          <p:stCondLst>
                                            <p:cond delay="0"/>
                                          </p:stCondLst>
                                        </p:cTn>
                                        <p:tgtEl>
                                          <p:spTgt spid="39"/>
                                        </p:tgtEl>
                                        <p:attrNameLst>
                                          <p:attrName>style.visibility</p:attrName>
                                        </p:attrNameLst>
                                      </p:cBhvr>
                                      <p:to>
                                        <p:strVal val="visible"/>
                                      </p:to>
                                    </p:set>
                                    <p:animEffect transition="in" filter="wipe(down)">
                                      <p:cBhvr>
                                        <p:cTn id="62" dur="500"/>
                                        <p:tgtEl>
                                          <p:spTgt spid="39"/>
                                        </p:tgtEl>
                                      </p:cBhvr>
                                    </p:animEffect>
                                  </p:childTnLst>
                                </p:cTn>
                              </p:par>
                              <p:par>
                                <p:cTn id="63" presetID="22" presetClass="entr" presetSubtype="4" fill="hold" nodeType="withEffect">
                                  <p:stCondLst>
                                    <p:cond delay="0"/>
                                  </p:stCondLst>
                                  <p:childTnLst>
                                    <p:set>
                                      <p:cBhvr>
                                        <p:cTn id="64" dur="1" fill="hold">
                                          <p:stCondLst>
                                            <p:cond delay="0"/>
                                          </p:stCondLst>
                                        </p:cTn>
                                        <p:tgtEl>
                                          <p:spTgt spid="40"/>
                                        </p:tgtEl>
                                        <p:attrNameLst>
                                          <p:attrName>style.visibility</p:attrName>
                                        </p:attrNameLst>
                                      </p:cBhvr>
                                      <p:to>
                                        <p:strVal val="visible"/>
                                      </p:to>
                                    </p:set>
                                    <p:animEffect transition="in" filter="wipe(down)">
                                      <p:cBhvr>
                                        <p:cTn id="65"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39" grpId="0"/>
      <p:bldP spid="3" grpId="0" build="p" animBg="1"/>
      <p:bldP spid="4" grpId="0" build="p"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34257A40-7C1F-477E-88B1-E64586B4C41F}"/>
                  </a:ext>
                </a:extLst>
              </p:cNvPr>
              <p:cNvSpPr txBox="1"/>
              <p:nvPr/>
            </p:nvSpPr>
            <p:spPr>
              <a:xfrm>
                <a:off x="7345923" y="4970961"/>
                <a:ext cx="4360608" cy="1272464"/>
              </a:xfrm>
              <a:prstGeom prst="rect">
                <a:avLst/>
              </a:prstGeom>
              <a:noFill/>
              <a:effectLst>
                <a:softEdge rad="127000"/>
              </a:effectLst>
            </p:spPr>
            <p:txBody>
              <a:bodyPr wrap="square" rtlCol="0">
                <a:spAutoFit/>
              </a:bodyPr>
              <a:lstStyle/>
              <a:p>
                <a:pPr algn="ctr"/>
                <a14:m>
                  <m:oMath xmlns:m="http://schemas.openxmlformats.org/officeDocument/2006/math">
                    <m:acc>
                      <m:accPr>
                        <m:chr m:val="̃"/>
                        <m:ctrlPr>
                          <a:rPr lang="en-US" sz="5400" b="0" i="1" smtClean="0">
                            <a:solidFill>
                              <a:srgbClr val="FF0000"/>
                            </a:solidFill>
                            <a:latin typeface="Cambria Math" panose="02040503050406030204" pitchFamily="18" charset="0"/>
                          </a:rPr>
                        </m:ctrlPr>
                      </m:accPr>
                      <m:e>
                        <m:sSup>
                          <m:sSupPr>
                            <m:ctrlPr>
                              <a:rPr lang="en-US" sz="5400" b="0" i="1" smtClean="0">
                                <a:solidFill>
                                  <a:srgbClr val="FF0000"/>
                                </a:solidFill>
                                <a:latin typeface="Cambria Math" panose="02040503050406030204" pitchFamily="18" charset="0"/>
                              </a:rPr>
                            </m:ctrlPr>
                          </m:sSupPr>
                          <m:e>
                            <m:r>
                              <a:rPr lang="en-US" sz="5400" b="0" i="1" smtClean="0">
                                <a:solidFill>
                                  <a:srgbClr val="FF0000"/>
                                </a:solidFill>
                                <a:latin typeface="Cambria Math" panose="02040503050406030204" pitchFamily="18" charset="0"/>
                              </a:rPr>
                              <m:t>𝑃</m:t>
                            </m:r>
                          </m:e>
                          <m:sup>
                            <m:r>
                              <a:rPr lang="en-US" sz="5400" b="0" i="1" smtClean="0">
                                <a:solidFill>
                                  <a:srgbClr val="FF0000"/>
                                </a:solidFill>
                                <a:latin typeface="Cambria Math" panose="02040503050406030204" pitchFamily="18" charset="0"/>
                              </a:rPr>
                              <m:t>𝑡</m:t>
                            </m:r>
                          </m:sup>
                        </m:sSup>
                      </m:e>
                    </m:acc>
                    <m:r>
                      <a:rPr lang="en-US" sz="5400" i="1">
                        <a:latin typeface="Cambria Math" panose="02040503050406030204" pitchFamily="18" charset="0"/>
                      </a:rPr>
                      <m:t>=</m:t>
                    </m:r>
                    <m:f>
                      <m:fPr>
                        <m:ctrlPr>
                          <a:rPr lang="en-US" sz="5400" b="0" i="1" smtClean="0">
                            <a:latin typeface="Cambria Math" panose="02040503050406030204" pitchFamily="18" charset="0"/>
                          </a:rPr>
                        </m:ctrlPr>
                      </m:fPr>
                      <m:num>
                        <m:r>
                          <a:rPr lang="en-US" sz="5400" b="0" i="1" smtClean="0">
                            <a:latin typeface="Cambria Math" panose="02040503050406030204" pitchFamily="18" charset="0"/>
                          </a:rPr>
                          <m:t>𝐸</m:t>
                        </m:r>
                      </m:num>
                      <m:den>
                        <m:r>
                          <a:rPr lang="en-US" sz="5400" b="0" i="1" smtClean="0">
                            <a:latin typeface="Cambria Math" panose="02040503050406030204" pitchFamily="18" charset="0"/>
                          </a:rPr>
                          <m:t>𝑐</m:t>
                        </m:r>
                      </m:den>
                    </m:f>
                    <m:r>
                      <a:rPr lang="en-US" sz="5400" b="0" i="1" smtClean="0">
                        <a:latin typeface="Cambria Math" panose="02040503050406030204" pitchFamily="18" charset="0"/>
                      </a:rPr>
                      <m:t>=</m:t>
                    </m:r>
                    <m:r>
                      <a:rPr lang="en-US" sz="5400" b="0" i="1" smtClean="0">
                        <a:latin typeface="Cambria Math" panose="02040503050406030204" pitchFamily="18" charset="0"/>
                      </a:rPr>
                      <m:t>𝛾</m:t>
                    </m:r>
                    <m:r>
                      <a:rPr lang="en-US" sz="5400" b="0" i="1" smtClean="0">
                        <a:latin typeface="Cambria Math" panose="02040503050406030204" pitchFamily="18" charset="0"/>
                      </a:rPr>
                      <m:t>𝑚𝑐</m:t>
                    </m:r>
                  </m:oMath>
                </a14:m>
                <a:r>
                  <a:rPr lang="en-CA" sz="5400" dirty="0">
                    <a:solidFill>
                      <a:srgbClr val="7030A0"/>
                    </a:solidFill>
                  </a:rPr>
                  <a:t> </a:t>
                </a:r>
              </a:p>
            </p:txBody>
          </p:sp>
        </mc:Choice>
        <mc:Fallback xmlns="">
          <p:sp>
            <p:nvSpPr>
              <p:cNvPr id="18" name="TextBox 17">
                <a:extLst>
                  <a:ext uri="{FF2B5EF4-FFF2-40B4-BE49-F238E27FC236}">
                    <a16:creationId xmlns:a16="http://schemas.microsoft.com/office/drawing/2014/main" id="{34257A40-7C1F-477E-88B1-E64586B4C41F}"/>
                  </a:ext>
                </a:extLst>
              </p:cNvPr>
              <p:cNvSpPr txBox="1">
                <a:spLocks noRot="1" noChangeAspect="1" noMove="1" noResize="1" noEditPoints="1" noAdjustHandles="1" noChangeArrowheads="1" noChangeShapeType="1" noTextEdit="1"/>
              </p:cNvSpPr>
              <p:nvPr/>
            </p:nvSpPr>
            <p:spPr>
              <a:xfrm>
                <a:off x="7345923" y="4970961"/>
                <a:ext cx="4360608" cy="1272464"/>
              </a:xfrm>
              <a:prstGeom prst="rect">
                <a:avLst/>
              </a:prstGeom>
              <a:blipFill>
                <a:blip r:embed="rId4"/>
                <a:stretch>
                  <a:fillRect/>
                </a:stretch>
              </a:blipFill>
              <a:effectLst>
                <a:softEdge rad="127000"/>
              </a:effectLst>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D0EE6BAB-53C5-463B-B7F0-C62BDAD29F94}"/>
                  </a:ext>
                </a:extLst>
              </p:cNvPr>
              <p:cNvSpPr txBox="1"/>
              <p:nvPr/>
            </p:nvSpPr>
            <p:spPr>
              <a:xfrm>
                <a:off x="8678196" y="6087070"/>
                <a:ext cx="3264311" cy="923330"/>
              </a:xfrm>
              <a:prstGeom prst="rect">
                <a:avLst/>
              </a:prstGeom>
              <a:noFill/>
              <a:effectLst>
                <a:softEdge rad="127000"/>
              </a:effectLst>
            </p:spPr>
            <p:txBody>
              <a:bodyPr wrap="square" rtlCol="0">
                <a:spAutoFit/>
              </a:bodyPr>
              <a:lstStyle/>
              <a:p>
                <a:pPr algn="ctr"/>
                <a14:m>
                  <m:oMath xmlns:m="http://schemas.openxmlformats.org/officeDocument/2006/math">
                    <m:r>
                      <a:rPr lang="en-US" sz="5400" b="0" i="1" smtClean="0">
                        <a:latin typeface="Cambria Math" panose="02040503050406030204" pitchFamily="18" charset="0"/>
                      </a:rPr>
                      <m:t>𝐸</m:t>
                    </m:r>
                    <m:r>
                      <a:rPr lang="en-US" sz="5400" b="0" i="1" smtClean="0">
                        <a:latin typeface="Cambria Math" panose="02040503050406030204" pitchFamily="18" charset="0"/>
                      </a:rPr>
                      <m:t>=</m:t>
                    </m:r>
                    <m:r>
                      <a:rPr lang="en-US" sz="5400" b="0" i="1" smtClean="0">
                        <a:latin typeface="Cambria Math" panose="02040503050406030204" pitchFamily="18" charset="0"/>
                      </a:rPr>
                      <m:t>𝑚</m:t>
                    </m:r>
                    <m:sSup>
                      <m:sSupPr>
                        <m:ctrlPr>
                          <a:rPr lang="en-US" sz="5400" b="0" i="1" smtClean="0">
                            <a:latin typeface="Cambria Math" panose="02040503050406030204" pitchFamily="18" charset="0"/>
                          </a:rPr>
                        </m:ctrlPr>
                      </m:sSupPr>
                      <m:e>
                        <m:r>
                          <a:rPr lang="en-US" sz="5400" b="0" i="1" smtClean="0">
                            <a:latin typeface="Cambria Math" panose="02040503050406030204" pitchFamily="18" charset="0"/>
                          </a:rPr>
                          <m:t>𝑐</m:t>
                        </m:r>
                      </m:e>
                      <m:sup>
                        <m:r>
                          <a:rPr lang="en-US" sz="5400" b="0" i="1" smtClean="0">
                            <a:latin typeface="Cambria Math" panose="02040503050406030204" pitchFamily="18" charset="0"/>
                          </a:rPr>
                          <m:t>2</m:t>
                        </m:r>
                      </m:sup>
                    </m:sSup>
                  </m:oMath>
                </a14:m>
                <a:r>
                  <a:rPr lang="en-CA" sz="5400" dirty="0">
                    <a:solidFill>
                      <a:srgbClr val="7030A0"/>
                    </a:solidFill>
                  </a:rPr>
                  <a:t> </a:t>
                </a:r>
              </a:p>
            </p:txBody>
          </p:sp>
        </mc:Choice>
        <mc:Fallback xmlns="">
          <p:sp>
            <p:nvSpPr>
              <p:cNvPr id="19" name="TextBox 18">
                <a:extLst>
                  <a:ext uri="{FF2B5EF4-FFF2-40B4-BE49-F238E27FC236}">
                    <a16:creationId xmlns:a16="http://schemas.microsoft.com/office/drawing/2014/main" id="{D0EE6BAB-53C5-463B-B7F0-C62BDAD29F94}"/>
                  </a:ext>
                </a:extLst>
              </p:cNvPr>
              <p:cNvSpPr txBox="1">
                <a:spLocks noRot="1" noChangeAspect="1" noMove="1" noResize="1" noEditPoints="1" noAdjustHandles="1" noChangeArrowheads="1" noChangeShapeType="1" noTextEdit="1"/>
              </p:cNvSpPr>
              <p:nvPr/>
            </p:nvSpPr>
            <p:spPr>
              <a:xfrm>
                <a:off x="8678196" y="6087070"/>
                <a:ext cx="3264311" cy="923330"/>
              </a:xfrm>
              <a:prstGeom prst="rect">
                <a:avLst/>
              </a:prstGeom>
              <a:blipFill>
                <a:blip r:embed="rId5"/>
                <a:stretch>
                  <a:fillRect/>
                </a:stretch>
              </a:blipFill>
              <a:effectLst>
                <a:softEdge rad="127000"/>
              </a:effectLst>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4616799A-0253-45CD-A6A9-1FEC376B1E6B}"/>
                  </a:ext>
                </a:extLst>
              </p:cNvPr>
              <p:cNvSpPr txBox="1"/>
              <p:nvPr/>
            </p:nvSpPr>
            <p:spPr>
              <a:xfrm>
                <a:off x="3505200" y="4940000"/>
                <a:ext cx="1962150" cy="728982"/>
              </a:xfrm>
              <a:prstGeom prst="rect">
                <a:avLst/>
              </a:prstGeom>
              <a:noFill/>
              <a:ln w="38100">
                <a:solidFill>
                  <a:schemeClr val="tx1"/>
                </a:solidFill>
              </a:ln>
              <a:effectLst/>
            </p:spPr>
            <p:txBody>
              <a:bodyPr wrap="square" rtlCol="0">
                <a:spAutoFit/>
              </a:bodyPr>
              <a:lstStyle/>
              <a:p>
                <a:pPr algn="ctr"/>
                <a14:m>
                  <m:oMath xmlns:m="http://schemas.openxmlformats.org/officeDocument/2006/math">
                    <m:r>
                      <a:rPr lang="en-US" sz="2800" b="0" i="1" smtClean="0">
                        <a:latin typeface="Cambria Math" panose="02040503050406030204" pitchFamily="18" charset="0"/>
                      </a:rPr>
                      <m:t>𝛾</m:t>
                    </m:r>
                    <m:r>
                      <a:rPr lang="en-US" sz="2800" b="0" i="1" smtClean="0">
                        <a:latin typeface="Cambria Math" panose="02040503050406030204" pitchFamily="18" charset="0"/>
                      </a:rPr>
                      <m:t>=</m:t>
                    </m:r>
                    <m:f>
                      <m:fPr>
                        <m:ctrlPr>
                          <a:rPr lang="en-US" sz="2800" b="0" i="1" smtClean="0">
                            <a:latin typeface="Cambria Math" panose="02040503050406030204" pitchFamily="18" charset="0"/>
                          </a:rPr>
                        </m:ctrlPr>
                      </m:fPr>
                      <m:num>
                        <m:r>
                          <a:rPr lang="en-US" sz="2800" b="0" i="1" smtClean="0">
                            <a:latin typeface="Cambria Math" panose="02040503050406030204" pitchFamily="18" charset="0"/>
                          </a:rPr>
                          <m:t>2</m:t>
                        </m:r>
                      </m:num>
                      <m:den>
                        <m:rad>
                          <m:radPr>
                            <m:degHide m:val="on"/>
                            <m:ctrlPr>
                              <a:rPr lang="en-US" sz="2800" b="0" i="1" smtClean="0">
                                <a:latin typeface="Cambria Math" panose="02040503050406030204" pitchFamily="18" charset="0"/>
                              </a:rPr>
                            </m:ctrlPr>
                          </m:radPr>
                          <m:deg/>
                          <m:e>
                            <m:r>
                              <a:rPr lang="en-US" sz="2800" b="0" i="1" smtClean="0">
                                <a:latin typeface="Cambria Math" panose="02040503050406030204" pitchFamily="18" charset="0"/>
                              </a:rPr>
                              <m:t>3</m:t>
                            </m:r>
                          </m:e>
                        </m:rad>
                      </m:den>
                    </m:f>
                    <m:r>
                      <a:rPr lang="en-US" sz="2800" b="0" i="1" smtClean="0">
                        <a:latin typeface="Cambria Math" panose="02040503050406030204" pitchFamily="18" charset="0"/>
                      </a:rPr>
                      <m:t>&gt;1</m:t>
                    </m:r>
                  </m:oMath>
                </a14:m>
                <a:r>
                  <a:rPr lang="en-CA" sz="2800" dirty="0">
                    <a:solidFill>
                      <a:srgbClr val="7030A0"/>
                    </a:solidFill>
                  </a:rPr>
                  <a:t> </a:t>
                </a:r>
              </a:p>
            </p:txBody>
          </p:sp>
        </mc:Choice>
        <mc:Fallback xmlns="">
          <p:sp>
            <p:nvSpPr>
              <p:cNvPr id="23" name="TextBox 22">
                <a:extLst>
                  <a:ext uri="{FF2B5EF4-FFF2-40B4-BE49-F238E27FC236}">
                    <a16:creationId xmlns:a16="http://schemas.microsoft.com/office/drawing/2014/main" id="{4616799A-0253-45CD-A6A9-1FEC376B1E6B}"/>
                  </a:ext>
                </a:extLst>
              </p:cNvPr>
              <p:cNvSpPr txBox="1">
                <a:spLocks noRot="1" noChangeAspect="1" noMove="1" noResize="1" noEditPoints="1" noAdjustHandles="1" noChangeArrowheads="1" noChangeShapeType="1" noTextEdit="1"/>
              </p:cNvSpPr>
              <p:nvPr/>
            </p:nvSpPr>
            <p:spPr>
              <a:xfrm>
                <a:off x="3505200" y="4940000"/>
                <a:ext cx="1962150" cy="728982"/>
              </a:xfrm>
              <a:prstGeom prst="rect">
                <a:avLst/>
              </a:prstGeom>
              <a:blipFill>
                <a:blip r:embed="rId6"/>
                <a:stretch>
                  <a:fillRect/>
                </a:stretch>
              </a:blipFill>
              <a:ln w="38100">
                <a:solidFill>
                  <a:schemeClr val="tx1"/>
                </a:solidFill>
              </a:ln>
              <a:effectLst/>
            </p:spPr>
            <p:txBody>
              <a:bodyPr/>
              <a:lstStyle/>
              <a:p>
                <a:r>
                  <a:rPr lang="en-CA">
                    <a:noFill/>
                  </a:rPr>
                  <a:t> </a:t>
                </a:r>
              </a:p>
            </p:txBody>
          </p:sp>
        </mc:Fallback>
      </mc:AlternateContent>
      <p:grpSp>
        <p:nvGrpSpPr>
          <p:cNvPr id="3" name="Group 2">
            <a:extLst>
              <a:ext uri="{FF2B5EF4-FFF2-40B4-BE49-F238E27FC236}">
                <a16:creationId xmlns:a16="http://schemas.microsoft.com/office/drawing/2014/main" id="{735FA8C8-6516-46FC-B818-23FE8140D263}"/>
              </a:ext>
            </a:extLst>
          </p:cNvPr>
          <p:cNvGrpSpPr/>
          <p:nvPr/>
        </p:nvGrpSpPr>
        <p:grpSpPr>
          <a:xfrm>
            <a:off x="174521" y="173340"/>
            <a:ext cx="5883379" cy="2793007"/>
            <a:chOff x="536471" y="1449690"/>
            <a:chExt cx="5883379" cy="2793007"/>
          </a:xfrm>
        </p:grpSpPr>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E23DFB3-8479-4094-98C0-5B241B30D0F4}"/>
                    </a:ext>
                  </a:extLst>
                </p:cNvPr>
                <p:cNvSpPr txBox="1"/>
                <p:nvPr/>
              </p:nvSpPr>
              <p:spPr>
                <a:xfrm>
                  <a:off x="536471" y="2218040"/>
                  <a:ext cx="5883379" cy="2024657"/>
                </a:xfrm>
                <a:prstGeom prst="rect">
                  <a:avLst/>
                </a:prstGeom>
                <a:noFill/>
                <a:ln w="38100">
                  <a:solidFill>
                    <a:schemeClr val="tx1"/>
                  </a:solidFill>
                </a:ln>
                <a:effectLst/>
              </p:spPr>
              <p:txBody>
                <a:bodyPr wrap="square" rtlCol="0">
                  <a:spAutoFit/>
                </a:bodyPr>
                <a:lstStyle/>
                <a:p>
                  <a:pPr/>
                  <a14:m>
                    <m:oMathPara xmlns:m="http://schemas.openxmlformats.org/officeDocument/2006/math">
                      <m:oMathParaPr>
                        <m:jc m:val="left"/>
                      </m:oMathParaPr>
                      <m:oMath xmlns:m="http://schemas.openxmlformats.org/officeDocument/2006/math">
                        <m:acc>
                          <m:accPr>
                            <m:chr m:val="⃗"/>
                            <m:ctrlPr>
                              <a:rPr lang="en-US" sz="5400" i="1" smtClean="0">
                                <a:solidFill>
                                  <a:srgbClr val="7030A0"/>
                                </a:solidFill>
                                <a:latin typeface="Cambria Math" panose="02040503050406030204" pitchFamily="18" charset="0"/>
                              </a:rPr>
                            </m:ctrlPr>
                          </m:accPr>
                          <m:e>
                            <m:r>
                              <a:rPr lang="en-US" sz="5400" b="0" i="1" smtClean="0">
                                <a:solidFill>
                                  <a:srgbClr val="7030A0"/>
                                </a:solidFill>
                                <a:latin typeface="Cambria Math" panose="02040503050406030204" pitchFamily="18" charset="0"/>
                              </a:rPr>
                              <m:t>𝑃</m:t>
                            </m:r>
                          </m:e>
                        </m:acc>
                        <m:r>
                          <a:rPr lang="en-US" sz="5400" i="1">
                            <a:latin typeface="Cambria Math" panose="02040503050406030204" pitchFamily="18" charset="0"/>
                          </a:rPr>
                          <m:t>=</m:t>
                        </m:r>
                        <m:r>
                          <a:rPr lang="en-US" sz="5400" b="0" i="1" smtClean="0">
                            <a:latin typeface="Cambria Math" panose="02040503050406030204" pitchFamily="18" charset="0"/>
                          </a:rPr>
                          <m:t>  </m:t>
                        </m:r>
                        <m:sSup>
                          <m:sSupPr>
                            <m:ctrlPr>
                              <a:rPr lang="en-US" sz="5400" b="0" i="1" smtClean="0">
                                <a:solidFill>
                                  <a:srgbClr val="0070C0"/>
                                </a:solidFill>
                                <a:latin typeface="Cambria Math" panose="02040503050406030204" pitchFamily="18" charset="0"/>
                              </a:rPr>
                            </m:ctrlPr>
                          </m:sSupPr>
                          <m:e>
                            <m:r>
                              <a:rPr lang="en-US" sz="5400" b="0" i="1" smtClean="0">
                                <a:solidFill>
                                  <a:srgbClr val="0070C0"/>
                                </a:solidFill>
                                <a:latin typeface="Cambria Math" panose="02040503050406030204" pitchFamily="18" charset="0"/>
                              </a:rPr>
                              <m:t>𝑃</m:t>
                            </m:r>
                          </m:e>
                          <m:sup>
                            <m:r>
                              <a:rPr lang="en-US" sz="5400" b="0" i="1" smtClean="0">
                                <a:solidFill>
                                  <a:srgbClr val="0070C0"/>
                                </a:solidFill>
                                <a:latin typeface="Cambria Math" panose="02040503050406030204" pitchFamily="18" charset="0"/>
                              </a:rPr>
                              <m:t>𝑡</m:t>
                            </m:r>
                          </m:sup>
                        </m:sSup>
                        <m:r>
                          <a:rPr lang="en-US" sz="5400" b="0" i="1" smtClean="0">
                            <a:solidFill>
                              <a:srgbClr val="0070C0"/>
                            </a:solidFill>
                            <a:latin typeface="Cambria Math" panose="02040503050406030204" pitchFamily="18" charset="0"/>
                          </a:rPr>
                          <m:t>  </m:t>
                        </m:r>
                        <m:acc>
                          <m:accPr>
                            <m:chr m:val="⃗"/>
                            <m:ctrlPr>
                              <a:rPr lang="en-US" sz="5400" i="1">
                                <a:solidFill>
                                  <a:srgbClr val="002060"/>
                                </a:solidFill>
                                <a:latin typeface="Cambria Math" panose="02040503050406030204" pitchFamily="18" charset="0"/>
                              </a:rPr>
                            </m:ctrlPr>
                          </m:accPr>
                          <m:e>
                            <m:sSub>
                              <m:sSubPr>
                                <m:ctrlPr>
                                  <a:rPr lang="en-US" sz="5400" i="1">
                                    <a:solidFill>
                                      <a:srgbClr val="002060"/>
                                    </a:solidFill>
                                    <a:latin typeface="Cambria Math" panose="02040503050406030204" pitchFamily="18" charset="0"/>
                                  </a:rPr>
                                </m:ctrlPr>
                              </m:sSubPr>
                              <m:e>
                                <m:r>
                                  <a:rPr lang="en-US" sz="5400" i="1">
                                    <a:solidFill>
                                      <a:srgbClr val="002060"/>
                                    </a:solidFill>
                                    <a:latin typeface="Cambria Math" panose="02040503050406030204" pitchFamily="18" charset="0"/>
                                  </a:rPr>
                                  <m:t>𝑒</m:t>
                                </m:r>
                              </m:e>
                              <m:sub>
                                <m:r>
                                  <a:rPr lang="en-US" sz="5400" i="1">
                                    <a:solidFill>
                                      <a:srgbClr val="002060"/>
                                    </a:solidFill>
                                    <a:latin typeface="Cambria Math" panose="02040503050406030204" pitchFamily="18" charset="0"/>
                                  </a:rPr>
                                  <m:t>𝑡</m:t>
                                </m:r>
                              </m:sub>
                            </m:sSub>
                          </m:e>
                        </m:acc>
                        <m:r>
                          <a:rPr lang="en-US" sz="5400" i="1">
                            <a:latin typeface="Cambria Math" panose="02040503050406030204" pitchFamily="18" charset="0"/>
                          </a:rPr>
                          <m:t>+</m:t>
                        </m:r>
                        <m:sSup>
                          <m:sSupPr>
                            <m:ctrlPr>
                              <a:rPr lang="en-US" sz="5400" b="0" i="1" smtClean="0">
                                <a:solidFill>
                                  <a:srgbClr val="0070C0"/>
                                </a:solidFill>
                                <a:latin typeface="Cambria Math" panose="02040503050406030204" pitchFamily="18" charset="0"/>
                              </a:rPr>
                            </m:ctrlPr>
                          </m:sSupPr>
                          <m:e>
                            <m:r>
                              <a:rPr lang="en-US" sz="5400" b="0" i="1" smtClean="0">
                                <a:solidFill>
                                  <a:srgbClr val="0070C0"/>
                                </a:solidFill>
                                <a:latin typeface="Cambria Math" panose="02040503050406030204" pitchFamily="18" charset="0"/>
                              </a:rPr>
                              <m:t>𝑃</m:t>
                            </m:r>
                          </m:e>
                          <m:sup>
                            <m:r>
                              <a:rPr lang="en-US" sz="5400" b="0" i="1" smtClean="0">
                                <a:solidFill>
                                  <a:srgbClr val="0070C0"/>
                                </a:solidFill>
                                <a:latin typeface="Cambria Math" panose="02040503050406030204" pitchFamily="18" charset="0"/>
                              </a:rPr>
                              <m:t>𝑥</m:t>
                            </m:r>
                          </m:sup>
                        </m:sSup>
                        <m:acc>
                          <m:accPr>
                            <m:chr m:val="⃗"/>
                            <m:ctrlPr>
                              <a:rPr lang="en-US" sz="5400" i="1">
                                <a:solidFill>
                                  <a:srgbClr val="002060"/>
                                </a:solidFill>
                                <a:latin typeface="Cambria Math" panose="02040503050406030204" pitchFamily="18" charset="0"/>
                              </a:rPr>
                            </m:ctrlPr>
                          </m:accPr>
                          <m:e>
                            <m:sSub>
                              <m:sSubPr>
                                <m:ctrlPr>
                                  <a:rPr lang="en-US" sz="5400" i="1">
                                    <a:solidFill>
                                      <a:srgbClr val="002060"/>
                                    </a:solidFill>
                                    <a:latin typeface="Cambria Math" panose="02040503050406030204" pitchFamily="18" charset="0"/>
                                  </a:rPr>
                                </m:ctrlPr>
                              </m:sSubPr>
                              <m:e>
                                <m:r>
                                  <a:rPr lang="en-US" sz="5400" i="1">
                                    <a:solidFill>
                                      <a:srgbClr val="002060"/>
                                    </a:solidFill>
                                    <a:latin typeface="Cambria Math" panose="02040503050406030204" pitchFamily="18" charset="0"/>
                                  </a:rPr>
                                  <m:t>𝑒</m:t>
                                </m:r>
                              </m:e>
                              <m:sub>
                                <m:r>
                                  <a:rPr lang="en-US" sz="5400" i="1">
                                    <a:solidFill>
                                      <a:srgbClr val="002060"/>
                                    </a:solidFill>
                                    <a:latin typeface="Cambria Math" panose="02040503050406030204" pitchFamily="18" charset="0"/>
                                  </a:rPr>
                                  <m:t>𝑥</m:t>
                                </m:r>
                              </m:sub>
                            </m:sSub>
                          </m:e>
                        </m:acc>
                      </m:oMath>
                    </m:oMathPara>
                  </a14:m>
                  <a:endParaRPr lang="en-US" sz="5400" i="1" dirty="0">
                    <a:solidFill>
                      <a:srgbClr val="002060"/>
                    </a:solidFill>
                    <a:latin typeface="Cambria Math" panose="02040503050406030204" pitchFamily="18" charset="0"/>
                  </a:endParaRPr>
                </a:p>
                <a:p>
                  <a14:m>
                    <m:oMath xmlns:m="http://schemas.openxmlformats.org/officeDocument/2006/math">
                      <m:acc>
                        <m:accPr>
                          <m:chr m:val="⃗"/>
                          <m:ctrlPr>
                            <a:rPr lang="en-US" sz="4400" i="1">
                              <a:solidFill>
                                <a:srgbClr val="7030A0"/>
                              </a:solidFill>
                              <a:latin typeface="Cambria Math" panose="02040503050406030204" pitchFamily="18" charset="0"/>
                            </a:rPr>
                          </m:ctrlPr>
                        </m:accPr>
                        <m:e>
                          <m:r>
                            <a:rPr lang="en-US" sz="4400" i="1">
                              <a:solidFill>
                                <a:srgbClr val="7030A0"/>
                              </a:solidFill>
                              <a:latin typeface="Cambria Math" panose="02040503050406030204" pitchFamily="18" charset="0"/>
                            </a:rPr>
                            <m:t>𝑃</m:t>
                          </m:r>
                        </m:e>
                      </m:acc>
                      <m:r>
                        <a:rPr lang="en-US" sz="4400" i="1">
                          <a:latin typeface="Cambria Math" panose="02040503050406030204" pitchFamily="18" charset="0"/>
                        </a:rPr>
                        <m:t>=</m:t>
                      </m:r>
                      <m:f>
                        <m:fPr>
                          <m:ctrlPr>
                            <a:rPr lang="en-US" sz="4400" i="1">
                              <a:latin typeface="Cambria Math" panose="02040503050406030204" pitchFamily="18" charset="0"/>
                            </a:rPr>
                          </m:ctrlPr>
                        </m:fPr>
                        <m:num>
                          <m:r>
                            <a:rPr lang="en-US" sz="4400" i="1">
                              <a:latin typeface="Cambria Math" panose="02040503050406030204" pitchFamily="18" charset="0"/>
                            </a:rPr>
                            <m:t>2</m:t>
                          </m:r>
                        </m:num>
                        <m:den>
                          <m:rad>
                            <m:radPr>
                              <m:degHide m:val="on"/>
                              <m:ctrlPr>
                                <a:rPr lang="en-US" sz="4400" i="1">
                                  <a:latin typeface="Cambria Math" panose="02040503050406030204" pitchFamily="18" charset="0"/>
                                </a:rPr>
                              </m:ctrlPr>
                            </m:radPr>
                            <m:deg/>
                            <m:e>
                              <m:r>
                                <a:rPr lang="en-US" sz="4400" i="1">
                                  <a:latin typeface="Cambria Math" panose="02040503050406030204" pitchFamily="18" charset="0"/>
                                </a:rPr>
                                <m:t>3</m:t>
                              </m:r>
                            </m:e>
                          </m:rad>
                        </m:den>
                      </m:f>
                      <m:r>
                        <a:rPr lang="en-US" sz="4400" b="0" i="1" smtClean="0">
                          <a:latin typeface="Cambria Math" panose="02040503050406030204" pitchFamily="18" charset="0"/>
                        </a:rPr>
                        <m:t>𝑚</m:t>
                      </m:r>
                      <m:r>
                        <a:rPr lang="en-US" sz="4400" i="1">
                          <a:latin typeface="Cambria Math" panose="02040503050406030204" pitchFamily="18" charset="0"/>
                        </a:rPr>
                        <m:t>𝑐</m:t>
                      </m:r>
                      <m:acc>
                        <m:accPr>
                          <m:chr m:val="⃗"/>
                          <m:ctrlPr>
                            <a:rPr lang="en-US" sz="4400" i="1">
                              <a:solidFill>
                                <a:srgbClr val="002060"/>
                              </a:solidFill>
                              <a:latin typeface="Cambria Math" panose="02040503050406030204" pitchFamily="18" charset="0"/>
                            </a:rPr>
                          </m:ctrlPr>
                        </m:accPr>
                        <m:e>
                          <m:sSub>
                            <m:sSubPr>
                              <m:ctrlPr>
                                <a:rPr lang="en-US" sz="4400" i="1">
                                  <a:solidFill>
                                    <a:srgbClr val="002060"/>
                                  </a:solidFill>
                                  <a:latin typeface="Cambria Math" panose="02040503050406030204" pitchFamily="18" charset="0"/>
                                </a:rPr>
                              </m:ctrlPr>
                            </m:sSubPr>
                            <m:e>
                              <m:r>
                                <a:rPr lang="en-US" sz="4400" i="1">
                                  <a:solidFill>
                                    <a:srgbClr val="002060"/>
                                  </a:solidFill>
                                  <a:latin typeface="Cambria Math" panose="02040503050406030204" pitchFamily="18" charset="0"/>
                                </a:rPr>
                                <m:t>𝑒</m:t>
                              </m:r>
                            </m:e>
                            <m:sub>
                              <m:r>
                                <a:rPr lang="en-US" sz="4400" i="1">
                                  <a:solidFill>
                                    <a:srgbClr val="002060"/>
                                  </a:solidFill>
                                  <a:latin typeface="Cambria Math" panose="02040503050406030204" pitchFamily="18" charset="0"/>
                                </a:rPr>
                                <m:t>𝑡</m:t>
                              </m:r>
                            </m:sub>
                          </m:sSub>
                        </m:e>
                      </m:acc>
                      <m:r>
                        <a:rPr lang="en-US" sz="4400" i="1">
                          <a:latin typeface="Cambria Math" panose="02040503050406030204" pitchFamily="18" charset="0"/>
                        </a:rPr>
                        <m:t>+</m:t>
                      </m:r>
                      <m:f>
                        <m:fPr>
                          <m:ctrlPr>
                            <a:rPr lang="en-US" sz="4400" i="1">
                              <a:latin typeface="Cambria Math" panose="02040503050406030204" pitchFamily="18" charset="0"/>
                            </a:rPr>
                          </m:ctrlPr>
                        </m:fPr>
                        <m:num>
                          <m:r>
                            <a:rPr lang="en-US" sz="4400" i="1">
                              <a:latin typeface="Cambria Math" panose="02040503050406030204" pitchFamily="18" charset="0"/>
                            </a:rPr>
                            <m:t>1</m:t>
                          </m:r>
                        </m:num>
                        <m:den>
                          <m:rad>
                            <m:radPr>
                              <m:degHide m:val="on"/>
                              <m:ctrlPr>
                                <a:rPr lang="en-US" sz="4400" i="1">
                                  <a:latin typeface="Cambria Math" panose="02040503050406030204" pitchFamily="18" charset="0"/>
                                </a:rPr>
                              </m:ctrlPr>
                            </m:radPr>
                            <m:deg/>
                            <m:e>
                              <m:r>
                                <a:rPr lang="en-US" sz="4400" i="1">
                                  <a:latin typeface="Cambria Math" panose="02040503050406030204" pitchFamily="18" charset="0"/>
                                </a:rPr>
                                <m:t>3</m:t>
                              </m:r>
                            </m:e>
                          </m:rad>
                        </m:den>
                      </m:f>
                      <m:r>
                        <a:rPr lang="en-US" sz="4400" b="0" i="1" smtClean="0">
                          <a:latin typeface="Cambria Math" panose="02040503050406030204" pitchFamily="18" charset="0"/>
                        </a:rPr>
                        <m:t>𝑚</m:t>
                      </m:r>
                      <m:r>
                        <a:rPr lang="en-US" sz="4400" i="1">
                          <a:latin typeface="Cambria Math" panose="02040503050406030204" pitchFamily="18" charset="0"/>
                        </a:rPr>
                        <m:t>𝑐</m:t>
                      </m:r>
                      <m:acc>
                        <m:accPr>
                          <m:chr m:val="⃗"/>
                          <m:ctrlPr>
                            <a:rPr lang="en-US" sz="4400" i="1">
                              <a:solidFill>
                                <a:srgbClr val="002060"/>
                              </a:solidFill>
                              <a:latin typeface="Cambria Math" panose="02040503050406030204" pitchFamily="18" charset="0"/>
                            </a:rPr>
                          </m:ctrlPr>
                        </m:accPr>
                        <m:e>
                          <m:sSub>
                            <m:sSubPr>
                              <m:ctrlPr>
                                <a:rPr lang="en-US" sz="4400" i="1">
                                  <a:solidFill>
                                    <a:srgbClr val="002060"/>
                                  </a:solidFill>
                                  <a:latin typeface="Cambria Math" panose="02040503050406030204" pitchFamily="18" charset="0"/>
                                </a:rPr>
                              </m:ctrlPr>
                            </m:sSubPr>
                            <m:e>
                              <m:r>
                                <a:rPr lang="en-US" sz="4400" i="1">
                                  <a:solidFill>
                                    <a:srgbClr val="002060"/>
                                  </a:solidFill>
                                  <a:latin typeface="Cambria Math" panose="02040503050406030204" pitchFamily="18" charset="0"/>
                                </a:rPr>
                                <m:t>𝑒</m:t>
                              </m:r>
                            </m:e>
                            <m:sub>
                              <m:r>
                                <a:rPr lang="en-US" sz="4400" i="1">
                                  <a:solidFill>
                                    <a:srgbClr val="002060"/>
                                  </a:solidFill>
                                  <a:latin typeface="Cambria Math" panose="02040503050406030204" pitchFamily="18" charset="0"/>
                                </a:rPr>
                                <m:t>𝑥</m:t>
                              </m:r>
                            </m:sub>
                          </m:sSub>
                        </m:e>
                      </m:acc>
                    </m:oMath>
                  </a14:m>
                  <a:r>
                    <a:rPr lang="en-CA" sz="4800" dirty="0">
                      <a:solidFill>
                        <a:srgbClr val="7030A0"/>
                      </a:solidFill>
                    </a:rPr>
                    <a:t> </a:t>
                  </a:r>
                  <a:endParaRPr lang="en-CA" sz="5400" dirty="0">
                    <a:solidFill>
                      <a:srgbClr val="7030A0"/>
                    </a:solidFill>
                  </a:endParaRPr>
                </a:p>
              </p:txBody>
            </p:sp>
          </mc:Choice>
          <mc:Fallback xmlns="">
            <p:sp>
              <p:nvSpPr>
                <p:cNvPr id="7" name="TextBox 6">
                  <a:extLst>
                    <a:ext uri="{FF2B5EF4-FFF2-40B4-BE49-F238E27FC236}">
                      <a16:creationId xmlns:a16="http://schemas.microsoft.com/office/drawing/2014/main" id="{3E23DFB3-8479-4094-98C0-5B241B30D0F4}"/>
                    </a:ext>
                  </a:extLst>
                </p:cNvPr>
                <p:cNvSpPr txBox="1">
                  <a:spLocks noRot="1" noChangeAspect="1" noMove="1" noResize="1" noEditPoints="1" noAdjustHandles="1" noChangeArrowheads="1" noChangeShapeType="1" noTextEdit="1"/>
                </p:cNvSpPr>
                <p:nvPr/>
              </p:nvSpPr>
              <p:spPr>
                <a:xfrm>
                  <a:off x="536471" y="2218040"/>
                  <a:ext cx="5883379" cy="2024657"/>
                </a:xfrm>
                <a:prstGeom prst="rect">
                  <a:avLst/>
                </a:prstGeom>
                <a:blipFill>
                  <a:blip r:embed="rId7"/>
                  <a:stretch>
                    <a:fillRect/>
                  </a:stretch>
                </a:blipFill>
                <a:ln w="38100">
                  <a:solidFill>
                    <a:schemeClr val="tx1"/>
                  </a:solidFill>
                </a:ln>
                <a:effectLst/>
              </p:spPr>
              <p:txBody>
                <a:bodyPr/>
                <a:lstStyle/>
                <a:p>
                  <a:r>
                    <a:rPr lang="en-CA">
                      <a:noFill/>
                    </a:rPr>
                    <a:t> </a:t>
                  </a:r>
                </a:p>
              </p:txBody>
            </p:sp>
          </mc:Fallback>
        </mc:AlternateContent>
        <p:sp>
          <p:nvSpPr>
            <p:cNvPr id="2" name="TextBox 1">
              <a:extLst>
                <a:ext uri="{FF2B5EF4-FFF2-40B4-BE49-F238E27FC236}">
                  <a16:creationId xmlns:a16="http://schemas.microsoft.com/office/drawing/2014/main" id="{CA4E1FA0-2A77-48CF-ABD5-46DF4BAE1595}"/>
                </a:ext>
              </a:extLst>
            </p:cNvPr>
            <p:cNvSpPr txBox="1"/>
            <p:nvPr/>
          </p:nvSpPr>
          <p:spPr>
            <a:xfrm>
              <a:off x="536471" y="1449690"/>
              <a:ext cx="5883379" cy="769441"/>
            </a:xfrm>
            <a:prstGeom prst="rect">
              <a:avLst/>
            </a:prstGeom>
            <a:noFill/>
            <a:ln w="38100">
              <a:solidFill>
                <a:schemeClr val="tx1"/>
              </a:solidFill>
            </a:ln>
            <a:effectLst/>
          </p:spPr>
          <p:txBody>
            <a:bodyPr wrap="square" rtlCol="0">
              <a:spAutoFit/>
            </a:bodyPr>
            <a:lstStyle/>
            <a:p>
              <a:r>
                <a:rPr lang="en-US" sz="4400" dirty="0">
                  <a:solidFill>
                    <a:srgbClr val="002060"/>
                  </a:solidFill>
                </a:rPr>
                <a:t>Car in Einstein’s Frame</a:t>
              </a:r>
              <a:endParaRPr lang="en-CA" sz="4400" dirty="0">
                <a:solidFill>
                  <a:srgbClr val="002060"/>
                </a:solidFill>
              </a:endParaRPr>
            </a:p>
          </p:txBody>
        </p:sp>
      </p:grpSp>
      <p:grpSp>
        <p:nvGrpSpPr>
          <p:cNvPr id="25" name="Group 24">
            <a:extLst>
              <a:ext uri="{FF2B5EF4-FFF2-40B4-BE49-F238E27FC236}">
                <a16:creationId xmlns:a16="http://schemas.microsoft.com/office/drawing/2014/main" id="{3E549EF3-7A8F-431A-93AB-06885465C110}"/>
              </a:ext>
            </a:extLst>
          </p:cNvPr>
          <p:cNvGrpSpPr/>
          <p:nvPr/>
        </p:nvGrpSpPr>
        <p:grpSpPr>
          <a:xfrm>
            <a:off x="6556271" y="173340"/>
            <a:ext cx="5483329" cy="2635592"/>
            <a:chOff x="536471" y="1449690"/>
            <a:chExt cx="5883379" cy="2635592"/>
          </a:xfrm>
        </p:grpSpPr>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C7773B1E-077A-4105-8E87-7D5F77CA535E}"/>
                    </a:ext>
                  </a:extLst>
                </p:cNvPr>
                <p:cNvSpPr txBox="1"/>
                <p:nvPr/>
              </p:nvSpPr>
              <p:spPr>
                <a:xfrm>
                  <a:off x="536471" y="2218040"/>
                  <a:ext cx="5883379" cy="1867242"/>
                </a:xfrm>
                <a:prstGeom prst="rect">
                  <a:avLst/>
                </a:prstGeom>
                <a:noFill/>
                <a:ln w="38100">
                  <a:solidFill>
                    <a:schemeClr val="tx1"/>
                  </a:solidFill>
                </a:ln>
                <a:effectLst/>
              </p:spPr>
              <p:txBody>
                <a:bodyPr wrap="square" rtlCol="0">
                  <a:spAutoFit/>
                </a:bodyPr>
                <a:lstStyle/>
                <a:p>
                  <a:pPr/>
                  <a14:m>
                    <m:oMathPara xmlns:m="http://schemas.openxmlformats.org/officeDocument/2006/math">
                      <m:oMathParaPr>
                        <m:jc m:val="left"/>
                      </m:oMathParaPr>
                      <m:oMath xmlns:m="http://schemas.openxmlformats.org/officeDocument/2006/math">
                        <m:acc>
                          <m:accPr>
                            <m:chr m:val="⃗"/>
                            <m:ctrlPr>
                              <a:rPr lang="en-US" sz="5400" i="1" smtClean="0">
                                <a:solidFill>
                                  <a:srgbClr val="7030A0"/>
                                </a:solidFill>
                                <a:latin typeface="Cambria Math" panose="02040503050406030204" pitchFamily="18" charset="0"/>
                              </a:rPr>
                            </m:ctrlPr>
                          </m:accPr>
                          <m:e>
                            <m:r>
                              <a:rPr lang="en-US" sz="5400" b="0" i="1" smtClean="0">
                                <a:solidFill>
                                  <a:srgbClr val="7030A0"/>
                                </a:solidFill>
                                <a:latin typeface="Cambria Math" panose="02040503050406030204" pitchFamily="18" charset="0"/>
                              </a:rPr>
                              <m:t>𝑃</m:t>
                            </m:r>
                          </m:e>
                        </m:acc>
                        <m:r>
                          <a:rPr lang="en-US" sz="5400" i="1">
                            <a:latin typeface="Cambria Math" panose="02040503050406030204" pitchFamily="18" charset="0"/>
                          </a:rPr>
                          <m:t>=</m:t>
                        </m:r>
                        <m:acc>
                          <m:accPr>
                            <m:chr m:val="̃"/>
                            <m:ctrlPr>
                              <a:rPr lang="en-US" sz="5400" i="1">
                                <a:solidFill>
                                  <a:srgbClr val="FF0000"/>
                                </a:solidFill>
                                <a:latin typeface="Cambria Math" panose="02040503050406030204" pitchFamily="18" charset="0"/>
                              </a:rPr>
                            </m:ctrlPr>
                          </m:accPr>
                          <m:e>
                            <m:sSup>
                              <m:sSupPr>
                                <m:ctrlPr>
                                  <a:rPr lang="en-US" sz="5400" i="1">
                                    <a:solidFill>
                                      <a:srgbClr val="FF0000"/>
                                    </a:solidFill>
                                    <a:latin typeface="Cambria Math" panose="02040503050406030204" pitchFamily="18" charset="0"/>
                                  </a:rPr>
                                </m:ctrlPr>
                              </m:sSupPr>
                              <m:e>
                                <m:r>
                                  <a:rPr lang="en-US" sz="5400" i="1">
                                    <a:solidFill>
                                      <a:srgbClr val="FF0000"/>
                                    </a:solidFill>
                                    <a:latin typeface="Cambria Math" panose="02040503050406030204" pitchFamily="18" charset="0"/>
                                  </a:rPr>
                                  <m:t>𝑃</m:t>
                                </m:r>
                              </m:e>
                              <m:sup>
                                <m:r>
                                  <a:rPr lang="en-US" sz="5400" i="1">
                                    <a:solidFill>
                                      <a:srgbClr val="FF0000"/>
                                    </a:solidFill>
                                    <a:latin typeface="Cambria Math" panose="02040503050406030204" pitchFamily="18" charset="0"/>
                                  </a:rPr>
                                  <m:t>𝑡</m:t>
                                </m:r>
                              </m:sup>
                            </m:sSup>
                          </m:e>
                        </m:acc>
                        <m:r>
                          <a:rPr lang="en-US" sz="5400" i="1">
                            <a:solidFill>
                              <a:srgbClr val="FF0000"/>
                            </a:solidFill>
                            <a:latin typeface="Cambria Math" panose="02040503050406030204" pitchFamily="18" charset="0"/>
                          </a:rPr>
                          <m:t> </m:t>
                        </m:r>
                        <m:acc>
                          <m:accPr>
                            <m:chr m:val="̃"/>
                            <m:ctrlPr>
                              <a:rPr lang="en-US" sz="5400" i="1">
                                <a:solidFill>
                                  <a:srgbClr val="C00000"/>
                                </a:solidFill>
                                <a:latin typeface="Cambria Math" panose="02040503050406030204" pitchFamily="18" charset="0"/>
                              </a:rPr>
                            </m:ctrlPr>
                          </m:accPr>
                          <m:e>
                            <m:acc>
                              <m:accPr>
                                <m:chr m:val="⃗"/>
                                <m:ctrlPr>
                                  <a:rPr lang="en-US" sz="5400" i="1">
                                    <a:solidFill>
                                      <a:srgbClr val="C00000"/>
                                    </a:solidFill>
                                    <a:latin typeface="Cambria Math" panose="02040503050406030204" pitchFamily="18" charset="0"/>
                                  </a:rPr>
                                </m:ctrlPr>
                              </m:accPr>
                              <m:e>
                                <m:sSub>
                                  <m:sSubPr>
                                    <m:ctrlPr>
                                      <a:rPr lang="en-US" sz="5400" i="1">
                                        <a:solidFill>
                                          <a:srgbClr val="C00000"/>
                                        </a:solidFill>
                                        <a:latin typeface="Cambria Math" panose="02040503050406030204" pitchFamily="18" charset="0"/>
                                      </a:rPr>
                                    </m:ctrlPr>
                                  </m:sSubPr>
                                  <m:e>
                                    <m:r>
                                      <a:rPr lang="en-US" sz="5400" i="1">
                                        <a:solidFill>
                                          <a:srgbClr val="C00000"/>
                                        </a:solidFill>
                                        <a:latin typeface="Cambria Math" panose="02040503050406030204" pitchFamily="18" charset="0"/>
                                      </a:rPr>
                                      <m:t>𝑒</m:t>
                                    </m:r>
                                  </m:e>
                                  <m:sub>
                                    <m:r>
                                      <a:rPr lang="en-US" sz="5400" i="1">
                                        <a:solidFill>
                                          <a:srgbClr val="C00000"/>
                                        </a:solidFill>
                                        <a:latin typeface="Cambria Math" panose="02040503050406030204" pitchFamily="18" charset="0"/>
                                      </a:rPr>
                                      <m:t>𝑡</m:t>
                                    </m:r>
                                  </m:sub>
                                </m:sSub>
                              </m:e>
                            </m:acc>
                          </m:e>
                        </m:acc>
                        <m:r>
                          <a:rPr lang="en-US" sz="5400" i="1">
                            <a:latin typeface="Cambria Math" panose="02040503050406030204" pitchFamily="18" charset="0"/>
                          </a:rPr>
                          <m:t>+</m:t>
                        </m:r>
                        <m:acc>
                          <m:accPr>
                            <m:chr m:val="̃"/>
                            <m:ctrlPr>
                              <a:rPr lang="en-US" sz="5400" i="1">
                                <a:solidFill>
                                  <a:srgbClr val="FF0000"/>
                                </a:solidFill>
                                <a:latin typeface="Cambria Math" panose="02040503050406030204" pitchFamily="18" charset="0"/>
                              </a:rPr>
                            </m:ctrlPr>
                          </m:accPr>
                          <m:e>
                            <m:sSup>
                              <m:sSupPr>
                                <m:ctrlPr>
                                  <a:rPr lang="en-US" sz="5400" i="1">
                                    <a:solidFill>
                                      <a:srgbClr val="FF0000"/>
                                    </a:solidFill>
                                    <a:latin typeface="Cambria Math" panose="02040503050406030204" pitchFamily="18" charset="0"/>
                                  </a:rPr>
                                </m:ctrlPr>
                              </m:sSupPr>
                              <m:e>
                                <m:r>
                                  <a:rPr lang="en-US" sz="5400" i="1">
                                    <a:solidFill>
                                      <a:srgbClr val="FF0000"/>
                                    </a:solidFill>
                                    <a:latin typeface="Cambria Math" panose="02040503050406030204" pitchFamily="18" charset="0"/>
                                  </a:rPr>
                                  <m:t>𝑃</m:t>
                                </m:r>
                              </m:e>
                              <m:sup>
                                <m:r>
                                  <a:rPr lang="en-US" sz="5400" i="1">
                                    <a:solidFill>
                                      <a:srgbClr val="FF0000"/>
                                    </a:solidFill>
                                    <a:latin typeface="Cambria Math" panose="02040503050406030204" pitchFamily="18" charset="0"/>
                                  </a:rPr>
                                  <m:t>𝑥</m:t>
                                </m:r>
                              </m:sup>
                            </m:sSup>
                          </m:e>
                        </m:acc>
                        <m:r>
                          <a:rPr lang="en-US" sz="5400" i="1">
                            <a:solidFill>
                              <a:srgbClr val="7030A0"/>
                            </a:solidFill>
                            <a:latin typeface="Cambria Math" panose="02040503050406030204" pitchFamily="18" charset="0"/>
                          </a:rPr>
                          <m:t> </m:t>
                        </m:r>
                        <m:acc>
                          <m:accPr>
                            <m:chr m:val="̃"/>
                            <m:ctrlPr>
                              <a:rPr lang="en-US" sz="5400" i="1">
                                <a:solidFill>
                                  <a:srgbClr val="C00000"/>
                                </a:solidFill>
                                <a:latin typeface="Cambria Math" panose="02040503050406030204" pitchFamily="18" charset="0"/>
                              </a:rPr>
                            </m:ctrlPr>
                          </m:accPr>
                          <m:e>
                            <m:acc>
                              <m:accPr>
                                <m:chr m:val="⃗"/>
                                <m:ctrlPr>
                                  <a:rPr lang="en-US" sz="5400" i="1">
                                    <a:solidFill>
                                      <a:srgbClr val="C00000"/>
                                    </a:solidFill>
                                    <a:latin typeface="Cambria Math" panose="02040503050406030204" pitchFamily="18" charset="0"/>
                                  </a:rPr>
                                </m:ctrlPr>
                              </m:accPr>
                              <m:e>
                                <m:sSub>
                                  <m:sSubPr>
                                    <m:ctrlPr>
                                      <a:rPr lang="en-US" sz="5400" i="1">
                                        <a:solidFill>
                                          <a:srgbClr val="C00000"/>
                                        </a:solidFill>
                                        <a:latin typeface="Cambria Math" panose="02040503050406030204" pitchFamily="18" charset="0"/>
                                      </a:rPr>
                                    </m:ctrlPr>
                                  </m:sSubPr>
                                  <m:e>
                                    <m:r>
                                      <a:rPr lang="en-US" sz="5400" i="1">
                                        <a:solidFill>
                                          <a:srgbClr val="C00000"/>
                                        </a:solidFill>
                                        <a:latin typeface="Cambria Math" panose="02040503050406030204" pitchFamily="18" charset="0"/>
                                      </a:rPr>
                                      <m:t>𝑒</m:t>
                                    </m:r>
                                  </m:e>
                                  <m:sub>
                                    <m:r>
                                      <a:rPr lang="en-US" sz="5400" i="1">
                                        <a:solidFill>
                                          <a:srgbClr val="C00000"/>
                                        </a:solidFill>
                                        <a:latin typeface="Cambria Math" panose="02040503050406030204" pitchFamily="18" charset="0"/>
                                      </a:rPr>
                                      <m:t>𝑥</m:t>
                                    </m:r>
                                  </m:sub>
                                </m:sSub>
                              </m:e>
                            </m:acc>
                          </m:e>
                        </m:acc>
                      </m:oMath>
                    </m:oMathPara>
                  </a14:m>
                  <a:endParaRPr lang="en-US" sz="5400" i="1" dirty="0">
                    <a:solidFill>
                      <a:srgbClr val="002060"/>
                    </a:solidFill>
                    <a:latin typeface="Cambria Math" panose="02040503050406030204" pitchFamily="18" charset="0"/>
                  </a:endParaRPr>
                </a:p>
                <a:p>
                  <a:pPr/>
                  <a14:m>
                    <m:oMathPara xmlns:m="http://schemas.openxmlformats.org/officeDocument/2006/math">
                      <m:oMathParaPr>
                        <m:jc m:val="left"/>
                      </m:oMathParaPr>
                      <m:oMath xmlns:m="http://schemas.openxmlformats.org/officeDocument/2006/math">
                        <m:acc>
                          <m:accPr>
                            <m:chr m:val="⃗"/>
                            <m:ctrlPr>
                              <a:rPr lang="en-US" sz="4800" i="1">
                                <a:solidFill>
                                  <a:srgbClr val="7030A0"/>
                                </a:solidFill>
                                <a:latin typeface="Cambria Math" panose="02040503050406030204" pitchFamily="18" charset="0"/>
                              </a:rPr>
                            </m:ctrlPr>
                          </m:accPr>
                          <m:e>
                            <m:r>
                              <a:rPr lang="en-US" sz="4800" i="1">
                                <a:solidFill>
                                  <a:srgbClr val="7030A0"/>
                                </a:solidFill>
                                <a:latin typeface="Cambria Math" panose="02040503050406030204" pitchFamily="18" charset="0"/>
                              </a:rPr>
                              <m:t>𝑃</m:t>
                            </m:r>
                          </m:e>
                        </m:acc>
                        <m:r>
                          <a:rPr lang="en-US" sz="4800" i="1">
                            <a:latin typeface="Cambria Math" panose="02040503050406030204" pitchFamily="18" charset="0"/>
                          </a:rPr>
                          <m:t>=</m:t>
                        </m:r>
                        <m:r>
                          <a:rPr lang="en-US" sz="4800" b="0" i="1" smtClean="0">
                            <a:latin typeface="Cambria Math" panose="02040503050406030204" pitchFamily="18" charset="0"/>
                          </a:rPr>
                          <m:t> </m:t>
                        </m:r>
                        <m:r>
                          <a:rPr lang="en-US" sz="4800" i="1">
                            <a:latin typeface="Cambria Math" panose="02040503050406030204" pitchFamily="18" charset="0"/>
                          </a:rPr>
                          <m:t>𝑚𝑐</m:t>
                        </m:r>
                        <m:r>
                          <a:rPr lang="en-US" sz="4800" i="1">
                            <a:latin typeface="Cambria Math" panose="02040503050406030204" pitchFamily="18" charset="0"/>
                          </a:rPr>
                          <m:t> </m:t>
                        </m:r>
                        <m:acc>
                          <m:accPr>
                            <m:chr m:val="̃"/>
                            <m:ctrlPr>
                              <a:rPr lang="en-US" sz="4800" i="1">
                                <a:solidFill>
                                  <a:srgbClr val="C00000"/>
                                </a:solidFill>
                                <a:latin typeface="Cambria Math" panose="02040503050406030204" pitchFamily="18" charset="0"/>
                              </a:rPr>
                            </m:ctrlPr>
                          </m:accPr>
                          <m:e>
                            <m:acc>
                              <m:accPr>
                                <m:chr m:val="⃗"/>
                                <m:ctrlPr>
                                  <a:rPr lang="en-US" sz="4800" i="1">
                                    <a:solidFill>
                                      <a:srgbClr val="C00000"/>
                                    </a:solidFill>
                                    <a:latin typeface="Cambria Math" panose="02040503050406030204" pitchFamily="18" charset="0"/>
                                  </a:rPr>
                                </m:ctrlPr>
                              </m:accPr>
                              <m:e>
                                <m:sSub>
                                  <m:sSubPr>
                                    <m:ctrlPr>
                                      <a:rPr lang="en-US" sz="4800" i="1">
                                        <a:solidFill>
                                          <a:srgbClr val="C00000"/>
                                        </a:solidFill>
                                        <a:latin typeface="Cambria Math" panose="02040503050406030204" pitchFamily="18" charset="0"/>
                                      </a:rPr>
                                    </m:ctrlPr>
                                  </m:sSubPr>
                                  <m:e>
                                    <m:r>
                                      <a:rPr lang="en-US" sz="4800" i="1">
                                        <a:solidFill>
                                          <a:srgbClr val="C00000"/>
                                        </a:solidFill>
                                        <a:latin typeface="Cambria Math" panose="02040503050406030204" pitchFamily="18" charset="0"/>
                                      </a:rPr>
                                      <m:t>𝑒</m:t>
                                    </m:r>
                                  </m:e>
                                  <m:sub>
                                    <m:r>
                                      <a:rPr lang="en-US" sz="4800" i="1">
                                        <a:solidFill>
                                          <a:srgbClr val="C00000"/>
                                        </a:solidFill>
                                        <a:latin typeface="Cambria Math" panose="02040503050406030204" pitchFamily="18" charset="0"/>
                                      </a:rPr>
                                      <m:t>𝑡</m:t>
                                    </m:r>
                                  </m:sub>
                                </m:sSub>
                              </m:e>
                            </m:acc>
                          </m:e>
                        </m:acc>
                        <m:r>
                          <a:rPr lang="en-US" sz="4800" i="1">
                            <a:solidFill>
                              <a:srgbClr val="C00000"/>
                            </a:solidFill>
                            <a:latin typeface="Cambria Math" panose="02040503050406030204" pitchFamily="18" charset="0"/>
                          </a:rPr>
                          <m:t> </m:t>
                        </m:r>
                        <m:r>
                          <a:rPr lang="en-US" sz="4800" i="1">
                            <a:latin typeface="Cambria Math" panose="02040503050406030204" pitchFamily="18" charset="0"/>
                          </a:rPr>
                          <m:t>+ 0  </m:t>
                        </m:r>
                        <m:r>
                          <a:rPr lang="en-US" sz="4800" i="1">
                            <a:solidFill>
                              <a:srgbClr val="FF0000"/>
                            </a:solidFill>
                            <a:latin typeface="Cambria Math" panose="02040503050406030204" pitchFamily="18" charset="0"/>
                          </a:rPr>
                          <m:t> </m:t>
                        </m:r>
                        <m:acc>
                          <m:accPr>
                            <m:chr m:val="̃"/>
                            <m:ctrlPr>
                              <a:rPr lang="en-US" sz="4800" i="1">
                                <a:solidFill>
                                  <a:srgbClr val="C00000"/>
                                </a:solidFill>
                                <a:latin typeface="Cambria Math" panose="02040503050406030204" pitchFamily="18" charset="0"/>
                              </a:rPr>
                            </m:ctrlPr>
                          </m:accPr>
                          <m:e>
                            <m:acc>
                              <m:accPr>
                                <m:chr m:val="⃗"/>
                                <m:ctrlPr>
                                  <a:rPr lang="en-US" sz="4800" i="1">
                                    <a:solidFill>
                                      <a:srgbClr val="C00000"/>
                                    </a:solidFill>
                                    <a:latin typeface="Cambria Math" panose="02040503050406030204" pitchFamily="18" charset="0"/>
                                  </a:rPr>
                                </m:ctrlPr>
                              </m:accPr>
                              <m:e>
                                <m:sSub>
                                  <m:sSubPr>
                                    <m:ctrlPr>
                                      <a:rPr lang="en-US" sz="4800" i="1">
                                        <a:solidFill>
                                          <a:srgbClr val="C00000"/>
                                        </a:solidFill>
                                        <a:latin typeface="Cambria Math" panose="02040503050406030204" pitchFamily="18" charset="0"/>
                                      </a:rPr>
                                    </m:ctrlPr>
                                  </m:sSubPr>
                                  <m:e>
                                    <m:r>
                                      <a:rPr lang="en-US" sz="4800" i="1">
                                        <a:solidFill>
                                          <a:srgbClr val="C00000"/>
                                        </a:solidFill>
                                        <a:latin typeface="Cambria Math" panose="02040503050406030204" pitchFamily="18" charset="0"/>
                                      </a:rPr>
                                      <m:t>𝑒</m:t>
                                    </m:r>
                                  </m:e>
                                  <m:sub>
                                    <m:r>
                                      <a:rPr lang="en-US" sz="4800" i="1">
                                        <a:solidFill>
                                          <a:srgbClr val="C00000"/>
                                        </a:solidFill>
                                        <a:latin typeface="Cambria Math" panose="02040503050406030204" pitchFamily="18" charset="0"/>
                                      </a:rPr>
                                      <m:t>𝑥</m:t>
                                    </m:r>
                                  </m:sub>
                                </m:sSub>
                              </m:e>
                            </m:acc>
                          </m:e>
                        </m:acc>
                      </m:oMath>
                    </m:oMathPara>
                  </a14:m>
                  <a:endParaRPr lang="en-CA" sz="5400" dirty="0">
                    <a:solidFill>
                      <a:srgbClr val="7030A0"/>
                    </a:solidFill>
                  </a:endParaRPr>
                </a:p>
              </p:txBody>
            </p:sp>
          </mc:Choice>
          <mc:Fallback xmlns="">
            <p:sp>
              <p:nvSpPr>
                <p:cNvPr id="26" name="TextBox 25">
                  <a:extLst>
                    <a:ext uri="{FF2B5EF4-FFF2-40B4-BE49-F238E27FC236}">
                      <a16:creationId xmlns:a16="http://schemas.microsoft.com/office/drawing/2014/main" id="{C7773B1E-077A-4105-8E87-7D5F77CA535E}"/>
                    </a:ext>
                  </a:extLst>
                </p:cNvPr>
                <p:cNvSpPr txBox="1">
                  <a:spLocks noRot="1" noChangeAspect="1" noMove="1" noResize="1" noEditPoints="1" noAdjustHandles="1" noChangeArrowheads="1" noChangeShapeType="1" noTextEdit="1"/>
                </p:cNvSpPr>
                <p:nvPr/>
              </p:nvSpPr>
              <p:spPr>
                <a:xfrm>
                  <a:off x="536471" y="2218040"/>
                  <a:ext cx="5883379" cy="1867242"/>
                </a:xfrm>
                <a:prstGeom prst="rect">
                  <a:avLst/>
                </a:prstGeom>
                <a:blipFill>
                  <a:blip r:embed="rId8"/>
                  <a:stretch>
                    <a:fillRect/>
                  </a:stretch>
                </a:blipFill>
                <a:ln w="38100">
                  <a:solidFill>
                    <a:schemeClr val="tx1"/>
                  </a:solidFill>
                </a:ln>
                <a:effectLst/>
              </p:spPr>
              <p:txBody>
                <a:bodyPr/>
                <a:lstStyle/>
                <a:p>
                  <a:r>
                    <a:rPr lang="en-CA">
                      <a:noFill/>
                    </a:rPr>
                    <a:t> </a:t>
                  </a:r>
                </a:p>
              </p:txBody>
            </p:sp>
          </mc:Fallback>
        </mc:AlternateContent>
        <p:sp>
          <p:nvSpPr>
            <p:cNvPr id="27" name="TextBox 26">
              <a:extLst>
                <a:ext uri="{FF2B5EF4-FFF2-40B4-BE49-F238E27FC236}">
                  <a16:creationId xmlns:a16="http://schemas.microsoft.com/office/drawing/2014/main" id="{355F3759-1447-40B7-8269-C21A6825F25D}"/>
                </a:ext>
              </a:extLst>
            </p:cNvPr>
            <p:cNvSpPr txBox="1"/>
            <p:nvPr/>
          </p:nvSpPr>
          <p:spPr>
            <a:xfrm>
              <a:off x="536471" y="1449690"/>
              <a:ext cx="5883379" cy="769441"/>
            </a:xfrm>
            <a:prstGeom prst="rect">
              <a:avLst/>
            </a:prstGeom>
            <a:noFill/>
            <a:ln w="38100">
              <a:solidFill>
                <a:schemeClr val="tx1"/>
              </a:solidFill>
            </a:ln>
            <a:effectLst/>
          </p:spPr>
          <p:txBody>
            <a:bodyPr wrap="square" rtlCol="0">
              <a:spAutoFit/>
            </a:bodyPr>
            <a:lstStyle/>
            <a:p>
              <a:r>
                <a:rPr lang="en-CA" sz="4400" dirty="0">
                  <a:solidFill>
                    <a:srgbClr val="C00000"/>
                  </a:solidFill>
                </a:rPr>
                <a:t>Car in Car’s Frame</a:t>
              </a:r>
            </a:p>
          </p:txBody>
        </p:sp>
      </p:grpSp>
      <p:grpSp>
        <p:nvGrpSpPr>
          <p:cNvPr id="13" name="Group 12">
            <a:extLst>
              <a:ext uri="{FF2B5EF4-FFF2-40B4-BE49-F238E27FC236}">
                <a16:creationId xmlns:a16="http://schemas.microsoft.com/office/drawing/2014/main" id="{9BCDBBA1-C35F-43D7-A131-43C00AE261B2}"/>
              </a:ext>
            </a:extLst>
          </p:cNvPr>
          <p:cNvGrpSpPr/>
          <p:nvPr/>
        </p:nvGrpSpPr>
        <p:grpSpPr>
          <a:xfrm>
            <a:off x="7741059" y="2590800"/>
            <a:ext cx="4203291" cy="1865524"/>
            <a:chOff x="7900218" y="3829050"/>
            <a:chExt cx="4203291" cy="1865524"/>
          </a:xfrm>
        </p:grpSpPr>
        <p:sp>
          <p:nvSpPr>
            <p:cNvPr id="14" name="TextBox 13">
              <a:extLst>
                <a:ext uri="{FF2B5EF4-FFF2-40B4-BE49-F238E27FC236}">
                  <a16:creationId xmlns:a16="http://schemas.microsoft.com/office/drawing/2014/main" id="{7CB29456-A018-46AF-8B03-20FF02698883}"/>
                </a:ext>
              </a:extLst>
            </p:cNvPr>
            <p:cNvSpPr txBox="1"/>
            <p:nvPr/>
          </p:nvSpPr>
          <p:spPr>
            <a:xfrm>
              <a:off x="7900218" y="4494245"/>
              <a:ext cx="4203291" cy="1200329"/>
            </a:xfrm>
            <a:prstGeom prst="rect">
              <a:avLst/>
            </a:prstGeom>
            <a:solidFill>
              <a:schemeClr val="bg1"/>
            </a:solidFill>
            <a:ln w="38100">
              <a:solidFill>
                <a:srgbClr val="FF0000"/>
              </a:solidFill>
            </a:ln>
            <a:effectLst/>
          </p:spPr>
          <p:txBody>
            <a:bodyPr wrap="square" rtlCol="0">
              <a:spAutoFit/>
            </a:bodyPr>
            <a:lstStyle/>
            <a:p>
              <a:pPr algn="ctr"/>
              <a:r>
                <a:rPr lang="en-US" sz="4000" dirty="0">
                  <a:solidFill>
                    <a:srgbClr val="FF0000"/>
                  </a:solidFill>
                </a:rPr>
                <a:t>No kinetic energy</a:t>
              </a:r>
              <a:br>
                <a:rPr lang="en-US" sz="4000" dirty="0">
                  <a:solidFill>
                    <a:srgbClr val="FF0000"/>
                  </a:solidFill>
                </a:rPr>
              </a:br>
              <a:r>
                <a:rPr lang="en-US" sz="3200" dirty="0">
                  <a:solidFill>
                    <a:srgbClr val="FF0000"/>
                  </a:solidFill>
                </a:rPr>
                <a:t>(Rest mass energy only)</a:t>
              </a:r>
              <a:endParaRPr lang="en-CA" sz="4000" dirty="0">
                <a:solidFill>
                  <a:srgbClr val="FF0000"/>
                </a:solidFill>
              </a:endParaRPr>
            </a:p>
          </p:txBody>
        </p:sp>
        <p:cxnSp>
          <p:nvCxnSpPr>
            <p:cNvPr id="16" name="Straight Arrow Connector 15">
              <a:extLst>
                <a:ext uri="{FF2B5EF4-FFF2-40B4-BE49-F238E27FC236}">
                  <a16:creationId xmlns:a16="http://schemas.microsoft.com/office/drawing/2014/main" id="{5ACE81B4-E097-4E2F-B226-C89E369FBFF2}"/>
                </a:ext>
              </a:extLst>
            </p:cNvPr>
            <p:cNvCxnSpPr/>
            <p:nvPr/>
          </p:nvCxnSpPr>
          <p:spPr>
            <a:xfrm flipH="1" flipV="1">
              <a:off x="8591550" y="3829050"/>
              <a:ext cx="457200" cy="64770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0" name="Group 19">
            <a:extLst>
              <a:ext uri="{FF2B5EF4-FFF2-40B4-BE49-F238E27FC236}">
                <a16:creationId xmlns:a16="http://schemas.microsoft.com/office/drawing/2014/main" id="{FF32AF52-9C17-4EB2-A096-48A18B9498F7}"/>
              </a:ext>
            </a:extLst>
          </p:cNvPr>
          <p:cNvGrpSpPr/>
          <p:nvPr/>
        </p:nvGrpSpPr>
        <p:grpSpPr>
          <a:xfrm>
            <a:off x="1863827" y="2781300"/>
            <a:ext cx="4117873" cy="2051027"/>
            <a:chOff x="7433186" y="3721510"/>
            <a:chExt cx="4117873" cy="2051027"/>
          </a:xfrm>
        </p:grpSpPr>
        <p:sp>
          <p:nvSpPr>
            <p:cNvPr id="21" name="TextBox 20">
              <a:extLst>
                <a:ext uri="{FF2B5EF4-FFF2-40B4-BE49-F238E27FC236}">
                  <a16:creationId xmlns:a16="http://schemas.microsoft.com/office/drawing/2014/main" id="{A788DC98-B01F-4743-B4E7-57A5D43940C4}"/>
                </a:ext>
              </a:extLst>
            </p:cNvPr>
            <p:cNvSpPr txBox="1"/>
            <p:nvPr/>
          </p:nvSpPr>
          <p:spPr>
            <a:xfrm>
              <a:off x="7433186" y="4449098"/>
              <a:ext cx="4117873" cy="1323439"/>
            </a:xfrm>
            <a:prstGeom prst="rect">
              <a:avLst/>
            </a:prstGeom>
            <a:solidFill>
              <a:schemeClr val="bg1"/>
            </a:solidFill>
            <a:ln w="38100">
              <a:solidFill>
                <a:srgbClr val="0070C0"/>
              </a:solidFill>
            </a:ln>
            <a:effectLst/>
          </p:spPr>
          <p:txBody>
            <a:bodyPr wrap="square" rtlCol="0">
              <a:spAutoFit/>
            </a:bodyPr>
            <a:lstStyle/>
            <a:p>
              <a:pPr algn="ctr"/>
              <a:r>
                <a:rPr lang="en-US" sz="4000" dirty="0">
                  <a:solidFill>
                    <a:srgbClr val="0070C0"/>
                  </a:solidFill>
                </a:rPr>
                <a:t>Kinetic Energy </a:t>
              </a:r>
              <a:r>
                <a:rPr lang="en-US" sz="4000" u="sng" dirty="0">
                  <a:solidFill>
                    <a:srgbClr val="0070C0"/>
                  </a:solidFill>
                </a:rPr>
                <a:t>and</a:t>
              </a:r>
              <a:r>
                <a:rPr lang="en-US" sz="4000" dirty="0">
                  <a:solidFill>
                    <a:srgbClr val="0070C0"/>
                  </a:solidFill>
                </a:rPr>
                <a:t> Rest Mass Energy</a:t>
              </a:r>
              <a:endParaRPr lang="en-CA" sz="4000" dirty="0">
                <a:solidFill>
                  <a:srgbClr val="0070C0"/>
                </a:solidFill>
              </a:endParaRPr>
            </a:p>
          </p:txBody>
        </p:sp>
        <p:cxnSp>
          <p:nvCxnSpPr>
            <p:cNvPr id="22" name="Straight Arrow Connector 21">
              <a:extLst>
                <a:ext uri="{FF2B5EF4-FFF2-40B4-BE49-F238E27FC236}">
                  <a16:creationId xmlns:a16="http://schemas.microsoft.com/office/drawing/2014/main" id="{DAAAC479-F8E3-4854-90DD-9E6F22DCFBBE}"/>
                </a:ext>
              </a:extLst>
            </p:cNvPr>
            <p:cNvCxnSpPr>
              <a:cxnSpLocks/>
            </p:cNvCxnSpPr>
            <p:nvPr/>
          </p:nvCxnSpPr>
          <p:spPr>
            <a:xfrm flipH="1" flipV="1">
              <a:off x="8274459" y="3721510"/>
              <a:ext cx="425861" cy="721442"/>
            </a:xfrm>
            <a:prstGeom prst="straightConnector1">
              <a:avLst/>
            </a:prstGeom>
            <a:ln w="57150">
              <a:solidFill>
                <a:srgbClr val="0070C0"/>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2DBFDF14-3886-4C67-8F7D-18CD5DD3C09C}"/>
                  </a:ext>
                </a:extLst>
              </p:cNvPr>
              <p:cNvSpPr txBox="1"/>
              <p:nvPr/>
            </p:nvSpPr>
            <p:spPr>
              <a:xfrm>
                <a:off x="278373" y="5371011"/>
                <a:ext cx="4360608" cy="1272464"/>
              </a:xfrm>
              <a:prstGeom prst="rect">
                <a:avLst/>
              </a:prstGeom>
              <a:noFill/>
              <a:effectLst>
                <a:softEdge rad="127000"/>
              </a:effectLst>
            </p:spPr>
            <p:txBody>
              <a:bodyPr wrap="square" rtlCol="0">
                <a:spAutoFit/>
              </a:bodyPr>
              <a:lstStyle/>
              <a:p>
                <a:pPr algn="ctr"/>
                <a14:m>
                  <m:oMath xmlns:m="http://schemas.openxmlformats.org/officeDocument/2006/math">
                    <m:sSup>
                      <m:sSupPr>
                        <m:ctrlPr>
                          <a:rPr lang="en-US" sz="5400" i="1">
                            <a:solidFill>
                              <a:srgbClr val="0070C0"/>
                            </a:solidFill>
                            <a:latin typeface="Cambria Math" panose="02040503050406030204" pitchFamily="18" charset="0"/>
                          </a:rPr>
                        </m:ctrlPr>
                      </m:sSupPr>
                      <m:e>
                        <m:r>
                          <a:rPr lang="en-US" sz="5400" i="1">
                            <a:solidFill>
                              <a:srgbClr val="0070C0"/>
                            </a:solidFill>
                            <a:latin typeface="Cambria Math" panose="02040503050406030204" pitchFamily="18" charset="0"/>
                          </a:rPr>
                          <m:t>𝑃</m:t>
                        </m:r>
                      </m:e>
                      <m:sup>
                        <m:r>
                          <a:rPr lang="en-US" sz="5400" i="1">
                            <a:solidFill>
                              <a:srgbClr val="0070C0"/>
                            </a:solidFill>
                            <a:latin typeface="Cambria Math" panose="02040503050406030204" pitchFamily="18" charset="0"/>
                          </a:rPr>
                          <m:t>𝑡</m:t>
                        </m:r>
                      </m:sup>
                    </m:sSup>
                    <m:r>
                      <a:rPr lang="en-US" sz="5400" i="1">
                        <a:latin typeface="Cambria Math" panose="02040503050406030204" pitchFamily="18" charset="0"/>
                      </a:rPr>
                      <m:t>=</m:t>
                    </m:r>
                    <m:f>
                      <m:fPr>
                        <m:ctrlPr>
                          <a:rPr lang="en-US" sz="5400" b="0" i="1" smtClean="0">
                            <a:latin typeface="Cambria Math" panose="02040503050406030204" pitchFamily="18" charset="0"/>
                          </a:rPr>
                        </m:ctrlPr>
                      </m:fPr>
                      <m:num>
                        <m:r>
                          <a:rPr lang="en-US" sz="5400" b="0" i="1" smtClean="0">
                            <a:latin typeface="Cambria Math" panose="02040503050406030204" pitchFamily="18" charset="0"/>
                          </a:rPr>
                          <m:t>𝐸</m:t>
                        </m:r>
                      </m:num>
                      <m:den>
                        <m:r>
                          <a:rPr lang="en-US" sz="5400" b="0" i="1" smtClean="0">
                            <a:latin typeface="Cambria Math" panose="02040503050406030204" pitchFamily="18" charset="0"/>
                          </a:rPr>
                          <m:t>𝑐</m:t>
                        </m:r>
                      </m:den>
                    </m:f>
                    <m:r>
                      <a:rPr lang="en-US" sz="5400" b="0" i="1" smtClean="0">
                        <a:latin typeface="Cambria Math" panose="02040503050406030204" pitchFamily="18" charset="0"/>
                      </a:rPr>
                      <m:t>=</m:t>
                    </m:r>
                    <m:r>
                      <a:rPr lang="en-US" sz="5400" b="0" i="1" smtClean="0">
                        <a:latin typeface="Cambria Math" panose="02040503050406030204" pitchFamily="18" charset="0"/>
                      </a:rPr>
                      <m:t>𝛾</m:t>
                    </m:r>
                    <m:r>
                      <a:rPr lang="en-US" sz="5400" b="0" i="1" smtClean="0">
                        <a:latin typeface="Cambria Math" panose="02040503050406030204" pitchFamily="18" charset="0"/>
                      </a:rPr>
                      <m:t>𝑚𝑐</m:t>
                    </m:r>
                  </m:oMath>
                </a14:m>
                <a:r>
                  <a:rPr lang="en-CA" sz="5400" dirty="0">
                    <a:solidFill>
                      <a:srgbClr val="7030A0"/>
                    </a:solidFill>
                  </a:rPr>
                  <a:t> </a:t>
                </a:r>
              </a:p>
            </p:txBody>
          </p:sp>
        </mc:Choice>
        <mc:Fallback xmlns="">
          <p:sp>
            <p:nvSpPr>
              <p:cNvPr id="28" name="TextBox 27">
                <a:extLst>
                  <a:ext uri="{FF2B5EF4-FFF2-40B4-BE49-F238E27FC236}">
                    <a16:creationId xmlns:a16="http://schemas.microsoft.com/office/drawing/2014/main" id="{2DBFDF14-3886-4C67-8F7D-18CD5DD3C09C}"/>
                  </a:ext>
                </a:extLst>
              </p:cNvPr>
              <p:cNvSpPr txBox="1">
                <a:spLocks noRot="1" noChangeAspect="1" noMove="1" noResize="1" noEditPoints="1" noAdjustHandles="1" noChangeArrowheads="1" noChangeShapeType="1" noTextEdit="1"/>
              </p:cNvSpPr>
              <p:nvPr/>
            </p:nvSpPr>
            <p:spPr>
              <a:xfrm>
                <a:off x="278373" y="5371011"/>
                <a:ext cx="4360608" cy="1272464"/>
              </a:xfrm>
              <a:prstGeom prst="rect">
                <a:avLst/>
              </a:prstGeom>
              <a:blipFill>
                <a:blip r:embed="rId9"/>
                <a:stretch>
                  <a:fillRect/>
                </a:stretch>
              </a:blipFill>
              <a:effectLst>
                <a:softEdge rad="127000"/>
              </a:effectLst>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5790D98E-7238-4AA0-A198-395CED9A38C8}"/>
                  </a:ext>
                </a:extLst>
              </p:cNvPr>
              <p:cNvSpPr txBox="1"/>
              <p:nvPr/>
            </p:nvSpPr>
            <p:spPr>
              <a:xfrm>
                <a:off x="10782300" y="4635200"/>
                <a:ext cx="1219200" cy="523220"/>
              </a:xfrm>
              <a:prstGeom prst="rect">
                <a:avLst/>
              </a:prstGeom>
              <a:noFill/>
              <a:ln w="38100">
                <a:solidFill>
                  <a:schemeClr val="tx1"/>
                </a:solidFill>
              </a:ln>
              <a:effectLst/>
            </p:spPr>
            <p:txBody>
              <a:bodyPr wrap="square" rtlCol="0">
                <a:spAutoFit/>
              </a:bodyPr>
              <a:lstStyle/>
              <a:p>
                <a:pPr algn="ctr"/>
                <a14:m>
                  <m:oMath xmlns:m="http://schemas.openxmlformats.org/officeDocument/2006/math">
                    <m:r>
                      <a:rPr lang="en-US" sz="2800" b="0" i="1" smtClean="0">
                        <a:latin typeface="Cambria Math" panose="02040503050406030204" pitchFamily="18" charset="0"/>
                      </a:rPr>
                      <m:t>𝛾</m:t>
                    </m:r>
                    <m:r>
                      <a:rPr lang="en-US" sz="2800" b="0" i="1" smtClean="0">
                        <a:latin typeface="Cambria Math" panose="02040503050406030204" pitchFamily="18" charset="0"/>
                      </a:rPr>
                      <m:t>=1</m:t>
                    </m:r>
                  </m:oMath>
                </a14:m>
                <a:r>
                  <a:rPr lang="en-CA" sz="2800" dirty="0">
                    <a:solidFill>
                      <a:srgbClr val="7030A0"/>
                    </a:solidFill>
                  </a:rPr>
                  <a:t> </a:t>
                </a:r>
              </a:p>
            </p:txBody>
          </p:sp>
        </mc:Choice>
        <mc:Fallback xmlns="">
          <p:sp>
            <p:nvSpPr>
              <p:cNvPr id="29" name="TextBox 28">
                <a:extLst>
                  <a:ext uri="{FF2B5EF4-FFF2-40B4-BE49-F238E27FC236}">
                    <a16:creationId xmlns:a16="http://schemas.microsoft.com/office/drawing/2014/main" id="{5790D98E-7238-4AA0-A198-395CED9A38C8}"/>
                  </a:ext>
                </a:extLst>
              </p:cNvPr>
              <p:cNvSpPr txBox="1">
                <a:spLocks noRot="1" noChangeAspect="1" noMove="1" noResize="1" noEditPoints="1" noAdjustHandles="1" noChangeArrowheads="1" noChangeShapeType="1" noTextEdit="1"/>
              </p:cNvSpPr>
              <p:nvPr/>
            </p:nvSpPr>
            <p:spPr>
              <a:xfrm>
                <a:off x="10782300" y="4635200"/>
                <a:ext cx="1219200" cy="523220"/>
              </a:xfrm>
              <a:prstGeom prst="rect">
                <a:avLst/>
              </a:prstGeom>
              <a:blipFill>
                <a:blip r:embed="rId10"/>
                <a:stretch>
                  <a:fillRect/>
                </a:stretch>
              </a:blipFill>
              <a:ln w="38100">
                <a:solidFill>
                  <a:schemeClr val="tx1"/>
                </a:solidFill>
              </a:ln>
              <a:effectLst/>
            </p:spPr>
            <p:txBody>
              <a:bodyPr/>
              <a:lstStyle/>
              <a:p>
                <a:r>
                  <a:rPr lang="en-CA">
                    <a:noFill/>
                  </a:rPr>
                  <a:t> </a:t>
                </a:r>
              </a:p>
            </p:txBody>
          </p:sp>
        </mc:Fallback>
      </mc:AlternateContent>
      <mc:AlternateContent xmlns:mc="http://schemas.openxmlformats.org/markup-compatibility/2006" xmlns:p14="http://schemas.microsoft.com/office/powerpoint/2010/main" xmlns:iact="http://schemas.microsoft.com/office/powerpoint/2014/inkAction">
        <mc:Choice Requires="p14 iact">
          <p:contentPart p14:bwMode="auto" r:id="rId11">
            <p14:nvContentPartPr>
              <p14:cNvPr id="8" name="Ink 7">
                <a:extLst>
                  <a:ext uri="{FF2B5EF4-FFF2-40B4-BE49-F238E27FC236}">
                    <a16:creationId xmlns:a16="http://schemas.microsoft.com/office/drawing/2014/main" id="{F61CDE70-FF64-405E-857A-CDAC324F729C}"/>
                  </a:ext>
                </a:extLst>
              </p14:cNvPr>
              <p14:cNvContentPartPr/>
              <p14:nvPr>
                <p:extLst>
                  <p:ext uri="{42D2F446-02D8-4167-A562-619A0277C38B}">
                    <p15:isNarration xmlns:p15="http://schemas.microsoft.com/office/powerpoint/2012/main" val="1"/>
                  </p:ext>
                </p:extLst>
              </p14:nvPr>
            </p14:nvContentPartPr>
            <p14:xfrm>
              <a:off x="1220760" y="1808640"/>
              <a:ext cx="9603720" cy="3984480"/>
            </p14:xfrm>
          </p:contentPart>
        </mc:Choice>
        <mc:Fallback xmlns="">
          <p:pic>
            <p:nvPicPr>
              <p:cNvPr id="8" name="Ink 7">
                <a:extLst>
                  <a:ext uri="{FF2B5EF4-FFF2-40B4-BE49-F238E27FC236}">
                    <a16:creationId xmlns:a16="http://schemas.microsoft.com/office/drawing/2014/main" id="{F61CDE70-FF64-405E-857A-CDAC324F729C}"/>
                  </a:ext>
                </a:extLst>
              </p:cNvPr>
              <p:cNvPicPr>
                <a:picLocks noGrp="1" noRot="1" noChangeAspect="1" noMove="1" noResize="1" noEditPoints="1" noAdjustHandles="1" noChangeArrowheads="1" noChangeShapeType="1"/>
              </p:cNvPicPr>
              <p:nvPr/>
            </p:nvPicPr>
            <p:blipFill>
              <a:blip r:embed="rId12"/>
              <a:stretch>
                <a:fillRect/>
              </a:stretch>
            </p:blipFill>
            <p:spPr>
              <a:xfrm>
                <a:off x="1211400" y="1799280"/>
                <a:ext cx="9622440" cy="4003200"/>
              </a:xfrm>
              <a:prstGeom prst="rect">
                <a:avLst/>
              </a:prstGeom>
            </p:spPr>
          </p:pic>
        </mc:Fallback>
      </mc:AlternateContent>
    </p:spTree>
    <p:custDataLst>
      <p:tags r:id="rId1"/>
    </p:custDataLst>
    <p:extLst>
      <p:ext uri="{BB962C8B-B14F-4D97-AF65-F5344CB8AC3E}">
        <p14:creationId xmlns:p14="http://schemas.microsoft.com/office/powerpoint/2010/main" val="336270168"/>
      </p:ext>
    </p:extLst>
  </p:cSld>
  <p:clrMapOvr>
    <a:masterClrMapping/>
  </p:clrMapOvr>
  <mc:AlternateContent xmlns:mc="http://schemas.openxmlformats.org/markup-compatibility/2006" xmlns:p14="http://schemas.microsoft.com/office/powerpoint/2010/main">
    <mc:Choice Requires="p14">
      <p:transition p14:dur="0" advTm="50139"/>
    </mc:Choice>
    <mc:Fallback xmlns="">
      <p:transition advTm="5013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cmd type="call" cmd="playFrom(0.0)">
                                      <p:cBhvr>
                                        <p:cTn id="7" dur="1" fill="hold"/>
                                        <p:tgtEl>
                                          <p:spTgt spid="8"/>
                                        </p:tgtEl>
                                      </p:cBhvr>
                                    </p:cmd>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25"/>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8"/>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29"/>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9"/>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1000"/>
                                        <p:tgtEl>
                                          <p:spTgt spid="13"/>
                                        </p:tgtEl>
                                      </p:cBhvr>
                                    </p:animEffect>
                                    <p:anim calcmode="lin" valueType="num">
                                      <p:cBhvr>
                                        <p:cTn id="33" dur="1000" fill="hold"/>
                                        <p:tgtEl>
                                          <p:spTgt spid="13"/>
                                        </p:tgtEl>
                                        <p:attrNameLst>
                                          <p:attrName>ppt_x</p:attrName>
                                        </p:attrNameLst>
                                      </p:cBhvr>
                                      <p:tavLst>
                                        <p:tav tm="0">
                                          <p:val>
                                            <p:strVal val="#ppt_x"/>
                                          </p:val>
                                        </p:tav>
                                        <p:tav tm="100000">
                                          <p:val>
                                            <p:strVal val="#ppt_x"/>
                                          </p:val>
                                        </p:tav>
                                      </p:tavLst>
                                    </p:anim>
                                    <p:anim calcmode="lin" valueType="num">
                                      <p:cBhvr>
                                        <p:cTn id="34"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42" presetClass="entr" presetSubtype="0" fill="hold" nodeType="click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fade">
                                      <p:cBhvr>
                                        <p:cTn id="47" dur="1000"/>
                                        <p:tgtEl>
                                          <p:spTgt spid="20"/>
                                        </p:tgtEl>
                                      </p:cBhvr>
                                    </p:animEffect>
                                    <p:anim calcmode="lin" valueType="num">
                                      <p:cBhvr>
                                        <p:cTn id="48" dur="1000" fill="hold"/>
                                        <p:tgtEl>
                                          <p:spTgt spid="20"/>
                                        </p:tgtEl>
                                        <p:attrNameLst>
                                          <p:attrName>ppt_x</p:attrName>
                                        </p:attrNameLst>
                                      </p:cBhvr>
                                      <p:tavLst>
                                        <p:tav tm="0">
                                          <p:val>
                                            <p:strVal val="#ppt_x"/>
                                          </p:val>
                                        </p:tav>
                                        <p:tav tm="100000">
                                          <p:val>
                                            <p:strVal val="#ppt_x"/>
                                          </p:val>
                                        </p:tav>
                                      </p:tavLst>
                                    </p:anim>
                                    <p:anim calcmode="lin" valueType="num">
                                      <p:cBhvr>
                                        <p:cTn id="49"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3" grpId="0" animBg="1"/>
      <p:bldP spid="28" grpId="0" animBg="1"/>
      <p:bldP spid="29"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131A65A-2351-40CD-9066-C58D4385AF01}"/>
                  </a:ext>
                </a:extLst>
              </p:cNvPr>
              <p:cNvSpPr txBox="1"/>
              <p:nvPr/>
            </p:nvSpPr>
            <p:spPr>
              <a:xfrm>
                <a:off x="66500" y="117402"/>
                <a:ext cx="12147083" cy="5918864"/>
              </a:xfrm>
              <a:prstGeom prst="rect">
                <a:avLst/>
              </a:prstGeom>
              <a:noFill/>
              <a:effectLst>
                <a:softEdge rad="127000"/>
              </a:effectLst>
            </p:spPr>
            <p:txBody>
              <a:bodyPr wrap="square" rtlCol="0">
                <a:spAutoFit/>
              </a:bodyPr>
              <a:lstStyle/>
              <a:p>
                <a:pPr/>
                <a14:m>
                  <m:oMathPara xmlns:m="http://schemas.openxmlformats.org/officeDocument/2006/math">
                    <m:oMathParaPr>
                      <m:jc m:val="left"/>
                    </m:oMathParaPr>
                    <m:oMath xmlns:m="http://schemas.openxmlformats.org/officeDocument/2006/math">
                      <m:sSup>
                        <m:sSupPr>
                          <m:ctrlPr>
                            <a:rPr lang="en-US" sz="5400" b="0" i="1" smtClean="0">
                              <a:solidFill>
                                <a:schemeClr val="tx1"/>
                              </a:solidFill>
                              <a:latin typeface="Cambria Math" panose="02040503050406030204" pitchFamily="18" charset="0"/>
                            </a:rPr>
                          </m:ctrlPr>
                        </m:sSupPr>
                        <m:e>
                          <m:d>
                            <m:dPr>
                              <m:ctrlPr>
                                <a:rPr lang="en-US" sz="5400" b="0" i="1" smtClean="0">
                                  <a:solidFill>
                                    <a:schemeClr val="tx1"/>
                                  </a:solidFill>
                                  <a:latin typeface="Cambria Math" panose="02040503050406030204" pitchFamily="18" charset="0"/>
                                </a:rPr>
                              </m:ctrlPr>
                            </m:dPr>
                            <m:e>
                              <m:r>
                                <a:rPr lang="en-US" sz="5400" b="0" i="1" smtClean="0">
                                  <a:solidFill>
                                    <a:schemeClr val="tx1"/>
                                  </a:solidFill>
                                  <a:latin typeface="Cambria Math" panose="02040503050406030204" pitchFamily="18" charset="0"/>
                                </a:rPr>
                                <m:t>𝑚𝑐</m:t>
                              </m:r>
                            </m:e>
                          </m:d>
                        </m:e>
                        <m:sup>
                          <m:r>
                            <a:rPr lang="en-US" sz="5400" b="0" i="1" smtClean="0">
                              <a:solidFill>
                                <a:schemeClr val="tx1"/>
                              </a:solidFill>
                              <a:latin typeface="Cambria Math" panose="02040503050406030204" pitchFamily="18" charset="0"/>
                            </a:rPr>
                            <m:t>2</m:t>
                          </m:r>
                        </m:sup>
                      </m:sSup>
                      <m:r>
                        <a:rPr lang="en-US" sz="5400" b="0" i="1" smtClean="0">
                          <a:solidFill>
                            <a:schemeClr val="tx1"/>
                          </a:solidFill>
                          <a:latin typeface="Cambria Math" panose="02040503050406030204" pitchFamily="18" charset="0"/>
                        </a:rPr>
                        <m:t>=</m:t>
                      </m:r>
                      <m:acc>
                        <m:accPr>
                          <m:chr m:val="⃗"/>
                          <m:ctrlPr>
                            <a:rPr lang="en-US" sz="5400" b="0" i="1" smtClean="0">
                              <a:solidFill>
                                <a:srgbClr val="7030A0"/>
                              </a:solidFill>
                              <a:latin typeface="Cambria Math" panose="02040503050406030204" pitchFamily="18" charset="0"/>
                            </a:rPr>
                          </m:ctrlPr>
                        </m:accPr>
                        <m:e>
                          <m:r>
                            <a:rPr lang="en-US" sz="5400" b="0" i="1" smtClean="0">
                              <a:solidFill>
                                <a:srgbClr val="7030A0"/>
                              </a:solidFill>
                              <a:latin typeface="Cambria Math" panose="02040503050406030204" pitchFamily="18" charset="0"/>
                            </a:rPr>
                            <m:t>𝑃</m:t>
                          </m:r>
                        </m:e>
                      </m:acc>
                      <m:r>
                        <a:rPr lang="en-US" sz="5400" b="0" i="1" smtClean="0">
                          <a:solidFill>
                            <a:schemeClr val="tx1"/>
                          </a:solidFill>
                          <a:latin typeface="Cambria Math" panose="02040503050406030204" pitchFamily="18" charset="0"/>
                        </a:rPr>
                        <m:t>⋅</m:t>
                      </m:r>
                      <m:acc>
                        <m:accPr>
                          <m:chr m:val="⃗"/>
                          <m:ctrlPr>
                            <a:rPr lang="en-US" sz="5400" b="0" i="1" smtClean="0">
                              <a:solidFill>
                                <a:srgbClr val="7030A0"/>
                              </a:solidFill>
                              <a:latin typeface="Cambria Math" panose="02040503050406030204" pitchFamily="18" charset="0"/>
                            </a:rPr>
                          </m:ctrlPr>
                        </m:accPr>
                        <m:e>
                          <m:r>
                            <a:rPr lang="en-US" sz="5400" b="0" i="1" smtClean="0">
                              <a:solidFill>
                                <a:srgbClr val="7030A0"/>
                              </a:solidFill>
                              <a:latin typeface="Cambria Math" panose="02040503050406030204" pitchFamily="18" charset="0"/>
                            </a:rPr>
                            <m:t>𝑃</m:t>
                          </m:r>
                        </m:e>
                      </m:acc>
                    </m:oMath>
                  </m:oMathPara>
                </a14:m>
                <a:endParaRPr lang="en-CA" sz="5400" dirty="0">
                  <a:solidFill>
                    <a:schemeClr val="tx1"/>
                  </a:solidFill>
                </a:endParaRPr>
              </a:p>
              <a:p>
                <a:pPr/>
                <a14:m>
                  <m:oMathPara xmlns:m="http://schemas.openxmlformats.org/officeDocument/2006/math">
                    <m:oMathParaPr>
                      <m:jc m:val="left"/>
                    </m:oMathParaPr>
                    <m:oMath xmlns:m="http://schemas.openxmlformats.org/officeDocument/2006/math">
                      <m:r>
                        <a:rPr lang="en-US" sz="5400" b="0" i="1" smtClean="0">
                          <a:solidFill>
                            <a:schemeClr val="tx1"/>
                          </a:solidFill>
                          <a:latin typeface="Cambria Math" panose="02040503050406030204" pitchFamily="18" charset="0"/>
                        </a:rPr>
                        <m:t>=   </m:t>
                      </m:r>
                      <m:sSup>
                        <m:sSupPr>
                          <m:ctrlPr>
                            <a:rPr lang="en-US" sz="5400" b="0" i="1" smtClean="0">
                              <a:solidFill>
                                <a:schemeClr val="tx1"/>
                              </a:solidFill>
                              <a:latin typeface="Cambria Math" panose="02040503050406030204" pitchFamily="18" charset="0"/>
                            </a:rPr>
                          </m:ctrlPr>
                        </m:sSupPr>
                        <m:e>
                          <m:d>
                            <m:dPr>
                              <m:ctrlPr>
                                <a:rPr lang="en-US" sz="5400" b="0" i="1" smtClean="0">
                                  <a:solidFill>
                                    <a:schemeClr val="tx1"/>
                                  </a:solidFill>
                                  <a:latin typeface="Cambria Math" panose="02040503050406030204" pitchFamily="18" charset="0"/>
                                </a:rPr>
                              </m:ctrlPr>
                            </m:dPr>
                            <m:e>
                              <m:sSup>
                                <m:sSupPr>
                                  <m:ctrlPr>
                                    <a:rPr lang="en-US" sz="5400" b="0" i="1" smtClean="0">
                                      <a:solidFill>
                                        <a:srgbClr val="0070C0"/>
                                      </a:solidFill>
                                      <a:latin typeface="Cambria Math" panose="02040503050406030204" pitchFamily="18" charset="0"/>
                                    </a:rPr>
                                  </m:ctrlPr>
                                </m:sSupPr>
                                <m:e>
                                  <m:r>
                                    <a:rPr lang="en-US" sz="5400" b="0" i="1" smtClean="0">
                                      <a:solidFill>
                                        <a:srgbClr val="0070C0"/>
                                      </a:solidFill>
                                      <a:latin typeface="Cambria Math" panose="02040503050406030204" pitchFamily="18" charset="0"/>
                                    </a:rPr>
                                    <m:t>𝑃</m:t>
                                  </m:r>
                                </m:e>
                                <m:sup>
                                  <m:r>
                                    <a:rPr lang="en-US" sz="5400" b="0" i="1" smtClean="0">
                                      <a:solidFill>
                                        <a:srgbClr val="0070C0"/>
                                      </a:solidFill>
                                      <a:latin typeface="Cambria Math" panose="02040503050406030204" pitchFamily="18" charset="0"/>
                                    </a:rPr>
                                    <m:t>𝑡</m:t>
                                  </m:r>
                                </m:sup>
                              </m:sSup>
                            </m:e>
                          </m:d>
                        </m:e>
                        <m:sup>
                          <m:r>
                            <a:rPr lang="en-US" sz="5400" b="0" i="1" smtClean="0">
                              <a:solidFill>
                                <a:schemeClr val="tx1"/>
                              </a:solidFill>
                              <a:latin typeface="Cambria Math" panose="02040503050406030204" pitchFamily="18" charset="0"/>
                            </a:rPr>
                            <m:t>2</m:t>
                          </m:r>
                        </m:sup>
                      </m:sSup>
                      <m:r>
                        <a:rPr lang="en-US" sz="5400" b="0" i="1" smtClean="0">
                          <a:solidFill>
                            <a:schemeClr val="tx1"/>
                          </a:solidFill>
                          <a:latin typeface="Cambria Math" panose="02040503050406030204" pitchFamily="18" charset="0"/>
                        </a:rPr>
                        <m:t>    −   </m:t>
                      </m:r>
                      <m:sSup>
                        <m:sSupPr>
                          <m:ctrlPr>
                            <a:rPr lang="en-US" sz="5400" b="0" i="1" smtClean="0">
                              <a:solidFill>
                                <a:schemeClr val="tx1"/>
                              </a:solidFill>
                              <a:latin typeface="Cambria Math" panose="02040503050406030204" pitchFamily="18" charset="0"/>
                            </a:rPr>
                          </m:ctrlPr>
                        </m:sSupPr>
                        <m:e>
                          <m:d>
                            <m:dPr>
                              <m:ctrlPr>
                                <a:rPr lang="en-US" sz="5400" b="0" i="1" smtClean="0">
                                  <a:solidFill>
                                    <a:schemeClr val="tx1"/>
                                  </a:solidFill>
                                  <a:latin typeface="Cambria Math" panose="02040503050406030204" pitchFamily="18" charset="0"/>
                                </a:rPr>
                              </m:ctrlPr>
                            </m:dPr>
                            <m:e>
                              <m:sSup>
                                <m:sSupPr>
                                  <m:ctrlPr>
                                    <a:rPr lang="en-US" sz="5400" i="1" smtClean="0">
                                      <a:solidFill>
                                        <a:srgbClr val="0070C0"/>
                                      </a:solidFill>
                                      <a:latin typeface="Cambria Math" panose="02040503050406030204" pitchFamily="18" charset="0"/>
                                    </a:rPr>
                                  </m:ctrlPr>
                                </m:sSupPr>
                                <m:e>
                                  <m:r>
                                    <a:rPr lang="en-US" sz="5400" i="1">
                                      <a:solidFill>
                                        <a:srgbClr val="0070C0"/>
                                      </a:solidFill>
                                      <a:latin typeface="Cambria Math" panose="02040503050406030204" pitchFamily="18" charset="0"/>
                                    </a:rPr>
                                    <m:t>𝑃</m:t>
                                  </m:r>
                                </m:e>
                                <m:sup>
                                  <m:r>
                                    <a:rPr lang="en-US" sz="5400" b="0" i="1" smtClean="0">
                                      <a:solidFill>
                                        <a:srgbClr val="0070C0"/>
                                      </a:solidFill>
                                      <a:latin typeface="Cambria Math" panose="02040503050406030204" pitchFamily="18" charset="0"/>
                                    </a:rPr>
                                    <m:t>𝑥</m:t>
                                  </m:r>
                                </m:sup>
                              </m:sSup>
                            </m:e>
                          </m:d>
                        </m:e>
                        <m:sup>
                          <m:r>
                            <a:rPr lang="en-US" sz="5400" b="0" i="1" smtClean="0">
                              <a:solidFill>
                                <a:schemeClr val="tx1"/>
                              </a:solidFill>
                              <a:latin typeface="Cambria Math" panose="02040503050406030204" pitchFamily="18" charset="0"/>
                            </a:rPr>
                            <m:t>2</m:t>
                          </m:r>
                        </m:sup>
                      </m:sSup>
                      <m:r>
                        <a:rPr lang="en-US" sz="5400" b="0" i="1" smtClean="0">
                          <a:solidFill>
                            <a:schemeClr val="tx1"/>
                          </a:solidFill>
                          <a:latin typeface="Cambria Math" panose="02040503050406030204" pitchFamily="18" charset="0"/>
                        </a:rPr>
                        <m:t>   </m:t>
                      </m:r>
                      <m:r>
                        <a:rPr lang="en-US" sz="5400" i="1">
                          <a:latin typeface="Cambria Math" panose="02040503050406030204" pitchFamily="18" charset="0"/>
                        </a:rPr>
                        <m:t>=</m:t>
                      </m:r>
                      <m:sSup>
                        <m:sSupPr>
                          <m:ctrlPr>
                            <a:rPr lang="en-US" sz="5400" i="1">
                              <a:latin typeface="Cambria Math" panose="02040503050406030204" pitchFamily="18" charset="0"/>
                            </a:rPr>
                          </m:ctrlPr>
                        </m:sSupPr>
                        <m:e>
                          <m:d>
                            <m:dPr>
                              <m:ctrlPr>
                                <a:rPr lang="en-US" sz="5400" i="1">
                                  <a:latin typeface="Cambria Math" panose="02040503050406030204" pitchFamily="18" charset="0"/>
                                </a:rPr>
                              </m:ctrlPr>
                            </m:dPr>
                            <m:e>
                              <m:acc>
                                <m:accPr>
                                  <m:chr m:val="̃"/>
                                  <m:ctrlPr>
                                    <a:rPr lang="en-US" sz="5400" b="0" i="1" smtClean="0">
                                      <a:solidFill>
                                        <a:srgbClr val="FF0000"/>
                                      </a:solidFill>
                                      <a:latin typeface="Cambria Math" panose="02040503050406030204" pitchFamily="18" charset="0"/>
                                    </a:rPr>
                                  </m:ctrlPr>
                                </m:accPr>
                                <m:e>
                                  <m:sSup>
                                    <m:sSupPr>
                                      <m:ctrlPr>
                                        <a:rPr lang="en-US" sz="5400" i="1">
                                          <a:solidFill>
                                            <a:srgbClr val="FF0000"/>
                                          </a:solidFill>
                                          <a:latin typeface="Cambria Math" panose="02040503050406030204" pitchFamily="18" charset="0"/>
                                        </a:rPr>
                                      </m:ctrlPr>
                                    </m:sSupPr>
                                    <m:e>
                                      <m:r>
                                        <a:rPr lang="en-US" sz="5400" i="1">
                                          <a:solidFill>
                                            <a:srgbClr val="FF0000"/>
                                          </a:solidFill>
                                          <a:latin typeface="Cambria Math" panose="02040503050406030204" pitchFamily="18" charset="0"/>
                                        </a:rPr>
                                        <m:t>𝑃</m:t>
                                      </m:r>
                                    </m:e>
                                    <m:sup>
                                      <m:r>
                                        <a:rPr lang="en-US" sz="5400" i="1">
                                          <a:solidFill>
                                            <a:srgbClr val="FF0000"/>
                                          </a:solidFill>
                                          <a:latin typeface="Cambria Math" panose="02040503050406030204" pitchFamily="18" charset="0"/>
                                        </a:rPr>
                                        <m:t>𝑡</m:t>
                                      </m:r>
                                    </m:sup>
                                  </m:sSup>
                                </m:e>
                              </m:acc>
                            </m:e>
                          </m:d>
                        </m:e>
                        <m:sup>
                          <m:r>
                            <a:rPr lang="en-US" sz="5400" i="1">
                              <a:latin typeface="Cambria Math" panose="02040503050406030204" pitchFamily="18" charset="0"/>
                            </a:rPr>
                            <m:t>2</m:t>
                          </m:r>
                        </m:sup>
                      </m:sSup>
                      <m:r>
                        <a:rPr lang="en-US" sz="5400" i="1" smtClean="0">
                          <a:solidFill>
                            <a:schemeClr val="tx1"/>
                          </a:solidFill>
                          <a:latin typeface="Cambria Math" panose="02040503050406030204" pitchFamily="18" charset="0"/>
                        </a:rPr>
                        <m:t>−</m:t>
                      </m:r>
                      <m:sSup>
                        <m:sSupPr>
                          <m:ctrlPr>
                            <a:rPr lang="en-US" sz="5400" i="1">
                              <a:latin typeface="Cambria Math" panose="02040503050406030204" pitchFamily="18" charset="0"/>
                            </a:rPr>
                          </m:ctrlPr>
                        </m:sSupPr>
                        <m:e>
                          <m:d>
                            <m:dPr>
                              <m:ctrlPr>
                                <a:rPr lang="en-US" sz="5400" i="1">
                                  <a:latin typeface="Cambria Math" panose="02040503050406030204" pitchFamily="18" charset="0"/>
                                </a:rPr>
                              </m:ctrlPr>
                            </m:dPr>
                            <m:e>
                              <m:acc>
                                <m:accPr>
                                  <m:chr m:val="̃"/>
                                  <m:ctrlPr>
                                    <a:rPr lang="en-US" sz="5400" b="0" i="1" smtClean="0">
                                      <a:solidFill>
                                        <a:srgbClr val="FF0000"/>
                                      </a:solidFill>
                                      <a:latin typeface="Cambria Math" panose="02040503050406030204" pitchFamily="18" charset="0"/>
                                    </a:rPr>
                                  </m:ctrlPr>
                                </m:accPr>
                                <m:e>
                                  <m:sSup>
                                    <m:sSupPr>
                                      <m:ctrlPr>
                                        <a:rPr lang="en-US" sz="5400" i="1">
                                          <a:solidFill>
                                            <a:srgbClr val="FF0000"/>
                                          </a:solidFill>
                                          <a:latin typeface="Cambria Math" panose="02040503050406030204" pitchFamily="18" charset="0"/>
                                        </a:rPr>
                                      </m:ctrlPr>
                                    </m:sSupPr>
                                    <m:e>
                                      <m:r>
                                        <a:rPr lang="en-US" sz="5400" i="1">
                                          <a:solidFill>
                                            <a:srgbClr val="FF0000"/>
                                          </a:solidFill>
                                          <a:latin typeface="Cambria Math" panose="02040503050406030204" pitchFamily="18" charset="0"/>
                                        </a:rPr>
                                        <m:t>𝑃</m:t>
                                      </m:r>
                                    </m:e>
                                    <m:sup>
                                      <m:r>
                                        <a:rPr lang="en-US" sz="5400" i="1">
                                          <a:solidFill>
                                            <a:srgbClr val="FF0000"/>
                                          </a:solidFill>
                                          <a:latin typeface="Cambria Math" panose="02040503050406030204" pitchFamily="18" charset="0"/>
                                        </a:rPr>
                                        <m:t>𝑥</m:t>
                                      </m:r>
                                    </m:sup>
                                  </m:sSup>
                                </m:e>
                              </m:acc>
                            </m:e>
                          </m:d>
                        </m:e>
                        <m:sup>
                          <m:r>
                            <a:rPr lang="en-US" sz="5400" i="1">
                              <a:latin typeface="Cambria Math" panose="02040503050406030204" pitchFamily="18" charset="0"/>
                            </a:rPr>
                            <m:t>2</m:t>
                          </m:r>
                        </m:sup>
                      </m:sSup>
                    </m:oMath>
                  </m:oMathPara>
                </a14:m>
                <a:endParaRPr lang="en-CA" sz="5400" dirty="0">
                  <a:solidFill>
                    <a:schemeClr val="tx1"/>
                  </a:solidFill>
                </a:endParaRPr>
              </a:p>
              <a:p>
                <a14:m>
                  <m:oMath xmlns:m="http://schemas.openxmlformats.org/officeDocument/2006/math">
                    <m:r>
                      <a:rPr lang="en-US" sz="5400" b="0" i="1" smtClean="0">
                        <a:solidFill>
                          <a:schemeClr val="tx1"/>
                        </a:solidFill>
                        <a:latin typeface="Cambria Math" panose="02040503050406030204" pitchFamily="18" charset="0"/>
                      </a:rPr>
                      <m:t>=</m:t>
                    </m:r>
                    <m:sSup>
                      <m:sSupPr>
                        <m:ctrlPr>
                          <a:rPr lang="en-US" sz="5400" b="0" i="1" smtClean="0">
                            <a:solidFill>
                              <a:schemeClr val="tx1"/>
                            </a:solidFill>
                            <a:latin typeface="Cambria Math" panose="02040503050406030204" pitchFamily="18" charset="0"/>
                          </a:rPr>
                        </m:ctrlPr>
                      </m:sSupPr>
                      <m:e>
                        <m:d>
                          <m:dPr>
                            <m:ctrlPr>
                              <a:rPr lang="en-US" sz="5400" b="0" i="1" smtClean="0">
                                <a:solidFill>
                                  <a:schemeClr val="tx1"/>
                                </a:solidFill>
                                <a:latin typeface="Cambria Math" panose="02040503050406030204" pitchFamily="18" charset="0"/>
                              </a:rPr>
                            </m:ctrlPr>
                          </m:dPr>
                          <m:e>
                            <m:f>
                              <m:fPr>
                                <m:ctrlPr>
                                  <a:rPr lang="en-US" sz="5400" i="1">
                                    <a:latin typeface="Cambria Math" panose="02040503050406030204" pitchFamily="18" charset="0"/>
                                  </a:rPr>
                                </m:ctrlPr>
                              </m:fPr>
                              <m:num>
                                <m:r>
                                  <a:rPr lang="en-US" sz="5400" i="1">
                                    <a:latin typeface="Cambria Math" panose="02040503050406030204" pitchFamily="18" charset="0"/>
                                  </a:rPr>
                                  <m:t>2</m:t>
                                </m:r>
                              </m:num>
                              <m:den>
                                <m:rad>
                                  <m:radPr>
                                    <m:degHide m:val="on"/>
                                    <m:ctrlPr>
                                      <a:rPr lang="en-US" sz="5400" i="1">
                                        <a:latin typeface="Cambria Math" panose="02040503050406030204" pitchFamily="18" charset="0"/>
                                      </a:rPr>
                                    </m:ctrlPr>
                                  </m:radPr>
                                  <m:deg/>
                                  <m:e>
                                    <m:r>
                                      <a:rPr lang="en-US" sz="5400" i="1">
                                        <a:latin typeface="Cambria Math" panose="02040503050406030204" pitchFamily="18" charset="0"/>
                                      </a:rPr>
                                      <m:t>3</m:t>
                                    </m:r>
                                  </m:e>
                                </m:rad>
                              </m:den>
                            </m:f>
                            <m:r>
                              <a:rPr lang="en-US" sz="5400" i="1">
                                <a:latin typeface="Cambria Math" panose="02040503050406030204" pitchFamily="18" charset="0"/>
                              </a:rPr>
                              <m:t>𝑚𝑐</m:t>
                            </m:r>
                          </m:e>
                        </m:d>
                      </m:e>
                      <m:sup>
                        <m:r>
                          <a:rPr lang="en-US" sz="5400" b="0" i="1" smtClean="0">
                            <a:solidFill>
                              <a:schemeClr val="tx1"/>
                            </a:solidFill>
                            <a:latin typeface="Cambria Math" panose="02040503050406030204" pitchFamily="18" charset="0"/>
                          </a:rPr>
                          <m:t>2</m:t>
                        </m:r>
                      </m:sup>
                    </m:sSup>
                    <m:r>
                      <a:rPr lang="en-US" sz="5400" b="0" i="1" smtClean="0">
                        <a:solidFill>
                          <a:schemeClr val="tx1"/>
                        </a:solidFill>
                        <a:latin typeface="Cambria Math" panose="02040503050406030204" pitchFamily="18" charset="0"/>
                      </a:rPr>
                      <m:t>−</m:t>
                    </m:r>
                    <m:sSup>
                      <m:sSupPr>
                        <m:ctrlPr>
                          <a:rPr lang="en-US" sz="5400" b="0" i="1" smtClean="0">
                            <a:solidFill>
                              <a:schemeClr val="tx1"/>
                            </a:solidFill>
                            <a:latin typeface="Cambria Math" panose="02040503050406030204" pitchFamily="18" charset="0"/>
                          </a:rPr>
                        </m:ctrlPr>
                      </m:sSupPr>
                      <m:e>
                        <m:d>
                          <m:dPr>
                            <m:ctrlPr>
                              <a:rPr lang="en-US" sz="5400" b="0" i="1" smtClean="0">
                                <a:solidFill>
                                  <a:schemeClr val="tx1"/>
                                </a:solidFill>
                                <a:latin typeface="Cambria Math" panose="02040503050406030204" pitchFamily="18" charset="0"/>
                              </a:rPr>
                            </m:ctrlPr>
                          </m:dPr>
                          <m:e>
                            <m:f>
                              <m:fPr>
                                <m:ctrlPr>
                                  <a:rPr lang="en-US" sz="5400" i="1">
                                    <a:latin typeface="Cambria Math" panose="02040503050406030204" pitchFamily="18" charset="0"/>
                                  </a:rPr>
                                </m:ctrlPr>
                              </m:fPr>
                              <m:num>
                                <m:r>
                                  <a:rPr lang="en-US" sz="5400" i="1">
                                    <a:latin typeface="Cambria Math" panose="02040503050406030204" pitchFamily="18" charset="0"/>
                                  </a:rPr>
                                  <m:t>1</m:t>
                                </m:r>
                              </m:num>
                              <m:den>
                                <m:rad>
                                  <m:radPr>
                                    <m:degHide m:val="on"/>
                                    <m:ctrlPr>
                                      <a:rPr lang="en-US" sz="5400" i="1">
                                        <a:latin typeface="Cambria Math" panose="02040503050406030204" pitchFamily="18" charset="0"/>
                                      </a:rPr>
                                    </m:ctrlPr>
                                  </m:radPr>
                                  <m:deg/>
                                  <m:e>
                                    <m:r>
                                      <a:rPr lang="en-US" sz="5400" i="1">
                                        <a:latin typeface="Cambria Math" panose="02040503050406030204" pitchFamily="18" charset="0"/>
                                      </a:rPr>
                                      <m:t>3</m:t>
                                    </m:r>
                                  </m:e>
                                </m:rad>
                              </m:den>
                            </m:f>
                            <m:r>
                              <a:rPr lang="en-US" sz="5400" i="1">
                                <a:latin typeface="Cambria Math" panose="02040503050406030204" pitchFamily="18" charset="0"/>
                              </a:rPr>
                              <m:t>𝑚𝑐</m:t>
                            </m:r>
                          </m:e>
                        </m:d>
                      </m:e>
                      <m:sup>
                        <m:r>
                          <a:rPr lang="en-US" sz="5400" b="0" i="1" smtClean="0">
                            <a:solidFill>
                              <a:schemeClr val="tx1"/>
                            </a:solidFill>
                            <a:latin typeface="Cambria Math" panose="02040503050406030204" pitchFamily="18" charset="0"/>
                          </a:rPr>
                          <m:t>2</m:t>
                        </m:r>
                      </m:sup>
                    </m:sSup>
                    <m:r>
                      <a:rPr lang="en-US" sz="5400" i="1">
                        <a:latin typeface="Cambria Math" panose="02040503050406030204" pitchFamily="18" charset="0"/>
                      </a:rPr>
                      <m:t>=</m:t>
                    </m:r>
                    <m:sSup>
                      <m:sSupPr>
                        <m:ctrlPr>
                          <a:rPr lang="en-US" sz="5400" i="1">
                            <a:latin typeface="Cambria Math" panose="02040503050406030204" pitchFamily="18" charset="0"/>
                          </a:rPr>
                        </m:ctrlPr>
                      </m:sSupPr>
                      <m:e>
                        <m:d>
                          <m:dPr>
                            <m:ctrlPr>
                              <a:rPr lang="en-US" sz="5400" i="1">
                                <a:latin typeface="Cambria Math" panose="02040503050406030204" pitchFamily="18" charset="0"/>
                              </a:rPr>
                            </m:ctrlPr>
                          </m:dPr>
                          <m:e>
                            <m:r>
                              <a:rPr lang="en-US" sz="5400" i="1">
                                <a:latin typeface="Cambria Math" panose="02040503050406030204" pitchFamily="18" charset="0"/>
                              </a:rPr>
                              <m:t>𝑚𝑐</m:t>
                            </m:r>
                          </m:e>
                        </m:d>
                      </m:e>
                      <m:sup>
                        <m:r>
                          <a:rPr lang="en-US" sz="5400" i="1">
                            <a:latin typeface="Cambria Math" panose="02040503050406030204" pitchFamily="18" charset="0"/>
                          </a:rPr>
                          <m:t>2</m:t>
                        </m:r>
                      </m:sup>
                    </m:sSup>
                    <m:r>
                      <a:rPr lang="en-US" sz="5400" i="1" smtClean="0">
                        <a:solidFill>
                          <a:schemeClr val="tx1"/>
                        </a:solidFill>
                        <a:latin typeface="Cambria Math" panose="02040503050406030204" pitchFamily="18" charset="0"/>
                      </a:rPr>
                      <m:t>−</m:t>
                    </m:r>
                    <m:sSup>
                      <m:sSupPr>
                        <m:ctrlPr>
                          <a:rPr lang="en-US" sz="5400" i="1">
                            <a:latin typeface="Cambria Math" panose="02040503050406030204" pitchFamily="18" charset="0"/>
                          </a:rPr>
                        </m:ctrlPr>
                      </m:sSupPr>
                      <m:e>
                        <m:d>
                          <m:dPr>
                            <m:ctrlPr>
                              <a:rPr lang="en-US" sz="5400" i="1">
                                <a:latin typeface="Cambria Math" panose="02040503050406030204" pitchFamily="18" charset="0"/>
                              </a:rPr>
                            </m:ctrlPr>
                          </m:dPr>
                          <m:e>
                            <m:r>
                              <a:rPr lang="en-US" sz="5400" b="0" i="1" smtClean="0">
                                <a:solidFill>
                                  <a:schemeClr val="tx1"/>
                                </a:solidFill>
                                <a:latin typeface="Cambria Math" panose="02040503050406030204" pitchFamily="18" charset="0"/>
                              </a:rPr>
                              <m:t>0</m:t>
                            </m:r>
                          </m:e>
                        </m:d>
                      </m:e>
                      <m:sup>
                        <m:r>
                          <a:rPr lang="en-US" sz="5400" i="1">
                            <a:latin typeface="Cambria Math" panose="02040503050406030204" pitchFamily="18" charset="0"/>
                          </a:rPr>
                          <m:t>2</m:t>
                        </m:r>
                      </m:sup>
                    </m:sSup>
                  </m:oMath>
                </a14:m>
                <a:r>
                  <a:rPr lang="en-CA" sz="5400" dirty="0"/>
                  <a:t>  </a:t>
                </a:r>
              </a:p>
              <a:p>
                <a14:m>
                  <m:oMath xmlns:m="http://schemas.openxmlformats.org/officeDocument/2006/math">
                    <m:r>
                      <a:rPr lang="en-US" sz="5400" b="0" i="1" smtClean="0">
                        <a:solidFill>
                          <a:schemeClr val="tx1"/>
                        </a:solidFill>
                        <a:latin typeface="Cambria Math" panose="02040503050406030204" pitchFamily="18" charset="0"/>
                      </a:rPr>
                      <m:t>= </m:t>
                    </m:r>
                    <m:f>
                      <m:fPr>
                        <m:ctrlPr>
                          <a:rPr lang="en-US" sz="5400" i="1">
                            <a:latin typeface="Cambria Math" panose="02040503050406030204" pitchFamily="18" charset="0"/>
                          </a:rPr>
                        </m:ctrlPr>
                      </m:fPr>
                      <m:num>
                        <m:r>
                          <a:rPr lang="en-US" sz="5400" i="1">
                            <a:latin typeface="Cambria Math" panose="02040503050406030204" pitchFamily="18" charset="0"/>
                          </a:rPr>
                          <m:t>4</m:t>
                        </m:r>
                      </m:num>
                      <m:den>
                        <m:r>
                          <a:rPr lang="en-US" sz="5400" i="1">
                            <a:latin typeface="Cambria Math" panose="02040503050406030204" pitchFamily="18" charset="0"/>
                          </a:rPr>
                          <m:t>3</m:t>
                        </m:r>
                      </m:den>
                    </m:f>
                    <m:sSup>
                      <m:sSupPr>
                        <m:ctrlPr>
                          <a:rPr lang="en-US" sz="5400" i="1">
                            <a:latin typeface="Cambria Math" panose="02040503050406030204" pitchFamily="18" charset="0"/>
                          </a:rPr>
                        </m:ctrlPr>
                      </m:sSupPr>
                      <m:e>
                        <m:d>
                          <m:dPr>
                            <m:ctrlPr>
                              <a:rPr lang="en-US" sz="5400" i="1">
                                <a:latin typeface="Cambria Math" panose="02040503050406030204" pitchFamily="18" charset="0"/>
                              </a:rPr>
                            </m:ctrlPr>
                          </m:dPr>
                          <m:e>
                            <m:r>
                              <a:rPr lang="en-US" sz="5400" i="1">
                                <a:latin typeface="Cambria Math" panose="02040503050406030204" pitchFamily="18" charset="0"/>
                              </a:rPr>
                              <m:t>𝑚𝑐</m:t>
                            </m:r>
                          </m:e>
                        </m:d>
                      </m:e>
                      <m:sup>
                        <m:r>
                          <a:rPr lang="en-US" sz="5400" i="1">
                            <a:latin typeface="Cambria Math" panose="02040503050406030204" pitchFamily="18" charset="0"/>
                          </a:rPr>
                          <m:t>2</m:t>
                        </m:r>
                      </m:sup>
                    </m:sSup>
                    <m:r>
                      <a:rPr lang="en-US" sz="5400" b="0" i="1" smtClean="0">
                        <a:latin typeface="Cambria Math" panose="02040503050406030204" pitchFamily="18" charset="0"/>
                      </a:rPr>
                      <m:t>  </m:t>
                    </m:r>
                    <m:r>
                      <a:rPr lang="en-US" sz="5400" b="0" i="1" smtClean="0">
                        <a:solidFill>
                          <a:schemeClr val="tx1"/>
                        </a:solidFill>
                        <a:latin typeface="Cambria Math" panose="02040503050406030204" pitchFamily="18" charset="0"/>
                      </a:rPr>
                      <m:t>−</m:t>
                    </m:r>
                    <m:f>
                      <m:fPr>
                        <m:ctrlPr>
                          <a:rPr lang="en-US" sz="5400" b="0" i="1" smtClean="0">
                            <a:solidFill>
                              <a:schemeClr val="tx1"/>
                            </a:solidFill>
                            <a:latin typeface="Cambria Math" panose="02040503050406030204" pitchFamily="18" charset="0"/>
                          </a:rPr>
                        </m:ctrlPr>
                      </m:fPr>
                      <m:num>
                        <m:r>
                          <a:rPr lang="en-US" sz="5400" b="0" i="1" smtClean="0">
                            <a:solidFill>
                              <a:schemeClr val="tx1"/>
                            </a:solidFill>
                            <a:latin typeface="Cambria Math" panose="02040503050406030204" pitchFamily="18" charset="0"/>
                          </a:rPr>
                          <m:t>1</m:t>
                        </m:r>
                      </m:num>
                      <m:den>
                        <m:r>
                          <a:rPr lang="en-US" sz="5400" b="0" i="1" smtClean="0">
                            <a:solidFill>
                              <a:schemeClr val="tx1"/>
                            </a:solidFill>
                            <a:latin typeface="Cambria Math" panose="02040503050406030204" pitchFamily="18" charset="0"/>
                          </a:rPr>
                          <m:t>3</m:t>
                        </m:r>
                      </m:den>
                    </m:f>
                    <m:sSup>
                      <m:sSupPr>
                        <m:ctrlPr>
                          <a:rPr lang="en-US" sz="5400" i="1">
                            <a:latin typeface="Cambria Math" panose="02040503050406030204" pitchFamily="18" charset="0"/>
                          </a:rPr>
                        </m:ctrlPr>
                      </m:sSupPr>
                      <m:e>
                        <m:d>
                          <m:dPr>
                            <m:ctrlPr>
                              <a:rPr lang="en-US" sz="5400" i="1">
                                <a:latin typeface="Cambria Math" panose="02040503050406030204" pitchFamily="18" charset="0"/>
                              </a:rPr>
                            </m:ctrlPr>
                          </m:dPr>
                          <m:e>
                            <m:r>
                              <a:rPr lang="en-US" sz="5400" i="1">
                                <a:latin typeface="Cambria Math" panose="02040503050406030204" pitchFamily="18" charset="0"/>
                              </a:rPr>
                              <m:t>𝑚𝑐</m:t>
                            </m:r>
                          </m:e>
                        </m:d>
                      </m:e>
                      <m:sup>
                        <m:r>
                          <a:rPr lang="en-US" sz="5400" i="1">
                            <a:latin typeface="Cambria Math" panose="02040503050406030204" pitchFamily="18" charset="0"/>
                          </a:rPr>
                          <m:t>2</m:t>
                        </m:r>
                      </m:sup>
                    </m:sSup>
                    <m:r>
                      <a:rPr lang="en-US" sz="5400" b="0" i="1" smtClean="0">
                        <a:latin typeface="Cambria Math" panose="02040503050406030204" pitchFamily="18" charset="0"/>
                      </a:rPr>
                      <m:t>   </m:t>
                    </m:r>
                    <m:r>
                      <a:rPr lang="en-US" sz="5400" i="1">
                        <a:latin typeface="Cambria Math" panose="02040503050406030204" pitchFamily="18" charset="0"/>
                      </a:rPr>
                      <m:t>=</m:t>
                    </m:r>
                    <m:sSup>
                      <m:sSupPr>
                        <m:ctrlPr>
                          <a:rPr lang="en-US" sz="5400" i="1">
                            <a:latin typeface="Cambria Math" panose="02040503050406030204" pitchFamily="18" charset="0"/>
                          </a:rPr>
                        </m:ctrlPr>
                      </m:sSupPr>
                      <m:e>
                        <m:d>
                          <m:dPr>
                            <m:ctrlPr>
                              <a:rPr lang="en-US" sz="5400" i="1">
                                <a:latin typeface="Cambria Math" panose="02040503050406030204" pitchFamily="18" charset="0"/>
                              </a:rPr>
                            </m:ctrlPr>
                          </m:dPr>
                          <m:e>
                            <m:r>
                              <a:rPr lang="en-US" sz="5400" i="1">
                                <a:latin typeface="Cambria Math" panose="02040503050406030204" pitchFamily="18" charset="0"/>
                              </a:rPr>
                              <m:t>𝑚𝑐</m:t>
                            </m:r>
                          </m:e>
                        </m:d>
                      </m:e>
                      <m:sup>
                        <m:r>
                          <a:rPr lang="en-US" sz="5400" i="1">
                            <a:latin typeface="Cambria Math" panose="02040503050406030204" pitchFamily="18" charset="0"/>
                          </a:rPr>
                          <m:t>2</m:t>
                        </m:r>
                      </m:sup>
                    </m:sSup>
                  </m:oMath>
                </a14:m>
                <a:r>
                  <a:rPr lang="en-CA" sz="5400" dirty="0">
                    <a:solidFill>
                      <a:schemeClr val="tx1"/>
                    </a:solidFill>
                  </a:rPr>
                  <a:t> </a:t>
                </a:r>
              </a:p>
              <a:p>
                <a:endParaRPr lang="en-CA" sz="2000" dirty="0">
                  <a:solidFill>
                    <a:schemeClr val="tx1"/>
                  </a:solidFill>
                </a:endParaRPr>
              </a:p>
              <a:p>
                <a14:m>
                  <m:oMath xmlns:m="http://schemas.openxmlformats.org/officeDocument/2006/math">
                    <m:r>
                      <a:rPr lang="en-US" sz="5400" i="1" smtClean="0">
                        <a:latin typeface="Cambria Math" panose="02040503050406030204" pitchFamily="18" charset="0"/>
                      </a:rPr>
                      <m:t>=</m:t>
                    </m:r>
                    <m:sSup>
                      <m:sSupPr>
                        <m:ctrlPr>
                          <a:rPr lang="en-US" sz="5400" i="1">
                            <a:latin typeface="Cambria Math" panose="02040503050406030204" pitchFamily="18" charset="0"/>
                          </a:rPr>
                        </m:ctrlPr>
                      </m:sSupPr>
                      <m:e>
                        <m:d>
                          <m:dPr>
                            <m:ctrlPr>
                              <a:rPr lang="en-US" sz="5400" i="1">
                                <a:latin typeface="Cambria Math" panose="02040503050406030204" pitchFamily="18" charset="0"/>
                              </a:rPr>
                            </m:ctrlPr>
                          </m:dPr>
                          <m:e>
                            <m:r>
                              <a:rPr lang="en-US" sz="5400" i="1">
                                <a:latin typeface="Cambria Math" panose="02040503050406030204" pitchFamily="18" charset="0"/>
                              </a:rPr>
                              <m:t>𝑚𝑐</m:t>
                            </m:r>
                          </m:e>
                        </m:d>
                      </m:e>
                      <m:sup>
                        <m:r>
                          <a:rPr lang="en-US" sz="5400" i="1">
                            <a:latin typeface="Cambria Math" panose="02040503050406030204" pitchFamily="18" charset="0"/>
                          </a:rPr>
                          <m:t>2</m:t>
                        </m:r>
                      </m:sup>
                    </m:sSup>
                  </m:oMath>
                </a14:m>
                <a:r>
                  <a:rPr lang="en-US" sz="5400" dirty="0"/>
                  <a:t>                             </a:t>
                </a:r>
                <a14:m>
                  <m:oMath xmlns:m="http://schemas.openxmlformats.org/officeDocument/2006/math">
                    <m:r>
                      <a:rPr lang="en-US" sz="5400" i="1">
                        <a:latin typeface="Cambria Math" panose="02040503050406030204" pitchFamily="18" charset="0"/>
                      </a:rPr>
                      <m:t>=</m:t>
                    </m:r>
                    <m:sSup>
                      <m:sSupPr>
                        <m:ctrlPr>
                          <a:rPr lang="en-US" sz="5400" i="1">
                            <a:latin typeface="Cambria Math" panose="02040503050406030204" pitchFamily="18" charset="0"/>
                          </a:rPr>
                        </m:ctrlPr>
                      </m:sSupPr>
                      <m:e>
                        <m:d>
                          <m:dPr>
                            <m:ctrlPr>
                              <a:rPr lang="en-US" sz="5400" i="1">
                                <a:latin typeface="Cambria Math" panose="02040503050406030204" pitchFamily="18" charset="0"/>
                              </a:rPr>
                            </m:ctrlPr>
                          </m:dPr>
                          <m:e>
                            <m:r>
                              <a:rPr lang="en-US" sz="5400" i="1">
                                <a:latin typeface="Cambria Math" panose="02040503050406030204" pitchFamily="18" charset="0"/>
                              </a:rPr>
                              <m:t>𝑚𝑐</m:t>
                            </m:r>
                          </m:e>
                        </m:d>
                      </m:e>
                      <m:sup>
                        <m:r>
                          <a:rPr lang="en-US" sz="5400" i="1">
                            <a:latin typeface="Cambria Math" panose="02040503050406030204" pitchFamily="18" charset="0"/>
                          </a:rPr>
                          <m:t>2</m:t>
                        </m:r>
                      </m:sup>
                    </m:sSup>
                  </m:oMath>
                </a14:m>
                <a:endParaRPr lang="en-CA" sz="5400" dirty="0">
                  <a:solidFill>
                    <a:schemeClr val="tx1"/>
                  </a:solidFill>
                </a:endParaRPr>
              </a:p>
            </p:txBody>
          </p:sp>
        </mc:Choice>
        <mc:Fallback xmlns="">
          <p:sp>
            <p:nvSpPr>
              <p:cNvPr id="8" name="TextBox 7">
                <a:extLst>
                  <a:ext uri="{FF2B5EF4-FFF2-40B4-BE49-F238E27FC236}">
                    <a16:creationId xmlns:a16="http://schemas.microsoft.com/office/drawing/2014/main" id="{1131A65A-2351-40CD-9066-C58D4385AF01}"/>
                  </a:ext>
                </a:extLst>
              </p:cNvPr>
              <p:cNvSpPr txBox="1">
                <a:spLocks noRot="1" noChangeAspect="1" noMove="1" noResize="1" noEditPoints="1" noAdjustHandles="1" noChangeArrowheads="1" noChangeShapeType="1" noTextEdit="1"/>
              </p:cNvSpPr>
              <p:nvPr/>
            </p:nvSpPr>
            <p:spPr>
              <a:xfrm>
                <a:off x="66500" y="117402"/>
                <a:ext cx="12147083" cy="5918864"/>
              </a:xfrm>
              <a:prstGeom prst="rect">
                <a:avLst/>
              </a:prstGeom>
              <a:blipFill>
                <a:blip r:embed="rId5"/>
                <a:stretch>
                  <a:fillRect/>
                </a:stretch>
              </a:blipFill>
              <a:effectLst>
                <a:softEdge rad="127000"/>
              </a:effectLst>
            </p:spPr>
            <p:txBody>
              <a:bodyPr/>
              <a:lstStyle/>
              <a:p>
                <a:r>
                  <a:rPr lang="en-CA">
                    <a:noFill/>
                  </a:rPr>
                  <a:t> </a:t>
                </a:r>
              </a:p>
            </p:txBody>
          </p:sp>
        </mc:Fallback>
      </mc:AlternateContent>
      <mc:AlternateContent xmlns:mc="http://schemas.openxmlformats.org/markup-compatibility/2006" xmlns:p14="http://schemas.microsoft.com/office/powerpoint/2010/main" xmlns:iact="http://schemas.microsoft.com/office/powerpoint/2014/inkAction">
        <mc:Choice Requires="p14 iact">
          <p:contentPart p14:bwMode="auto" r:id="rId6">
            <p14:nvContentPartPr>
              <p14:cNvPr id="10" name="Ink 9">
                <a:extLst>
                  <a:ext uri="{FF2B5EF4-FFF2-40B4-BE49-F238E27FC236}">
                    <a16:creationId xmlns:a16="http://schemas.microsoft.com/office/drawing/2014/main" id="{D17C2A24-A092-4D8A-933B-728665DA062A}"/>
                  </a:ext>
                </a:extLst>
              </p14:cNvPr>
              <p14:cNvContentPartPr/>
              <p14:nvPr>
                <p:extLst>
                  <p:ext uri="{42D2F446-02D8-4167-A562-619A0277C38B}">
                    <p15:isNarration xmlns:p15="http://schemas.microsoft.com/office/powerpoint/2012/main" val="1"/>
                  </p:ext>
                </p:extLst>
              </p14:nvPr>
            </p14:nvContentPartPr>
            <p14:xfrm>
              <a:off x="938880" y="3141360"/>
              <a:ext cx="8247600" cy="3037320"/>
            </p14:xfrm>
          </p:contentPart>
        </mc:Choice>
        <mc:Fallback xmlns="">
          <p:pic>
            <p:nvPicPr>
              <p:cNvPr id="10" name="Ink 9">
                <a:extLst>
                  <a:ext uri="{FF2B5EF4-FFF2-40B4-BE49-F238E27FC236}">
                    <a16:creationId xmlns:a16="http://schemas.microsoft.com/office/drawing/2014/main" id="{D17C2A24-A092-4D8A-933B-728665DA062A}"/>
                  </a:ext>
                </a:extLst>
              </p:cNvPr>
              <p:cNvPicPr>
                <a:picLocks noGrp="1" noRot="1" noChangeAspect="1" noMove="1" noResize="1" noEditPoints="1" noAdjustHandles="1" noChangeArrowheads="1" noChangeShapeType="1"/>
              </p:cNvPicPr>
              <p:nvPr/>
            </p:nvPicPr>
            <p:blipFill>
              <a:blip r:embed="rId7"/>
              <a:stretch>
                <a:fillRect/>
              </a:stretch>
            </p:blipFill>
            <p:spPr>
              <a:xfrm>
                <a:off x="929520" y="3132000"/>
                <a:ext cx="8266320" cy="3056040"/>
              </a:xfrm>
              <a:prstGeom prst="rect">
                <a:avLst/>
              </a:prstGeom>
            </p:spPr>
          </p:pic>
        </mc:Fallback>
      </mc:AlternateContent>
    </p:spTree>
    <p:custDataLst>
      <p:tags r:id="rId1"/>
    </p:custDataLst>
    <p:extLst>
      <p:ext uri="{BB962C8B-B14F-4D97-AF65-F5344CB8AC3E}">
        <p14:creationId xmlns:p14="http://schemas.microsoft.com/office/powerpoint/2010/main" val="1855954605"/>
      </p:ext>
    </p:extLst>
  </p:cSld>
  <p:clrMapOvr>
    <a:masterClrMapping/>
  </p:clrMapOvr>
  <mc:AlternateContent xmlns:mc="http://schemas.openxmlformats.org/markup-compatibility/2006" xmlns:p14="http://schemas.microsoft.com/office/powerpoint/2010/main">
    <mc:Choice Requires="p14">
      <p:transition p14:dur="0" advTm="29284"/>
    </mc:Choice>
    <mc:Fallback xmlns="">
      <p:transition advTm="2928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cmd type="call" cmd="playFrom(0.0)">
                                      <p:cBhvr>
                                        <p:cTn id="7" dur="1" fill="hold"/>
                                        <p:tgtEl>
                                          <p:spTgt spid="10"/>
                                        </p:tgtEl>
                                      </p:cBhvr>
                                    </p:cmd>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Picture 4" descr="Pattern, Wood, Retro, Wooden, Surface, Table, Texture">
            <a:extLst>
              <a:ext uri="{FF2B5EF4-FFF2-40B4-BE49-F238E27FC236}">
                <a16:creationId xmlns:a16="http://schemas.microsoft.com/office/drawing/2014/main" id="{28CE1F98-D757-41E4-B02B-CE987655C97A}"/>
              </a:ext>
            </a:extLst>
          </p:cNvPr>
          <p:cNvPicPr>
            <a:picLocks noChangeAspect="1" noChangeArrowheads="1"/>
          </p:cNvPicPr>
          <p:nvPr/>
        </p:nvPicPr>
        <p:blipFill>
          <a:blip r:embed="rId4">
            <a:alphaModFix amt="70000"/>
            <a:extLst>
              <a:ext uri="{BEBA8EAE-BF5A-486C-A8C5-ECC9F3942E4B}">
                <a14:imgProps xmlns:a14="http://schemas.microsoft.com/office/drawing/2010/main">
                  <a14:imgLayer r:embed="rId5">
                    <a14:imgEffect>
                      <a14:colorTemperature colorTemp="5300"/>
                    </a14:imgEffect>
                  </a14:imgLayer>
                </a14:imgProps>
              </a:ext>
              <a:ext uri="{28A0092B-C50C-407E-A947-70E740481C1C}">
                <a14:useLocalDpi xmlns:a14="http://schemas.microsoft.com/office/drawing/2010/main" val="0"/>
              </a:ext>
            </a:extLst>
          </a:blip>
          <a:srcRect/>
          <a:stretch>
            <a:fillRect/>
          </a:stretch>
        </p:blipFill>
        <p:spPr bwMode="auto">
          <a:xfrm>
            <a:off x="0" y="0"/>
            <a:ext cx="79248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6" descr="Pencil, School, Science, Writing, Business, Drawing">
            <a:extLst>
              <a:ext uri="{FF2B5EF4-FFF2-40B4-BE49-F238E27FC236}">
                <a16:creationId xmlns:a16="http://schemas.microsoft.com/office/drawing/2014/main" id="{DC82005F-829B-4D6A-9FC5-4E8240C60CC5}"/>
              </a:ext>
            </a:extLst>
          </p:cNvPr>
          <p:cNvPicPr>
            <a:picLocks noChangeAspect="1" noChangeArrowheads="1"/>
          </p:cNvPicPr>
          <p:nvPr/>
        </p:nvPicPr>
        <p:blipFill rotWithShape="1">
          <a:blip r:embed="rId6">
            <a:extLst>
              <a:ext uri="{BEBA8EAE-BF5A-486C-A8C5-ECC9F3942E4B}">
                <a14:imgProps xmlns:a14="http://schemas.microsoft.com/office/drawing/2010/main">
                  <a14:imgLayer r:embed="rId7">
                    <a14:imgEffect>
                      <a14:saturation sat="400000"/>
                    </a14:imgEffect>
                  </a14:imgLayer>
                </a14:imgProps>
              </a:ext>
              <a:ext uri="{28A0092B-C50C-407E-A947-70E740481C1C}">
                <a14:useLocalDpi xmlns:a14="http://schemas.microsoft.com/office/drawing/2010/main" val="0"/>
              </a:ext>
            </a:extLst>
          </a:blip>
          <a:srcRect l="20140" t="33007" r="8194" b="56797"/>
          <a:stretch/>
        </p:blipFill>
        <p:spPr bwMode="auto">
          <a:xfrm rot="8589615">
            <a:off x="51359" y="2846137"/>
            <a:ext cx="7985903" cy="706214"/>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a:extLst>
              <a:ext uri="{FF2B5EF4-FFF2-40B4-BE49-F238E27FC236}">
                <a16:creationId xmlns:a16="http://schemas.microsoft.com/office/drawing/2014/main" id="{3A8028B9-9ACD-4801-A9ED-2D90D9BEB1F0}"/>
              </a:ext>
            </a:extLst>
          </p:cNvPr>
          <p:cNvGrpSpPr/>
          <p:nvPr/>
        </p:nvGrpSpPr>
        <p:grpSpPr>
          <a:xfrm>
            <a:off x="2586427" y="5400199"/>
            <a:ext cx="4709723" cy="19050"/>
            <a:chOff x="2586427" y="5400199"/>
            <a:chExt cx="4709723" cy="19050"/>
          </a:xfrm>
        </p:grpSpPr>
        <p:cxnSp>
          <p:nvCxnSpPr>
            <p:cNvPr id="27" name="Straight Arrow Connector 26">
              <a:extLst>
                <a:ext uri="{FF2B5EF4-FFF2-40B4-BE49-F238E27FC236}">
                  <a16:creationId xmlns:a16="http://schemas.microsoft.com/office/drawing/2014/main" id="{98250BBE-5210-4DF3-A97E-9B2018C59D3A}"/>
                </a:ext>
              </a:extLst>
            </p:cNvPr>
            <p:cNvCxnSpPr>
              <a:cxnSpLocks/>
            </p:cNvCxnSpPr>
            <p:nvPr/>
          </p:nvCxnSpPr>
          <p:spPr>
            <a:xfrm>
              <a:off x="2586427" y="5400199"/>
              <a:ext cx="1566473" cy="0"/>
            </a:xfrm>
            <a:prstGeom prst="straightConnector1">
              <a:avLst/>
            </a:prstGeom>
            <a:ln w="152400">
              <a:solidFill>
                <a:srgbClr val="002060"/>
              </a:solidFill>
              <a:tailEnd type="triangle"/>
            </a:ln>
          </p:spPr>
          <p:style>
            <a:lnRef idx="3">
              <a:schemeClr val="accent1"/>
            </a:lnRef>
            <a:fillRef idx="0">
              <a:schemeClr val="accent1"/>
            </a:fillRef>
            <a:effectRef idx="2">
              <a:schemeClr val="accent1"/>
            </a:effectRef>
            <a:fontRef idx="minor">
              <a:schemeClr val="tx1"/>
            </a:fontRef>
          </p:style>
        </p:cxnSp>
        <p:cxnSp>
          <p:nvCxnSpPr>
            <p:cNvPr id="28" name="Straight Arrow Connector 27">
              <a:extLst>
                <a:ext uri="{FF2B5EF4-FFF2-40B4-BE49-F238E27FC236}">
                  <a16:creationId xmlns:a16="http://schemas.microsoft.com/office/drawing/2014/main" id="{62DB567E-0427-4265-BB42-975B478166EF}"/>
                </a:ext>
              </a:extLst>
            </p:cNvPr>
            <p:cNvCxnSpPr>
              <a:cxnSpLocks/>
            </p:cNvCxnSpPr>
            <p:nvPr/>
          </p:nvCxnSpPr>
          <p:spPr>
            <a:xfrm>
              <a:off x="4148527" y="5400199"/>
              <a:ext cx="1566473" cy="0"/>
            </a:xfrm>
            <a:prstGeom prst="straightConnector1">
              <a:avLst/>
            </a:prstGeom>
            <a:ln w="152400">
              <a:solidFill>
                <a:srgbClr val="002060"/>
              </a:solidFill>
              <a:tailEnd type="triangle"/>
            </a:ln>
          </p:spPr>
          <p:style>
            <a:lnRef idx="3">
              <a:schemeClr val="accent1"/>
            </a:lnRef>
            <a:fillRef idx="0">
              <a:schemeClr val="accent1"/>
            </a:fillRef>
            <a:effectRef idx="2">
              <a:schemeClr val="accent1"/>
            </a:effectRef>
            <a:fontRef idx="minor">
              <a:schemeClr val="tx1"/>
            </a:fontRef>
          </p:style>
        </p:cxnSp>
        <p:cxnSp>
          <p:nvCxnSpPr>
            <p:cNvPr id="29" name="Straight Arrow Connector 28">
              <a:extLst>
                <a:ext uri="{FF2B5EF4-FFF2-40B4-BE49-F238E27FC236}">
                  <a16:creationId xmlns:a16="http://schemas.microsoft.com/office/drawing/2014/main" id="{E658FB1B-085D-4D0F-B000-C6FD8039DFC7}"/>
                </a:ext>
              </a:extLst>
            </p:cNvPr>
            <p:cNvCxnSpPr>
              <a:cxnSpLocks/>
            </p:cNvCxnSpPr>
            <p:nvPr/>
          </p:nvCxnSpPr>
          <p:spPr>
            <a:xfrm>
              <a:off x="5729677" y="5419249"/>
              <a:ext cx="1566473" cy="0"/>
            </a:xfrm>
            <a:prstGeom prst="straightConnector1">
              <a:avLst/>
            </a:prstGeom>
            <a:ln w="152400">
              <a:solidFill>
                <a:srgbClr val="002060"/>
              </a:solidFill>
              <a:tailEnd type="triangle"/>
            </a:ln>
          </p:spPr>
          <p:style>
            <a:lnRef idx="3">
              <a:schemeClr val="accent1"/>
            </a:lnRef>
            <a:fillRef idx="0">
              <a:schemeClr val="accent1"/>
            </a:fillRef>
            <a:effectRef idx="2">
              <a:schemeClr val="accent1"/>
            </a:effectRef>
            <a:fontRef idx="minor">
              <a:schemeClr val="tx1"/>
            </a:fontRef>
          </p:style>
        </p:cxnSp>
      </p:grpSp>
      <p:grpSp>
        <p:nvGrpSpPr>
          <p:cNvPr id="26" name="Group 25">
            <a:extLst>
              <a:ext uri="{FF2B5EF4-FFF2-40B4-BE49-F238E27FC236}">
                <a16:creationId xmlns:a16="http://schemas.microsoft.com/office/drawing/2014/main" id="{6449516F-9401-4493-BB1F-EB18B06A65D5}"/>
              </a:ext>
            </a:extLst>
          </p:cNvPr>
          <p:cNvGrpSpPr/>
          <p:nvPr/>
        </p:nvGrpSpPr>
        <p:grpSpPr>
          <a:xfrm rot="16200000">
            <a:off x="4958153" y="3104674"/>
            <a:ext cx="4709723" cy="0"/>
            <a:chOff x="2986477" y="6562249"/>
            <a:chExt cx="4709723" cy="0"/>
          </a:xfrm>
        </p:grpSpPr>
        <p:cxnSp>
          <p:nvCxnSpPr>
            <p:cNvPr id="30" name="Straight Arrow Connector 29">
              <a:extLst>
                <a:ext uri="{FF2B5EF4-FFF2-40B4-BE49-F238E27FC236}">
                  <a16:creationId xmlns:a16="http://schemas.microsoft.com/office/drawing/2014/main" id="{CED3F945-9645-4A1F-A8CC-BB0778300D82}"/>
                </a:ext>
              </a:extLst>
            </p:cNvPr>
            <p:cNvCxnSpPr>
              <a:cxnSpLocks/>
            </p:cNvCxnSpPr>
            <p:nvPr/>
          </p:nvCxnSpPr>
          <p:spPr>
            <a:xfrm>
              <a:off x="2986477" y="6562249"/>
              <a:ext cx="1566473" cy="0"/>
            </a:xfrm>
            <a:prstGeom prst="straightConnector1">
              <a:avLst/>
            </a:prstGeom>
            <a:ln w="152400">
              <a:solidFill>
                <a:srgbClr val="002060"/>
              </a:solidFill>
              <a:tailEnd type="triangle"/>
            </a:ln>
          </p:spPr>
          <p:style>
            <a:lnRef idx="3">
              <a:schemeClr val="accent1"/>
            </a:lnRef>
            <a:fillRef idx="0">
              <a:schemeClr val="accent1"/>
            </a:fillRef>
            <a:effectRef idx="2">
              <a:schemeClr val="accent1"/>
            </a:effectRef>
            <a:fontRef idx="minor">
              <a:schemeClr val="tx1"/>
            </a:fontRef>
          </p:style>
        </p:cxnSp>
        <p:cxnSp>
          <p:nvCxnSpPr>
            <p:cNvPr id="31" name="Straight Arrow Connector 30">
              <a:extLst>
                <a:ext uri="{FF2B5EF4-FFF2-40B4-BE49-F238E27FC236}">
                  <a16:creationId xmlns:a16="http://schemas.microsoft.com/office/drawing/2014/main" id="{5E525147-58FB-4770-A91E-DCE875D013C6}"/>
                </a:ext>
              </a:extLst>
            </p:cNvPr>
            <p:cNvCxnSpPr>
              <a:cxnSpLocks/>
            </p:cNvCxnSpPr>
            <p:nvPr/>
          </p:nvCxnSpPr>
          <p:spPr>
            <a:xfrm>
              <a:off x="4548577" y="6562249"/>
              <a:ext cx="1566473" cy="0"/>
            </a:xfrm>
            <a:prstGeom prst="straightConnector1">
              <a:avLst/>
            </a:prstGeom>
            <a:ln w="152400">
              <a:solidFill>
                <a:srgbClr val="002060"/>
              </a:solidFill>
              <a:tailEnd type="triangle"/>
            </a:ln>
          </p:spPr>
          <p:style>
            <a:lnRef idx="3">
              <a:schemeClr val="accent1"/>
            </a:lnRef>
            <a:fillRef idx="0">
              <a:schemeClr val="accent1"/>
            </a:fillRef>
            <a:effectRef idx="2">
              <a:schemeClr val="accent1"/>
            </a:effectRef>
            <a:fontRef idx="minor">
              <a:schemeClr val="tx1"/>
            </a:fontRef>
          </p:style>
        </p:cxnSp>
        <p:cxnSp>
          <p:nvCxnSpPr>
            <p:cNvPr id="32" name="Straight Arrow Connector 31">
              <a:extLst>
                <a:ext uri="{FF2B5EF4-FFF2-40B4-BE49-F238E27FC236}">
                  <a16:creationId xmlns:a16="http://schemas.microsoft.com/office/drawing/2014/main" id="{9CAAEB10-85E7-4CB2-B685-C1EE60EAB1A5}"/>
                </a:ext>
              </a:extLst>
            </p:cNvPr>
            <p:cNvCxnSpPr>
              <a:cxnSpLocks/>
            </p:cNvCxnSpPr>
            <p:nvPr/>
          </p:nvCxnSpPr>
          <p:spPr>
            <a:xfrm>
              <a:off x="6129727" y="6562249"/>
              <a:ext cx="1566473" cy="0"/>
            </a:xfrm>
            <a:prstGeom prst="straightConnector1">
              <a:avLst/>
            </a:prstGeom>
            <a:ln w="152400">
              <a:solidFill>
                <a:srgbClr val="002060"/>
              </a:solidFill>
              <a:tailEnd type="triangle"/>
            </a:ln>
          </p:spPr>
          <p:style>
            <a:lnRef idx="3">
              <a:schemeClr val="accent1"/>
            </a:lnRef>
            <a:fillRef idx="0">
              <a:schemeClr val="accent1"/>
            </a:fillRef>
            <a:effectRef idx="2">
              <a:schemeClr val="accent1"/>
            </a:effectRef>
            <a:fontRef idx="minor">
              <a:schemeClr val="tx1"/>
            </a:fontRef>
          </p:style>
        </p:cxnSp>
      </p:grpSp>
      <p:grpSp>
        <p:nvGrpSpPr>
          <p:cNvPr id="4" name="Group 3">
            <a:extLst>
              <a:ext uri="{FF2B5EF4-FFF2-40B4-BE49-F238E27FC236}">
                <a16:creationId xmlns:a16="http://schemas.microsoft.com/office/drawing/2014/main" id="{2E737119-202D-45D3-91E9-AB0DA3EE19A4}"/>
              </a:ext>
            </a:extLst>
          </p:cNvPr>
          <p:cNvGrpSpPr/>
          <p:nvPr/>
        </p:nvGrpSpPr>
        <p:grpSpPr>
          <a:xfrm>
            <a:off x="2141669" y="1223385"/>
            <a:ext cx="5331620" cy="2758125"/>
            <a:chOff x="2141669" y="1223385"/>
            <a:chExt cx="5331620" cy="2758125"/>
          </a:xfrm>
        </p:grpSpPr>
        <p:cxnSp>
          <p:nvCxnSpPr>
            <p:cNvPr id="35" name="Straight Arrow Connector 34">
              <a:extLst>
                <a:ext uri="{FF2B5EF4-FFF2-40B4-BE49-F238E27FC236}">
                  <a16:creationId xmlns:a16="http://schemas.microsoft.com/office/drawing/2014/main" id="{6F84DE8F-333D-49B2-93BE-41B2904B9176}"/>
                </a:ext>
              </a:extLst>
            </p:cNvPr>
            <p:cNvCxnSpPr>
              <a:cxnSpLocks/>
            </p:cNvCxnSpPr>
            <p:nvPr/>
          </p:nvCxnSpPr>
          <p:spPr>
            <a:xfrm rot="19412510">
              <a:off x="2141669" y="3981510"/>
              <a:ext cx="1566473" cy="0"/>
            </a:xfrm>
            <a:prstGeom prst="straightConnector1">
              <a:avLst/>
            </a:prstGeom>
            <a:ln w="152400">
              <a:solidFill>
                <a:srgbClr val="FF0000"/>
              </a:solidFill>
              <a:tailEnd type="triangle"/>
            </a:ln>
          </p:spPr>
          <p:style>
            <a:lnRef idx="3">
              <a:schemeClr val="accent1"/>
            </a:lnRef>
            <a:fillRef idx="0">
              <a:schemeClr val="accent1"/>
            </a:fillRef>
            <a:effectRef idx="2">
              <a:schemeClr val="accent1"/>
            </a:effectRef>
            <a:fontRef idx="minor">
              <a:schemeClr val="tx1"/>
            </a:fontRef>
          </p:style>
        </p:cxnSp>
        <p:cxnSp>
          <p:nvCxnSpPr>
            <p:cNvPr id="36" name="Straight Arrow Connector 35">
              <a:extLst>
                <a:ext uri="{FF2B5EF4-FFF2-40B4-BE49-F238E27FC236}">
                  <a16:creationId xmlns:a16="http://schemas.microsoft.com/office/drawing/2014/main" id="{59BC2241-31F8-4E0A-9464-1AE1294FD185}"/>
                </a:ext>
              </a:extLst>
            </p:cNvPr>
            <p:cNvCxnSpPr>
              <a:cxnSpLocks/>
            </p:cNvCxnSpPr>
            <p:nvPr/>
          </p:nvCxnSpPr>
          <p:spPr>
            <a:xfrm rot="19412510">
              <a:off x="3398052" y="3053254"/>
              <a:ext cx="1566473" cy="0"/>
            </a:xfrm>
            <a:prstGeom prst="straightConnector1">
              <a:avLst/>
            </a:prstGeom>
            <a:ln w="152400">
              <a:solidFill>
                <a:srgbClr val="FF0000"/>
              </a:solidFill>
              <a:tailEnd type="triangle"/>
            </a:ln>
          </p:spPr>
          <p:style>
            <a:lnRef idx="3">
              <a:schemeClr val="accent1"/>
            </a:lnRef>
            <a:fillRef idx="0">
              <a:schemeClr val="accent1"/>
            </a:fillRef>
            <a:effectRef idx="2">
              <a:schemeClr val="accent1"/>
            </a:effectRef>
            <a:fontRef idx="minor">
              <a:schemeClr val="tx1"/>
            </a:fontRef>
          </p:style>
        </p:cxnSp>
        <p:cxnSp>
          <p:nvCxnSpPr>
            <p:cNvPr id="37" name="Straight Arrow Connector 36">
              <a:extLst>
                <a:ext uri="{FF2B5EF4-FFF2-40B4-BE49-F238E27FC236}">
                  <a16:creationId xmlns:a16="http://schemas.microsoft.com/office/drawing/2014/main" id="{B56CDE5F-A2D5-4BEF-A33B-E31137B82CA8}"/>
                </a:ext>
              </a:extLst>
            </p:cNvPr>
            <p:cNvCxnSpPr>
              <a:cxnSpLocks/>
            </p:cNvCxnSpPr>
            <p:nvPr/>
          </p:nvCxnSpPr>
          <p:spPr>
            <a:xfrm rot="19412510">
              <a:off x="4681077" y="2129000"/>
              <a:ext cx="1566473" cy="0"/>
            </a:xfrm>
            <a:prstGeom prst="straightConnector1">
              <a:avLst/>
            </a:prstGeom>
            <a:ln w="152400">
              <a:solidFill>
                <a:srgbClr val="FF0000"/>
              </a:solidFill>
              <a:tailEnd type="triangle"/>
            </a:ln>
          </p:spPr>
          <p:style>
            <a:lnRef idx="3">
              <a:schemeClr val="accent1"/>
            </a:lnRef>
            <a:fillRef idx="0">
              <a:schemeClr val="accent1"/>
            </a:fillRef>
            <a:effectRef idx="2">
              <a:schemeClr val="accent1"/>
            </a:effectRef>
            <a:fontRef idx="minor">
              <a:schemeClr val="tx1"/>
            </a:fontRef>
          </p:style>
        </p:cxnSp>
        <p:cxnSp>
          <p:nvCxnSpPr>
            <p:cNvPr id="38" name="Straight Arrow Connector 37">
              <a:extLst>
                <a:ext uri="{FF2B5EF4-FFF2-40B4-BE49-F238E27FC236}">
                  <a16:creationId xmlns:a16="http://schemas.microsoft.com/office/drawing/2014/main" id="{C2031213-7121-4BA4-B232-A2E058066D21}"/>
                </a:ext>
              </a:extLst>
            </p:cNvPr>
            <p:cNvCxnSpPr>
              <a:cxnSpLocks/>
            </p:cNvCxnSpPr>
            <p:nvPr/>
          </p:nvCxnSpPr>
          <p:spPr>
            <a:xfrm rot="19412510">
              <a:off x="5906816" y="1223385"/>
              <a:ext cx="1566473" cy="0"/>
            </a:xfrm>
            <a:prstGeom prst="straightConnector1">
              <a:avLst/>
            </a:prstGeom>
            <a:ln w="152400">
              <a:solidFill>
                <a:srgbClr val="FF0000"/>
              </a:solidFill>
              <a:tailEnd type="triangle"/>
            </a:ln>
          </p:spPr>
          <p:style>
            <a:lnRef idx="3">
              <a:schemeClr val="accent1"/>
            </a:lnRef>
            <a:fillRef idx="0">
              <a:schemeClr val="accent1"/>
            </a:fillRef>
            <a:effectRef idx="2">
              <a:schemeClr val="accent1"/>
            </a:effectRef>
            <a:fontRef idx="minor">
              <a:schemeClr val="tx1"/>
            </a:fontRef>
          </p:style>
        </p:cxnSp>
      </p:grpSp>
      <p:grpSp>
        <p:nvGrpSpPr>
          <p:cNvPr id="8" name="Group 7">
            <a:extLst>
              <a:ext uri="{FF2B5EF4-FFF2-40B4-BE49-F238E27FC236}">
                <a16:creationId xmlns:a16="http://schemas.microsoft.com/office/drawing/2014/main" id="{C9D19AE1-4CF1-43C9-B3CA-124045295651}"/>
              </a:ext>
            </a:extLst>
          </p:cNvPr>
          <p:cNvGrpSpPr/>
          <p:nvPr/>
        </p:nvGrpSpPr>
        <p:grpSpPr>
          <a:xfrm>
            <a:off x="725898" y="2781300"/>
            <a:ext cx="2058627" cy="3663746"/>
            <a:chOff x="725898" y="2781300"/>
            <a:chExt cx="2058627" cy="3663746"/>
          </a:xfrm>
        </p:grpSpPr>
        <p:cxnSp>
          <p:nvCxnSpPr>
            <p:cNvPr id="9" name="Straight Arrow Connector 8">
              <a:extLst>
                <a:ext uri="{FF2B5EF4-FFF2-40B4-BE49-F238E27FC236}">
                  <a16:creationId xmlns:a16="http://schemas.microsoft.com/office/drawing/2014/main" id="{D0C77923-912E-4DBF-8036-C7F87E6E48AA}"/>
                </a:ext>
              </a:extLst>
            </p:cNvPr>
            <p:cNvCxnSpPr>
              <a:cxnSpLocks/>
            </p:cNvCxnSpPr>
            <p:nvPr/>
          </p:nvCxnSpPr>
          <p:spPr>
            <a:xfrm>
              <a:off x="1024327" y="5400199"/>
              <a:ext cx="1566473" cy="0"/>
            </a:xfrm>
            <a:prstGeom prst="straightConnector1">
              <a:avLst/>
            </a:prstGeom>
            <a:ln w="152400">
              <a:solidFill>
                <a:srgbClr val="002060"/>
              </a:solidFill>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10" name="Subtitle 2">
                  <a:extLst>
                    <a:ext uri="{FF2B5EF4-FFF2-40B4-BE49-F238E27FC236}">
                      <a16:creationId xmlns:a16="http://schemas.microsoft.com/office/drawing/2014/main" id="{20472037-7C2D-4896-9850-7CC8DD8E876A}"/>
                    </a:ext>
                  </a:extLst>
                </p:cNvPr>
                <p:cNvSpPr txBox="1">
                  <a:spLocks/>
                </p:cNvSpPr>
                <p:nvPr/>
              </p:nvSpPr>
              <p:spPr>
                <a:xfrm>
                  <a:off x="1659348" y="5581650"/>
                  <a:ext cx="1125177" cy="86339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14:m>
                    <m:oMathPara xmlns:m="http://schemas.openxmlformats.org/officeDocument/2006/math">
                      <m:oMathParaPr>
                        <m:jc m:val="centerGroup"/>
                      </m:oMathParaPr>
                      <m:oMath xmlns:m="http://schemas.openxmlformats.org/officeDocument/2006/math">
                        <m:acc>
                          <m:accPr>
                            <m:chr m:val="⃗"/>
                            <m:ctrlPr>
                              <a:rPr lang="en-US" sz="6000" b="0" i="1" smtClean="0">
                                <a:solidFill>
                                  <a:srgbClr val="002060"/>
                                </a:solidFill>
                                <a:latin typeface="Cambria Math" panose="02040503050406030204" pitchFamily="18" charset="0"/>
                              </a:rPr>
                            </m:ctrlPr>
                          </m:accPr>
                          <m:e>
                            <m:sSub>
                              <m:sSubPr>
                                <m:ctrlPr>
                                  <a:rPr lang="en-US" sz="6000" b="0" i="1" smtClean="0">
                                    <a:solidFill>
                                      <a:srgbClr val="002060"/>
                                    </a:solidFill>
                                    <a:latin typeface="Cambria Math" panose="02040503050406030204" pitchFamily="18" charset="0"/>
                                  </a:rPr>
                                </m:ctrlPr>
                              </m:sSubPr>
                              <m:e>
                                <m:r>
                                  <a:rPr lang="en-US" sz="6000" b="0" i="1" smtClean="0">
                                    <a:solidFill>
                                      <a:srgbClr val="002060"/>
                                    </a:solidFill>
                                    <a:latin typeface="Cambria Math" panose="02040503050406030204" pitchFamily="18" charset="0"/>
                                  </a:rPr>
                                  <m:t>𝑒</m:t>
                                </m:r>
                              </m:e>
                              <m:sub>
                                <m:r>
                                  <a:rPr lang="en-US" sz="6000" b="0" i="1" smtClean="0">
                                    <a:solidFill>
                                      <a:srgbClr val="002060"/>
                                    </a:solidFill>
                                    <a:latin typeface="Cambria Math" panose="02040503050406030204" pitchFamily="18" charset="0"/>
                                  </a:rPr>
                                  <m:t>𝑥</m:t>
                                </m:r>
                              </m:sub>
                            </m:sSub>
                          </m:e>
                        </m:acc>
                      </m:oMath>
                    </m:oMathPara>
                  </a14:m>
                  <a:endParaRPr lang="en-US" sz="6000" dirty="0">
                    <a:solidFill>
                      <a:srgbClr val="002060"/>
                    </a:solidFill>
                  </a:endParaRPr>
                </a:p>
              </p:txBody>
            </p:sp>
          </mc:Choice>
          <mc:Fallback xmlns="">
            <p:sp>
              <p:nvSpPr>
                <p:cNvPr id="10" name="Subtitle 2">
                  <a:extLst>
                    <a:ext uri="{FF2B5EF4-FFF2-40B4-BE49-F238E27FC236}">
                      <a16:creationId xmlns:a16="http://schemas.microsoft.com/office/drawing/2014/main" id="{20472037-7C2D-4896-9850-7CC8DD8E876A}"/>
                    </a:ext>
                  </a:extLst>
                </p:cNvPr>
                <p:cNvSpPr txBox="1">
                  <a:spLocks noRot="1" noChangeAspect="1" noMove="1" noResize="1" noEditPoints="1" noAdjustHandles="1" noChangeArrowheads="1" noChangeShapeType="1" noTextEdit="1"/>
                </p:cNvSpPr>
                <p:nvPr/>
              </p:nvSpPr>
              <p:spPr>
                <a:xfrm>
                  <a:off x="1659348" y="5581650"/>
                  <a:ext cx="1125177" cy="863396"/>
                </a:xfrm>
                <a:prstGeom prst="rect">
                  <a:avLst/>
                </a:prstGeom>
                <a:blipFill>
                  <a:blip r:embed="rId21"/>
                  <a:stretch>
                    <a:fillRect/>
                  </a:stretch>
                </a:blipFill>
              </p:spPr>
              <p:txBody>
                <a:bodyPr/>
                <a:lstStyle/>
                <a:p>
                  <a:r>
                    <a:rPr lang="en-CA">
                      <a:noFill/>
                    </a:rPr>
                    <a:t> </a:t>
                  </a:r>
                </a:p>
              </p:txBody>
            </p:sp>
          </mc:Fallback>
        </mc:AlternateContent>
        <p:cxnSp>
          <p:nvCxnSpPr>
            <p:cNvPr id="41" name="Straight Arrow Connector 40">
              <a:extLst>
                <a:ext uri="{FF2B5EF4-FFF2-40B4-BE49-F238E27FC236}">
                  <a16:creationId xmlns:a16="http://schemas.microsoft.com/office/drawing/2014/main" id="{8B7FE660-4E15-48F6-AB46-2844393EB4FD}"/>
                </a:ext>
              </a:extLst>
            </p:cNvPr>
            <p:cNvCxnSpPr>
              <a:cxnSpLocks/>
            </p:cNvCxnSpPr>
            <p:nvPr/>
          </p:nvCxnSpPr>
          <p:spPr>
            <a:xfrm rot="16200000">
              <a:off x="243277" y="4619149"/>
              <a:ext cx="1566473" cy="0"/>
            </a:xfrm>
            <a:prstGeom prst="straightConnector1">
              <a:avLst/>
            </a:prstGeom>
            <a:ln w="152400">
              <a:solidFill>
                <a:srgbClr val="002060"/>
              </a:solidFill>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42" name="Subtitle 2">
                  <a:extLst>
                    <a:ext uri="{FF2B5EF4-FFF2-40B4-BE49-F238E27FC236}">
                      <a16:creationId xmlns:a16="http://schemas.microsoft.com/office/drawing/2014/main" id="{016E29E9-B0F5-4C14-A565-51A85BA52987}"/>
                    </a:ext>
                  </a:extLst>
                </p:cNvPr>
                <p:cNvSpPr txBox="1">
                  <a:spLocks/>
                </p:cNvSpPr>
                <p:nvPr/>
              </p:nvSpPr>
              <p:spPr>
                <a:xfrm>
                  <a:off x="725898" y="2781300"/>
                  <a:ext cx="1125177" cy="86339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14:m>
                    <m:oMathPara xmlns:m="http://schemas.openxmlformats.org/officeDocument/2006/math">
                      <m:oMathParaPr>
                        <m:jc m:val="centerGroup"/>
                      </m:oMathParaPr>
                      <m:oMath xmlns:m="http://schemas.openxmlformats.org/officeDocument/2006/math">
                        <m:acc>
                          <m:accPr>
                            <m:chr m:val="⃗"/>
                            <m:ctrlPr>
                              <a:rPr lang="en-US" sz="6000" b="0" i="1" smtClean="0">
                                <a:solidFill>
                                  <a:srgbClr val="002060"/>
                                </a:solidFill>
                                <a:latin typeface="Cambria Math" panose="02040503050406030204" pitchFamily="18" charset="0"/>
                              </a:rPr>
                            </m:ctrlPr>
                          </m:accPr>
                          <m:e>
                            <m:sSub>
                              <m:sSubPr>
                                <m:ctrlPr>
                                  <a:rPr lang="en-US" sz="6000" b="0" i="1" smtClean="0">
                                    <a:solidFill>
                                      <a:srgbClr val="002060"/>
                                    </a:solidFill>
                                    <a:latin typeface="Cambria Math" panose="02040503050406030204" pitchFamily="18" charset="0"/>
                                  </a:rPr>
                                </m:ctrlPr>
                              </m:sSubPr>
                              <m:e>
                                <m:r>
                                  <a:rPr lang="en-US" sz="6000" b="0" i="1" smtClean="0">
                                    <a:solidFill>
                                      <a:srgbClr val="002060"/>
                                    </a:solidFill>
                                    <a:latin typeface="Cambria Math" panose="02040503050406030204" pitchFamily="18" charset="0"/>
                                  </a:rPr>
                                  <m:t>𝑒</m:t>
                                </m:r>
                              </m:e>
                              <m:sub>
                                <m:r>
                                  <a:rPr lang="en-US" sz="6000" b="0" i="1" smtClean="0">
                                    <a:solidFill>
                                      <a:srgbClr val="002060"/>
                                    </a:solidFill>
                                    <a:latin typeface="Cambria Math" panose="02040503050406030204" pitchFamily="18" charset="0"/>
                                  </a:rPr>
                                  <m:t>𝑦</m:t>
                                </m:r>
                              </m:sub>
                            </m:sSub>
                          </m:e>
                        </m:acc>
                      </m:oMath>
                    </m:oMathPara>
                  </a14:m>
                  <a:endParaRPr lang="en-US" sz="6000" dirty="0">
                    <a:solidFill>
                      <a:srgbClr val="002060"/>
                    </a:solidFill>
                  </a:endParaRPr>
                </a:p>
              </p:txBody>
            </p:sp>
          </mc:Choice>
          <mc:Fallback xmlns="">
            <p:sp>
              <p:nvSpPr>
                <p:cNvPr id="42" name="Subtitle 2">
                  <a:extLst>
                    <a:ext uri="{FF2B5EF4-FFF2-40B4-BE49-F238E27FC236}">
                      <a16:creationId xmlns:a16="http://schemas.microsoft.com/office/drawing/2014/main" id="{016E29E9-B0F5-4C14-A565-51A85BA52987}"/>
                    </a:ext>
                  </a:extLst>
                </p:cNvPr>
                <p:cNvSpPr txBox="1">
                  <a:spLocks noRot="1" noChangeAspect="1" noMove="1" noResize="1" noEditPoints="1" noAdjustHandles="1" noChangeArrowheads="1" noChangeShapeType="1" noTextEdit="1"/>
                </p:cNvSpPr>
                <p:nvPr/>
              </p:nvSpPr>
              <p:spPr>
                <a:xfrm>
                  <a:off x="725898" y="2781300"/>
                  <a:ext cx="1125177" cy="863396"/>
                </a:xfrm>
                <a:prstGeom prst="rect">
                  <a:avLst/>
                </a:prstGeom>
                <a:blipFill>
                  <a:blip r:embed="rId22"/>
                  <a:stretch>
                    <a:fillRect b="-11972"/>
                  </a:stretch>
                </a:blipFill>
              </p:spPr>
              <p:txBody>
                <a:bodyPr/>
                <a:lstStyle/>
                <a:p>
                  <a:r>
                    <a:rPr lang="en-CA">
                      <a:noFill/>
                    </a:rPr>
                    <a:t> </a:t>
                  </a:r>
                </a:p>
              </p:txBody>
            </p:sp>
          </mc:Fallback>
        </mc:AlternateContent>
      </p:grpSp>
      <p:grpSp>
        <p:nvGrpSpPr>
          <p:cNvPr id="5" name="Group 4">
            <a:extLst>
              <a:ext uri="{FF2B5EF4-FFF2-40B4-BE49-F238E27FC236}">
                <a16:creationId xmlns:a16="http://schemas.microsoft.com/office/drawing/2014/main" id="{FDDE22DF-67EF-4804-BE08-FE0762BF346B}"/>
              </a:ext>
            </a:extLst>
          </p:cNvPr>
          <p:cNvGrpSpPr/>
          <p:nvPr/>
        </p:nvGrpSpPr>
        <p:grpSpPr>
          <a:xfrm>
            <a:off x="8005493" y="949301"/>
            <a:ext cx="3791671" cy="2221159"/>
            <a:chOff x="8005493" y="949301"/>
            <a:chExt cx="3791671" cy="2221159"/>
          </a:xfrm>
        </p:grpSpPr>
        <p:grpSp>
          <p:nvGrpSpPr>
            <p:cNvPr id="60" name="Group 59">
              <a:extLst>
                <a:ext uri="{FF2B5EF4-FFF2-40B4-BE49-F238E27FC236}">
                  <a16:creationId xmlns:a16="http://schemas.microsoft.com/office/drawing/2014/main" id="{F01EE092-1C4C-4C3C-B846-670BC5E663E4}"/>
                </a:ext>
              </a:extLst>
            </p:cNvPr>
            <p:cNvGrpSpPr/>
            <p:nvPr/>
          </p:nvGrpSpPr>
          <p:grpSpPr>
            <a:xfrm>
              <a:off x="8039100" y="949301"/>
              <a:ext cx="3758064" cy="1102129"/>
              <a:chOff x="8039100" y="949301"/>
              <a:chExt cx="3758064" cy="1102129"/>
            </a:xfrm>
          </p:grpSpPr>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48810BCA-7958-4776-A366-FF47883B1350}"/>
                      </a:ext>
                    </a:extLst>
                  </p:cNvPr>
                  <p:cNvSpPr txBox="1"/>
                  <p:nvPr/>
                </p:nvSpPr>
                <p:spPr>
                  <a:xfrm>
                    <a:off x="8039100" y="1181100"/>
                    <a:ext cx="3734227" cy="83099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4800" b="0" i="1" smtClean="0">
                              <a:latin typeface="Cambria Math" panose="02040503050406030204" pitchFamily="18" charset="0"/>
                            </a:rPr>
                            <m:t>=4         +3</m:t>
                          </m:r>
                        </m:oMath>
                      </m:oMathPara>
                    </a14:m>
                    <a:endParaRPr lang="en-CA" sz="4800" dirty="0"/>
                  </a:p>
                </p:txBody>
              </p:sp>
            </mc:Choice>
            <mc:Fallback xmlns="">
              <p:sp>
                <p:nvSpPr>
                  <p:cNvPr id="49" name="TextBox 48">
                    <a:extLst>
                      <a:ext uri="{FF2B5EF4-FFF2-40B4-BE49-F238E27FC236}">
                        <a16:creationId xmlns:a16="http://schemas.microsoft.com/office/drawing/2014/main" id="{48810BCA-7958-4776-A366-FF47883B1350}"/>
                      </a:ext>
                    </a:extLst>
                  </p:cNvPr>
                  <p:cNvSpPr txBox="1">
                    <a:spLocks noRot="1" noChangeAspect="1" noMove="1" noResize="1" noEditPoints="1" noAdjustHandles="1" noChangeArrowheads="1" noChangeShapeType="1" noTextEdit="1"/>
                  </p:cNvSpPr>
                  <p:nvPr/>
                </p:nvSpPr>
                <p:spPr>
                  <a:xfrm>
                    <a:off x="8039100" y="1181100"/>
                    <a:ext cx="3734227" cy="830997"/>
                  </a:xfrm>
                  <a:prstGeom prst="rect">
                    <a:avLst/>
                  </a:prstGeom>
                  <a:blipFill>
                    <a:blip r:embed="rId12"/>
                    <a:stretch>
                      <a:fillRect/>
                    </a:stretch>
                  </a:blipFill>
                </p:spPr>
                <p:txBody>
                  <a:bodyPr/>
                  <a:lstStyle/>
                  <a:p>
                    <a:r>
                      <a:rPr lang="en-CA">
                        <a:noFill/>
                      </a:rPr>
                      <a:t> </a:t>
                    </a:r>
                  </a:p>
                </p:txBody>
              </p:sp>
            </mc:Fallback>
          </mc:AlternateContent>
          <p:cxnSp>
            <p:nvCxnSpPr>
              <p:cNvPr id="51" name="Straight Arrow Connector 50">
                <a:extLst>
                  <a:ext uri="{FF2B5EF4-FFF2-40B4-BE49-F238E27FC236}">
                    <a16:creationId xmlns:a16="http://schemas.microsoft.com/office/drawing/2014/main" id="{ED6B93AB-6BD9-4620-BDE3-8D1DBF1C5748}"/>
                  </a:ext>
                </a:extLst>
              </p:cNvPr>
              <p:cNvCxnSpPr>
                <a:cxnSpLocks/>
              </p:cNvCxnSpPr>
              <p:nvPr/>
            </p:nvCxnSpPr>
            <p:spPr>
              <a:xfrm>
                <a:off x="9413417" y="1592077"/>
                <a:ext cx="1102129" cy="0"/>
              </a:xfrm>
              <a:prstGeom prst="straightConnector1">
                <a:avLst/>
              </a:prstGeom>
              <a:ln w="114300">
                <a:solidFill>
                  <a:srgbClr val="002060"/>
                </a:solidFill>
                <a:tailEnd type="triangle"/>
              </a:ln>
            </p:spPr>
            <p:style>
              <a:lnRef idx="3">
                <a:schemeClr val="accent1"/>
              </a:lnRef>
              <a:fillRef idx="0">
                <a:schemeClr val="accent1"/>
              </a:fillRef>
              <a:effectRef idx="2">
                <a:schemeClr val="accent1"/>
              </a:effectRef>
              <a:fontRef idx="minor">
                <a:schemeClr val="tx1"/>
              </a:fontRef>
            </p:style>
          </p:cxnSp>
          <p:cxnSp>
            <p:nvCxnSpPr>
              <p:cNvPr id="52" name="Straight Arrow Connector 51">
                <a:extLst>
                  <a:ext uri="{FF2B5EF4-FFF2-40B4-BE49-F238E27FC236}">
                    <a16:creationId xmlns:a16="http://schemas.microsoft.com/office/drawing/2014/main" id="{439A8D7F-4AD8-4AAF-8C54-F6A5BE86215D}"/>
                  </a:ext>
                </a:extLst>
              </p:cNvPr>
              <p:cNvCxnSpPr>
                <a:cxnSpLocks/>
              </p:cNvCxnSpPr>
              <p:nvPr/>
            </p:nvCxnSpPr>
            <p:spPr>
              <a:xfrm rot="16200000">
                <a:off x="11246099" y="1500366"/>
                <a:ext cx="1102129" cy="0"/>
              </a:xfrm>
              <a:prstGeom prst="straightConnector1">
                <a:avLst/>
              </a:prstGeom>
              <a:ln w="114300">
                <a:solidFill>
                  <a:srgbClr val="002060"/>
                </a:solidFill>
                <a:tailEnd type="triangle"/>
              </a:ln>
            </p:spPr>
            <p:style>
              <a:lnRef idx="3">
                <a:schemeClr val="accent1"/>
              </a:lnRef>
              <a:fillRef idx="0">
                <a:schemeClr val="accent1"/>
              </a:fillRef>
              <a:effectRef idx="2">
                <a:schemeClr val="accent1"/>
              </a:effectRef>
              <a:fontRef idx="minor">
                <a:schemeClr val="tx1"/>
              </a:fontRef>
            </p:style>
          </p:cxnSp>
        </p:grpSp>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D78FFEB0-42DE-4D44-BB31-A482D5C4A4C9}"/>
                    </a:ext>
                  </a:extLst>
                </p:cNvPr>
                <p:cNvSpPr txBox="1"/>
                <p:nvPr/>
              </p:nvSpPr>
              <p:spPr>
                <a:xfrm>
                  <a:off x="8005493" y="2247900"/>
                  <a:ext cx="3707425" cy="92256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5000" b="0" i="1" smtClean="0">
                            <a:latin typeface="Cambria Math" panose="02040503050406030204" pitchFamily="18" charset="0"/>
                          </a:rPr>
                          <m:t>=4</m:t>
                        </m:r>
                        <m:acc>
                          <m:accPr>
                            <m:chr m:val="⃗"/>
                            <m:ctrlPr>
                              <a:rPr lang="en-US" sz="5000" i="1">
                                <a:solidFill>
                                  <a:srgbClr val="002060"/>
                                </a:solidFill>
                                <a:latin typeface="Cambria Math" panose="02040503050406030204" pitchFamily="18" charset="0"/>
                              </a:rPr>
                            </m:ctrlPr>
                          </m:accPr>
                          <m:e>
                            <m:sSub>
                              <m:sSubPr>
                                <m:ctrlPr>
                                  <a:rPr lang="en-US" sz="5000" i="1">
                                    <a:solidFill>
                                      <a:srgbClr val="002060"/>
                                    </a:solidFill>
                                    <a:latin typeface="Cambria Math" panose="02040503050406030204" pitchFamily="18" charset="0"/>
                                  </a:rPr>
                                </m:ctrlPr>
                              </m:sSubPr>
                              <m:e>
                                <m:r>
                                  <a:rPr lang="en-US" sz="5000" i="1">
                                    <a:solidFill>
                                      <a:srgbClr val="002060"/>
                                    </a:solidFill>
                                    <a:latin typeface="Cambria Math" panose="02040503050406030204" pitchFamily="18" charset="0"/>
                                  </a:rPr>
                                  <m:t>𝑒</m:t>
                                </m:r>
                              </m:e>
                              <m:sub>
                                <m:r>
                                  <a:rPr lang="en-US" sz="5000" i="1">
                                    <a:solidFill>
                                      <a:srgbClr val="002060"/>
                                    </a:solidFill>
                                    <a:latin typeface="Cambria Math" panose="02040503050406030204" pitchFamily="18" charset="0"/>
                                  </a:rPr>
                                  <m:t>𝑥</m:t>
                                </m:r>
                              </m:sub>
                            </m:sSub>
                          </m:e>
                        </m:acc>
                        <m:r>
                          <a:rPr lang="en-US" sz="5000" b="0" i="1" smtClean="0">
                            <a:latin typeface="Cambria Math" panose="02040503050406030204" pitchFamily="18" charset="0"/>
                          </a:rPr>
                          <m:t>+3</m:t>
                        </m:r>
                        <m:acc>
                          <m:accPr>
                            <m:chr m:val="⃗"/>
                            <m:ctrlPr>
                              <a:rPr lang="en-US" sz="5000" i="1">
                                <a:solidFill>
                                  <a:srgbClr val="002060"/>
                                </a:solidFill>
                                <a:latin typeface="Cambria Math" panose="02040503050406030204" pitchFamily="18" charset="0"/>
                              </a:rPr>
                            </m:ctrlPr>
                          </m:accPr>
                          <m:e>
                            <m:sSub>
                              <m:sSubPr>
                                <m:ctrlPr>
                                  <a:rPr lang="en-US" sz="5000" i="1">
                                    <a:solidFill>
                                      <a:srgbClr val="002060"/>
                                    </a:solidFill>
                                    <a:latin typeface="Cambria Math" panose="02040503050406030204" pitchFamily="18" charset="0"/>
                                  </a:rPr>
                                </m:ctrlPr>
                              </m:sSubPr>
                              <m:e>
                                <m:r>
                                  <a:rPr lang="en-US" sz="5000" i="1">
                                    <a:solidFill>
                                      <a:srgbClr val="002060"/>
                                    </a:solidFill>
                                    <a:latin typeface="Cambria Math" panose="02040503050406030204" pitchFamily="18" charset="0"/>
                                  </a:rPr>
                                  <m:t>𝑒</m:t>
                                </m:r>
                              </m:e>
                              <m:sub>
                                <m:r>
                                  <a:rPr lang="en-US" sz="5000" i="1">
                                    <a:solidFill>
                                      <a:srgbClr val="002060"/>
                                    </a:solidFill>
                                    <a:latin typeface="Cambria Math" panose="02040503050406030204" pitchFamily="18" charset="0"/>
                                  </a:rPr>
                                  <m:t>𝑦</m:t>
                                </m:r>
                              </m:sub>
                            </m:sSub>
                          </m:e>
                        </m:acc>
                      </m:oMath>
                    </m:oMathPara>
                  </a14:m>
                  <a:endParaRPr lang="en-US" sz="5000" dirty="0">
                    <a:solidFill>
                      <a:srgbClr val="002060"/>
                    </a:solidFill>
                  </a:endParaRPr>
                </a:p>
              </p:txBody>
            </p:sp>
          </mc:Choice>
          <mc:Fallback xmlns="">
            <p:sp>
              <p:nvSpPr>
                <p:cNvPr id="62" name="TextBox 61">
                  <a:extLst>
                    <a:ext uri="{FF2B5EF4-FFF2-40B4-BE49-F238E27FC236}">
                      <a16:creationId xmlns:a16="http://schemas.microsoft.com/office/drawing/2014/main" id="{D78FFEB0-42DE-4D44-BB31-A482D5C4A4C9}"/>
                    </a:ext>
                  </a:extLst>
                </p:cNvPr>
                <p:cNvSpPr txBox="1">
                  <a:spLocks noRot="1" noChangeAspect="1" noMove="1" noResize="1" noEditPoints="1" noAdjustHandles="1" noChangeArrowheads="1" noChangeShapeType="1" noTextEdit="1"/>
                </p:cNvSpPr>
                <p:nvPr/>
              </p:nvSpPr>
              <p:spPr>
                <a:xfrm>
                  <a:off x="8005493" y="2247900"/>
                  <a:ext cx="3707425" cy="922560"/>
                </a:xfrm>
                <a:prstGeom prst="rect">
                  <a:avLst/>
                </a:prstGeom>
                <a:blipFill>
                  <a:blip r:embed="rId13"/>
                  <a:stretch>
                    <a:fillRect/>
                  </a:stretch>
                </a:blipFill>
              </p:spPr>
              <p:txBody>
                <a:bodyPr/>
                <a:lstStyle/>
                <a:p>
                  <a:r>
                    <a:rPr lang="en-CA">
                      <a:noFill/>
                    </a:rPr>
                    <a:t> </a:t>
                  </a:r>
                </a:p>
              </p:txBody>
            </p:sp>
          </mc:Fallback>
        </mc:AlternateContent>
      </p:grpSp>
      <p:grpSp>
        <p:nvGrpSpPr>
          <p:cNvPr id="6" name="Group 5">
            <a:extLst>
              <a:ext uri="{FF2B5EF4-FFF2-40B4-BE49-F238E27FC236}">
                <a16:creationId xmlns:a16="http://schemas.microsoft.com/office/drawing/2014/main" id="{011BFAB8-43AB-47C0-924A-244979358107}"/>
              </a:ext>
            </a:extLst>
          </p:cNvPr>
          <p:cNvGrpSpPr/>
          <p:nvPr/>
        </p:nvGrpSpPr>
        <p:grpSpPr>
          <a:xfrm>
            <a:off x="8062643" y="4484891"/>
            <a:ext cx="3848489" cy="2175721"/>
            <a:chOff x="8062643" y="4484891"/>
            <a:chExt cx="3848489" cy="2175721"/>
          </a:xfrm>
        </p:grpSpPr>
        <p:grpSp>
          <p:nvGrpSpPr>
            <p:cNvPr id="59" name="Group 58">
              <a:extLst>
                <a:ext uri="{FF2B5EF4-FFF2-40B4-BE49-F238E27FC236}">
                  <a16:creationId xmlns:a16="http://schemas.microsoft.com/office/drawing/2014/main" id="{CAB594DC-5580-47D4-AA5C-8968683D4D1D}"/>
                </a:ext>
              </a:extLst>
            </p:cNvPr>
            <p:cNvGrpSpPr/>
            <p:nvPr/>
          </p:nvGrpSpPr>
          <p:grpSpPr>
            <a:xfrm>
              <a:off x="8077200" y="4484891"/>
              <a:ext cx="3555154" cy="910665"/>
              <a:chOff x="8077200" y="3551441"/>
              <a:chExt cx="3555154" cy="910665"/>
            </a:xfrm>
          </p:grpSpPr>
          <p:cxnSp>
            <p:nvCxnSpPr>
              <p:cNvPr id="56" name="Straight Arrow Connector 55">
                <a:extLst>
                  <a:ext uri="{FF2B5EF4-FFF2-40B4-BE49-F238E27FC236}">
                    <a16:creationId xmlns:a16="http://schemas.microsoft.com/office/drawing/2014/main" id="{F3C8D924-EED5-4518-8B25-E25681209D49}"/>
                  </a:ext>
                </a:extLst>
              </p:cNvPr>
              <p:cNvCxnSpPr>
                <a:cxnSpLocks/>
              </p:cNvCxnSpPr>
              <p:nvPr/>
            </p:nvCxnSpPr>
            <p:spPr>
              <a:xfrm flipH="1" flipV="1">
                <a:off x="10965180" y="3551441"/>
                <a:ext cx="667174" cy="887459"/>
              </a:xfrm>
              <a:prstGeom prst="straightConnector1">
                <a:avLst/>
              </a:prstGeom>
              <a:ln w="114300">
                <a:solidFill>
                  <a:srgbClr val="FF0000"/>
                </a:solidFill>
                <a:tailEnd type="triangle"/>
              </a:ln>
            </p:spPr>
            <p:style>
              <a:lnRef idx="3">
                <a:schemeClr val="accent1"/>
              </a:lnRef>
              <a:fillRef idx="0">
                <a:schemeClr val="accent1"/>
              </a:fillRef>
              <a:effectRef idx="2">
                <a:schemeClr val="accent1"/>
              </a:effectRef>
              <a:fontRef idx="minor">
                <a:schemeClr val="tx1"/>
              </a:fontRef>
            </p:style>
          </p:cxnSp>
          <p:cxnSp>
            <p:nvCxnSpPr>
              <p:cNvPr id="57" name="Straight Arrow Connector 56">
                <a:extLst>
                  <a:ext uri="{FF2B5EF4-FFF2-40B4-BE49-F238E27FC236}">
                    <a16:creationId xmlns:a16="http://schemas.microsoft.com/office/drawing/2014/main" id="{80A609BB-0603-4D16-9B4C-91297D351118}"/>
                  </a:ext>
                </a:extLst>
              </p:cNvPr>
              <p:cNvCxnSpPr>
                <a:cxnSpLocks/>
              </p:cNvCxnSpPr>
              <p:nvPr/>
            </p:nvCxnSpPr>
            <p:spPr>
              <a:xfrm rot="19412510">
                <a:off x="9141078" y="4011113"/>
                <a:ext cx="1102129" cy="0"/>
              </a:xfrm>
              <a:prstGeom prst="straightConnector1">
                <a:avLst/>
              </a:prstGeom>
              <a:ln w="114300">
                <a:solidFill>
                  <a:srgbClr val="FF0000"/>
                </a:solidFill>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39349F7D-EADA-48F2-8AA5-B35040F96D20}"/>
                      </a:ext>
                    </a:extLst>
                  </p:cNvPr>
                  <p:cNvSpPr txBox="1"/>
                  <p:nvPr/>
                </p:nvSpPr>
                <p:spPr>
                  <a:xfrm>
                    <a:off x="8077200" y="3631109"/>
                    <a:ext cx="3052952" cy="83099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4800" b="0" i="1" smtClean="0">
                              <a:latin typeface="Cambria Math" panose="02040503050406030204" pitchFamily="18" charset="0"/>
                            </a:rPr>
                            <m:t>=5     +0</m:t>
                          </m:r>
                        </m:oMath>
                      </m:oMathPara>
                    </a14:m>
                    <a:endParaRPr lang="en-CA" sz="4800" dirty="0"/>
                  </a:p>
                </p:txBody>
              </p:sp>
            </mc:Choice>
            <mc:Fallback xmlns="">
              <p:sp>
                <p:nvSpPr>
                  <p:cNvPr id="58" name="TextBox 57">
                    <a:extLst>
                      <a:ext uri="{FF2B5EF4-FFF2-40B4-BE49-F238E27FC236}">
                        <a16:creationId xmlns:a16="http://schemas.microsoft.com/office/drawing/2014/main" id="{39349F7D-EADA-48F2-8AA5-B35040F96D20}"/>
                      </a:ext>
                    </a:extLst>
                  </p:cNvPr>
                  <p:cNvSpPr txBox="1">
                    <a:spLocks noRot="1" noChangeAspect="1" noMove="1" noResize="1" noEditPoints="1" noAdjustHandles="1" noChangeArrowheads="1" noChangeShapeType="1" noTextEdit="1"/>
                  </p:cNvSpPr>
                  <p:nvPr/>
                </p:nvSpPr>
                <p:spPr>
                  <a:xfrm>
                    <a:off x="8077200" y="3631109"/>
                    <a:ext cx="3052952" cy="830997"/>
                  </a:xfrm>
                  <a:prstGeom prst="rect">
                    <a:avLst/>
                  </a:prstGeom>
                  <a:blipFill>
                    <a:blip r:embed="rId14"/>
                    <a:stretch>
                      <a:fillRect/>
                    </a:stretch>
                  </a:blipFill>
                </p:spPr>
                <p:txBody>
                  <a:bodyPr/>
                  <a:lstStyle/>
                  <a:p>
                    <a:r>
                      <a:rPr lang="en-CA">
                        <a:noFill/>
                      </a:rPr>
                      <a:t> </a:t>
                    </a:r>
                  </a:p>
                </p:txBody>
              </p:sp>
            </mc:Fallback>
          </mc:AlternateContent>
        </p:grp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3FE2EF20-4245-49FB-82D0-A648213DFC4C}"/>
                    </a:ext>
                  </a:extLst>
                </p:cNvPr>
                <p:cNvSpPr txBox="1"/>
                <p:nvPr/>
              </p:nvSpPr>
              <p:spPr>
                <a:xfrm>
                  <a:off x="8062643" y="5619750"/>
                  <a:ext cx="3848489" cy="10408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5000" b="0" i="1" smtClean="0">
                            <a:latin typeface="Cambria Math" panose="02040503050406030204" pitchFamily="18" charset="0"/>
                          </a:rPr>
                          <m:t>=5</m:t>
                        </m:r>
                        <m:acc>
                          <m:accPr>
                            <m:chr m:val="̃"/>
                            <m:ctrlPr>
                              <a:rPr lang="en-US" sz="5000" b="0" i="1" smtClean="0">
                                <a:solidFill>
                                  <a:srgbClr val="FF0000"/>
                                </a:solidFill>
                                <a:latin typeface="Cambria Math" panose="02040503050406030204" pitchFamily="18" charset="0"/>
                              </a:rPr>
                            </m:ctrlPr>
                          </m:accPr>
                          <m:e>
                            <m:acc>
                              <m:accPr>
                                <m:chr m:val="⃗"/>
                                <m:ctrlPr>
                                  <a:rPr lang="en-US" sz="5000" i="1">
                                    <a:solidFill>
                                      <a:srgbClr val="FF0000"/>
                                    </a:solidFill>
                                    <a:latin typeface="Cambria Math" panose="02040503050406030204" pitchFamily="18" charset="0"/>
                                  </a:rPr>
                                </m:ctrlPr>
                              </m:accPr>
                              <m:e>
                                <m:sSub>
                                  <m:sSubPr>
                                    <m:ctrlPr>
                                      <a:rPr lang="en-US" sz="5000" i="1">
                                        <a:solidFill>
                                          <a:srgbClr val="FF0000"/>
                                        </a:solidFill>
                                        <a:latin typeface="Cambria Math" panose="02040503050406030204" pitchFamily="18" charset="0"/>
                                      </a:rPr>
                                    </m:ctrlPr>
                                  </m:sSubPr>
                                  <m:e>
                                    <m:r>
                                      <a:rPr lang="en-US" sz="5000" i="1">
                                        <a:solidFill>
                                          <a:srgbClr val="FF0000"/>
                                        </a:solidFill>
                                        <a:latin typeface="Cambria Math" panose="02040503050406030204" pitchFamily="18" charset="0"/>
                                      </a:rPr>
                                      <m:t>𝑒</m:t>
                                    </m:r>
                                  </m:e>
                                  <m:sub>
                                    <m:r>
                                      <a:rPr lang="en-US" sz="5000" i="1">
                                        <a:solidFill>
                                          <a:srgbClr val="FF0000"/>
                                        </a:solidFill>
                                        <a:latin typeface="Cambria Math" panose="02040503050406030204" pitchFamily="18" charset="0"/>
                                      </a:rPr>
                                      <m:t>𝑥</m:t>
                                    </m:r>
                                  </m:sub>
                                </m:sSub>
                              </m:e>
                            </m:acc>
                          </m:e>
                        </m:acc>
                        <m:r>
                          <a:rPr lang="en-US" sz="5000" b="0" i="1" smtClean="0">
                            <a:latin typeface="Cambria Math" panose="02040503050406030204" pitchFamily="18" charset="0"/>
                          </a:rPr>
                          <m:t>+0</m:t>
                        </m:r>
                        <m:acc>
                          <m:accPr>
                            <m:chr m:val="̃"/>
                            <m:ctrlPr>
                              <a:rPr lang="en-US" sz="5000" b="0" i="1" smtClean="0">
                                <a:solidFill>
                                  <a:srgbClr val="FF0000"/>
                                </a:solidFill>
                                <a:latin typeface="Cambria Math" panose="02040503050406030204" pitchFamily="18" charset="0"/>
                              </a:rPr>
                            </m:ctrlPr>
                          </m:accPr>
                          <m:e>
                            <m:acc>
                              <m:accPr>
                                <m:chr m:val="⃗"/>
                                <m:ctrlPr>
                                  <a:rPr lang="en-US" sz="5000" i="1">
                                    <a:solidFill>
                                      <a:srgbClr val="FF0000"/>
                                    </a:solidFill>
                                    <a:latin typeface="Cambria Math" panose="02040503050406030204" pitchFamily="18" charset="0"/>
                                  </a:rPr>
                                </m:ctrlPr>
                              </m:accPr>
                              <m:e>
                                <m:sSub>
                                  <m:sSubPr>
                                    <m:ctrlPr>
                                      <a:rPr lang="en-US" sz="5000" i="1">
                                        <a:solidFill>
                                          <a:srgbClr val="FF0000"/>
                                        </a:solidFill>
                                        <a:latin typeface="Cambria Math" panose="02040503050406030204" pitchFamily="18" charset="0"/>
                                      </a:rPr>
                                    </m:ctrlPr>
                                  </m:sSubPr>
                                  <m:e>
                                    <m:r>
                                      <a:rPr lang="en-US" sz="5000" i="1">
                                        <a:solidFill>
                                          <a:srgbClr val="FF0000"/>
                                        </a:solidFill>
                                        <a:latin typeface="Cambria Math" panose="02040503050406030204" pitchFamily="18" charset="0"/>
                                      </a:rPr>
                                      <m:t>𝑒</m:t>
                                    </m:r>
                                  </m:e>
                                  <m:sub>
                                    <m:r>
                                      <a:rPr lang="en-US" sz="5000" i="1">
                                        <a:solidFill>
                                          <a:srgbClr val="FF0000"/>
                                        </a:solidFill>
                                        <a:latin typeface="Cambria Math" panose="02040503050406030204" pitchFamily="18" charset="0"/>
                                      </a:rPr>
                                      <m:t>𝑦</m:t>
                                    </m:r>
                                  </m:sub>
                                </m:sSub>
                              </m:e>
                            </m:acc>
                          </m:e>
                        </m:acc>
                      </m:oMath>
                    </m:oMathPara>
                  </a14:m>
                  <a:endParaRPr lang="en-US" sz="5000" dirty="0">
                    <a:solidFill>
                      <a:srgbClr val="002060"/>
                    </a:solidFill>
                  </a:endParaRPr>
                </a:p>
              </p:txBody>
            </p:sp>
          </mc:Choice>
          <mc:Fallback xmlns="">
            <p:sp>
              <p:nvSpPr>
                <p:cNvPr id="63" name="TextBox 62">
                  <a:extLst>
                    <a:ext uri="{FF2B5EF4-FFF2-40B4-BE49-F238E27FC236}">
                      <a16:creationId xmlns:a16="http://schemas.microsoft.com/office/drawing/2014/main" id="{3FE2EF20-4245-49FB-82D0-A648213DFC4C}"/>
                    </a:ext>
                  </a:extLst>
                </p:cNvPr>
                <p:cNvSpPr txBox="1">
                  <a:spLocks noRot="1" noChangeAspect="1" noMove="1" noResize="1" noEditPoints="1" noAdjustHandles="1" noChangeArrowheads="1" noChangeShapeType="1" noTextEdit="1"/>
                </p:cNvSpPr>
                <p:nvPr/>
              </p:nvSpPr>
              <p:spPr>
                <a:xfrm>
                  <a:off x="8062643" y="5619750"/>
                  <a:ext cx="3848489" cy="1040862"/>
                </a:xfrm>
                <a:prstGeom prst="rect">
                  <a:avLst/>
                </a:prstGeom>
                <a:blipFill>
                  <a:blip r:embed="rId15"/>
                  <a:stretch>
                    <a:fillRect/>
                  </a:stretch>
                </a:blipFill>
              </p:spPr>
              <p:txBody>
                <a:bodyPr/>
                <a:lstStyle/>
                <a:p>
                  <a:r>
                    <a:rPr lang="en-CA">
                      <a:noFill/>
                    </a:rPr>
                    <a:t> </a:t>
                  </a:r>
                </a:p>
              </p:txBody>
            </p:sp>
          </mc:Fallback>
        </mc:AlternateContent>
      </p:grpSp>
      <p:grpSp>
        <p:nvGrpSpPr>
          <p:cNvPr id="11" name="Group 10">
            <a:extLst>
              <a:ext uri="{FF2B5EF4-FFF2-40B4-BE49-F238E27FC236}">
                <a16:creationId xmlns:a16="http://schemas.microsoft.com/office/drawing/2014/main" id="{921B893E-A886-48FB-86AE-FF40E975E521}"/>
              </a:ext>
            </a:extLst>
          </p:cNvPr>
          <p:cNvGrpSpPr/>
          <p:nvPr/>
        </p:nvGrpSpPr>
        <p:grpSpPr>
          <a:xfrm>
            <a:off x="-174894" y="3322863"/>
            <a:ext cx="2719935" cy="2049487"/>
            <a:chOff x="-174894" y="3322863"/>
            <a:chExt cx="2719935" cy="2049487"/>
          </a:xfrm>
        </p:grpSpPr>
        <p:grpSp>
          <p:nvGrpSpPr>
            <p:cNvPr id="2" name="Group 1">
              <a:extLst>
                <a:ext uri="{FF2B5EF4-FFF2-40B4-BE49-F238E27FC236}">
                  <a16:creationId xmlns:a16="http://schemas.microsoft.com/office/drawing/2014/main" id="{8DF676AC-712B-41A3-8816-C2600FE65C5E}"/>
                </a:ext>
              </a:extLst>
            </p:cNvPr>
            <p:cNvGrpSpPr/>
            <p:nvPr/>
          </p:nvGrpSpPr>
          <p:grpSpPr>
            <a:xfrm>
              <a:off x="132178" y="4110990"/>
              <a:ext cx="2319581" cy="1261360"/>
              <a:chOff x="132178" y="4110990"/>
              <a:chExt cx="2319581" cy="1261360"/>
            </a:xfrm>
          </p:grpSpPr>
          <p:cxnSp>
            <p:nvCxnSpPr>
              <p:cNvPr id="34" name="Straight Arrow Connector 33">
                <a:extLst>
                  <a:ext uri="{FF2B5EF4-FFF2-40B4-BE49-F238E27FC236}">
                    <a16:creationId xmlns:a16="http://schemas.microsoft.com/office/drawing/2014/main" id="{EB7B0AFE-36D1-407D-B3B5-4AD889711FFE}"/>
                  </a:ext>
                </a:extLst>
              </p:cNvPr>
              <p:cNvCxnSpPr>
                <a:cxnSpLocks/>
              </p:cNvCxnSpPr>
              <p:nvPr/>
            </p:nvCxnSpPr>
            <p:spPr>
              <a:xfrm rot="19412510">
                <a:off x="885286" y="4909765"/>
                <a:ext cx="1566473" cy="0"/>
              </a:xfrm>
              <a:prstGeom prst="straightConnector1">
                <a:avLst/>
              </a:prstGeom>
              <a:ln w="152400">
                <a:solidFill>
                  <a:srgbClr val="FF0000"/>
                </a:solidFill>
                <a:tailEnd type="triangle"/>
              </a:ln>
            </p:spPr>
            <p:style>
              <a:lnRef idx="3">
                <a:schemeClr val="accent1"/>
              </a:lnRef>
              <a:fillRef idx="0">
                <a:schemeClr val="accent1"/>
              </a:fillRef>
              <a:effectRef idx="2">
                <a:schemeClr val="accent1"/>
              </a:effectRef>
              <a:fontRef idx="minor">
                <a:schemeClr val="tx1"/>
              </a:fontRef>
            </p:style>
          </p:cxnSp>
          <p:cxnSp>
            <p:nvCxnSpPr>
              <p:cNvPr id="44" name="Straight Arrow Connector 43">
                <a:extLst>
                  <a:ext uri="{FF2B5EF4-FFF2-40B4-BE49-F238E27FC236}">
                    <a16:creationId xmlns:a16="http://schemas.microsoft.com/office/drawing/2014/main" id="{73997A2D-F0EC-412A-ADF3-1A4EB023432D}"/>
                  </a:ext>
                </a:extLst>
              </p:cNvPr>
              <p:cNvCxnSpPr>
                <a:cxnSpLocks/>
              </p:cNvCxnSpPr>
              <p:nvPr/>
            </p:nvCxnSpPr>
            <p:spPr>
              <a:xfrm flipH="1" flipV="1">
                <a:off x="132178" y="4110990"/>
                <a:ext cx="948265" cy="1261360"/>
              </a:xfrm>
              <a:prstGeom prst="straightConnector1">
                <a:avLst/>
              </a:prstGeom>
              <a:ln w="152400">
                <a:solidFill>
                  <a:srgbClr val="FF0000"/>
                </a:solidFill>
                <a:tailEnd type="triangle"/>
              </a:ln>
            </p:spPr>
            <p:style>
              <a:lnRef idx="3">
                <a:schemeClr val="accent1"/>
              </a:lnRef>
              <a:fillRef idx="0">
                <a:schemeClr val="accent1"/>
              </a:fillRef>
              <a:effectRef idx="2">
                <a:schemeClr val="accent1"/>
              </a:effectRef>
              <a:fontRef idx="minor">
                <a:schemeClr val="tx1"/>
              </a:fontRef>
            </p:style>
          </p:cxnSp>
        </p:grpSp>
        <mc:AlternateContent xmlns:mc="http://schemas.openxmlformats.org/markup-compatibility/2006" xmlns:a14="http://schemas.microsoft.com/office/drawing/2010/main">
          <mc:Choice Requires="a14">
            <p:sp>
              <p:nvSpPr>
                <p:cNvPr id="39" name="Subtitle 2">
                  <a:extLst>
                    <a:ext uri="{FF2B5EF4-FFF2-40B4-BE49-F238E27FC236}">
                      <a16:creationId xmlns:a16="http://schemas.microsoft.com/office/drawing/2014/main" id="{699A95EE-2DDC-4AFD-A437-487B7BE878AE}"/>
                    </a:ext>
                  </a:extLst>
                </p:cNvPr>
                <p:cNvSpPr txBox="1">
                  <a:spLocks/>
                </p:cNvSpPr>
                <p:nvPr/>
              </p:nvSpPr>
              <p:spPr>
                <a:xfrm>
                  <a:off x="1419864" y="3643992"/>
                  <a:ext cx="1125177" cy="86339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14:m>
                    <m:oMathPara xmlns:m="http://schemas.openxmlformats.org/officeDocument/2006/math">
                      <m:oMathParaPr>
                        <m:jc m:val="centerGroup"/>
                      </m:oMathParaPr>
                      <m:oMath xmlns:m="http://schemas.openxmlformats.org/officeDocument/2006/math">
                        <m:acc>
                          <m:accPr>
                            <m:chr m:val="̃"/>
                            <m:ctrlPr>
                              <a:rPr lang="en-US" sz="4800" b="0" i="1" smtClean="0">
                                <a:solidFill>
                                  <a:srgbClr val="FF0000"/>
                                </a:solidFill>
                                <a:latin typeface="Cambria Math" panose="02040503050406030204" pitchFamily="18" charset="0"/>
                              </a:rPr>
                            </m:ctrlPr>
                          </m:accPr>
                          <m:e>
                            <m:acc>
                              <m:accPr>
                                <m:chr m:val="⃗"/>
                                <m:ctrlPr>
                                  <a:rPr lang="en-US" sz="4800" b="0" i="1" smtClean="0">
                                    <a:solidFill>
                                      <a:srgbClr val="FF0000"/>
                                    </a:solidFill>
                                    <a:latin typeface="Cambria Math" panose="02040503050406030204" pitchFamily="18" charset="0"/>
                                  </a:rPr>
                                </m:ctrlPr>
                              </m:accPr>
                              <m:e>
                                <m:sSub>
                                  <m:sSubPr>
                                    <m:ctrlPr>
                                      <a:rPr lang="en-US" sz="4800" b="0" i="1" smtClean="0">
                                        <a:solidFill>
                                          <a:srgbClr val="FF0000"/>
                                        </a:solidFill>
                                        <a:latin typeface="Cambria Math" panose="02040503050406030204" pitchFamily="18" charset="0"/>
                                      </a:rPr>
                                    </m:ctrlPr>
                                  </m:sSubPr>
                                  <m:e>
                                    <m:r>
                                      <a:rPr lang="en-US" sz="4800" b="0" i="1" smtClean="0">
                                        <a:solidFill>
                                          <a:srgbClr val="FF0000"/>
                                        </a:solidFill>
                                        <a:latin typeface="Cambria Math" panose="02040503050406030204" pitchFamily="18" charset="0"/>
                                      </a:rPr>
                                      <m:t>𝑒</m:t>
                                    </m:r>
                                  </m:e>
                                  <m:sub>
                                    <m:r>
                                      <a:rPr lang="en-US" sz="4800" b="0" i="1" smtClean="0">
                                        <a:solidFill>
                                          <a:srgbClr val="FF0000"/>
                                        </a:solidFill>
                                        <a:latin typeface="Cambria Math" panose="02040503050406030204" pitchFamily="18" charset="0"/>
                                      </a:rPr>
                                      <m:t>𝑥</m:t>
                                    </m:r>
                                  </m:sub>
                                </m:sSub>
                              </m:e>
                            </m:acc>
                          </m:e>
                        </m:acc>
                      </m:oMath>
                    </m:oMathPara>
                  </a14:m>
                  <a:endParaRPr lang="en-US" sz="4800" dirty="0">
                    <a:solidFill>
                      <a:srgbClr val="FF0000"/>
                    </a:solidFill>
                  </a:endParaRPr>
                </a:p>
              </p:txBody>
            </p:sp>
          </mc:Choice>
          <mc:Fallback xmlns="">
            <p:sp>
              <p:nvSpPr>
                <p:cNvPr id="39" name="Subtitle 2">
                  <a:extLst>
                    <a:ext uri="{FF2B5EF4-FFF2-40B4-BE49-F238E27FC236}">
                      <a16:creationId xmlns:a16="http://schemas.microsoft.com/office/drawing/2014/main" id="{699A95EE-2DDC-4AFD-A437-487B7BE878AE}"/>
                    </a:ext>
                  </a:extLst>
                </p:cNvPr>
                <p:cNvSpPr txBox="1">
                  <a:spLocks noRot="1" noChangeAspect="1" noMove="1" noResize="1" noEditPoints="1" noAdjustHandles="1" noChangeArrowheads="1" noChangeShapeType="1" noTextEdit="1"/>
                </p:cNvSpPr>
                <p:nvPr/>
              </p:nvSpPr>
              <p:spPr>
                <a:xfrm>
                  <a:off x="1419864" y="3643992"/>
                  <a:ext cx="1125177" cy="863396"/>
                </a:xfrm>
                <a:prstGeom prst="rect">
                  <a:avLst/>
                </a:prstGeom>
                <a:blipFill>
                  <a:blip r:embed="rId23"/>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40" name="Subtitle 2">
                  <a:extLst>
                    <a:ext uri="{FF2B5EF4-FFF2-40B4-BE49-F238E27FC236}">
                      <a16:creationId xmlns:a16="http://schemas.microsoft.com/office/drawing/2014/main" id="{2058AB49-0561-4EC4-8286-923BF4910A7D}"/>
                    </a:ext>
                  </a:extLst>
                </p:cNvPr>
                <p:cNvSpPr txBox="1">
                  <a:spLocks/>
                </p:cNvSpPr>
                <p:nvPr/>
              </p:nvSpPr>
              <p:spPr>
                <a:xfrm>
                  <a:off x="-174894" y="3322863"/>
                  <a:ext cx="1125177" cy="86339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14:m>
                    <m:oMathPara xmlns:m="http://schemas.openxmlformats.org/officeDocument/2006/math">
                      <m:oMathParaPr>
                        <m:jc m:val="centerGroup"/>
                      </m:oMathParaPr>
                      <m:oMath xmlns:m="http://schemas.openxmlformats.org/officeDocument/2006/math">
                        <m:acc>
                          <m:accPr>
                            <m:chr m:val="̃"/>
                            <m:ctrlPr>
                              <a:rPr lang="en-US" sz="4800" b="0" i="1" smtClean="0">
                                <a:solidFill>
                                  <a:srgbClr val="FF0000"/>
                                </a:solidFill>
                                <a:latin typeface="Cambria Math" panose="02040503050406030204" pitchFamily="18" charset="0"/>
                              </a:rPr>
                            </m:ctrlPr>
                          </m:accPr>
                          <m:e>
                            <m:acc>
                              <m:accPr>
                                <m:chr m:val="⃗"/>
                                <m:ctrlPr>
                                  <a:rPr lang="en-US" sz="4800" b="0" i="1" smtClean="0">
                                    <a:solidFill>
                                      <a:srgbClr val="FF0000"/>
                                    </a:solidFill>
                                    <a:latin typeface="Cambria Math" panose="02040503050406030204" pitchFamily="18" charset="0"/>
                                  </a:rPr>
                                </m:ctrlPr>
                              </m:accPr>
                              <m:e>
                                <m:sSub>
                                  <m:sSubPr>
                                    <m:ctrlPr>
                                      <a:rPr lang="en-US" sz="4800" b="0" i="1" smtClean="0">
                                        <a:solidFill>
                                          <a:srgbClr val="FF0000"/>
                                        </a:solidFill>
                                        <a:latin typeface="Cambria Math" panose="02040503050406030204" pitchFamily="18" charset="0"/>
                                      </a:rPr>
                                    </m:ctrlPr>
                                  </m:sSubPr>
                                  <m:e>
                                    <m:r>
                                      <a:rPr lang="en-US" sz="4800" b="0" i="1" smtClean="0">
                                        <a:solidFill>
                                          <a:srgbClr val="FF0000"/>
                                        </a:solidFill>
                                        <a:latin typeface="Cambria Math" panose="02040503050406030204" pitchFamily="18" charset="0"/>
                                      </a:rPr>
                                      <m:t>𝑒</m:t>
                                    </m:r>
                                  </m:e>
                                  <m:sub>
                                    <m:r>
                                      <a:rPr lang="en-US" sz="4800" b="0" i="1" smtClean="0">
                                        <a:solidFill>
                                          <a:srgbClr val="FF0000"/>
                                        </a:solidFill>
                                        <a:latin typeface="Cambria Math" panose="02040503050406030204" pitchFamily="18" charset="0"/>
                                      </a:rPr>
                                      <m:t>𝑦</m:t>
                                    </m:r>
                                  </m:sub>
                                </m:sSub>
                              </m:e>
                            </m:acc>
                          </m:e>
                        </m:acc>
                      </m:oMath>
                    </m:oMathPara>
                  </a14:m>
                  <a:endParaRPr lang="en-US" sz="4800" dirty="0">
                    <a:solidFill>
                      <a:srgbClr val="FF0000"/>
                    </a:solidFill>
                  </a:endParaRPr>
                </a:p>
              </p:txBody>
            </p:sp>
          </mc:Choice>
          <mc:Fallback xmlns="">
            <p:sp>
              <p:nvSpPr>
                <p:cNvPr id="40" name="Subtitle 2">
                  <a:extLst>
                    <a:ext uri="{FF2B5EF4-FFF2-40B4-BE49-F238E27FC236}">
                      <a16:creationId xmlns:a16="http://schemas.microsoft.com/office/drawing/2014/main" id="{2058AB49-0561-4EC4-8286-923BF4910A7D}"/>
                    </a:ext>
                  </a:extLst>
                </p:cNvPr>
                <p:cNvSpPr txBox="1">
                  <a:spLocks noRot="1" noChangeAspect="1" noMove="1" noResize="1" noEditPoints="1" noAdjustHandles="1" noChangeArrowheads="1" noChangeShapeType="1" noTextEdit="1"/>
                </p:cNvSpPr>
                <p:nvPr/>
              </p:nvSpPr>
              <p:spPr>
                <a:xfrm>
                  <a:off x="-174894" y="3322863"/>
                  <a:ext cx="1125177" cy="863396"/>
                </a:xfrm>
                <a:prstGeom prst="rect">
                  <a:avLst/>
                </a:prstGeom>
                <a:blipFill>
                  <a:blip r:embed="rId24"/>
                  <a:stretch>
                    <a:fillRect/>
                  </a:stretch>
                </a:blipFill>
              </p:spPr>
              <p:txBody>
                <a:bodyPr/>
                <a:lstStyle/>
                <a:p>
                  <a:r>
                    <a:rPr lang="en-CA">
                      <a:noFill/>
                    </a:rPr>
                    <a:t> </a:t>
                  </a:r>
                </a:p>
              </p:txBody>
            </p:sp>
          </mc:Fallback>
        </mc:AlternateContent>
      </p:grpSp>
      <p:grpSp>
        <p:nvGrpSpPr>
          <p:cNvPr id="48" name="Group 47">
            <a:extLst>
              <a:ext uri="{FF2B5EF4-FFF2-40B4-BE49-F238E27FC236}">
                <a16:creationId xmlns:a16="http://schemas.microsoft.com/office/drawing/2014/main" id="{332945AE-0A21-4075-8E64-AD5EE7BE1EC7}"/>
              </a:ext>
            </a:extLst>
          </p:cNvPr>
          <p:cNvGrpSpPr/>
          <p:nvPr/>
        </p:nvGrpSpPr>
        <p:grpSpPr>
          <a:xfrm rot="19357089">
            <a:off x="7898365" y="615255"/>
            <a:ext cx="1342690" cy="310912"/>
            <a:chOff x="9737741" y="2612427"/>
            <a:chExt cx="4948024" cy="708558"/>
          </a:xfrm>
        </p:grpSpPr>
        <p:pic>
          <p:nvPicPr>
            <p:cNvPr id="53" name="Picture 6" descr="Pencil, School, Science, Writing, Business, Drawing">
              <a:extLst>
                <a:ext uri="{FF2B5EF4-FFF2-40B4-BE49-F238E27FC236}">
                  <a16:creationId xmlns:a16="http://schemas.microsoft.com/office/drawing/2014/main" id="{1B79241E-EA65-47CA-A4BB-476CB8E48456}"/>
                </a:ext>
              </a:extLst>
            </p:cNvPr>
            <p:cNvPicPr>
              <a:picLocks noChangeAspect="1" noChangeArrowheads="1"/>
            </p:cNvPicPr>
            <p:nvPr/>
          </p:nvPicPr>
          <p:blipFill rotWithShape="1">
            <a:blip r:embed="rId6">
              <a:extLst>
                <a:ext uri="{BEBA8EAE-BF5A-486C-A8C5-ECC9F3942E4B}">
                  <a14:imgProps xmlns:a14="http://schemas.microsoft.com/office/drawing/2010/main">
                    <a14:imgLayer r:embed="rId7">
                      <a14:imgEffect>
                        <a14:saturation sat="400000"/>
                      </a14:imgEffect>
                    </a14:imgLayer>
                  </a14:imgProps>
                </a:ext>
                <a:ext uri="{28A0092B-C50C-407E-A947-70E740481C1C}">
                  <a14:useLocalDpi xmlns:a14="http://schemas.microsoft.com/office/drawing/2010/main" val="0"/>
                </a:ext>
              </a:extLst>
            </a:blip>
            <a:srcRect l="20140" t="33007" r="45839" b="56797"/>
            <a:stretch/>
          </p:blipFill>
          <p:spPr bwMode="auto">
            <a:xfrm rot="10784164">
              <a:off x="10894713" y="2612427"/>
              <a:ext cx="3791052" cy="706214"/>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6" descr="Pencil, School, Science, Writing, Business, Drawing">
              <a:extLst>
                <a:ext uri="{FF2B5EF4-FFF2-40B4-BE49-F238E27FC236}">
                  <a16:creationId xmlns:a16="http://schemas.microsoft.com/office/drawing/2014/main" id="{D107B8AF-C04C-437F-8206-D7624C698762}"/>
                </a:ext>
              </a:extLst>
            </p:cNvPr>
            <p:cNvPicPr>
              <a:picLocks noChangeAspect="1" noChangeArrowheads="1"/>
            </p:cNvPicPr>
            <p:nvPr/>
          </p:nvPicPr>
          <p:blipFill rotWithShape="1">
            <a:blip r:embed="rId6">
              <a:extLst>
                <a:ext uri="{BEBA8EAE-BF5A-486C-A8C5-ECC9F3942E4B}">
                  <a14:imgProps xmlns:a14="http://schemas.microsoft.com/office/drawing/2010/main">
                    <a14:imgLayer r:embed="rId7">
                      <a14:imgEffect>
                        <a14:saturation sat="400000"/>
                      </a14:imgEffect>
                    </a14:imgLayer>
                  </a14:imgProps>
                </a:ext>
                <a:ext uri="{28A0092B-C50C-407E-A947-70E740481C1C}">
                  <a14:useLocalDpi xmlns:a14="http://schemas.microsoft.com/office/drawing/2010/main" val="0"/>
                </a:ext>
              </a:extLst>
            </a:blip>
            <a:srcRect l="60900" t="33007" r="8194" b="56797"/>
            <a:stretch/>
          </p:blipFill>
          <p:spPr bwMode="auto">
            <a:xfrm rot="10784164">
              <a:off x="9737741" y="2614771"/>
              <a:ext cx="3443887" cy="70621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5" name="Group 54">
            <a:extLst>
              <a:ext uri="{FF2B5EF4-FFF2-40B4-BE49-F238E27FC236}">
                <a16:creationId xmlns:a16="http://schemas.microsoft.com/office/drawing/2014/main" id="{48BD2E03-91D2-4C40-9593-3E5C43C46ECE}"/>
              </a:ext>
            </a:extLst>
          </p:cNvPr>
          <p:cNvGrpSpPr/>
          <p:nvPr/>
        </p:nvGrpSpPr>
        <p:grpSpPr>
          <a:xfrm rot="19357089">
            <a:off x="7917415" y="3891855"/>
            <a:ext cx="1342690" cy="310912"/>
            <a:chOff x="9737741" y="2612427"/>
            <a:chExt cx="4948024" cy="708558"/>
          </a:xfrm>
        </p:grpSpPr>
        <p:pic>
          <p:nvPicPr>
            <p:cNvPr id="61" name="Picture 6" descr="Pencil, School, Science, Writing, Business, Drawing">
              <a:extLst>
                <a:ext uri="{FF2B5EF4-FFF2-40B4-BE49-F238E27FC236}">
                  <a16:creationId xmlns:a16="http://schemas.microsoft.com/office/drawing/2014/main" id="{D47AE8BF-4A03-4257-B58D-88D076180C4B}"/>
                </a:ext>
              </a:extLst>
            </p:cNvPr>
            <p:cNvPicPr>
              <a:picLocks noChangeAspect="1" noChangeArrowheads="1"/>
            </p:cNvPicPr>
            <p:nvPr/>
          </p:nvPicPr>
          <p:blipFill rotWithShape="1">
            <a:blip r:embed="rId6">
              <a:extLst>
                <a:ext uri="{BEBA8EAE-BF5A-486C-A8C5-ECC9F3942E4B}">
                  <a14:imgProps xmlns:a14="http://schemas.microsoft.com/office/drawing/2010/main">
                    <a14:imgLayer r:embed="rId7">
                      <a14:imgEffect>
                        <a14:saturation sat="400000"/>
                      </a14:imgEffect>
                    </a14:imgLayer>
                  </a14:imgProps>
                </a:ext>
                <a:ext uri="{28A0092B-C50C-407E-A947-70E740481C1C}">
                  <a14:useLocalDpi xmlns:a14="http://schemas.microsoft.com/office/drawing/2010/main" val="0"/>
                </a:ext>
              </a:extLst>
            </a:blip>
            <a:srcRect l="20140" t="33007" r="45839" b="56797"/>
            <a:stretch/>
          </p:blipFill>
          <p:spPr bwMode="auto">
            <a:xfrm rot="10784164">
              <a:off x="10894713" y="2612427"/>
              <a:ext cx="3791052" cy="706214"/>
            </a:xfrm>
            <a:prstGeom prst="rect">
              <a:avLst/>
            </a:prstGeom>
            <a:noFill/>
            <a:extLst>
              <a:ext uri="{909E8E84-426E-40DD-AFC4-6F175D3DCCD1}">
                <a14:hiddenFill xmlns:a14="http://schemas.microsoft.com/office/drawing/2010/main">
                  <a:solidFill>
                    <a:srgbClr val="FFFFFF"/>
                  </a:solidFill>
                </a14:hiddenFill>
              </a:ext>
            </a:extLst>
          </p:spPr>
        </p:pic>
        <p:pic>
          <p:nvPicPr>
            <p:cNvPr id="65" name="Picture 6" descr="Pencil, School, Science, Writing, Business, Drawing">
              <a:extLst>
                <a:ext uri="{FF2B5EF4-FFF2-40B4-BE49-F238E27FC236}">
                  <a16:creationId xmlns:a16="http://schemas.microsoft.com/office/drawing/2014/main" id="{74E2672F-628A-4E40-B524-6260DB785B53}"/>
                </a:ext>
              </a:extLst>
            </p:cNvPr>
            <p:cNvPicPr>
              <a:picLocks noChangeAspect="1" noChangeArrowheads="1"/>
            </p:cNvPicPr>
            <p:nvPr/>
          </p:nvPicPr>
          <p:blipFill rotWithShape="1">
            <a:blip r:embed="rId6">
              <a:extLst>
                <a:ext uri="{BEBA8EAE-BF5A-486C-A8C5-ECC9F3942E4B}">
                  <a14:imgProps xmlns:a14="http://schemas.microsoft.com/office/drawing/2010/main">
                    <a14:imgLayer r:embed="rId7">
                      <a14:imgEffect>
                        <a14:saturation sat="400000"/>
                      </a14:imgEffect>
                    </a14:imgLayer>
                  </a14:imgProps>
                </a:ext>
                <a:ext uri="{28A0092B-C50C-407E-A947-70E740481C1C}">
                  <a14:useLocalDpi xmlns:a14="http://schemas.microsoft.com/office/drawing/2010/main" val="0"/>
                </a:ext>
              </a:extLst>
            </a:blip>
            <a:srcRect l="60900" t="33007" r="8194" b="56797"/>
            <a:stretch/>
          </p:blipFill>
          <p:spPr bwMode="auto">
            <a:xfrm rot="10784164">
              <a:off x="9737741" y="2614771"/>
              <a:ext cx="3443887" cy="706214"/>
            </a:xfrm>
            <a:prstGeom prst="rect">
              <a:avLst/>
            </a:prstGeom>
            <a:noFill/>
            <a:extLst>
              <a:ext uri="{909E8E84-426E-40DD-AFC4-6F175D3DCCD1}">
                <a14:hiddenFill xmlns:a14="http://schemas.microsoft.com/office/drawing/2010/main">
                  <a:solidFill>
                    <a:srgbClr val="FFFFFF"/>
                  </a:solidFill>
                </a14:hiddenFill>
              </a:ext>
            </a:extLst>
          </p:spPr>
        </p:pic>
      </p:grpSp>
      <mc:AlternateContent xmlns:mc="http://schemas.openxmlformats.org/markup-compatibility/2006" xmlns:a14="http://schemas.microsoft.com/office/drawing/2010/main">
        <mc:Choice Requires="a14">
          <p:sp>
            <p:nvSpPr>
              <p:cNvPr id="46" name="Subtitle 2">
                <a:extLst>
                  <a:ext uri="{FF2B5EF4-FFF2-40B4-BE49-F238E27FC236}">
                    <a16:creationId xmlns:a16="http://schemas.microsoft.com/office/drawing/2014/main" id="{E3467142-5EDA-4956-BA6F-262654AE15CF}"/>
                  </a:ext>
                </a:extLst>
              </p:cNvPr>
              <p:cNvSpPr txBox="1">
                <a:spLocks/>
              </p:cNvSpPr>
              <p:nvPr/>
            </p:nvSpPr>
            <p:spPr>
              <a:xfrm>
                <a:off x="228601" y="133350"/>
                <a:ext cx="4038600" cy="1428750"/>
              </a:xfrm>
              <a:prstGeom prst="rect">
                <a:avLst/>
              </a:prstGeom>
              <a:solidFill>
                <a:schemeClr val="bg1"/>
              </a:solidFill>
              <a:effectLst>
                <a:softEdge rad="127000"/>
              </a:effectLst>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14:m>
                  <m:oMathPara xmlns:m="http://schemas.openxmlformats.org/officeDocument/2006/math">
                    <m:oMathParaPr>
                      <m:jc m:val="center"/>
                    </m:oMathParaPr>
                    <m:oMath xmlns:m="http://schemas.openxmlformats.org/officeDocument/2006/math">
                      <m:r>
                        <a:rPr lang="en-US" sz="6000" b="0" i="1" smtClean="0">
                          <a:solidFill>
                            <a:schemeClr val="tx1"/>
                          </a:solidFill>
                          <a:latin typeface="Cambria Math" panose="02040503050406030204" pitchFamily="18" charset="0"/>
                        </a:rPr>
                        <m:t> </m:t>
                      </m:r>
                      <m:r>
                        <a:rPr lang="en-US" sz="6000" b="0" i="1" smtClean="0">
                          <a:solidFill>
                            <a:schemeClr val="tx1"/>
                          </a:solidFill>
                          <a:latin typeface="Cambria Math" panose="02040503050406030204" pitchFamily="18" charset="0"/>
                        </a:rPr>
                        <m:t>𝐼𝑛𝑣𝑎𝑟𝑖𝑎𝑛𝑐𝑒</m:t>
                      </m:r>
                    </m:oMath>
                  </m:oMathPara>
                </a14:m>
                <a:endParaRPr lang="en-US" sz="6000" b="0" dirty="0">
                  <a:solidFill>
                    <a:schemeClr val="tx1"/>
                  </a:solidFill>
                </a:endParaRPr>
              </a:p>
              <a:p>
                <a:pPr marL="0" indent="0" algn="ctr">
                  <a:buNone/>
                </a:pPr>
                <a:r>
                  <a:rPr lang="en-US" sz="3200" dirty="0">
                    <a:solidFill>
                      <a:schemeClr val="tx1"/>
                    </a:solidFill>
                  </a:rPr>
                  <a:t>(relativity 102)</a:t>
                </a:r>
              </a:p>
            </p:txBody>
          </p:sp>
        </mc:Choice>
        <mc:Fallback xmlns="">
          <p:sp>
            <p:nvSpPr>
              <p:cNvPr id="46" name="Subtitle 2">
                <a:extLst>
                  <a:ext uri="{FF2B5EF4-FFF2-40B4-BE49-F238E27FC236}">
                    <a16:creationId xmlns:a16="http://schemas.microsoft.com/office/drawing/2014/main" id="{E3467142-5EDA-4956-BA6F-262654AE15CF}"/>
                  </a:ext>
                </a:extLst>
              </p:cNvPr>
              <p:cNvSpPr txBox="1">
                <a:spLocks noRot="1" noChangeAspect="1" noMove="1" noResize="1" noEditPoints="1" noAdjustHandles="1" noChangeArrowheads="1" noChangeShapeType="1" noTextEdit="1"/>
              </p:cNvSpPr>
              <p:nvPr/>
            </p:nvSpPr>
            <p:spPr>
              <a:xfrm>
                <a:off x="228601" y="133350"/>
                <a:ext cx="4038600" cy="1428750"/>
              </a:xfrm>
              <a:prstGeom prst="rect">
                <a:avLst/>
              </a:prstGeom>
              <a:blipFill>
                <a:blip r:embed="rId20"/>
                <a:stretch>
                  <a:fillRect b="-16239"/>
                </a:stretch>
              </a:blipFill>
              <a:effectLst>
                <a:softEdge rad="127000"/>
              </a:effectLst>
            </p:spPr>
            <p:txBody>
              <a:bodyPr/>
              <a:lstStyle/>
              <a:p>
                <a:r>
                  <a:rPr lang="en-CA">
                    <a:noFill/>
                  </a:rPr>
                  <a:t> </a:t>
                </a:r>
              </a:p>
            </p:txBody>
          </p:sp>
        </mc:Fallback>
      </mc:AlternateContent>
      <p:sp>
        <p:nvSpPr>
          <p:cNvPr id="7" name="TextBox 6">
            <a:extLst>
              <a:ext uri="{FF2B5EF4-FFF2-40B4-BE49-F238E27FC236}">
                <a16:creationId xmlns:a16="http://schemas.microsoft.com/office/drawing/2014/main" id="{45D7673F-4F44-4F5F-A78C-BCCCF27EEC75}"/>
              </a:ext>
            </a:extLst>
          </p:cNvPr>
          <p:cNvSpPr txBox="1"/>
          <p:nvPr/>
        </p:nvSpPr>
        <p:spPr>
          <a:xfrm>
            <a:off x="3101586" y="6998553"/>
            <a:ext cx="5402633" cy="1569660"/>
          </a:xfrm>
          <a:prstGeom prst="rect">
            <a:avLst/>
          </a:prstGeom>
          <a:noFill/>
        </p:spPr>
        <p:txBody>
          <a:bodyPr wrap="none" rtlCol="0">
            <a:spAutoFit/>
          </a:bodyPr>
          <a:lstStyle/>
          <a:p>
            <a:pPr algn="ctr"/>
            <a:r>
              <a:rPr lang="en-US" sz="4800" dirty="0" err="1">
                <a:solidFill>
                  <a:srgbClr val="461E64"/>
                </a:solidFill>
              </a:rPr>
              <a:t>Minkowski</a:t>
            </a:r>
            <a:r>
              <a:rPr lang="en-US" sz="4800" dirty="0">
                <a:solidFill>
                  <a:srgbClr val="461E64"/>
                </a:solidFill>
              </a:rPr>
              <a:t>/4-vectors</a:t>
            </a:r>
            <a:br>
              <a:rPr lang="en-US" sz="4800" dirty="0">
                <a:solidFill>
                  <a:srgbClr val="461E64"/>
                </a:solidFill>
              </a:rPr>
            </a:br>
            <a:r>
              <a:rPr lang="en-US" sz="4800" dirty="0">
                <a:solidFill>
                  <a:srgbClr val="461E64"/>
                </a:solidFill>
              </a:rPr>
              <a:t>are </a:t>
            </a:r>
            <a:r>
              <a:rPr lang="en-US" sz="4800" u="sng" dirty="0">
                <a:solidFill>
                  <a:srgbClr val="461E64"/>
                </a:solidFill>
              </a:rPr>
              <a:t>invariant</a:t>
            </a:r>
            <a:r>
              <a:rPr lang="en-US" sz="4800" dirty="0">
                <a:solidFill>
                  <a:srgbClr val="461E64"/>
                </a:solidFill>
              </a:rPr>
              <a:t>.</a:t>
            </a:r>
            <a:endParaRPr lang="en-CA" sz="4800" dirty="0">
              <a:solidFill>
                <a:srgbClr val="461E64"/>
              </a:solidFill>
            </a:endParaRPr>
          </a:p>
        </p:txBody>
      </p:sp>
    </p:spTree>
    <p:custDataLst>
      <p:tags r:id="rId1"/>
    </p:custDataLst>
    <p:extLst>
      <p:ext uri="{BB962C8B-B14F-4D97-AF65-F5344CB8AC3E}">
        <p14:creationId xmlns:p14="http://schemas.microsoft.com/office/powerpoint/2010/main" val="897803767"/>
      </p:ext>
    </p:extLst>
  </p:cSld>
  <p:clrMapOvr>
    <a:masterClrMapping/>
  </p:clrMapOvr>
  <mc:AlternateContent xmlns:mc="http://schemas.openxmlformats.org/markup-compatibility/2006" xmlns:p14="http://schemas.microsoft.com/office/powerpoint/2010/main">
    <mc:Choice Requires="p14">
      <p:transition p14:dur="0" advTm="12571"/>
    </mc:Choice>
    <mc:Fallback xmlns="">
      <p:transition advTm="1257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left)">
                                      <p:cBhvr>
                                        <p:cTn id="11" dur="500"/>
                                        <p:tgtEl>
                                          <p:spTgt spid="3"/>
                                        </p:tgtEl>
                                      </p:cBhvr>
                                    </p:animEffect>
                                  </p:childTnLst>
                                </p:cTn>
                              </p:par>
                            </p:childTnLst>
                          </p:cTn>
                        </p:par>
                        <p:par>
                          <p:cTn id="12" fill="hold">
                            <p:stCondLst>
                              <p:cond delay="500"/>
                            </p:stCondLst>
                            <p:childTnLst>
                              <p:par>
                                <p:cTn id="13" presetID="22" presetClass="entr" presetSubtype="4" fill="hold" nodeType="afterEffect">
                                  <p:stCondLst>
                                    <p:cond delay="0"/>
                                  </p:stCondLst>
                                  <p:childTnLst>
                                    <p:set>
                                      <p:cBhvr>
                                        <p:cTn id="14" dur="1" fill="hold">
                                          <p:stCondLst>
                                            <p:cond delay="0"/>
                                          </p:stCondLst>
                                        </p:cTn>
                                        <p:tgtEl>
                                          <p:spTgt spid="26"/>
                                        </p:tgtEl>
                                        <p:attrNameLst>
                                          <p:attrName>style.visibility</p:attrName>
                                        </p:attrNameLst>
                                      </p:cBhvr>
                                      <p:to>
                                        <p:strVal val="visible"/>
                                      </p:to>
                                    </p:set>
                                    <p:animEffect transition="in" filter="wipe(down)">
                                      <p:cBhvr>
                                        <p:cTn id="15" dur="500"/>
                                        <p:tgtEl>
                                          <p:spTgt spid="26"/>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5"/>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48"/>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11"/>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nodeType="click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wipe(down)">
                                      <p:cBhvr>
                                        <p:cTn id="30" dur="500"/>
                                        <p:tgtEl>
                                          <p:spTgt spid="4"/>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60BBD608-6D0E-49DA-AB3B-7CF88D68953D}"/>
                  </a:ext>
                </a:extLst>
              </p:cNvPr>
              <p:cNvSpPr txBox="1"/>
              <p:nvPr/>
            </p:nvSpPr>
            <p:spPr>
              <a:xfrm>
                <a:off x="914400" y="1314450"/>
                <a:ext cx="10641118" cy="1127745"/>
              </a:xfrm>
              <a:prstGeom prst="rect">
                <a:avLst/>
              </a:prstGeom>
              <a:noFill/>
            </p:spPr>
            <p:txBody>
              <a:bodyPr wrap="none" rtlCol="0">
                <a:spAutoFit/>
              </a:bodyPr>
              <a:lstStyle/>
              <a:p>
                <a:r>
                  <a:rPr lang="en-US" sz="6000" dirty="0"/>
                  <a:t>Why care about 4-momentum </a:t>
                </a:r>
                <a14:m>
                  <m:oMath xmlns:m="http://schemas.openxmlformats.org/officeDocument/2006/math">
                    <m:acc>
                      <m:accPr>
                        <m:chr m:val="⃗"/>
                        <m:ctrlPr>
                          <a:rPr lang="en-US" sz="6000" b="0" i="1" smtClean="0">
                            <a:solidFill>
                              <a:srgbClr val="7030A0"/>
                            </a:solidFill>
                            <a:latin typeface="Cambria Math" panose="02040503050406030204" pitchFamily="18" charset="0"/>
                          </a:rPr>
                        </m:ctrlPr>
                      </m:accPr>
                      <m:e>
                        <m:r>
                          <a:rPr lang="en-US" sz="6000" b="0" i="1" smtClean="0">
                            <a:solidFill>
                              <a:srgbClr val="7030A0"/>
                            </a:solidFill>
                            <a:latin typeface="Cambria Math" panose="02040503050406030204" pitchFamily="18" charset="0"/>
                          </a:rPr>
                          <m:t>𝑃</m:t>
                        </m:r>
                      </m:e>
                    </m:acc>
                  </m:oMath>
                </a14:m>
                <a:r>
                  <a:rPr lang="en-US" sz="6000" dirty="0"/>
                  <a:t>?</a:t>
                </a:r>
                <a:endParaRPr lang="en-CA" sz="6000" dirty="0"/>
              </a:p>
            </p:txBody>
          </p:sp>
        </mc:Choice>
        <mc:Fallback xmlns="">
          <p:sp>
            <p:nvSpPr>
              <p:cNvPr id="5" name="TextBox 4">
                <a:extLst>
                  <a:ext uri="{FF2B5EF4-FFF2-40B4-BE49-F238E27FC236}">
                    <a16:creationId xmlns:a16="http://schemas.microsoft.com/office/drawing/2014/main" id="{60BBD608-6D0E-49DA-AB3B-7CF88D68953D}"/>
                  </a:ext>
                </a:extLst>
              </p:cNvPr>
              <p:cNvSpPr txBox="1">
                <a:spLocks noRot="1" noChangeAspect="1" noMove="1" noResize="1" noEditPoints="1" noAdjustHandles="1" noChangeArrowheads="1" noChangeShapeType="1" noTextEdit="1"/>
              </p:cNvSpPr>
              <p:nvPr/>
            </p:nvSpPr>
            <p:spPr>
              <a:xfrm>
                <a:off x="914400" y="1314450"/>
                <a:ext cx="10641118" cy="1127745"/>
              </a:xfrm>
              <a:prstGeom prst="rect">
                <a:avLst/>
              </a:prstGeom>
              <a:blipFill>
                <a:blip r:embed="rId3"/>
                <a:stretch>
                  <a:fillRect l="-3436" t="-6486" r="-2463" b="-36216"/>
                </a:stretch>
              </a:blipFill>
            </p:spPr>
            <p:txBody>
              <a:bodyPr/>
              <a:lstStyle/>
              <a:p>
                <a:r>
                  <a:rPr lang="en-CA">
                    <a:noFill/>
                  </a:rPr>
                  <a:t> </a:t>
                </a:r>
              </a:p>
            </p:txBody>
          </p:sp>
        </mc:Fallback>
      </mc:AlternateContent>
      <p:sp>
        <p:nvSpPr>
          <p:cNvPr id="7" name="TextBox 6">
            <a:extLst>
              <a:ext uri="{FF2B5EF4-FFF2-40B4-BE49-F238E27FC236}">
                <a16:creationId xmlns:a16="http://schemas.microsoft.com/office/drawing/2014/main" id="{BF28E609-4185-415E-8750-E84EA53C95D8}"/>
              </a:ext>
            </a:extLst>
          </p:cNvPr>
          <p:cNvSpPr txBox="1"/>
          <p:nvPr/>
        </p:nvSpPr>
        <p:spPr>
          <a:xfrm>
            <a:off x="1257300" y="3962400"/>
            <a:ext cx="9911944" cy="1323439"/>
          </a:xfrm>
          <a:prstGeom prst="rect">
            <a:avLst/>
          </a:prstGeom>
          <a:noFill/>
        </p:spPr>
        <p:txBody>
          <a:bodyPr wrap="none" rtlCol="0">
            <a:spAutoFit/>
          </a:bodyPr>
          <a:lstStyle/>
          <a:p>
            <a:r>
              <a:rPr lang="en-US" sz="8000" dirty="0"/>
              <a:t>Because it’s </a:t>
            </a:r>
            <a:r>
              <a:rPr lang="en-US" sz="8000" u="sng" dirty="0">
                <a:solidFill>
                  <a:srgbClr val="FF0000"/>
                </a:solidFill>
              </a:rPr>
              <a:t>conserved</a:t>
            </a:r>
            <a:r>
              <a:rPr lang="en-US" sz="8000" dirty="0"/>
              <a:t>!</a:t>
            </a:r>
            <a:endParaRPr lang="en-CA" sz="8000" dirty="0"/>
          </a:p>
        </p:txBody>
      </p:sp>
      <p:sp>
        <p:nvSpPr>
          <p:cNvPr id="8" name="TextBox 7">
            <a:extLst>
              <a:ext uri="{FF2B5EF4-FFF2-40B4-BE49-F238E27FC236}">
                <a16:creationId xmlns:a16="http://schemas.microsoft.com/office/drawing/2014/main" id="{AA76B45F-5A8B-4700-B652-1B906B7EB217}"/>
              </a:ext>
            </a:extLst>
          </p:cNvPr>
          <p:cNvSpPr txBox="1"/>
          <p:nvPr/>
        </p:nvSpPr>
        <p:spPr>
          <a:xfrm>
            <a:off x="3162300" y="5181600"/>
            <a:ext cx="5301708" cy="769441"/>
          </a:xfrm>
          <a:prstGeom prst="rect">
            <a:avLst/>
          </a:prstGeom>
          <a:noFill/>
        </p:spPr>
        <p:txBody>
          <a:bodyPr wrap="none" rtlCol="0">
            <a:spAutoFit/>
          </a:bodyPr>
          <a:lstStyle/>
          <a:p>
            <a:r>
              <a:rPr lang="en-US" sz="4400" dirty="0"/>
              <a:t>(if there are no forces)</a:t>
            </a:r>
            <a:endParaRPr lang="en-CA" sz="4400" dirty="0"/>
          </a:p>
        </p:txBody>
      </p:sp>
    </p:spTree>
    <p:custDataLst>
      <p:tags r:id="rId1"/>
    </p:custDataLst>
    <p:extLst>
      <p:ext uri="{BB962C8B-B14F-4D97-AF65-F5344CB8AC3E}">
        <p14:creationId xmlns:p14="http://schemas.microsoft.com/office/powerpoint/2010/main" val="3299443370"/>
      </p:ext>
    </p:extLst>
  </p:cSld>
  <p:clrMapOvr>
    <a:masterClrMapping/>
  </p:clrMapOvr>
  <mc:AlternateContent xmlns:mc="http://schemas.openxmlformats.org/markup-compatibility/2006" xmlns:p14="http://schemas.microsoft.com/office/powerpoint/2010/main">
    <mc:Choice Requires="p14">
      <p:transition spd="slow" p14:dur="2000" advTm="10947"/>
    </mc:Choice>
    <mc:Fallback xmlns="">
      <p:transition spd="slow" advTm="1094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grpId="0" nodeType="afterEffect">
                                  <p:stCondLst>
                                    <p:cond delay="300"/>
                                  </p:stCondLst>
                                  <p:childTnLst>
                                    <p:set>
                                      <p:cBhvr>
                                        <p:cTn id="13"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8"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A3AC9DE-88B3-4ED2-9B88-9915F2A570C1}"/>
                  </a:ext>
                </a:extLst>
              </p:cNvPr>
              <p:cNvSpPr txBox="1"/>
              <p:nvPr/>
            </p:nvSpPr>
            <p:spPr>
              <a:xfrm>
                <a:off x="838200" y="1752600"/>
                <a:ext cx="10668000" cy="1015663"/>
              </a:xfrm>
              <a:prstGeom prst="rect">
                <a:avLst/>
              </a:prstGeom>
              <a:noFill/>
              <a:effectLst>
                <a:softEdge rad="127000"/>
              </a:effectLst>
            </p:spPr>
            <p:txBody>
              <a:bodyPr wrap="square" rtlCol="0">
                <a:spAutoFit/>
              </a:bodyPr>
              <a:lstStyle/>
              <a:p>
                <a:pPr/>
                <a14:m>
                  <m:oMathPara xmlns:m="http://schemas.openxmlformats.org/officeDocument/2006/math">
                    <m:oMathParaPr>
                      <m:jc m:val="center"/>
                    </m:oMathParaPr>
                    <m:oMath xmlns:m="http://schemas.openxmlformats.org/officeDocument/2006/math">
                      <m:sSub>
                        <m:sSubPr>
                          <m:ctrlPr>
                            <a:rPr lang="en-US" sz="6000" i="1" smtClean="0">
                              <a:solidFill>
                                <a:srgbClr val="0070C0"/>
                              </a:solidFill>
                              <a:latin typeface="Cambria Math" panose="02040503050406030204" pitchFamily="18" charset="0"/>
                            </a:rPr>
                          </m:ctrlPr>
                        </m:sSubPr>
                        <m:e>
                          <m:acc>
                            <m:accPr>
                              <m:chr m:val="⃗"/>
                              <m:ctrlPr>
                                <a:rPr lang="en-US" sz="6000" i="1">
                                  <a:solidFill>
                                    <a:srgbClr val="0070C0"/>
                                  </a:solidFill>
                                  <a:latin typeface="Cambria Math" panose="02040503050406030204" pitchFamily="18" charset="0"/>
                                </a:rPr>
                              </m:ctrlPr>
                            </m:accPr>
                            <m:e>
                              <m:r>
                                <a:rPr lang="en-US" sz="6000" b="0" i="1" smtClean="0">
                                  <a:solidFill>
                                    <a:srgbClr val="0070C0"/>
                                  </a:solidFill>
                                  <a:latin typeface="Cambria Math" panose="02040503050406030204" pitchFamily="18" charset="0"/>
                                </a:rPr>
                                <m:t>𝑝</m:t>
                              </m:r>
                            </m:e>
                          </m:acc>
                        </m:e>
                        <m:sub>
                          <m:r>
                            <a:rPr lang="en-US" sz="6000" b="0" i="1" smtClean="0">
                              <a:solidFill>
                                <a:srgbClr val="0070C0"/>
                              </a:solidFill>
                              <a:latin typeface="Cambria Math" panose="02040503050406030204" pitchFamily="18" charset="0"/>
                            </a:rPr>
                            <m:t>1</m:t>
                          </m:r>
                        </m:sub>
                      </m:sSub>
                      <m:r>
                        <a:rPr lang="en-US" sz="6000" b="0" i="1" smtClean="0">
                          <a:solidFill>
                            <a:srgbClr val="0070C0"/>
                          </a:solidFill>
                          <a:latin typeface="Cambria Math" panose="02040503050406030204" pitchFamily="18" charset="0"/>
                        </a:rPr>
                        <m:t> </m:t>
                      </m:r>
                      <m:r>
                        <a:rPr lang="en-US" sz="6000" b="0" i="1" smtClean="0">
                          <a:solidFill>
                            <a:schemeClr val="tx1"/>
                          </a:solidFill>
                          <a:latin typeface="Cambria Math" panose="02040503050406030204" pitchFamily="18" charset="0"/>
                        </a:rPr>
                        <m:t>+ </m:t>
                      </m:r>
                      <m:sSub>
                        <m:sSubPr>
                          <m:ctrlPr>
                            <a:rPr lang="en-US" sz="6000" i="1" smtClean="0">
                              <a:solidFill>
                                <a:srgbClr val="00B0F0"/>
                              </a:solidFill>
                              <a:latin typeface="Cambria Math" panose="02040503050406030204" pitchFamily="18" charset="0"/>
                            </a:rPr>
                          </m:ctrlPr>
                        </m:sSubPr>
                        <m:e>
                          <m:acc>
                            <m:accPr>
                              <m:chr m:val="⃗"/>
                              <m:ctrlPr>
                                <a:rPr lang="en-US" sz="6000" i="1">
                                  <a:solidFill>
                                    <a:srgbClr val="00B0F0"/>
                                  </a:solidFill>
                                  <a:latin typeface="Cambria Math" panose="02040503050406030204" pitchFamily="18" charset="0"/>
                                </a:rPr>
                              </m:ctrlPr>
                            </m:accPr>
                            <m:e>
                              <m:r>
                                <a:rPr lang="en-US" sz="6000" b="0" i="1" smtClean="0">
                                  <a:solidFill>
                                    <a:srgbClr val="00B0F0"/>
                                  </a:solidFill>
                                  <a:latin typeface="Cambria Math" panose="02040503050406030204" pitchFamily="18" charset="0"/>
                                </a:rPr>
                                <m:t>𝑝</m:t>
                              </m:r>
                            </m:e>
                          </m:acc>
                        </m:e>
                        <m:sub>
                          <m:r>
                            <a:rPr lang="en-US" sz="6000" b="0" i="1" smtClean="0">
                              <a:solidFill>
                                <a:srgbClr val="00B0F0"/>
                              </a:solidFill>
                              <a:latin typeface="Cambria Math" panose="02040503050406030204" pitchFamily="18" charset="0"/>
                            </a:rPr>
                            <m:t>2</m:t>
                          </m:r>
                        </m:sub>
                      </m:sSub>
                      <m:r>
                        <a:rPr lang="en-US" sz="6000" b="0" i="1" smtClean="0">
                          <a:solidFill>
                            <a:srgbClr val="00B0F0"/>
                          </a:solidFill>
                          <a:latin typeface="Cambria Math" panose="02040503050406030204" pitchFamily="18" charset="0"/>
                        </a:rPr>
                        <m:t> </m:t>
                      </m:r>
                      <m:r>
                        <a:rPr lang="en-US" sz="6000" i="1">
                          <a:latin typeface="Cambria Math" panose="02040503050406030204" pitchFamily="18" charset="0"/>
                        </a:rPr>
                        <m:t>+</m:t>
                      </m:r>
                      <m:r>
                        <a:rPr lang="en-US" sz="6000" b="0" i="1" smtClean="0">
                          <a:latin typeface="Cambria Math" panose="02040503050406030204" pitchFamily="18" charset="0"/>
                        </a:rPr>
                        <m:t> </m:t>
                      </m:r>
                      <m:sSub>
                        <m:sSubPr>
                          <m:ctrlPr>
                            <a:rPr lang="en-US" sz="6000" i="1" smtClean="0">
                              <a:solidFill>
                                <a:srgbClr val="002060"/>
                              </a:solidFill>
                              <a:latin typeface="Cambria Math" panose="02040503050406030204" pitchFamily="18" charset="0"/>
                            </a:rPr>
                          </m:ctrlPr>
                        </m:sSubPr>
                        <m:e>
                          <m:acc>
                            <m:accPr>
                              <m:chr m:val="⃗"/>
                              <m:ctrlPr>
                                <a:rPr lang="en-US" sz="6000" i="1">
                                  <a:solidFill>
                                    <a:srgbClr val="002060"/>
                                  </a:solidFill>
                                  <a:latin typeface="Cambria Math" panose="02040503050406030204" pitchFamily="18" charset="0"/>
                                </a:rPr>
                              </m:ctrlPr>
                            </m:accPr>
                            <m:e>
                              <m:r>
                                <a:rPr lang="en-US" sz="6000" i="1">
                                  <a:solidFill>
                                    <a:srgbClr val="002060"/>
                                  </a:solidFill>
                                  <a:latin typeface="Cambria Math" panose="02040503050406030204" pitchFamily="18" charset="0"/>
                                </a:rPr>
                                <m:t>𝑝</m:t>
                              </m:r>
                            </m:e>
                          </m:acc>
                        </m:e>
                        <m:sub>
                          <m:r>
                            <a:rPr lang="en-US" sz="6000" b="0" i="1" smtClean="0">
                              <a:solidFill>
                                <a:srgbClr val="002060"/>
                              </a:solidFill>
                              <a:latin typeface="Cambria Math" panose="02040503050406030204" pitchFamily="18" charset="0"/>
                            </a:rPr>
                            <m:t>3</m:t>
                          </m:r>
                        </m:sub>
                      </m:sSub>
                      <m:r>
                        <a:rPr lang="en-US" sz="6000" b="0" i="1" smtClean="0">
                          <a:solidFill>
                            <a:srgbClr val="002060"/>
                          </a:solidFill>
                          <a:latin typeface="Cambria Math" panose="02040503050406030204" pitchFamily="18" charset="0"/>
                        </a:rPr>
                        <m:t>   </m:t>
                      </m:r>
                      <m:r>
                        <a:rPr lang="en-US" sz="6000" b="0" i="1" smtClean="0">
                          <a:solidFill>
                            <a:schemeClr val="tx1"/>
                          </a:solidFill>
                          <a:latin typeface="Cambria Math" panose="02040503050406030204" pitchFamily="18" charset="0"/>
                        </a:rPr>
                        <m:t>=   </m:t>
                      </m:r>
                      <m:sSub>
                        <m:sSubPr>
                          <m:ctrlPr>
                            <a:rPr lang="en-US" sz="6000" i="1" smtClean="0">
                              <a:solidFill>
                                <a:srgbClr val="C00000"/>
                              </a:solidFill>
                              <a:latin typeface="Cambria Math" panose="02040503050406030204" pitchFamily="18" charset="0"/>
                            </a:rPr>
                          </m:ctrlPr>
                        </m:sSubPr>
                        <m:e>
                          <m:acc>
                            <m:accPr>
                              <m:chr m:val="⃗"/>
                              <m:ctrlPr>
                                <a:rPr lang="en-US" sz="6000" i="1">
                                  <a:solidFill>
                                    <a:srgbClr val="C00000"/>
                                  </a:solidFill>
                                  <a:latin typeface="Cambria Math" panose="02040503050406030204" pitchFamily="18" charset="0"/>
                                </a:rPr>
                              </m:ctrlPr>
                            </m:accPr>
                            <m:e>
                              <m:r>
                                <a:rPr lang="en-US" sz="6000" i="1">
                                  <a:solidFill>
                                    <a:srgbClr val="C00000"/>
                                  </a:solidFill>
                                  <a:latin typeface="Cambria Math" panose="02040503050406030204" pitchFamily="18" charset="0"/>
                                </a:rPr>
                                <m:t>𝑝</m:t>
                              </m:r>
                            </m:e>
                          </m:acc>
                        </m:e>
                        <m:sub>
                          <m:r>
                            <a:rPr lang="en-US" sz="6000" b="0" i="1" smtClean="0">
                              <a:solidFill>
                                <a:srgbClr val="C00000"/>
                              </a:solidFill>
                              <a:latin typeface="Cambria Math" panose="02040503050406030204" pitchFamily="18" charset="0"/>
                            </a:rPr>
                            <m:t>4</m:t>
                          </m:r>
                        </m:sub>
                      </m:sSub>
                      <m:r>
                        <a:rPr lang="en-US" sz="6000" b="0" i="1" smtClean="0">
                          <a:solidFill>
                            <a:srgbClr val="C00000"/>
                          </a:solidFill>
                          <a:latin typeface="Cambria Math" panose="02040503050406030204" pitchFamily="18" charset="0"/>
                        </a:rPr>
                        <m:t> </m:t>
                      </m:r>
                      <m:r>
                        <a:rPr lang="en-US" sz="6000" i="1">
                          <a:latin typeface="Cambria Math" panose="02040503050406030204" pitchFamily="18" charset="0"/>
                        </a:rPr>
                        <m:t>+</m:t>
                      </m:r>
                      <m:r>
                        <a:rPr lang="en-US" sz="6000" b="0" i="1" smtClean="0">
                          <a:latin typeface="Cambria Math" panose="02040503050406030204" pitchFamily="18" charset="0"/>
                        </a:rPr>
                        <m:t> </m:t>
                      </m:r>
                      <m:sSub>
                        <m:sSubPr>
                          <m:ctrlPr>
                            <a:rPr lang="en-US" sz="6000" i="1" smtClean="0">
                              <a:solidFill>
                                <a:srgbClr val="FF0000"/>
                              </a:solidFill>
                              <a:latin typeface="Cambria Math" panose="02040503050406030204" pitchFamily="18" charset="0"/>
                            </a:rPr>
                          </m:ctrlPr>
                        </m:sSubPr>
                        <m:e>
                          <m:acc>
                            <m:accPr>
                              <m:chr m:val="⃗"/>
                              <m:ctrlPr>
                                <a:rPr lang="en-US" sz="6000" i="1">
                                  <a:solidFill>
                                    <a:srgbClr val="FF0000"/>
                                  </a:solidFill>
                                  <a:latin typeface="Cambria Math" panose="02040503050406030204" pitchFamily="18" charset="0"/>
                                </a:rPr>
                              </m:ctrlPr>
                            </m:accPr>
                            <m:e>
                              <m:r>
                                <a:rPr lang="en-US" sz="6000" i="1">
                                  <a:solidFill>
                                    <a:srgbClr val="FF0000"/>
                                  </a:solidFill>
                                  <a:latin typeface="Cambria Math" panose="02040503050406030204" pitchFamily="18" charset="0"/>
                                </a:rPr>
                                <m:t>𝑝</m:t>
                              </m:r>
                            </m:e>
                          </m:acc>
                        </m:e>
                        <m:sub>
                          <m:r>
                            <a:rPr lang="en-US" sz="6000" b="0" i="1" smtClean="0">
                              <a:solidFill>
                                <a:srgbClr val="FF0000"/>
                              </a:solidFill>
                              <a:latin typeface="Cambria Math" panose="02040503050406030204" pitchFamily="18" charset="0"/>
                            </a:rPr>
                            <m:t>5</m:t>
                          </m:r>
                        </m:sub>
                      </m:sSub>
                    </m:oMath>
                  </m:oMathPara>
                </a14:m>
                <a:endParaRPr lang="en-CA" sz="6000" dirty="0">
                  <a:solidFill>
                    <a:schemeClr val="tx1"/>
                  </a:solidFill>
                </a:endParaRPr>
              </a:p>
            </p:txBody>
          </p:sp>
        </mc:Choice>
        <mc:Fallback xmlns="">
          <p:sp>
            <p:nvSpPr>
              <p:cNvPr id="7" name="TextBox 6">
                <a:extLst>
                  <a:ext uri="{FF2B5EF4-FFF2-40B4-BE49-F238E27FC236}">
                    <a16:creationId xmlns:a16="http://schemas.microsoft.com/office/drawing/2014/main" id="{DA3AC9DE-88B3-4ED2-9B88-9915F2A570C1}"/>
                  </a:ext>
                </a:extLst>
              </p:cNvPr>
              <p:cNvSpPr txBox="1">
                <a:spLocks noRot="1" noChangeAspect="1" noMove="1" noResize="1" noEditPoints="1" noAdjustHandles="1" noChangeArrowheads="1" noChangeShapeType="1" noTextEdit="1"/>
              </p:cNvSpPr>
              <p:nvPr/>
            </p:nvSpPr>
            <p:spPr>
              <a:xfrm>
                <a:off x="838200" y="1752600"/>
                <a:ext cx="10668000" cy="1015663"/>
              </a:xfrm>
              <a:prstGeom prst="rect">
                <a:avLst/>
              </a:prstGeom>
              <a:blipFill>
                <a:blip r:embed="rId3"/>
                <a:stretch>
                  <a:fillRect/>
                </a:stretch>
              </a:blipFill>
              <a:effectLst>
                <a:softEdge rad="127000"/>
              </a:effectLst>
            </p:spPr>
            <p:txBody>
              <a:bodyPr/>
              <a:lstStyle/>
              <a:p>
                <a:r>
                  <a:rPr lang="en-CA">
                    <a:noFill/>
                  </a:rPr>
                  <a:t> </a:t>
                </a:r>
              </a:p>
            </p:txBody>
          </p:sp>
        </mc:Fallback>
      </mc:AlternateContent>
      <p:sp>
        <p:nvSpPr>
          <p:cNvPr id="12" name="TextBox 11">
            <a:extLst>
              <a:ext uri="{FF2B5EF4-FFF2-40B4-BE49-F238E27FC236}">
                <a16:creationId xmlns:a16="http://schemas.microsoft.com/office/drawing/2014/main" id="{D65E2804-E687-413A-BB92-A9B5347FFB85}"/>
              </a:ext>
            </a:extLst>
          </p:cNvPr>
          <p:cNvSpPr txBox="1"/>
          <p:nvPr/>
        </p:nvSpPr>
        <p:spPr>
          <a:xfrm>
            <a:off x="0" y="0"/>
            <a:ext cx="10124759" cy="830997"/>
          </a:xfrm>
          <a:prstGeom prst="rect">
            <a:avLst/>
          </a:prstGeom>
          <a:noFill/>
        </p:spPr>
        <p:txBody>
          <a:bodyPr wrap="none" rtlCol="0">
            <a:spAutoFit/>
          </a:bodyPr>
          <a:lstStyle/>
          <a:p>
            <a:r>
              <a:rPr lang="en-US" sz="4800" dirty="0"/>
              <a:t>Conservation of Newtonian momentum</a:t>
            </a:r>
            <a:endParaRPr lang="en-CA" sz="4800" dirty="0"/>
          </a:p>
        </p:txBody>
      </p:sp>
      <p:grpSp>
        <p:nvGrpSpPr>
          <p:cNvPr id="29" name="Group 28">
            <a:extLst>
              <a:ext uri="{FF2B5EF4-FFF2-40B4-BE49-F238E27FC236}">
                <a16:creationId xmlns:a16="http://schemas.microsoft.com/office/drawing/2014/main" id="{B1D5779C-14E2-4F2C-82B5-A48410A0C5B8}"/>
              </a:ext>
            </a:extLst>
          </p:cNvPr>
          <p:cNvGrpSpPr/>
          <p:nvPr/>
        </p:nvGrpSpPr>
        <p:grpSpPr>
          <a:xfrm>
            <a:off x="1009650" y="2819400"/>
            <a:ext cx="9639300" cy="1314450"/>
            <a:chOff x="1009650" y="2819400"/>
            <a:chExt cx="9639300" cy="1314450"/>
          </a:xfrm>
        </p:grpSpPr>
        <p:cxnSp>
          <p:nvCxnSpPr>
            <p:cNvPr id="24" name="Straight Arrow Connector 23">
              <a:extLst>
                <a:ext uri="{FF2B5EF4-FFF2-40B4-BE49-F238E27FC236}">
                  <a16:creationId xmlns:a16="http://schemas.microsoft.com/office/drawing/2014/main" id="{41250D46-CEB3-405D-AA5C-70226697F59A}"/>
                </a:ext>
              </a:extLst>
            </p:cNvPr>
            <p:cNvCxnSpPr>
              <a:cxnSpLocks/>
            </p:cNvCxnSpPr>
            <p:nvPr/>
          </p:nvCxnSpPr>
          <p:spPr>
            <a:xfrm flipH="1" flipV="1">
              <a:off x="1009650" y="3124200"/>
              <a:ext cx="1143000" cy="590550"/>
            </a:xfrm>
            <a:prstGeom prst="straightConnector1">
              <a:avLst/>
            </a:prstGeom>
            <a:ln w="762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1F4FDC69-56E9-4DC1-9B6A-6CEE01E22727}"/>
                </a:ext>
              </a:extLst>
            </p:cNvPr>
            <p:cNvCxnSpPr>
              <a:cxnSpLocks/>
            </p:cNvCxnSpPr>
            <p:nvPr/>
          </p:nvCxnSpPr>
          <p:spPr>
            <a:xfrm flipV="1">
              <a:off x="3295650" y="2819400"/>
              <a:ext cx="457200" cy="1104900"/>
            </a:xfrm>
            <a:prstGeom prst="straightConnector1">
              <a:avLst/>
            </a:prstGeom>
            <a:ln w="762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78AAC700-57A6-473A-B320-D69836AE86EB}"/>
                </a:ext>
              </a:extLst>
            </p:cNvPr>
            <p:cNvCxnSpPr>
              <a:cxnSpLocks/>
            </p:cNvCxnSpPr>
            <p:nvPr/>
          </p:nvCxnSpPr>
          <p:spPr>
            <a:xfrm>
              <a:off x="4667250" y="3257550"/>
              <a:ext cx="1695450" cy="476250"/>
            </a:xfrm>
            <a:prstGeom prst="straightConnector1">
              <a:avLst/>
            </a:prstGeom>
            <a:ln w="7620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A5580EEE-64DF-4A1C-9178-7E4881507199}"/>
                </a:ext>
              </a:extLst>
            </p:cNvPr>
            <p:cNvCxnSpPr>
              <a:cxnSpLocks/>
            </p:cNvCxnSpPr>
            <p:nvPr/>
          </p:nvCxnSpPr>
          <p:spPr>
            <a:xfrm>
              <a:off x="7639050" y="3486150"/>
              <a:ext cx="1466850" cy="0"/>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8062841E-05D0-4044-BE30-A858E386CA72}"/>
                </a:ext>
              </a:extLst>
            </p:cNvPr>
            <p:cNvCxnSpPr>
              <a:cxnSpLocks/>
            </p:cNvCxnSpPr>
            <p:nvPr/>
          </p:nvCxnSpPr>
          <p:spPr>
            <a:xfrm flipH="1" flipV="1">
              <a:off x="10325100" y="2914650"/>
              <a:ext cx="323850" cy="121920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1351057423"/>
      </p:ext>
    </p:extLst>
  </p:cSld>
  <p:clrMapOvr>
    <a:masterClrMapping/>
  </p:clrMapOvr>
  <mc:AlternateContent xmlns:mc="http://schemas.openxmlformats.org/markup-compatibility/2006" xmlns:p14="http://schemas.microsoft.com/office/powerpoint/2010/main">
    <mc:Choice Requires="p14">
      <p:transition spd="slow" p14:dur="2000" advTm="6543"/>
    </mc:Choice>
    <mc:Fallback xmlns="">
      <p:transition spd="slow" advTm="654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wipe(left)">
                                      <p:cBhvr>
                                        <p:cTn id="12"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DA3AC9DE-88B3-4ED2-9B88-9915F2A570C1}"/>
                  </a:ext>
                </a:extLst>
              </p:cNvPr>
              <p:cNvSpPr txBox="1"/>
              <p:nvPr/>
            </p:nvSpPr>
            <p:spPr>
              <a:xfrm>
                <a:off x="838200" y="1752600"/>
                <a:ext cx="10668000" cy="1015663"/>
              </a:xfrm>
              <a:prstGeom prst="rect">
                <a:avLst/>
              </a:prstGeom>
              <a:noFill/>
              <a:effectLst>
                <a:softEdge rad="127000"/>
              </a:effectLst>
            </p:spPr>
            <p:txBody>
              <a:bodyPr wrap="square" rtlCol="0">
                <a:spAutoFit/>
              </a:bodyPr>
              <a:lstStyle/>
              <a:p>
                <a:pPr/>
                <a14:m>
                  <m:oMathPara xmlns:m="http://schemas.openxmlformats.org/officeDocument/2006/math">
                    <m:oMathParaPr>
                      <m:jc m:val="center"/>
                    </m:oMathParaPr>
                    <m:oMath xmlns:m="http://schemas.openxmlformats.org/officeDocument/2006/math">
                      <m:sSub>
                        <m:sSubPr>
                          <m:ctrlPr>
                            <a:rPr lang="en-US" sz="6000" i="1" smtClean="0">
                              <a:solidFill>
                                <a:srgbClr val="0070C0"/>
                              </a:solidFill>
                              <a:latin typeface="Cambria Math" panose="02040503050406030204" pitchFamily="18" charset="0"/>
                            </a:rPr>
                          </m:ctrlPr>
                        </m:sSubPr>
                        <m:e>
                          <m:acc>
                            <m:accPr>
                              <m:chr m:val="⃗"/>
                              <m:ctrlPr>
                                <a:rPr lang="en-US" sz="6000" i="1">
                                  <a:solidFill>
                                    <a:srgbClr val="0070C0"/>
                                  </a:solidFill>
                                  <a:latin typeface="Cambria Math" panose="02040503050406030204" pitchFamily="18" charset="0"/>
                                </a:rPr>
                              </m:ctrlPr>
                            </m:accPr>
                            <m:e>
                              <m:r>
                                <a:rPr lang="en-US" sz="6000" b="0" i="1" smtClean="0">
                                  <a:solidFill>
                                    <a:srgbClr val="0070C0"/>
                                  </a:solidFill>
                                  <a:latin typeface="Cambria Math" panose="02040503050406030204" pitchFamily="18" charset="0"/>
                                </a:rPr>
                                <m:t>𝑝</m:t>
                              </m:r>
                            </m:e>
                          </m:acc>
                        </m:e>
                        <m:sub>
                          <m:r>
                            <a:rPr lang="en-US" sz="6000" b="0" i="1" smtClean="0">
                              <a:solidFill>
                                <a:srgbClr val="0070C0"/>
                              </a:solidFill>
                              <a:latin typeface="Cambria Math" panose="02040503050406030204" pitchFamily="18" charset="0"/>
                            </a:rPr>
                            <m:t>1</m:t>
                          </m:r>
                        </m:sub>
                      </m:sSub>
                      <m:r>
                        <a:rPr lang="en-US" sz="6000" b="0" i="1" smtClean="0">
                          <a:solidFill>
                            <a:srgbClr val="0070C0"/>
                          </a:solidFill>
                          <a:latin typeface="Cambria Math" panose="02040503050406030204" pitchFamily="18" charset="0"/>
                        </a:rPr>
                        <m:t> </m:t>
                      </m:r>
                      <m:r>
                        <a:rPr lang="en-US" sz="6000" b="0" i="1" smtClean="0">
                          <a:solidFill>
                            <a:schemeClr val="tx1"/>
                          </a:solidFill>
                          <a:latin typeface="Cambria Math" panose="02040503050406030204" pitchFamily="18" charset="0"/>
                        </a:rPr>
                        <m:t>+ </m:t>
                      </m:r>
                      <m:sSub>
                        <m:sSubPr>
                          <m:ctrlPr>
                            <a:rPr lang="en-US" sz="6000" i="1" smtClean="0">
                              <a:solidFill>
                                <a:srgbClr val="00B0F0"/>
                              </a:solidFill>
                              <a:latin typeface="Cambria Math" panose="02040503050406030204" pitchFamily="18" charset="0"/>
                            </a:rPr>
                          </m:ctrlPr>
                        </m:sSubPr>
                        <m:e>
                          <m:acc>
                            <m:accPr>
                              <m:chr m:val="⃗"/>
                              <m:ctrlPr>
                                <a:rPr lang="en-US" sz="6000" i="1">
                                  <a:solidFill>
                                    <a:srgbClr val="00B0F0"/>
                                  </a:solidFill>
                                  <a:latin typeface="Cambria Math" panose="02040503050406030204" pitchFamily="18" charset="0"/>
                                </a:rPr>
                              </m:ctrlPr>
                            </m:accPr>
                            <m:e>
                              <m:r>
                                <a:rPr lang="en-US" sz="6000" b="0" i="1" smtClean="0">
                                  <a:solidFill>
                                    <a:srgbClr val="00B0F0"/>
                                  </a:solidFill>
                                  <a:latin typeface="Cambria Math" panose="02040503050406030204" pitchFamily="18" charset="0"/>
                                </a:rPr>
                                <m:t>𝑝</m:t>
                              </m:r>
                            </m:e>
                          </m:acc>
                        </m:e>
                        <m:sub>
                          <m:r>
                            <a:rPr lang="en-US" sz="6000" b="0" i="1" smtClean="0">
                              <a:solidFill>
                                <a:srgbClr val="00B0F0"/>
                              </a:solidFill>
                              <a:latin typeface="Cambria Math" panose="02040503050406030204" pitchFamily="18" charset="0"/>
                            </a:rPr>
                            <m:t>2</m:t>
                          </m:r>
                        </m:sub>
                      </m:sSub>
                      <m:r>
                        <a:rPr lang="en-US" sz="6000" b="0" i="1" smtClean="0">
                          <a:solidFill>
                            <a:srgbClr val="00B0F0"/>
                          </a:solidFill>
                          <a:latin typeface="Cambria Math" panose="02040503050406030204" pitchFamily="18" charset="0"/>
                        </a:rPr>
                        <m:t> </m:t>
                      </m:r>
                      <m:r>
                        <a:rPr lang="en-US" sz="6000" i="1">
                          <a:latin typeface="Cambria Math" panose="02040503050406030204" pitchFamily="18" charset="0"/>
                        </a:rPr>
                        <m:t>+</m:t>
                      </m:r>
                      <m:r>
                        <a:rPr lang="en-US" sz="6000" b="0" i="1" smtClean="0">
                          <a:latin typeface="Cambria Math" panose="02040503050406030204" pitchFamily="18" charset="0"/>
                        </a:rPr>
                        <m:t> </m:t>
                      </m:r>
                      <m:sSub>
                        <m:sSubPr>
                          <m:ctrlPr>
                            <a:rPr lang="en-US" sz="6000" i="1" smtClean="0">
                              <a:solidFill>
                                <a:srgbClr val="002060"/>
                              </a:solidFill>
                              <a:latin typeface="Cambria Math" panose="02040503050406030204" pitchFamily="18" charset="0"/>
                            </a:rPr>
                          </m:ctrlPr>
                        </m:sSubPr>
                        <m:e>
                          <m:acc>
                            <m:accPr>
                              <m:chr m:val="⃗"/>
                              <m:ctrlPr>
                                <a:rPr lang="en-US" sz="6000" i="1">
                                  <a:solidFill>
                                    <a:srgbClr val="002060"/>
                                  </a:solidFill>
                                  <a:latin typeface="Cambria Math" panose="02040503050406030204" pitchFamily="18" charset="0"/>
                                </a:rPr>
                              </m:ctrlPr>
                            </m:accPr>
                            <m:e>
                              <m:r>
                                <a:rPr lang="en-US" sz="6000" i="1">
                                  <a:solidFill>
                                    <a:srgbClr val="002060"/>
                                  </a:solidFill>
                                  <a:latin typeface="Cambria Math" panose="02040503050406030204" pitchFamily="18" charset="0"/>
                                </a:rPr>
                                <m:t>𝑝</m:t>
                              </m:r>
                            </m:e>
                          </m:acc>
                        </m:e>
                        <m:sub>
                          <m:r>
                            <a:rPr lang="en-US" sz="6000" b="0" i="1" smtClean="0">
                              <a:solidFill>
                                <a:srgbClr val="002060"/>
                              </a:solidFill>
                              <a:latin typeface="Cambria Math" panose="02040503050406030204" pitchFamily="18" charset="0"/>
                            </a:rPr>
                            <m:t>3</m:t>
                          </m:r>
                        </m:sub>
                      </m:sSub>
                      <m:r>
                        <a:rPr lang="en-US" sz="6000" b="0" i="1" smtClean="0">
                          <a:solidFill>
                            <a:srgbClr val="002060"/>
                          </a:solidFill>
                          <a:latin typeface="Cambria Math" panose="02040503050406030204" pitchFamily="18" charset="0"/>
                        </a:rPr>
                        <m:t>   </m:t>
                      </m:r>
                      <m:r>
                        <a:rPr lang="en-US" sz="6000" b="0" i="1" smtClean="0">
                          <a:solidFill>
                            <a:schemeClr val="tx1"/>
                          </a:solidFill>
                          <a:latin typeface="Cambria Math" panose="02040503050406030204" pitchFamily="18" charset="0"/>
                        </a:rPr>
                        <m:t>=   </m:t>
                      </m:r>
                      <m:sSub>
                        <m:sSubPr>
                          <m:ctrlPr>
                            <a:rPr lang="en-US" sz="6000" i="1" smtClean="0">
                              <a:solidFill>
                                <a:srgbClr val="C00000"/>
                              </a:solidFill>
                              <a:latin typeface="Cambria Math" panose="02040503050406030204" pitchFamily="18" charset="0"/>
                            </a:rPr>
                          </m:ctrlPr>
                        </m:sSubPr>
                        <m:e>
                          <m:acc>
                            <m:accPr>
                              <m:chr m:val="⃗"/>
                              <m:ctrlPr>
                                <a:rPr lang="en-US" sz="6000" i="1">
                                  <a:solidFill>
                                    <a:srgbClr val="C00000"/>
                                  </a:solidFill>
                                  <a:latin typeface="Cambria Math" panose="02040503050406030204" pitchFamily="18" charset="0"/>
                                </a:rPr>
                              </m:ctrlPr>
                            </m:accPr>
                            <m:e>
                              <m:r>
                                <a:rPr lang="en-US" sz="6000" i="1">
                                  <a:solidFill>
                                    <a:srgbClr val="C00000"/>
                                  </a:solidFill>
                                  <a:latin typeface="Cambria Math" panose="02040503050406030204" pitchFamily="18" charset="0"/>
                                </a:rPr>
                                <m:t>𝑝</m:t>
                              </m:r>
                            </m:e>
                          </m:acc>
                        </m:e>
                        <m:sub>
                          <m:r>
                            <a:rPr lang="en-US" sz="6000" b="0" i="1" smtClean="0">
                              <a:solidFill>
                                <a:srgbClr val="C00000"/>
                              </a:solidFill>
                              <a:latin typeface="Cambria Math" panose="02040503050406030204" pitchFamily="18" charset="0"/>
                            </a:rPr>
                            <m:t>4</m:t>
                          </m:r>
                        </m:sub>
                      </m:sSub>
                      <m:r>
                        <a:rPr lang="en-US" sz="6000" b="0" i="1" smtClean="0">
                          <a:solidFill>
                            <a:srgbClr val="C00000"/>
                          </a:solidFill>
                          <a:latin typeface="Cambria Math" panose="02040503050406030204" pitchFamily="18" charset="0"/>
                        </a:rPr>
                        <m:t> </m:t>
                      </m:r>
                      <m:r>
                        <a:rPr lang="en-US" sz="6000" i="1">
                          <a:latin typeface="Cambria Math" panose="02040503050406030204" pitchFamily="18" charset="0"/>
                        </a:rPr>
                        <m:t>+</m:t>
                      </m:r>
                      <m:r>
                        <a:rPr lang="en-US" sz="6000" b="0" i="1" smtClean="0">
                          <a:latin typeface="Cambria Math" panose="02040503050406030204" pitchFamily="18" charset="0"/>
                        </a:rPr>
                        <m:t> </m:t>
                      </m:r>
                      <m:sSub>
                        <m:sSubPr>
                          <m:ctrlPr>
                            <a:rPr lang="en-US" sz="6000" i="1" smtClean="0">
                              <a:solidFill>
                                <a:srgbClr val="FF0000"/>
                              </a:solidFill>
                              <a:latin typeface="Cambria Math" panose="02040503050406030204" pitchFamily="18" charset="0"/>
                            </a:rPr>
                          </m:ctrlPr>
                        </m:sSubPr>
                        <m:e>
                          <m:acc>
                            <m:accPr>
                              <m:chr m:val="⃗"/>
                              <m:ctrlPr>
                                <a:rPr lang="en-US" sz="6000" i="1">
                                  <a:solidFill>
                                    <a:srgbClr val="FF0000"/>
                                  </a:solidFill>
                                  <a:latin typeface="Cambria Math" panose="02040503050406030204" pitchFamily="18" charset="0"/>
                                </a:rPr>
                              </m:ctrlPr>
                            </m:accPr>
                            <m:e>
                              <m:r>
                                <a:rPr lang="en-US" sz="6000" i="1">
                                  <a:solidFill>
                                    <a:srgbClr val="FF0000"/>
                                  </a:solidFill>
                                  <a:latin typeface="Cambria Math" panose="02040503050406030204" pitchFamily="18" charset="0"/>
                                </a:rPr>
                                <m:t>𝑝</m:t>
                              </m:r>
                            </m:e>
                          </m:acc>
                        </m:e>
                        <m:sub>
                          <m:r>
                            <a:rPr lang="en-US" sz="6000" b="0" i="1" smtClean="0">
                              <a:solidFill>
                                <a:srgbClr val="FF0000"/>
                              </a:solidFill>
                              <a:latin typeface="Cambria Math" panose="02040503050406030204" pitchFamily="18" charset="0"/>
                            </a:rPr>
                            <m:t>5</m:t>
                          </m:r>
                        </m:sub>
                      </m:sSub>
                    </m:oMath>
                  </m:oMathPara>
                </a14:m>
                <a:endParaRPr lang="en-CA" sz="6000" dirty="0">
                  <a:solidFill>
                    <a:schemeClr val="tx1"/>
                  </a:solidFill>
                </a:endParaRPr>
              </a:p>
            </p:txBody>
          </p:sp>
        </mc:Choice>
        <mc:Fallback>
          <p:sp>
            <p:nvSpPr>
              <p:cNvPr id="7" name="TextBox 6">
                <a:extLst>
                  <a:ext uri="{FF2B5EF4-FFF2-40B4-BE49-F238E27FC236}">
                    <a16:creationId xmlns:a16="http://schemas.microsoft.com/office/drawing/2014/main" id="{DA3AC9DE-88B3-4ED2-9B88-9915F2A570C1}"/>
                  </a:ext>
                </a:extLst>
              </p:cNvPr>
              <p:cNvSpPr txBox="1">
                <a:spLocks noRot="1" noChangeAspect="1" noMove="1" noResize="1" noEditPoints="1" noAdjustHandles="1" noChangeArrowheads="1" noChangeShapeType="1" noTextEdit="1"/>
              </p:cNvSpPr>
              <p:nvPr/>
            </p:nvSpPr>
            <p:spPr>
              <a:xfrm>
                <a:off x="838200" y="1752600"/>
                <a:ext cx="10668000" cy="1015663"/>
              </a:xfrm>
              <a:prstGeom prst="rect">
                <a:avLst/>
              </a:prstGeom>
              <a:blipFill>
                <a:blip r:embed="rId3"/>
                <a:stretch>
                  <a:fillRect/>
                </a:stretch>
              </a:blipFill>
              <a:effectLst>
                <a:softEdge rad="127000"/>
              </a:effectLst>
            </p:spPr>
            <p:txBody>
              <a:bodyPr/>
              <a:lstStyle/>
              <a:p>
                <a:r>
                  <a:rPr lang="en-CA">
                    <a:noFill/>
                  </a:rPr>
                  <a:t> </a:t>
                </a:r>
              </a:p>
            </p:txBody>
          </p:sp>
        </mc:Fallback>
      </mc:AlternateContent>
      <p:sp>
        <p:nvSpPr>
          <p:cNvPr id="12" name="TextBox 11">
            <a:extLst>
              <a:ext uri="{FF2B5EF4-FFF2-40B4-BE49-F238E27FC236}">
                <a16:creationId xmlns:a16="http://schemas.microsoft.com/office/drawing/2014/main" id="{D65E2804-E687-413A-BB92-A9B5347FFB85}"/>
              </a:ext>
            </a:extLst>
          </p:cNvPr>
          <p:cNvSpPr txBox="1"/>
          <p:nvPr/>
        </p:nvSpPr>
        <p:spPr>
          <a:xfrm>
            <a:off x="0" y="0"/>
            <a:ext cx="10124759" cy="830997"/>
          </a:xfrm>
          <a:prstGeom prst="rect">
            <a:avLst/>
          </a:prstGeom>
          <a:noFill/>
        </p:spPr>
        <p:txBody>
          <a:bodyPr wrap="none" rtlCol="0">
            <a:spAutoFit/>
          </a:bodyPr>
          <a:lstStyle/>
          <a:p>
            <a:r>
              <a:rPr lang="en-US" sz="4800" dirty="0"/>
              <a:t>Conservation of Newtonian momentum</a:t>
            </a:r>
            <a:endParaRPr lang="en-CA" sz="4800" dirty="0"/>
          </a:p>
        </p:txBody>
      </p:sp>
      <p:grpSp>
        <p:nvGrpSpPr>
          <p:cNvPr id="2" name="Group 1">
            <a:extLst>
              <a:ext uri="{FF2B5EF4-FFF2-40B4-BE49-F238E27FC236}">
                <a16:creationId xmlns:a16="http://schemas.microsoft.com/office/drawing/2014/main" id="{FE4F21C3-0607-4C49-B3D2-681F31095BD6}"/>
              </a:ext>
            </a:extLst>
          </p:cNvPr>
          <p:cNvGrpSpPr/>
          <p:nvPr/>
        </p:nvGrpSpPr>
        <p:grpSpPr>
          <a:xfrm>
            <a:off x="3181350" y="4591050"/>
            <a:ext cx="6622742" cy="1352550"/>
            <a:chOff x="3181350" y="4591050"/>
            <a:chExt cx="6622742" cy="1352550"/>
          </a:xfrm>
        </p:grpSpPr>
        <p:cxnSp>
          <p:nvCxnSpPr>
            <p:cNvPr id="10" name="Straight Arrow Connector 9">
              <a:extLst>
                <a:ext uri="{FF2B5EF4-FFF2-40B4-BE49-F238E27FC236}">
                  <a16:creationId xmlns:a16="http://schemas.microsoft.com/office/drawing/2014/main" id="{EB92D971-7FB5-48C9-B70A-FF37E681A3C4}"/>
                </a:ext>
              </a:extLst>
            </p:cNvPr>
            <p:cNvCxnSpPr>
              <a:cxnSpLocks/>
            </p:cNvCxnSpPr>
            <p:nvPr/>
          </p:nvCxnSpPr>
          <p:spPr>
            <a:xfrm flipV="1">
              <a:off x="8667750" y="4591050"/>
              <a:ext cx="1136342" cy="1219200"/>
            </a:xfrm>
            <a:prstGeom prst="straightConnector1">
              <a:avLst/>
            </a:prstGeom>
            <a:ln w="1143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B80B99FB-92F5-4625-9765-24F0BC805050}"/>
                </a:ext>
              </a:extLst>
            </p:cNvPr>
            <p:cNvCxnSpPr>
              <a:cxnSpLocks/>
            </p:cNvCxnSpPr>
            <p:nvPr/>
          </p:nvCxnSpPr>
          <p:spPr>
            <a:xfrm flipV="1">
              <a:off x="3181350" y="4724400"/>
              <a:ext cx="1136342" cy="1219200"/>
            </a:xfrm>
            <a:prstGeom prst="straightConnector1">
              <a:avLst/>
            </a:prstGeom>
            <a:ln w="1143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9" name="Group 28">
            <a:extLst>
              <a:ext uri="{FF2B5EF4-FFF2-40B4-BE49-F238E27FC236}">
                <a16:creationId xmlns:a16="http://schemas.microsoft.com/office/drawing/2014/main" id="{B1D5779C-14E2-4F2C-82B5-A48410A0C5B8}"/>
              </a:ext>
            </a:extLst>
          </p:cNvPr>
          <p:cNvGrpSpPr/>
          <p:nvPr/>
        </p:nvGrpSpPr>
        <p:grpSpPr>
          <a:xfrm>
            <a:off x="1009650" y="2819400"/>
            <a:ext cx="9639300" cy="1314450"/>
            <a:chOff x="1009650" y="2819400"/>
            <a:chExt cx="9639300" cy="1314450"/>
          </a:xfrm>
        </p:grpSpPr>
        <p:cxnSp>
          <p:nvCxnSpPr>
            <p:cNvPr id="24" name="Straight Arrow Connector 23">
              <a:extLst>
                <a:ext uri="{FF2B5EF4-FFF2-40B4-BE49-F238E27FC236}">
                  <a16:creationId xmlns:a16="http://schemas.microsoft.com/office/drawing/2014/main" id="{41250D46-CEB3-405D-AA5C-70226697F59A}"/>
                </a:ext>
              </a:extLst>
            </p:cNvPr>
            <p:cNvCxnSpPr>
              <a:cxnSpLocks/>
            </p:cNvCxnSpPr>
            <p:nvPr/>
          </p:nvCxnSpPr>
          <p:spPr>
            <a:xfrm flipH="1" flipV="1">
              <a:off x="1009650" y="3124200"/>
              <a:ext cx="1143000" cy="590550"/>
            </a:xfrm>
            <a:prstGeom prst="straightConnector1">
              <a:avLst/>
            </a:prstGeom>
            <a:ln w="762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1F4FDC69-56E9-4DC1-9B6A-6CEE01E22727}"/>
                </a:ext>
              </a:extLst>
            </p:cNvPr>
            <p:cNvCxnSpPr>
              <a:cxnSpLocks/>
            </p:cNvCxnSpPr>
            <p:nvPr/>
          </p:nvCxnSpPr>
          <p:spPr>
            <a:xfrm flipV="1">
              <a:off x="3295650" y="2819400"/>
              <a:ext cx="457200" cy="1104900"/>
            </a:xfrm>
            <a:prstGeom prst="straightConnector1">
              <a:avLst/>
            </a:prstGeom>
            <a:ln w="762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78AAC700-57A6-473A-B320-D69836AE86EB}"/>
                </a:ext>
              </a:extLst>
            </p:cNvPr>
            <p:cNvCxnSpPr>
              <a:cxnSpLocks/>
            </p:cNvCxnSpPr>
            <p:nvPr/>
          </p:nvCxnSpPr>
          <p:spPr>
            <a:xfrm>
              <a:off x="4667250" y="3257550"/>
              <a:ext cx="1695450" cy="476250"/>
            </a:xfrm>
            <a:prstGeom prst="straightConnector1">
              <a:avLst/>
            </a:prstGeom>
            <a:ln w="7620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A5580EEE-64DF-4A1C-9178-7E4881507199}"/>
                </a:ext>
              </a:extLst>
            </p:cNvPr>
            <p:cNvCxnSpPr>
              <a:cxnSpLocks/>
            </p:cNvCxnSpPr>
            <p:nvPr/>
          </p:nvCxnSpPr>
          <p:spPr>
            <a:xfrm>
              <a:off x="7639050" y="3486150"/>
              <a:ext cx="1466850" cy="0"/>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8062841E-05D0-4044-BE30-A858E386CA72}"/>
                </a:ext>
              </a:extLst>
            </p:cNvPr>
            <p:cNvCxnSpPr>
              <a:cxnSpLocks/>
            </p:cNvCxnSpPr>
            <p:nvPr/>
          </p:nvCxnSpPr>
          <p:spPr>
            <a:xfrm flipH="1" flipV="1">
              <a:off x="10325100" y="2914650"/>
              <a:ext cx="323850" cy="121920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31" name="Straight Arrow Connector 30">
            <a:extLst>
              <a:ext uri="{FF2B5EF4-FFF2-40B4-BE49-F238E27FC236}">
                <a16:creationId xmlns:a16="http://schemas.microsoft.com/office/drawing/2014/main" id="{89499AC7-D620-4B63-8600-4D786DB68E04}"/>
              </a:ext>
            </a:extLst>
          </p:cNvPr>
          <p:cNvCxnSpPr>
            <a:cxnSpLocks/>
          </p:cNvCxnSpPr>
          <p:nvPr/>
        </p:nvCxnSpPr>
        <p:spPr>
          <a:xfrm flipH="1" flipV="1">
            <a:off x="2038350" y="5353050"/>
            <a:ext cx="1143000" cy="590550"/>
          </a:xfrm>
          <a:prstGeom prst="straightConnector1">
            <a:avLst/>
          </a:prstGeom>
          <a:ln w="762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19AEA53F-A1DD-4E61-A1EB-3CA62C7BB6AB}"/>
              </a:ext>
            </a:extLst>
          </p:cNvPr>
          <p:cNvCxnSpPr>
            <a:cxnSpLocks/>
          </p:cNvCxnSpPr>
          <p:nvPr/>
        </p:nvCxnSpPr>
        <p:spPr>
          <a:xfrm flipV="1">
            <a:off x="2076450" y="4229100"/>
            <a:ext cx="457200" cy="1104900"/>
          </a:xfrm>
          <a:prstGeom prst="straightConnector1">
            <a:avLst/>
          </a:prstGeom>
          <a:ln w="762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E9FF5C91-6DBC-481B-81A3-D246118B6FAA}"/>
              </a:ext>
            </a:extLst>
          </p:cNvPr>
          <p:cNvCxnSpPr>
            <a:cxnSpLocks/>
          </p:cNvCxnSpPr>
          <p:nvPr/>
        </p:nvCxnSpPr>
        <p:spPr>
          <a:xfrm>
            <a:off x="2571750" y="4267200"/>
            <a:ext cx="1695450" cy="476250"/>
          </a:xfrm>
          <a:prstGeom prst="straightConnector1">
            <a:avLst/>
          </a:prstGeom>
          <a:ln w="7620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17844308-CD7E-4C8B-894C-254834FC9F6A}"/>
              </a:ext>
            </a:extLst>
          </p:cNvPr>
          <p:cNvCxnSpPr>
            <a:cxnSpLocks/>
          </p:cNvCxnSpPr>
          <p:nvPr/>
        </p:nvCxnSpPr>
        <p:spPr>
          <a:xfrm>
            <a:off x="8667750" y="5848350"/>
            <a:ext cx="1466850" cy="0"/>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6F81933D-C8ED-4FE9-A6AD-987436A79301}"/>
              </a:ext>
            </a:extLst>
          </p:cNvPr>
          <p:cNvCxnSpPr>
            <a:cxnSpLocks/>
          </p:cNvCxnSpPr>
          <p:nvPr/>
        </p:nvCxnSpPr>
        <p:spPr>
          <a:xfrm flipH="1" flipV="1">
            <a:off x="9791700" y="4610100"/>
            <a:ext cx="323850" cy="121920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4E55CB25-769F-4F5C-A5F8-A876DB84201E}"/>
              </a:ext>
            </a:extLst>
          </p:cNvPr>
          <p:cNvSpPr txBox="1"/>
          <p:nvPr/>
        </p:nvSpPr>
        <p:spPr>
          <a:xfrm>
            <a:off x="4610100" y="5010150"/>
            <a:ext cx="3727302" cy="707886"/>
          </a:xfrm>
          <a:prstGeom prst="rect">
            <a:avLst/>
          </a:prstGeom>
          <a:noFill/>
        </p:spPr>
        <p:txBody>
          <a:bodyPr wrap="none" rtlCol="0">
            <a:spAutoFit/>
          </a:bodyPr>
          <a:lstStyle/>
          <a:p>
            <a:r>
              <a:rPr lang="en-US" sz="4000" dirty="0"/>
              <a:t>total momentum</a:t>
            </a:r>
            <a:endParaRPr lang="en-CA" sz="4000" dirty="0"/>
          </a:p>
        </p:txBody>
      </p:sp>
    </p:spTree>
    <p:custDataLst>
      <p:tags r:id="rId1"/>
    </p:custDataLst>
    <p:extLst>
      <p:ext uri="{BB962C8B-B14F-4D97-AF65-F5344CB8AC3E}">
        <p14:creationId xmlns:p14="http://schemas.microsoft.com/office/powerpoint/2010/main" val="1649774299"/>
      </p:ext>
    </p:extLst>
  </p:cSld>
  <p:clrMapOvr>
    <a:masterClrMapping/>
  </p:clrMapOvr>
  <mc:AlternateContent xmlns:mc="http://schemas.openxmlformats.org/markup-compatibility/2006">
    <mc:Choice xmlns:p14="http://schemas.microsoft.com/office/powerpoint/2010/main" Requires="p14">
      <p:transition spd="slow" p14:dur="2000" advTm="13548"/>
    </mc:Choice>
    <mc:Fallback>
      <p:transition spd="slow" advTm="13548"/>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A3AC9DE-88B3-4ED2-9B88-9915F2A570C1}"/>
                  </a:ext>
                </a:extLst>
              </p:cNvPr>
              <p:cNvSpPr txBox="1"/>
              <p:nvPr/>
            </p:nvSpPr>
            <p:spPr>
              <a:xfrm>
                <a:off x="3390900" y="3390900"/>
                <a:ext cx="7239000" cy="1341970"/>
              </a:xfrm>
              <a:prstGeom prst="rect">
                <a:avLst/>
              </a:prstGeom>
              <a:noFill/>
              <a:effectLst>
                <a:softEdge rad="127000"/>
              </a:effectLst>
            </p:spPr>
            <p:txBody>
              <a:bodyPr wrap="square" rtlCol="0">
                <a:spAutoFit/>
              </a:bodyPr>
              <a:lstStyle/>
              <a:p>
                <a:pPr/>
                <a14:m>
                  <m:oMathPara xmlns:m="http://schemas.openxmlformats.org/officeDocument/2006/math">
                    <m:oMathParaPr>
                      <m:jc m:val="center"/>
                    </m:oMathParaPr>
                    <m:oMath xmlns:m="http://schemas.openxmlformats.org/officeDocument/2006/math">
                      <m:acc>
                        <m:accPr>
                          <m:chr m:val="⃗"/>
                          <m:ctrlPr>
                            <a:rPr lang="en-US" sz="7200" i="1" smtClean="0">
                              <a:solidFill>
                                <a:srgbClr val="0070C0"/>
                              </a:solidFill>
                              <a:latin typeface="Cambria Math" panose="02040503050406030204" pitchFamily="18" charset="0"/>
                            </a:rPr>
                          </m:ctrlPr>
                        </m:accPr>
                        <m:e>
                          <m:r>
                            <a:rPr lang="en-US" sz="7200" i="1">
                              <a:solidFill>
                                <a:srgbClr val="0070C0"/>
                              </a:solidFill>
                              <a:latin typeface="Cambria Math" panose="02040503050406030204" pitchFamily="18" charset="0"/>
                            </a:rPr>
                            <m:t>𝑝</m:t>
                          </m:r>
                        </m:e>
                      </m:acc>
                      <m:r>
                        <a:rPr lang="en-US" sz="7200" b="0" i="1" smtClean="0">
                          <a:solidFill>
                            <a:srgbClr val="0070C0"/>
                          </a:solidFill>
                          <a:latin typeface="Cambria Math" panose="02040503050406030204" pitchFamily="18" charset="0"/>
                        </a:rPr>
                        <m:t>  </m:t>
                      </m:r>
                      <m:r>
                        <a:rPr lang="en-US" sz="7200" b="0" i="1" smtClean="0">
                          <a:solidFill>
                            <a:schemeClr val="tx1"/>
                          </a:solidFill>
                          <a:latin typeface="Cambria Math" panose="02040503050406030204" pitchFamily="18" charset="0"/>
                        </a:rPr>
                        <m:t>+  </m:t>
                      </m:r>
                      <m:d>
                        <m:dPr>
                          <m:ctrlPr>
                            <a:rPr lang="en-US" sz="7200" b="0" i="1" smtClean="0">
                              <a:solidFill>
                                <a:schemeClr val="tx1"/>
                              </a:solidFill>
                              <a:latin typeface="Cambria Math" panose="02040503050406030204" pitchFamily="18" charset="0"/>
                            </a:rPr>
                          </m:ctrlPr>
                        </m:dPr>
                        <m:e>
                          <m:r>
                            <a:rPr lang="en-US" sz="7200" b="0" i="1" smtClean="0">
                              <a:solidFill>
                                <a:schemeClr val="tx1"/>
                              </a:solidFill>
                              <a:latin typeface="Cambria Math" panose="02040503050406030204" pitchFamily="18" charset="0"/>
                            </a:rPr>
                            <m:t>−</m:t>
                          </m:r>
                          <m:acc>
                            <m:accPr>
                              <m:chr m:val="⃗"/>
                              <m:ctrlPr>
                                <a:rPr lang="en-US" sz="7200" i="1">
                                  <a:solidFill>
                                    <a:srgbClr val="00B0F0"/>
                                  </a:solidFill>
                                  <a:latin typeface="Cambria Math" panose="02040503050406030204" pitchFamily="18" charset="0"/>
                                </a:rPr>
                              </m:ctrlPr>
                            </m:accPr>
                            <m:e>
                              <m:r>
                                <a:rPr lang="en-US" sz="7200" i="1">
                                  <a:solidFill>
                                    <a:srgbClr val="00B0F0"/>
                                  </a:solidFill>
                                  <a:latin typeface="Cambria Math" panose="02040503050406030204" pitchFamily="18" charset="0"/>
                                </a:rPr>
                                <m:t>𝑝</m:t>
                              </m:r>
                            </m:e>
                          </m:acc>
                        </m:e>
                      </m:d>
                      <m:r>
                        <a:rPr lang="en-US" sz="7200" b="0" i="1" smtClean="0">
                          <a:solidFill>
                            <a:srgbClr val="00B0F0"/>
                          </a:solidFill>
                          <a:latin typeface="Cambria Math" panose="02040503050406030204" pitchFamily="18" charset="0"/>
                        </a:rPr>
                        <m:t> </m:t>
                      </m:r>
                      <m:r>
                        <a:rPr lang="en-US" sz="7200" b="0" i="1" smtClean="0">
                          <a:solidFill>
                            <a:schemeClr val="tx1"/>
                          </a:solidFill>
                          <a:latin typeface="Cambria Math" panose="02040503050406030204" pitchFamily="18" charset="0"/>
                        </a:rPr>
                        <m:t>=  </m:t>
                      </m:r>
                      <m:acc>
                        <m:accPr>
                          <m:chr m:val="⃗"/>
                          <m:ctrlPr>
                            <a:rPr lang="en-US" sz="7200" b="0" i="1" smtClean="0">
                              <a:solidFill>
                                <a:schemeClr val="tx1"/>
                              </a:solidFill>
                              <a:latin typeface="Cambria Math" panose="02040503050406030204" pitchFamily="18" charset="0"/>
                            </a:rPr>
                          </m:ctrlPr>
                        </m:accPr>
                        <m:e>
                          <m:r>
                            <a:rPr lang="en-US" sz="7200" i="1" smtClean="0">
                              <a:solidFill>
                                <a:schemeClr val="tx1"/>
                              </a:solidFill>
                              <a:latin typeface="Cambria Math" panose="02040503050406030204" pitchFamily="18" charset="0"/>
                            </a:rPr>
                            <m:t>0</m:t>
                          </m:r>
                        </m:e>
                      </m:acc>
                    </m:oMath>
                  </m:oMathPara>
                </a14:m>
                <a:endParaRPr lang="en-CA" sz="7200" dirty="0">
                  <a:solidFill>
                    <a:schemeClr val="tx1"/>
                  </a:solidFill>
                </a:endParaRPr>
              </a:p>
            </p:txBody>
          </p:sp>
        </mc:Choice>
        <mc:Fallback xmlns="">
          <p:sp>
            <p:nvSpPr>
              <p:cNvPr id="7" name="TextBox 6">
                <a:extLst>
                  <a:ext uri="{FF2B5EF4-FFF2-40B4-BE49-F238E27FC236}">
                    <a16:creationId xmlns:a16="http://schemas.microsoft.com/office/drawing/2014/main" id="{DA3AC9DE-88B3-4ED2-9B88-9915F2A570C1}"/>
                  </a:ext>
                </a:extLst>
              </p:cNvPr>
              <p:cNvSpPr txBox="1">
                <a:spLocks noRot="1" noChangeAspect="1" noMove="1" noResize="1" noEditPoints="1" noAdjustHandles="1" noChangeArrowheads="1" noChangeShapeType="1" noTextEdit="1"/>
              </p:cNvSpPr>
              <p:nvPr/>
            </p:nvSpPr>
            <p:spPr>
              <a:xfrm>
                <a:off x="3390900" y="3390900"/>
                <a:ext cx="7239000" cy="1341970"/>
              </a:xfrm>
              <a:prstGeom prst="rect">
                <a:avLst/>
              </a:prstGeom>
              <a:blipFill>
                <a:blip r:embed="rId3"/>
                <a:stretch>
                  <a:fillRect/>
                </a:stretch>
              </a:blipFill>
              <a:effectLst>
                <a:softEdge rad="127000"/>
              </a:effectLst>
            </p:spPr>
            <p:txBody>
              <a:bodyPr/>
              <a:lstStyle/>
              <a:p>
                <a:r>
                  <a:rPr lang="en-CA">
                    <a:noFill/>
                  </a:rPr>
                  <a:t> </a:t>
                </a:r>
              </a:p>
            </p:txBody>
          </p:sp>
        </mc:Fallback>
      </mc:AlternateContent>
      <p:sp>
        <p:nvSpPr>
          <p:cNvPr id="12" name="TextBox 11">
            <a:extLst>
              <a:ext uri="{FF2B5EF4-FFF2-40B4-BE49-F238E27FC236}">
                <a16:creationId xmlns:a16="http://schemas.microsoft.com/office/drawing/2014/main" id="{D65E2804-E687-413A-BB92-A9B5347FFB85}"/>
              </a:ext>
            </a:extLst>
          </p:cNvPr>
          <p:cNvSpPr txBox="1"/>
          <p:nvPr/>
        </p:nvSpPr>
        <p:spPr>
          <a:xfrm>
            <a:off x="0" y="0"/>
            <a:ext cx="10124759" cy="830997"/>
          </a:xfrm>
          <a:prstGeom prst="rect">
            <a:avLst/>
          </a:prstGeom>
          <a:noFill/>
        </p:spPr>
        <p:txBody>
          <a:bodyPr wrap="none" rtlCol="0">
            <a:spAutoFit/>
          </a:bodyPr>
          <a:lstStyle/>
          <a:p>
            <a:r>
              <a:rPr lang="en-US" sz="4800" dirty="0"/>
              <a:t>Conservation of Newtonian momentum</a:t>
            </a:r>
            <a:endParaRPr lang="en-CA" sz="4800" dirty="0"/>
          </a:p>
        </p:txBody>
      </p:sp>
      <p:sp>
        <p:nvSpPr>
          <p:cNvPr id="11" name="TextBox 10">
            <a:extLst>
              <a:ext uri="{FF2B5EF4-FFF2-40B4-BE49-F238E27FC236}">
                <a16:creationId xmlns:a16="http://schemas.microsoft.com/office/drawing/2014/main" id="{74B0E3B1-AF0C-49B8-8068-05185A01DA9C}"/>
              </a:ext>
            </a:extLst>
          </p:cNvPr>
          <p:cNvSpPr txBox="1"/>
          <p:nvPr/>
        </p:nvSpPr>
        <p:spPr>
          <a:xfrm>
            <a:off x="6306616" y="5067300"/>
            <a:ext cx="5681876" cy="1323439"/>
          </a:xfrm>
          <a:prstGeom prst="rect">
            <a:avLst/>
          </a:prstGeom>
          <a:noFill/>
        </p:spPr>
        <p:txBody>
          <a:bodyPr wrap="none" rtlCol="0">
            <a:spAutoFit/>
          </a:bodyPr>
          <a:lstStyle/>
          <a:p>
            <a:pPr algn="ctr"/>
            <a:r>
              <a:rPr lang="en-US" sz="4000" u="sng" dirty="0"/>
              <a:t>zero</a:t>
            </a:r>
            <a:r>
              <a:rPr lang="en-US" sz="4000" dirty="0"/>
              <a:t> total momentum</a:t>
            </a:r>
            <a:br>
              <a:rPr lang="en-US" sz="4000" dirty="0"/>
            </a:br>
            <a:r>
              <a:rPr lang="en-US" sz="4000" dirty="0"/>
              <a:t>(before and after collision)</a:t>
            </a:r>
            <a:endParaRPr lang="en-CA" sz="4000" dirty="0"/>
          </a:p>
        </p:txBody>
      </p:sp>
      <p:grpSp>
        <p:nvGrpSpPr>
          <p:cNvPr id="16" name="Group 15">
            <a:extLst>
              <a:ext uri="{FF2B5EF4-FFF2-40B4-BE49-F238E27FC236}">
                <a16:creationId xmlns:a16="http://schemas.microsoft.com/office/drawing/2014/main" id="{0B0D4F18-DDD7-4CBC-AF24-D3DA7D43483F}"/>
              </a:ext>
            </a:extLst>
          </p:cNvPr>
          <p:cNvGrpSpPr/>
          <p:nvPr/>
        </p:nvGrpSpPr>
        <p:grpSpPr>
          <a:xfrm>
            <a:off x="2247900" y="2228850"/>
            <a:ext cx="2698750" cy="628650"/>
            <a:chOff x="781050" y="2228850"/>
            <a:chExt cx="2698750" cy="628650"/>
          </a:xfrm>
        </p:grpSpPr>
        <p:cxnSp>
          <p:nvCxnSpPr>
            <p:cNvPr id="31" name="Straight Arrow Connector 30">
              <a:extLst>
                <a:ext uri="{FF2B5EF4-FFF2-40B4-BE49-F238E27FC236}">
                  <a16:creationId xmlns:a16="http://schemas.microsoft.com/office/drawing/2014/main" id="{89499AC7-D620-4B63-8600-4D786DB68E04}"/>
                </a:ext>
              </a:extLst>
            </p:cNvPr>
            <p:cNvCxnSpPr>
              <a:cxnSpLocks/>
            </p:cNvCxnSpPr>
            <p:nvPr/>
          </p:nvCxnSpPr>
          <p:spPr>
            <a:xfrm>
              <a:off x="1130300" y="2533650"/>
              <a:ext cx="2349500" cy="0"/>
            </a:xfrm>
            <a:prstGeom prst="straightConnector1">
              <a:avLst/>
            </a:prstGeom>
            <a:ln w="1270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CAFC498C-9B6B-40F5-9240-9CB9308F4D31}"/>
                </a:ext>
              </a:extLst>
            </p:cNvPr>
            <p:cNvSpPr/>
            <p:nvPr/>
          </p:nvSpPr>
          <p:spPr>
            <a:xfrm>
              <a:off x="781050" y="2228850"/>
              <a:ext cx="628650" cy="628650"/>
            </a:xfrm>
            <a:prstGeom prst="ellipse">
              <a:avLst/>
            </a:prstGeom>
            <a:solidFill>
              <a:srgbClr val="00B050"/>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17" name="Group 16">
            <a:extLst>
              <a:ext uri="{FF2B5EF4-FFF2-40B4-BE49-F238E27FC236}">
                <a16:creationId xmlns:a16="http://schemas.microsoft.com/office/drawing/2014/main" id="{CF88C930-7D2A-4D92-B288-41751B710A56}"/>
              </a:ext>
            </a:extLst>
          </p:cNvPr>
          <p:cNvGrpSpPr/>
          <p:nvPr/>
        </p:nvGrpSpPr>
        <p:grpSpPr>
          <a:xfrm>
            <a:off x="5892800" y="2228850"/>
            <a:ext cx="2717800" cy="628650"/>
            <a:chOff x="4425950" y="2228850"/>
            <a:chExt cx="2717800" cy="628650"/>
          </a:xfrm>
        </p:grpSpPr>
        <p:cxnSp>
          <p:nvCxnSpPr>
            <p:cNvPr id="32" name="Straight Arrow Connector 31">
              <a:extLst>
                <a:ext uri="{FF2B5EF4-FFF2-40B4-BE49-F238E27FC236}">
                  <a16:creationId xmlns:a16="http://schemas.microsoft.com/office/drawing/2014/main" id="{19AEA53F-A1DD-4E61-A1EB-3CA62C7BB6AB}"/>
                </a:ext>
              </a:extLst>
            </p:cNvPr>
            <p:cNvCxnSpPr>
              <a:cxnSpLocks/>
            </p:cNvCxnSpPr>
            <p:nvPr/>
          </p:nvCxnSpPr>
          <p:spPr>
            <a:xfrm flipH="1">
              <a:off x="4425950" y="2540000"/>
              <a:ext cx="2339195" cy="0"/>
            </a:xfrm>
            <a:prstGeom prst="straightConnector1">
              <a:avLst/>
            </a:prstGeom>
            <a:ln w="1270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A9ADE811-AA54-4909-888E-613ABC495586}"/>
                </a:ext>
              </a:extLst>
            </p:cNvPr>
            <p:cNvSpPr/>
            <p:nvPr/>
          </p:nvSpPr>
          <p:spPr>
            <a:xfrm>
              <a:off x="6515100" y="2228850"/>
              <a:ext cx="628650" cy="628650"/>
            </a:xfrm>
            <a:prstGeom prst="ellipse">
              <a:avLst/>
            </a:prstGeom>
            <a:solidFill>
              <a:srgbClr val="FFC000"/>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Tree>
    <p:custDataLst>
      <p:tags r:id="rId1"/>
    </p:custDataLst>
    <p:extLst>
      <p:ext uri="{BB962C8B-B14F-4D97-AF65-F5344CB8AC3E}">
        <p14:creationId xmlns:p14="http://schemas.microsoft.com/office/powerpoint/2010/main" val="4116096079"/>
      </p:ext>
    </p:extLst>
  </p:cSld>
  <p:clrMapOvr>
    <a:masterClrMapping/>
  </p:clrMapOvr>
  <mc:AlternateContent xmlns:mc="http://schemas.openxmlformats.org/markup-compatibility/2006" xmlns:p14="http://schemas.microsoft.com/office/powerpoint/2010/main">
    <mc:Choice Requires="p14">
      <p:transition spd="slow" p14:dur="2000" advTm="16943"/>
    </mc:Choice>
    <mc:Fallback xmlns="">
      <p:transition spd="slow" advTm="1694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0-#ppt_w/2"/>
                                          </p:val>
                                        </p:tav>
                                        <p:tav tm="100000">
                                          <p:val>
                                            <p:strVal val="#ppt_x"/>
                                          </p:val>
                                        </p:tav>
                                      </p:tavLst>
                                    </p:anim>
                                    <p:anim calcmode="lin" valueType="num">
                                      <p:cBhvr additive="base">
                                        <p:cTn id="8" dur="500" fill="hold"/>
                                        <p:tgtEl>
                                          <p:spTgt spid="1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17"/>
                                        </p:tgtEl>
                                        <p:attrNameLst>
                                          <p:attrName>style.visibility</p:attrName>
                                        </p:attrNameLst>
                                      </p:cBhvr>
                                      <p:to>
                                        <p:strVal val="visible"/>
                                      </p:to>
                                    </p:set>
                                    <p:anim calcmode="lin" valueType="num">
                                      <p:cBhvr additive="base">
                                        <p:cTn id="13" dur="500" fill="hold"/>
                                        <p:tgtEl>
                                          <p:spTgt spid="17"/>
                                        </p:tgtEl>
                                        <p:attrNameLst>
                                          <p:attrName>ppt_x</p:attrName>
                                        </p:attrNameLst>
                                      </p:cBhvr>
                                      <p:tavLst>
                                        <p:tav tm="0">
                                          <p:val>
                                            <p:strVal val="1+#ppt_w/2"/>
                                          </p:val>
                                        </p:tav>
                                        <p:tav tm="100000">
                                          <p:val>
                                            <p:strVal val="#ppt_x"/>
                                          </p:val>
                                        </p:tav>
                                      </p:tavLst>
                                    </p:anim>
                                    <p:anim calcmode="lin" valueType="num">
                                      <p:cBhvr additive="base">
                                        <p:cTn id="14" dur="500" fill="hold"/>
                                        <p:tgtEl>
                                          <p:spTgt spid="17"/>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wipe(left)">
                                      <p:cBhvr>
                                        <p:cTn id="19" dur="500"/>
                                        <p:tgtEl>
                                          <p:spTgt spid="7"/>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0C9D88A-BD3A-4E2A-BE87-3F3FD2C4A25E}"/>
              </a:ext>
            </a:extLst>
          </p:cNvPr>
          <p:cNvSpPr txBox="1"/>
          <p:nvPr/>
        </p:nvSpPr>
        <p:spPr>
          <a:xfrm>
            <a:off x="0" y="0"/>
            <a:ext cx="6470618" cy="707886"/>
          </a:xfrm>
          <a:prstGeom prst="rect">
            <a:avLst/>
          </a:prstGeom>
          <a:noFill/>
        </p:spPr>
        <p:txBody>
          <a:bodyPr wrap="none" rtlCol="0">
            <a:spAutoFit/>
          </a:bodyPr>
          <a:lstStyle/>
          <a:p>
            <a:r>
              <a:rPr lang="en-US" sz="4000" dirty="0">
                <a:solidFill>
                  <a:srgbClr val="7030A0"/>
                </a:solidFill>
              </a:rPr>
              <a:t>Conservation of 4-momentum</a:t>
            </a:r>
            <a:endParaRPr lang="en-CA" sz="4000" dirty="0">
              <a:solidFill>
                <a:srgbClr val="7030A0"/>
              </a:solidFill>
            </a:endParaRPr>
          </a:p>
        </p:txBody>
      </p:sp>
      <p:sp>
        <p:nvSpPr>
          <p:cNvPr id="5" name="Arrow: Down 4">
            <a:extLst>
              <a:ext uri="{FF2B5EF4-FFF2-40B4-BE49-F238E27FC236}">
                <a16:creationId xmlns:a16="http://schemas.microsoft.com/office/drawing/2014/main" id="{BF88F32D-2018-47CC-B52D-2E5882E4834E}"/>
              </a:ext>
            </a:extLst>
          </p:cNvPr>
          <p:cNvSpPr/>
          <p:nvPr/>
        </p:nvSpPr>
        <p:spPr>
          <a:xfrm>
            <a:off x="1724197" y="3545455"/>
            <a:ext cx="1219200" cy="491067"/>
          </a:xfrm>
          <a:prstGeom prst="downArrow">
            <a:avLst>
              <a:gd name="adj1" fmla="val 70313"/>
              <a:gd name="adj2" fmla="val 50000"/>
            </a:avLst>
          </a:prstGeom>
          <a:solidFill>
            <a:schemeClr val="accent6">
              <a:lumMod val="40000"/>
              <a:lumOff val="60000"/>
            </a:schemeClr>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363AC05-F7D1-40BA-8AD1-10EFF4840AB1}"/>
                  </a:ext>
                </a:extLst>
              </p:cNvPr>
              <p:cNvSpPr txBox="1"/>
              <p:nvPr/>
            </p:nvSpPr>
            <p:spPr>
              <a:xfrm>
                <a:off x="5723660" y="4118610"/>
                <a:ext cx="6315940" cy="2554545"/>
              </a:xfrm>
              <a:prstGeom prst="rect">
                <a:avLst/>
              </a:prstGeom>
              <a:noFill/>
              <a:ln w="38100">
                <a:solidFill>
                  <a:schemeClr val="tx1"/>
                </a:solidFill>
              </a:ln>
            </p:spPr>
            <p:txBody>
              <a:bodyPr wrap="square" rtlCol="0">
                <a:spAutoFit/>
              </a:bodyPr>
              <a:lstStyle/>
              <a:p>
                <a:r>
                  <a:rPr lang="en-US" sz="4000" dirty="0">
                    <a:solidFill>
                      <a:sysClr val="windowText" lastClr="000000"/>
                    </a:solidFill>
                  </a:rPr>
                  <a:t>A proper conservation of momentum law must include energy (</a:t>
                </a:r>
                <a14:m>
                  <m:oMath xmlns:m="http://schemas.openxmlformats.org/officeDocument/2006/math">
                    <m:sSup>
                      <m:sSupPr>
                        <m:ctrlPr>
                          <a:rPr lang="en-US" sz="4000" i="1" smtClean="0">
                            <a:solidFill>
                              <a:srgbClr val="0070C0"/>
                            </a:solidFill>
                            <a:latin typeface="Cambria Math" panose="02040503050406030204" pitchFamily="18" charset="0"/>
                          </a:rPr>
                        </m:ctrlPr>
                      </m:sSupPr>
                      <m:e>
                        <m:r>
                          <a:rPr lang="en-US" sz="4000" i="1">
                            <a:solidFill>
                              <a:srgbClr val="0070C0"/>
                            </a:solidFill>
                            <a:latin typeface="Cambria Math" panose="02040503050406030204" pitchFamily="18" charset="0"/>
                          </a:rPr>
                          <m:t>𝑃</m:t>
                        </m:r>
                      </m:e>
                      <m:sup>
                        <m:r>
                          <a:rPr lang="en-US" sz="4000" b="0" i="1" smtClean="0">
                            <a:solidFill>
                              <a:srgbClr val="0070C0"/>
                            </a:solidFill>
                            <a:latin typeface="Cambria Math" panose="02040503050406030204" pitchFamily="18" charset="0"/>
                          </a:rPr>
                          <m:t>𝑡</m:t>
                        </m:r>
                      </m:sup>
                    </m:sSup>
                  </m:oMath>
                </a14:m>
                <a:r>
                  <a:rPr lang="en-US" sz="4000" dirty="0">
                    <a:solidFill>
                      <a:sysClr val="windowText" lastClr="000000"/>
                    </a:solidFill>
                  </a:rPr>
                  <a:t>) and spatial momentum (</a:t>
                </a:r>
                <a14:m>
                  <m:oMath xmlns:m="http://schemas.openxmlformats.org/officeDocument/2006/math">
                    <m:sSup>
                      <m:sSupPr>
                        <m:ctrlPr>
                          <a:rPr lang="en-US" sz="4000" b="0" i="1" smtClean="0">
                            <a:solidFill>
                              <a:srgbClr val="0070C0"/>
                            </a:solidFill>
                            <a:latin typeface="Cambria Math" panose="02040503050406030204" pitchFamily="18" charset="0"/>
                          </a:rPr>
                        </m:ctrlPr>
                      </m:sSupPr>
                      <m:e>
                        <m:r>
                          <a:rPr lang="en-US" sz="4000" b="0" i="1" smtClean="0">
                            <a:solidFill>
                              <a:srgbClr val="0070C0"/>
                            </a:solidFill>
                            <a:latin typeface="Cambria Math" panose="02040503050406030204" pitchFamily="18" charset="0"/>
                          </a:rPr>
                          <m:t>𝑃</m:t>
                        </m:r>
                      </m:e>
                      <m:sup>
                        <m:r>
                          <a:rPr lang="en-US" sz="4000" b="0" i="1" smtClean="0">
                            <a:solidFill>
                              <a:srgbClr val="0070C0"/>
                            </a:solidFill>
                            <a:latin typeface="Cambria Math" panose="02040503050406030204" pitchFamily="18" charset="0"/>
                          </a:rPr>
                          <m:t>𝑥</m:t>
                        </m:r>
                      </m:sup>
                    </m:sSup>
                    <m:r>
                      <a:rPr lang="en-US" sz="4000" b="0" i="1" smtClean="0">
                        <a:solidFill>
                          <a:sysClr val="windowText" lastClr="000000"/>
                        </a:solidFill>
                        <a:latin typeface="Cambria Math" panose="02040503050406030204" pitchFamily="18" charset="0"/>
                      </a:rPr>
                      <m:t>,</m:t>
                    </m:r>
                    <m:sSup>
                      <m:sSupPr>
                        <m:ctrlPr>
                          <a:rPr lang="en-US" sz="4000" b="0" i="1" smtClean="0">
                            <a:solidFill>
                              <a:srgbClr val="0070C0"/>
                            </a:solidFill>
                            <a:latin typeface="Cambria Math" panose="02040503050406030204" pitchFamily="18" charset="0"/>
                          </a:rPr>
                        </m:ctrlPr>
                      </m:sSupPr>
                      <m:e>
                        <m:r>
                          <a:rPr lang="en-US" sz="4000" b="0" i="1" smtClean="0">
                            <a:solidFill>
                              <a:srgbClr val="0070C0"/>
                            </a:solidFill>
                            <a:latin typeface="Cambria Math" panose="02040503050406030204" pitchFamily="18" charset="0"/>
                          </a:rPr>
                          <m:t>𝑃</m:t>
                        </m:r>
                      </m:e>
                      <m:sup>
                        <m:r>
                          <a:rPr lang="en-US" sz="4000" b="0" i="1" smtClean="0">
                            <a:solidFill>
                              <a:srgbClr val="0070C0"/>
                            </a:solidFill>
                            <a:latin typeface="Cambria Math" panose="02040503050406030204" pitchFamily="18" charset="0"/>
                          </a:rPr>
                          <m:t>𝑦</m:t>
                        </m:r>
                      </m:sup>
                    </m:sSup>
                    <m:r>
                      <a:rPr lang="en-US" sz="4000" b="0" i="1" smtClean="0">
                        <a:solidFill>
                          <a:sysClr val="windowText" lastClr="000000"/>
                        </a:solidFill>
                        <a:latin typeface="Cambria Math" panose="02040503050406030204" pitchFamily="18" charset="0"/>
                      </a:rPr>
                      <m:t>,</m:t>
                    </m:r>
                    <m:sSup>
                      <m:sSupPr>
                        <m:ctrlPr>
                          <a:rPr lang="en-US" sz="4000" b="0" i="1" smtClean="0">
                            <a:solidFill>
                              <a:srgbClr val="0070C0"/>
                            </a:solidFill>
                            <a:latin typeface="Cambria Math" panose="02040503050406030204" pitchFamily="18" charset="0"/>
                          </a:rPr>
                        </m:ctrlPr>
                      </m:sSupPr>
                      <m:e>
                        <m:r>
                          <a:rPr lang="en-US" sz="4000" b="0" i="1" smtClean="0">
                            <a:solidFill>
                              <a:srgbClr val="0070C0"/>
                            </a:solidFill>
                            <a:latin typeface="Cambria Math" panose="02040503050406030204" pitchFamily="18" charset="0"/>
                          </a:rPr>
                          <m:t>𝑃</m:t>
                        </m:r>
                      </m:e>
                      <m:sup>
                        <m:r>
                          <a:rPr lang="en-US" sz="4000" b="0" i="1" smtClean="0">
                            <a:solidFill>
                              <a:srgbClr val="0070C0"/>
                            </a:solidFill>
                            <a:latin typeface="Cambria Math" panose="02040503050406030204" pitchFamily="18" charset="0"/>
                          </a:rPr>
                          <m:t>𝑧</m:t>
                        </m:r>
                      </m:sup>
                    </m:sSup>
                  </m:oMath>
                </a14:m>
                <a:r>
                  <a:rPr lang="en-US" sz="4000" dirty="0">
                    <a:solidFill>
                      <a:sysClr val="windowText" lastClr="000000"/>
                    </a:solidFill>
                  </a:rPr>
                  <a:t>)!</a:t>
                </a:r>
                <a:endParaRPr lang="en-CA" sz="4000" dirty="0">
                  <a:solidFill>
                    <a:sysClr val="windowText" lastClr="000000"/>
                  </a:solidFill>
                </a:endParaRPr>
              </a:p>
            </p:txBody>
          </p:sp>
        </mc:Choice>
        <mc:Fallback xmlns="">
          <p:sp>
            <p:nvSpPr>
              <p:cNvPr id="6" name="TextBox 5">
                <a:extLst>
                  <a:ext uri="{FF2B5EF4-FFF2-40B4-BE49-F238E27FC236}">
                    <a16:creationId xmlns:a16="http://schemas.microsoft.com/office/drawing/2014/main" id="{9363AC05-F7D1-40BA-8AD1-10EFF4840AB1}"/>
                  </a:ext>
                </a:extLst>
              </p:cNvPr>
              <p:cNvSpPr txBox="1">
                <a:spLocks noRot="1" noChangeAspect="1" noMove="1" noResize="1" noEditPoints="1" noAdjustHandles="1" noChangeArrowheads="1" noChangeShapeType="1" noTextEdit="1"/>
              </p:cNvSpPr>
              <p:nvPr/>
            </p:nvSpPr>
            <p:spPr>
              <a:xfrm>
                <a:off x="5723660" y="4118610"/>
                <a:ext cx="6315940" cy="2554545"/>
              </a:xfrm>
              <a:prstGeom prst="rect">
                <a:avLst/>
              </a:prstGeom>
              <a:blipFill>
                <a:blip r:embed="rId4"/>
                <a:stretch>
                  <a:fillRect l="-3167" t="-3529" r="-3359" b="-8471"/>
                </a:stretch>
              </a:blipFill>
              <a:ln w="38100">
                <a:solidFill>
                  <a:schemeClr val="tx1"/>
                </a:solid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7A6024E5-B2D1-47EA-A4AE-E93E4A563C11}"/>
                  </a:ext>
                </a:extLst>
              </p:cNvPr>
              <p:cNvSpPr/>
              <p:nvPr/>
            </p:nvSpPr>
            <p:spPr>
              <a:xfrm>
                <a:off x="355330" y="4059656"/>
                <a:ext cx="5406546" cy="2651752"/>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acc>
                        <m:accPr>
                          <m:chr m:val="̃"/>
                          <m:ctrlPr>
                            <a:rPr lang="en-US" sz="4000" i="1" smtClean="0">
                              <a:solidFill>
                                <a:srgbClr val="FF0000"/>
                              </a:solidFill>
                              <a:latin typeface="Cambria Math" panose="02040503050406030204" pitchFamily="18" charset="0"/>
                            </a:rPr>
                          </m:ctrlPr>
                        </m:accPr>
                        <m:e>
                          <m:sSup>
                            <m:sSupPr>
                              <m:ctrlPr>
                                <a:rPr lang="en-US" sz="4000" i="1">
                                  <a:solidFill>
                                    <a:srgbClr val="FF0000"/>
                                  </a:solidFill>
                                  <a:latin typeface="Cambria Math" panose="02040503050406030204" pitchFamily="18" charset="0"/>
                                </a:rPr>
                              </m:ctrlPr>
                            </m:sSupPr>
                            <m:e>
                              <m:r>
                                <a:rPr lang="en-US" sz="4000" b="0" i="1" smtClean="0">
                                  <a:solidFill>
                                    <a:srgbClr val="FF0000"/>
                                  </a:solidFill>
                                  <a:latin typeface="Cambria Math" panose="02040503050406030204" pitchFamily="18" charset="0"/>
                                </a:rPr>
                                <m:t>𝑃</m:t>
                              </m:r>
                            </m:e>
                            <m:sup>
                              <m:r>
                                <a:rPr lang="en-US" sz="4000" i="1">
                                  <a:solidFill>
                                    <a:srgbClr val="FF0000"/>
                                  </a:solidFill>
                                  <a:latin typeface="Cambria Math" panose="02040503050406030204" pitchFamily="18" charset="0"/>
                                </a:rPr>
                                <m:t>𝑡</m:t>
                              </m:r>
                            </m:sup>
                          </m:sSup>
                        </m:e>
                      </m:acc>
                      <m:r>
                        <a:rPr lang="en-US" sz="4000" i="1">
                          <a:latin typeface="Cambria Math" panose="02040503050406030204" pitchFamily="18" charset="0"/>
                        </a:rPr>
                        <m:t>=</m:t>
                      </m:r>
                      <m:r>
                        <a:rPr lang="en-US" sz="4000" i="1">
                          <a:latin typeface="Cambria Math" panose="02040503050406030204" pitchFamily="18" charset="0"/>
                        </a:rPr>
                        <m:t>𝛾</m:t>
                      </m:r>
                      <m:d>
                        <m:dPr>
                          <m:ctrlPr>
                            <a:rPr lang="en-US" sz="4000" i="1">
                              <a:latin typeface="Cambria Math" panose="02040503050406030204" pitchFamily="18" charset="0"/>
                            </a:rPr>
                          </m:ctrlPr>
                        </m:dPr>
                        <m:e>
                          <m:r>
                            <a:rPr lang="en-US" sz="4000" b="0" i="1" smtClean="0">
                              <a:latin typeface="Cambria Math" panose="02040503050406030204" pitchFamily="18" charset="0"/>
                            </a:rPr>
                            <m:t>       </m:t>
                          </m:r>
                          <m:sSup>
                            <m:sSupPr>
                              <m:ctrlPr>
                                <a:rPr lang="en-US" sz="4000" i="1">
                                  <a:solidFill>
                                    <a:srgbClr val="0070C0"/>
                                  </a:solidFill>
                                  <a:latin typeface="Cambria Math" panose="02040503050406030204" pitchFamily="18" charset="0"/>
                                </a:rPr>
                              </m:ctrlPr>
                            </m:sSupPr>
                            <m:e>
                              <m:r>
                                <a:rPr lang="en-US" sz="4000" b="0" i="1" smtClean="0">
                                  <a:solidFill>
                                    <a:srgbClr val="0070C0"/>
                                  </a:solidFill>
                                  <a:latin typeface="Cambria Math" panose="02040503050406030204" pitchFamily="18" charset="0"/>
                                </a:rPr>
                                <m:t>𝑃</m:t>
                              </m:r>
                            </m:e>
                            <m:sup>
                              <m:r>
                                <a:rPr lang="en-US" sz="4000" i="1">
                                  <a:solidFill>
                                    <a:srgbClr val="0070C0"/>
                                  </a:solidFill>
                                  <a:latin typeface="Cambria Math" panose="02040503050406030204" pitchFamily="18" charset="0"/>
                                </a:rPr>
                                <m:t>𝑡</m:t>
                              </m:r>
                            </m:sup>
                          </m:sSup>
                          <m:r>
                            <a:rPr lang="en-US" sz="4000" i="1">
                              <a:latin typeface="Cambria Math" panose="02040503050406030204" pitchFamily="18" charset="0"/>
                            </a:rPr>
                            <m:t>−</m:t>
                          </m:r>
                          <m:r>
                            <a:rPr lang="en-US" sz="4000" i="1">
                              <a:solidFill>
                                <a:srgbClr val="7030A0"/>
                              </a:solidFill>
                              <a:latin typeface="Cambria Math" panose="02040503050406030204" pitchFamily="18" charset="0"/>
                            </a:rPr>
                            <m:t>𝛽</m:t>
                          </m:r>
                          <m:sSup>
                            <m:sSupPr>
                              <m:ctrlPr>
                                <a:rPr lang="en-US" sz="4000" i="1">
                                  <a:solidFill>
                                    <a:srgbClr val="0070C0"/>
                                  </a:solidFill>
                                  <a:latin typeface="Cambria Math" panose="02040503050406030204" pitchFamily="18" charset="0"/>
                                </a:rPr>
                              </m:ctrlPr>
                            </m:sSupPr>
                            <m:e>
                              <m:r>
                                <a:rPr lang="en-US" sz="4000" b="0" i="1" smtClean="0">
                                  <a:solidFill>
                                    <a:srgbClr val="0070C0"/>
                                  </a:solidFill>
                                  <a:latin typeface="Cambria Math" panose="02040503050406030204" pitchFamily="18" charset="0"/>
                                </a:rPr>
                                <m:t>𝑃</m:t>
                              </m:r>
                            </m:e>
                            <m:sup>
                              <m:r>
                                <a:rPr lang="en-US" sz="4000" i="1">
                                  <a:solidFill>
                                    <a:srgbClr val="0070C0"/>
                                  </a:solidFill>
                                  <a:latin typeface="Cambria Math" panose="02040503050406030204" pitchFamily="18" charset="0"/>
                                </a:rPr>
                                <m:t>𝑥</m:t>
                              </m:r>
                            </m:sup>
                          </m:sSup>
                        </m:e>
                      </m:d>
                    </m:oMath>
                  </m:oMathPara>
                </a14:m>
                <a:endParaRPr lang="en-US" sz="400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acc>
                        <m:accPr>
                          <m:chr m:val="̃"/>
                          <m:ctrlPr>
                            <a:rPr lang="en-US" sz="4000" i="1">
                              <a:solidFill>
                                <a:srgbClr val="FF0000"/>
                              </a:solidFill>
                              <a:latin typeface="Cambria Math" panose="02040503050406030204" pitchFamily="18" charset="0"/>
                            </a:rPr>
                          </m:ctrlPr>
                        </m:accPr>
                        <m:e>
                          <m:sSup>
                            <m:sSupPr>
                              <m:ctrlPr>
                                <a:rPr lang="en-US" sz="4000" i="1">
                                  <a:solidFill>
                                    <a:srgbClr val="FF0000"/>
                                  </a:solidFill>
                                  <a:latin typeface="Cambria Math" panose="02040503050406030204" pitchFamily="18" charset="0"/>
                                </a:rPr>
                              </m:ctrlPr>
                            </m:sSupPr>
                            <m:e>
                              <m:r>
                                <a:rPr lang="en-US" sz="4000" b="0" i="1" smtClean="0">
                                  <a:solidFill>
                                    <a:srgbClr val="FF0000"/>
                                  </a:solidFill>
                                  <a:latin typeface="Cambria Math" panose="02040503050406030204" pitchFamily="18" charset="0"/>
                                </a:rPr>
                                <m:t>𝑃</m:t>
                              </m:r>
                            </m:e>
                            <m:sup>
                              <m:r>
                                <a:rPr lang="en-US" sz="4000" i="1">
                                  <a:solidFill>
                                    <a:srgbClr val="FF0000"/>
                                  </a:solidFill>
                                  <a:latin typeface="Cambria Math" panose="02040503050406030204" pitchFamily="18" charset="0"/>
                                </a:rPr>
                                <m:t>𝑥</m:t>
                              </m:r>
                            </m:sup>
                          </m:sSup>
                        </m:e>
                      </m:acc>
                      <m:r>
                        <a:rPr lang="en-US" sz="4000" i="1">
                          <a:latin typeface="Cambria Math" panose="02040503050406030204" pitchFamily="18" charset="0"/>
                        </a:rPr>
                        <m:t>=</m:t>
                      </m:r>
                      <m:r>
                        <a:rPr lang="en-US" sz="4000" i="1">
                          <a:latin typeface="Cambria Math" panose="02040503050406030204" pitchFamily="18" charset="0"/>
                        </a:rPr>
                        <m:t>𝛾</m:t>
                      </m:r>
                      <m:d>
                        <m:dPr>
                          <m:ctrlPr>
                            <a:rPr lang="en-US" sz="4000" i="1">
                              <a:latin typeface="Cambria Math" panose="02040503050406030204" pitchFamily="18" charset="0"/>
                            </a:rPr>
                          </m:ctrlPr>
                        </m:dPr>
                        <m:e>
                          <m:r>
                            <a:rPr lang="en-US" sz="4000" i="1">
                              <a:latin typeface="Cambria Math" panose="02040503050406030204" pitchFamily="18" charset="0"/>
                            </a:rPr>
                            <m:t>−</m:t>
                          </m:r>
                          <m:r>
                            <a:rPr lang="en-US" sz="4000" i="1">
                              <a:solidFill>
                                <a:srgbClr val="7030A0"/>
                              </a:solidFill>
                              <a:latin typeface="Cambria Math" panose="02040503050406030204" pitchFamily="18" charset="0"/>
                            </a:rPr>
                            <m:t>𝛽</m:t>
                          </m:r>
                          <m:sSup>
                            <m:sSupPr>
                              <m:ctrlPr>
                                <a:rPr lang="en-US" sz="4000" i="1">
                                  <a:solidFill>
                                    <a:srgbClr val="0070C0"/>
                                  </a:solidFill>
                                  <a:latin typeface="Cambria Math" panose="02040503050406030204" pitchFamily="18" charset="0"/>
                                </a:rPr>
                              </m:ctrlPr>
                            </m:sSupPr>
                            <m:e>
                              <m:r>
                                <a:rPr lang="en-US" sz="4000" b="0" i="1" smtClean="0">
                                  <a:solidFill>
                                    <a:srgbClr val="0070C0"/>
                                  </a:solidFill>
                                  <a:latin typeface="Cambria Math" panose="02040503050406030204" pitchFamily="18" charset="0"/>
                                </a:rPr>
                                <m:t>𝑃</m:t>
                              </m:r>
                            </m:e>
                            <m:sup>
                              <m:r>
                                <a:rPr lang="en-US" sz="4000" i="1">
                                  <a:solidFill>
                                    <a:srgbClr val="0070C0"/>
                                  </a:solidFill>
                                  <a:latin typeface="Cambria Math" panose="02040503050406030204" pitchFamily="18" charset="0"/>
                                </a:rPr>
                                <m:t>𝑡</m:t>
                              </m:r>
                            </m:sup>
                          </m:sSup>
                          <m:r>
                            <a:rPr lang="en-US" sz="4000" i="1">
                              <a:latin typeface="Cambria Math" panose="02040503050406030204" pitchFamily="18" charset="0"/>
                            </a:rPr>
                            <m:t>+</m:t>
                          </m:r>
                          <m:r>
                            <a:rPr lang="en-US" sz="4000" b="0" i="1" smtClean="0">
                              <a:latin typeface="Cambria Math" panose="02040503050406030204" pitchFamily="18" charset="0"/>
                            </a:rPr>
                            <m:t>   </m:t>
                          </m:r>
                          <m:sSup>
                            <m:sSupPr>
                              <m:ctrlPr>
                                <a:rPr lang="en-US" sz="4000" i="1">
                                  <a:solidFill>
                                    <a:srgbClr val="0070C0"/>
                                  </a:solidFill>
                                  <a:latin typeface="Cambria Math" panose="02040503050406030204" pitchFamily="18" charset="0"/>
                                </a:rPr>
                              </m:ctrlPr>
                            </m:sSupPr>
                            <m:e>
                              <m:r>
                                <a:rPr lang="en-US" sz="4000" b="0" i="1" smtClean="0">
                                  <a:solidFill>
                                    <a:srgbClr val="0070C0"/>
                                  </a:solidFill>
                                  <a:latin typeface="Cambria Math" panose="02040503050406030204" pitchFamily="18" charset="0"/>
                                </a:rPr>
                                <m:t>𝑃</m:t>
                              </m:r>
                            </m:e>
                            <m:sup>
                              <m:r>
                                <a:rPr lang="en-US" sz="4000" i="1">
                                  <a:solidFill>
                                    <a:srgbClr val="0070C0"/>
                                  </a:solidFill>
                                  <a:latin typeface="Cambria Math" panose="02040503050406030204" pitchFamily="18" charset="0"/>
                                </a:rPr>
                                <m:t>𝑥</m:t>
                              </m:r>
                            </m:sup>
                          </m:sSup>
                        </m:e>
                      </m:d>
                    </m:oMath>
                  </m:oMathPara>
                </a14:m>
                <a:endParaRPr lang="en-CA" sz="4000" dirty="0"/>
              </a:p>
              <a:p>
                <a:pPr/>
                <a14:m>
                  <m:oMathPara xmlns:m="http://schemas.openxmlformats.org/officeDocument/2006/math">
                    <m:oMathParaPr>
                      <m:jc m:val="left"/>
                    </m:oMathParaPr>
                    <m:oMath xmlns:m="http://schemas.openxmlformats.org/officeDocument/2006/math">
                      <m:acc>
                        <m:accPr>
                          <m:chr m:val="̃"/>
                          <m:ctrlPr>
                            <a:rPr lang="en-US" sz="4000" i="1" smtClean="0">
                              <a:solidFill>
                                <a:srgbClr val="FF0000"/>
                              </a:solidFill>
                              <a:latin typeface="Cambria Math" panose="02040503050406030204" pitchFamily="18" charset="0"/>
                            </a:rPr>
                          </m:ctrlPr>
                        </m:accPr>
                        <m:e>
                          <m:sSup>
                            <m:sSupPr>
                              <m:ctrlPr>
                                <a:rPr lang="en-US" sz="4000" i="1">
                                  <a:solidFill>
                                    <a:srgbClr val="FF0000"/>
                                  </a:solidFill>
                                  <a:latin typeface="Cambria Math" panose="02040503050406030204" pitchFamily="18" charset="0"/>
                                </a:rPr>
                              </m:ctrlPr>
                            </m:sSupPr>
                            <m:e>
                              <m:r>
                                <a:rPr lang="en-US" sz="4000" b="0" i="1" smtClean="0">
                                  <a:solidFill>
                                    <a:srgbClr val="FF0000"/>
                                  </a:solidFill>
                                  <a:latin typeface="Cambria Math" panose="02040503050406030204" pitchFamily="18" charset="0"/>
                                </a:rPr>
                                <m:t>𝑃</m:t>
                              </m:r>
                            </m:e>
                            <m:sup>
                              <m:r>
                                <a:rPr lang="en-US" sz="4000" b="0" i="1" smtClean="0">
                                  <a:solidFill>
                                    <a:srgbClr val="FF0000"/>
                                  </a:solidFill>
                                  <a:latin typeface="Cambria Math" panose="02040503050406030204" pitchFamily="18" charset="0"/>
                                </a:rPr>
                                <m:t>𝑦</m:t>
                              </m:r>
                            </m:sup>
                          </m:sSup>
                        </m:e>
                      </m:acc>
                      <m:r>
                        <a:rPr lang="en-US" sz="4000" i="1">
                          <a:latin typeface="Cambria Math" panose="02040503050406030204" pitchFamily="18" charset="0"/>
                        </a:rPr>
                        <m:t>=</m:t>
                      </m:r>
                      <m:sSup>
                        <m:sSupPr>
                          <m:ctrlPr>
                            <a:rPr lang="en-US" sz="4000" i="1">
                              <a:solidFill>
                                <a:srgbClr val="0070C0"/>
                              </a:solidFill>
                              <a:latin typeface="Cambria Math" panose="02040503050406030204" pitchFamily="18" charset="0"/>
                            </a:rPr>
                          </m:ctrlPr>
                        </m:sSupPr>
                        <m:e>
                          <m:r>
                            <a:rPr lang="en-US" sz="4000" i="1">
                              <a:solidFill>
                                <a:srgbClr val="0070C0"/>
                              </a:solidFill>
                              <a:latin typeface="Cambria Math" panose="02040503050406030204" pitchFamily="18" charset="0"/>
                            </a:rPr>
                            <m:t>𝑃</m:t>
                          </m:r>
                        </m:e>
                        <m:sup>
                          <m:r>
                            <a:rPr lang="en-US" sz="4000" i="1">
                              <a:solidFill>
                                <a:srgbClr val="0070C0"/>
                              </a:solidFill>
                              <a:latin typeface="Cambria Math" panose="02040503050406030204" pitchFamily="18" charset="0"/>
                            </a:rPr>
                            <m:t>𝑦</m:t>
                          </m:r>
                        </m:sup>
                      </m:sSup>
                    </m:oMath>
                  </m:oMathPara>
                </a14:m>
                <a:endParaRPr lang="en-CA" sz="4000" dirty="0"/>
              </a:p>
              <a:p>
                <a:pPr/>
                <a14:m>
                  <m:oMathPara xmlns:m="http://schemas.openxmlformats.org/officeDocument/2006/math">
                    <m:oMathParaPr>
                      <m:jc m:val="left"/>
                    </m:oMathParaPr>
                    <m:oMath xmlns:m="http://schemas.openxmlformats.org/officeDocument/2006/math">
                      <m:acc>
                        <m:accPr>
                          <m:chr m:val="̃"/>
                          <m:ctrlPr>
                            <a:rPr lang="en-US" sz="4000" i="1" smtClean="0">
                              <a:solidFill>
                                <a:srgbClr val="FF0000"/>
                              </a:solidFill>
                              <a:latin typeface="Cambria Math" panose="02040503050406030204" pitchFamily="18" charset="0"/>
                            </a:rPr>
                          </m:ctrlPr>
                        </m:accPr>
                        <m:e>
                          <m:sSup>
                            <m:sSupPr>
                              <m:ctrlPr>
                                <a:rPr lang="en-US" sz="4000" i="1">
                                  <a:solidFill>
                                    <a:srgbClr val="FF0000"/>
                                  </a:solidFill>
                                  <a:latin typeface="Cambria Math" panose="02040503050406030204" pitchFamily="18" charset="0"/>
                                </a:rPr>
                              </m:ctrlPr>
                            </m:sSupPr>
                            <m:e>
                              <m:r>
                                <a:rPr lang="en-US" sz="4000" b="0" i="1" smtClean="0">
                                  <a:solidFill>
                                    <a:srgbClr val="FF0000"/>
                                  </a:solidFill>
                                  <a:latin typeface="Cambria Math" panose="02040503050406030204" pitchFamily="18" charset="0"/>
                                </a:rPr>
                                <m:t>𝑃</m:t>
                              </m:r>
                            </m:e>
                            <m:sup>
                              <m:r>
                                <a:rPr lang="en-US" sz="4000" b="0" i="1" smtClean="0">
                                  <a:solidFill>
                                    <a:srgbClr val="FF0000"/>
                                  </a:solidFill>
                                  <a:latin typeface="Cambria Math" panose="02040503050406030204" pitchFamily="18" charset="0"/>
                                </a:rPr>
                                <m:t>𝑧</m:t>
                              </m:r>
                            </m:sup>
                          </m:sSup>
                        </m:e>
                      </m:acc>
                      <m:r>
                        <a:rPr lang="en-US" sz="4000" i="1">
                          <a:latin typeface="Cambria Math" panose="02040503050406030204" pitchFamily="18" charset="0"/>
                        </a:rPr>
                        <m:t>=</m:t>
                      </m:r>
                      <m:sSup>
                        <m:sSupPr>
                          <m:ctrlPr>
                            <a:rPr lang="en-US" sz="4000" i="1">
                              <a:solidFill>
                                <a:srgbClr val="0070C0"/>
                              </a:solidFill>
                              <a:latin typeface="Cambria Math" panose="02040503050406030204" pitchFamily="18" charset="0"/>
                            </a:rPr>
                          </m:ctrlPr>
                        </m:sSupPr>
                        <m:e>
                          <m:r>
                            <a:rPr lang="en-US" sz="4000" i="1">
                              <a:solidFill>
                                <a:srgbClr val="0070C0"/>
                              </a:solidFill>
                              <a:latin typeface="Cambria Math" panose="02040503050406030204" pitchFamily="18" charset="0"/>
                            </a:rPr>
                            <m:t>𝑃</m:t>
                          </m:r>
                        </m:e>
                        <m:sup>
                          <m:r>
                            <a:rPr lang="en-US" sz="4000" i="1">
                              <a:solidFill>
                                <a:srgbClr val="0070C0"/>
                              </a:solidFill>
                              <a:latin typeface="Cambria Math" panose="02040503050406030204" pitchFamily="18" charset="0"/>
                            </a:rPr>
                            <m:t>𝑧</m:t>
                          </m:r>
                        </m:sup>
                      </m:sSup>
                    </m:oMath>
                  </m:oMathPara>
                </a14:m>
                <a:endParaRPr lang="en-CA" sz="4000" dirty="0"/>
              </a:p>
            </p:txBody>
          </p:sp>
        </mc:Choice>
        <mc:Fallback xmlns="">
          <p:sp>
            <p:nvSpPr>
              <p:cNvPr id="8" name="Rectangle 7">
                <a:extLst>
                  <a:ext uri="{FF2B5EF4-FFF2-40B4-BE49-F238E27FC236}">
                    <a16:creationId xmlns:a16="http://schemas.microsoft.com/office/drawing/2014/main" id="{7A6024E5-B2D1-47EA-A4AE-E93E4A563C11}"/>
                  </a:ext>
                </a:extLst>
              </p:cNvPr>
              <p:cNvSpPr>
                <a:spLocks noRot="1" noChangeAspect="1" noMove="1" noResize="1" noEditPoints="1" noAdjustHandles="1" noChangeArrowheads="1" noChangeShapeType="1" noTextEdit="1"/>
              </p:cNvSpPr>
              <p:nvPr/>
            </p:nvSpPr>
            <p:spPr>
              <a:xfrm>
                <a:off x="355330" y="4059656"/>
                <a:ext cx="5406546" cy="2651752"/>
              </a:xfrm>
              <a:prstGeom prst="rect">
                <a:avLst/>
              </a:prstGeom>
              <a:blipFill>
                <a:blip r:embed="rId5"/>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6FC5E97F-A5E3-4B4C-98A6-0D004033205F}"/>
                  </a:ext>
                </a:extLst>
              </p:cNvPr>
              <p:cNvSpPr/>
              <p:nvPr/>
            </p:nvSpPr>
            <p:spPr>
              <a:xfrm>
                <a:off x="263416" y="745315"/>
                <a:ext cx="7554991" cy="2479846"/>
              </a:xfrm>
              <a:prstGeom prst="rect">
                <a:avLst/>
              </a:prstGeom>
            </p:spPr>
            <p:txBody>
              <a:bodyPr wrap="square">
                <a:spAutoFit/>
              </a:bodyPr>
              <a:lstStyle/>
              <a:p>
                <a:pPr>
                  <a:spcAft>
                    <a:spcPts val="1200"/>
                  </a:spcAft>
                </a:pPr>
                <a14:m>
                  <m:oMath xmlns:m="http://schemas.openxmlformats.org/officeDocument/2006/math">
                    <m:d>
                      <m:dPr>
                        <m:begChr m:val="["/>
                        <m:endChr m:val="]"/>
                        <m:ctrlPr>
                          <a:rPr lang="en-US" sz="4000" i="1" smtClean="0">
                            <a:latin typeface="Cambria Math" panose="02040503050406030204" pitchFamily="18" charset="0"/>
                            <a:ea typeface="Cambria Math" panose="02040503050406030204" pitchFamily="18" charset="0"/>
                          </a:rPr>
                        </m:ctrlPr>
                      </m:dPr>
                      <m:e>
                        <m:eqArr>
                          <m:eqArrPr>
                            <m:ctrlPr>
                              <a:rPr lang="en-US" sz="4000" i="1">
                                <a:solidFill>
                                  <a:srgbClr val="0070C0"/>
                                </a:solidFill>
                                <a:latin typeface="Cambria Math" panose="02040503050406030204" pitchFamily="18" charset="0"/>
                                <a:ea typeface="Cambria Math" panose="02040503050406030204" pitchFamily="18" charset="0"/>
                              </a:rPr>
                            </m:ctrlPr>
                          </m:eqArrPr>
                          <m:e>
                            <m:acc>
                              <m:accPr>
                                <m:chr m:val="̃"/>
                                <m:ctrlPr>
                                  <a:rPr lang="en-US" sz="4000" i="1">
                                    <a:solidFill>
                                      <a:srgbClr val="FF0000"/>
                                    </a:solidFill>
                                    <a:latin typeface="Cambria Math" panose="02040503050406030204" pitchFamily="18" charset="0"/>
                                  </a:rPr>
                                </m:ctrlPr>
                              </m:accPr>
                              <m:e>
                                <m:sSup>
                                  <m:sSupPr>
                                    <m:ctrlPr>
                                      <a:rPr lang="en-US" sz="4000" i="1">
                                        <a:solidFill>
                                          <a:srgbClr val="FF0000"/>
                                        </a:solidFill>
                                        <a:latin typeface="Cambria Math" panose="02040503050406030204" pitchFamily="18" charset="0"/>
                                      </a:rPr>
                                    </m:ctrlPr>
                                  </m:sSupPr>
                                  <m:e>
                                    <m:r>
                                      <a:rPr lang="en-US" sz="4000" b="0" i="1" smtClean="0">
                                        <a:solidFill>
                                          <a:srgbClr val="FF0000"/>
                                        </a:solidFill>
                                        <a:latin typeface="Cambria Math" panose="02040503050406030204" pitchFamily="18" charset="0"/>
                                      </a:rPr>
                                      <m:t>𝑃</m:t>
                                    </m:r>
                                  </m:e>
                                  <m:sup>
                                    <m:r>
                                      <a:rPr lang="en-US" sz="4000" i="1">
                                        <a:solidFill>
                                          <a:srgbClr val="FF0000"/>
                                        </a:solidFill>
                                        <a:latin typeface="Cambria Math" panose="02040503050406030204" pitchFamily="18" charset="0"/>
                                      </a:rPr>
                                      <m:t>𝑡</m:t>
                                    </m:r>
                                  </m:sup>
                                </m:sSup>
                              </m:e>
                            </m:acc>
                          </m:e>
                          <m:e>
                            <m:acc>
                              <m:accPr>
                                <m:chr m:val="̃"/>
                                <m:ctrlPr>
                                  <a:rPr lang="en-US" sz="4000" i="1">
                                    <a:solidFill>
                                      <a:srgbClr val="FF0000"/>
                                    </a:solidFill>
                                    <a:latin typeface="Cambria Math" panose="02040503050406030204" pitchFamily="18" charset="0"/>
                                  </a:rPr>
                                </m:ctrlPr>
                              </m:accPr>
                              <m:e>
                                <m:sSup>
                                  <m:sSupPr>
                                    <m:ctrlPr>
                                      <a:rPr lang="en-US" sz="4000" i="1">
                                        <a:solidFill>
                                          <a:srgbClr val="FF0000"/>
                                        </a:solidFill>
                                        <a:latin typeface="Cambria Math" panose="02040503050406030204" pitchFamily="18" charset="0"/>
                                      </a:rPr>
                                    </m:ctrlPr>
                                  </m:sSupPr>
                                  <m:e>
                                    <m:r>
                                      <a:rPr lang="en-US" sz="4000" b="0" i="1" smtClean="0">
                                        <a:solidFill>
                                          <a:srgbClr val="FF0000"/>
                                        </a:solidFill>
                                        <a:latin typeface="Cambria Math" panose="02040503050406030204" pitchFamily="18" charset="0"/>
                                      </a:rPr>
                                      <m:t>𝑃</m:t>
                                    </m:r>
                                  </m:e>
                                  <m:sup>
                                    <m:r>
                                      <a:rPr lang="en-US" sz="4000" i="1">
                                        <a:solidFill>
                                          <a:srgbClr val="FF0000"/>
                                        </a:solidFill>
                                        <a:latin typeface="Cambria Math" panose="02040503050406030204" pitchFamily="18" charset="0"/>
                                      </a:rPr>
                                      <m:t>𝑥</m:t>
                                    </m:r>
                                  </m:sup>
                                </m:sSup>
                              </m:e>
                            </m:acc>
                          </m:e>
                          <m:e>
                            <m:acc>
                              <m:accPr>
                                <m:chr m:val="̃"/>
                                <m:ctrlPr>
                                  <a:rPr lang="en-US" sz="4000" i="1">
                                    <a:solidFill>
                                      <a:srgbClr val="FF0000"/>
                                    </a:solidFill>
                                    <a:latin typeface="Cambria Math" panose="02040503050406030204" pitchFamily="18" charset="0"/>
                                  </a:rPr>
                                </m:ctrlPr>
                              </m:accPr>
                              <m:e>
                                <m:sSup>
                                  <m:sSupPr>
                                    <m:ctrlPr>
                                      <a:rPr lang="en-US" sz="4000" i="1">
                                        <a:solidFill>
                                          <a:srgbClr val="FF0000"/>
                                        </a:solidFill>
                                        <a:latin typeface="Cambria Math" panose="02040503050406030204" pitchFamily="18" charset="0"/>
                                      </a:rPr>
                                    </m:ctrlPr>
                                  </m:sSupPr>
                                  <m:e>
                                    <m:r>
                                      <a:rPr lang="en-US" sz="4000" i="1">
                                        <a:solidFill>
                                          <a:srgbClr val="FF0000"/>
                                        </a:solidFill>
                                        <a:latin typeface="Cambria Math" panose="02040503050406030204" pitchFamily="18" charset="0"/>
                                      </a:rPr>
                                      <m:t>𝑃</m:t>
                                    </m:r>
                                  </m:e>
                                  <m:sup>
                                    <m:r>
                                      <a:rPr lang="en-US" sz="4000" b="0" i="1" smtClean="0">
                                        <a:solidFill>
                                          <a:srgbClr val="FF0000"/>
                                        </a:solidFill>
                                        <a:latin typeface="Cambria Math" panose="02040503050406030204" pitchFamily="18" charset="0"/>
                                      </a:rPr>
                                      <m:t>𝑦</m:t>
                                    </m:r>
                                  </m:sup>
                                </m:sSup>
                              </m:e>
                            </m:acc>
                          </m:e>
                          <m:e>
                            <m:acc>
                              <m:accPr>
                                <m:chr m:val="̃"/>
                                <m:ctrlPr>
                                  <a:rPr lang="en-US" sz="4000" i="1">
                                    <a:solidFill>
                                      <a:srgbClr val="FF0000"/>
                                    </a:solidFill>
                                    <a:latin typeface="Cambria Math" panose="02040503050406030204" pitchFamily="18" charset="0"/>
                                  </a:rPr>
                                </m:ctrlPr>
                              </m:accPr>
                              <m:e>
                                <m:sSup>
                                  <m:sSupPr>
                                    <m:ctrlPr>
                                      <a:rPr lang="en-US" sz="4000" i="1">
                                        <a:solidFill>
                                          <a:srgbClr val="FF0000"/>
                                        </a:solidFill>
                                        <a:latin typeface="Cambria Math" panose="02040503050406030204" pitchFamily="18" charset="0"/>
                                      </a:rPr>
                                    </m:ctrlPr>
                                  </m:sSupPr>
                                  <m:e>
                                    <m:r>
                                      <a:rPr lang="en-US" sz="4000" i="1">
                                        <a:solidFill>
                                          <a:srgbClr val="FF0000"/>
                                        </a:solidFill>
                                        <a:latin typeface="Cambria Math" panose="02040503050406030204" pitchFamily="18" charset="0"/>
                                      </a:rPr>
                                      <m:t>𝑃</m:t>
                                    </m:r>
                                  </m:e>
                                  <m:sup>
                                    <m:r>
                                      <a:rPr lang="en-US" sz="4000" b="0" i="1" smtClean="0">
                                        <a:solidFill>
                                          <a:srgbClr val="FF0000"/>
                                        </a:solidFill>
                                        <a:latin typeface="Cambria Math" panose="02040503050406030204" pitchFamily="18" charset="0"/>
                                      </a:rPr>
                                      <m:t>𝑧</m:t>
                                    </m:r>
                                  </m:sup>
                                </m:sSup>
                              </m:e>
                            </m:acc>
                          </m:e>
                        </m:eqArr>
                      </m:e>
                    </m:d>
                    <m:r>
                      <a:rPr lang="en-US" sz="4000" i="1">
                        <a:latin typeface="Cambria Math" panose="02040503050406030204" pitchFamily="18" charset="0"/>
                      </a:rPr>
                      <m:t>=</m:t>
                    </m:r>
                    <m:d>
                      <m:dPr>
                        <m:begChr m:val="["/>
                        <m:endChr m:val="]"/>
                        <m:ctrlPr>
                          <a:rPr lang="en-US" sz="4000" i="1">
                            <a:latin typeface="Cambria Math" panose="02040503050406030204" pitchFamily="18" charset="0"/>
                          </a:rPr>
                        </m:ctrlPr>
                      </m:dPr>
                      <m:e>
                        <m:m>
                          <m:mPr>
                            <m:mcs>
                              <m:mc>
                                <m:mcPr>
                                  <m:count m:val="2"/>
                                  <m:mcJc m:val="center"/>
                                </m:mcPr>
                              </m:mc>
                            </m:mcs>
                            <m:ctrlPr>
                              <a:rPr lang="en-US" sz="4000" i="1" smtClean="0">
                                <a:latin typeface="Cambria Math" panose="02040503050406030204" pitchFamily="18" charset="0"/>
                              </a:rPr>
                            </m:ctrlPr>
                          </m:mPr>
                          <m:mr>
                            <m:e>
                              <m:m>
                                <m:mPr>
                                  <m:mcs>
                                    <m:mc>
                                      <m:mcPr>
                                        <m:count m:val="2"/>
                                        <m:mcJc m:val="center"/>
                                      </m:mcPr>
                                    </m:mc>
                                  </m:mcs>
                                  <m:ctrlPr>
                                    <a:rPr lang="en-US" sz="4000" i="1" smtClean="0">
                                      <a:latin typeface="Cambria Math" panose="02040503050406030204" pitchFamily="18" charset="0"/>
                                    </a:rPr>
                                  </m:ctrlPr>
                                </m:mPr>
                                <m:mr>
                                  <m:e>
                                    <m:eqArr>
                                      <m:eqArrPr>
                                        <m:ctrlPr>
                                          <a:rPr lang="en-US" sz="4000" i="1" smtClean="0">
                                            <a:latin typeface="Cambria Math" panose="02040503050406030204" pitchFamily="18" charset="0"/>
                                          </a:rPr>
                                        </m:ctrlPr>
                                      </m:eqArrPr>
                                      <m:e>
                                        <m:r>
                                          <a:rPr lang="en-US" sz="4000" i="1">
                                            <a:latin typeface="Cambria Math" panose="02040503050406030204" pitchFamily="18" charset="0"/>
                                          </a:rPr>
                                          <m:t>𝛾</m:t>
                                        </m:r>
                                      </m:e>
                                      <m:e>
                                        <m:r>
                                          <a:rPr lang="en-US" sz="4000" i="1">
                                            <a:latin typeface="Cambria Math" panose="02040503050406030204" pitchFamily="18" charset="0"/>
                                          </a:rPr>
                                          <m:t>−</m:t>
                                        </m:r>
                                        <m:r>
                                          <a:rPr lang="en-US" sz="4000" i="1">
                                            <a:latin typeface="Cambria Math" panose="02040503050406030204" pitchFamily="18" charset="0"/>
                                          </a:rPr>
                                          <m:t>𝛾𝛽</m:t>
                                        </m:r>
                                      </m:e>
                                      <m:e>
                                        <m:r>
                                          <a:rPr lang="en-US" sz="4000" b="0" i="1" smtClean="0">
                                            <a:latin typeface="Cambria Math" panose="02040503050406030204" pitchFamily="18" charset="0"/>
                                          </a:rPr>
                                          <m:t>0</m:t>
                                        </m:r>
                                      </m:e>
                                      <m:e>
                                        <m:r>
                                          <a:rPr lang="en-US" sz="4000" b="0" i="1" smtClean="0">
                                            <a:latin typeface="Cambria Math" panose="02040503050406030204" pitchFamily="18" charset="0"/>
                                          </a:rPr>
                                          <m:t>0</m:t>
                                        </m:r>
                                      </m:e>
                                    </m:eqArr>
                                  </m:e>
                                  <m:e>
                                    <m:eqArr>
                                      <m:eqArrPr>
                                        <m:ctrlPr>
                                          <a:rPr lang="en-US" sz="4000" i="1" smtClean="0">
                                            <a:latin typeface="Cambria Math" panose="02040503050406030204" pitchFamily="18" charset="0"/>
                                          </a:rPr>
                                        </m:ctrlPr>
                                      </m:eqArrPr>
                                      <m:e>
                                        <m:r>
                                          <a:rPr lang="en-US" sz="4000" i="1">
                                            <a:latin typeface="Cambria Math" panose="02040503050406030204" pitchFamily="18" charset="0"/>
                                          </a:rPr>
                                          <m:t>−</m:t>
                                        </m:r>
                                        <m:r>
                                          <a:rPr lang="en-US" sz="4000" i="1">
                                            <a:latin typeface="Cambria Math" panose="02040503050406030204" pitchFamily="18" charset="0"/>
                                          </a:rPr>
                                          <m:t>𝛾𝛽</m:t>
                                        </m:r>
                                      </m:e>
                                      <m:e>
                                        <m:r>
                                          <a:rPr lang="en-US" sz="4000" i="1">
                                            <a:latin typeface="Cambria Math" panose="02040503050406030204" pitchFamily="18" charset="0"/>
                                          </a:rPr>
                                          <m:t>𝛾</m:t>
                                        </m:r>
                                      </m:e>
                                      <m:e>
                                        <m:r>
                                          <a:rPr lang="en-US" sz="4000" b="0" i="1" smtClean="0">
                                            <a:latin typeface="Cambria Math" panose="02040503050406030204" pitchFamily="18" charset="0"/>
                                          </a:rPr>
                                          <m:t>0</m:t>
                                        </m:r>
                                      </m:e>
                                      <m:e>
                                        <m:r>
                                          <a:rPr lang="en-US" sz="4000" b="0" i="1" smtClean="0">
                                            <a:latin typeface="Cambria Math" panose="02040503050406030204" pitchFamily="18" charset="0"/>
                                          </a:rPr>
                                          <m:t>0</m:t>
                                        </m:r>
                                      </m:e>
                                    </m:eqArr>
                                  </m:e>
                                </m:mr>
                              </m:m>
                            </m:e>
                            <m:e>
                              <m:m>
                                <m:mPr>
                                  <m:mcs>
                                    <m:mc>
                                      <m:mcPr>
                                        <m:count m:val="2"/>
                                        <m:mcJc m:val="center"/>
                                      </m:mcPr>
                                    </m:mc>
                                  </m:mcs>
                                  <m:ctrlPr>
                                    <a:rPr lang="en-US" sz="4000" i="1" smtClean="0">
                                      <a:latin typeface="Cambria Math" panose="02040503050406030204" pitchFamily="18" charset="0"/>
                                    </a:rPr>
                                  </m:ctrlPr>
                                </m:mPr>
                                <m:mr>
                                  <m:e>
                                    <m:eqArr>
                                      <m:eqArrPr>
                                        <m:ctrlPr>
                                          <a:rPr lang="en-US" sz="4000" i="1" smtClean="0">
                                            <a:latin typeface="Cambria Math" panose="02040503050406030204" pitchFamily="18" charset="0"/>
                                          </a:rPr>
                                        </m:ctrlPr>
                                      </m:eqArrPr>
                                      <m:e>
                                        <m:r>
                                          <a:rPr lang="en-US" sz="4000" b="0" i="1" smtClean="0">
                                            <a:latin typeface="Cambria Math" panose="02040503050406030204" pitchFamily="18" charset="0"/>
                                          </a:rPr>
                                          <m:t>0</m:t>
                                        </m:r>
                                      </m:e>
                                      <m:e>
                                        <m:r>
                                          <a:rPr lang="en-US" sz="4000" b="0" i="1" smtClean="0">
                                            <a:latin typeface="Cambria Math" panose="02040503050406030204" pitchFamily="18" charset="0"/>
                                          </a:rPr>
                                          <m:t>0</m:t>
                                        </m:r>
                                      </m:e>
                                      <m:e>
                                        <m:r>
                                          <a:rPr lang="en-US" sz="4000" b="0" i="1" smtClean="0">
                                            <a:latin typeface="Cambria Math" panose="02040503050406030204" pitchFamily="18" charset="0"/>
                                          </a:rPr>
                                          <m:t>1</m:t>
                                        </m:r>
                                      </m:e>
                                      <m:e>
                                        <m:r>
                                          <a:rPr lang="en-US" sz="4000" b="0" i="1" smtClean="0">
                                            <a:latin typeface="Cambria Math" panose="02040503050406030204" pitchFamily="18" charset="0"/>
                                          </a:rPr>
                                          <m:t>0</m:t>
                                        </m:r>
                                      </m:e>
                                    </m:eqArr>
                                  </m:e>
                                  <m:e>
                                    <m:eqArr>
                                      <m:eqArrPr>
                                        <m:ctrlPr>
                                          <a:rPr lang="en-US" sz="4000" i="1" smtClean="0">
                                            <a:latin typeface="Cambria Math" panose="02040503050406030204" pitchFamily="18" charset="0"/>
                                          </a:rPr>
                                        </m:ctrlPr>
                                      </m:eqArrPr>
                                      <m:e>
                                        <m:r>
                                          <a:rPr lang="en-US" sz="4000" b="0" i="1" smtClean="0">
                                            <a:latin typeface="Cambria Math" panose="02040503050406030204" pitchFamily="18" charset="0"/>
                                          </a:rPr>
                                          <m:t>0</m:t>
                                        </m:r>
                                      </m:e>
                                      <m:e>
                                        <m:r>
                                          <a:rPr lang="en-US" sz="4000" b="0" i="1" smtClean="0">
                                            <a:latin typeface="Cambria Math" panose="02040503050406030204" pitchFamily="18" charset="0"/>
                                          </a:rPr>
                                          <m:t>0</m:t>
                                        </m:r>
                                      </m:e>
                                      <m:e>
                                        <m:r>
                                          <a:rPr lang="en-US" sz="4000" b="0" i="1" smtClean="0">
                                            <a:latin typeface="Cambria Math" panose="02040503050406030204" pitchFamily="18" charset="0"/>
                                          </a:rPr>
                                          <m:t>0</m:t>
                                        </m:r>
                                      </m:e>
                                      <m:e>
                                        <m:r>
                                          <a:rPr lang="en-US" sz="4000" b="0" i="1" smtClean="0">
                                            <a:latin typeface="Cambria Math" panose="02040503050406030204" pitchFamily="18" charset="0"/>
                                          </a:rPr>
                                          <m:t>1</m:t>
                                        </m:r>
                                      </m:e>
                                    </m:eqArr>
                                  </m:e>
                                </m:mr>
                              </m:m>
                            </m:e>
                          </m:mr>
                        </m:m>
                      </m:e>
                    </m:d>
                    <m:d>
                      <m:dPr>
                        <m:begChr m:val="["/>
                        <m:endChr m:val="]"/>
                        <m:ctrlPr>
                          <a:rPr lang="en-US" sz="4000" i="1">
                            <a:latin typeface="Cambria Math" panose="02040503050406030204" pitchFamily="18" charset="0"/>
                            <a:ea typeface="Cambria Math" panose="02040503050406030204" pitchFamily="18" charset="0"/>
                          </a:rPr>
                        </m:ctrlPr>
                      </m:dPr>
                      <m:e>
                        <m:eqArr>
                          <m:eqArrPr>
                            <m:ctrlPr>
                              <a:rPr lang="en-US" sz="4000" i="1">
                                <a:solidFill>
                                  <a:srgbClr val="0070C0"/>
                                </a:solidFill>
                                <a:latin typeface="Cambria Math" panose="02040503050406030204" pitchFamily="18" charset="0"/>
                                <a:ea typeface="Cambria Math" panose="02040503050406030204" pitchFamily="18" charset="0"/>
                              </a:rPr>
                            </m:ctrlPr>
                          </m:eqArrPr>
                          <m:e>
                            <m:sSup>
                              <m:sSupPr>
                                <m:ctrlPr>
                                  <a:rPr lang="en-US" sz="4000" i="1">
                                    <a:solidFill>
                                      <a:srgbClr val="0070C0"/>
                                    </a:solidFill>
                                    <a:latin typeface="Cambria Math" panose="02040503050406030204" pitchFamily="18" charset="0"/>
                                  </a:rPr>
                                </m:ctrlPr>
                              </m:sSupPr>
                              <m:e>
                                <m:r>
                                  <a:rPr lang="en-US" sz="4000" b="0" i="1" smtClean="0">
                                    <a:solidFill>
                                      <a:srgbClr val="0070C0"/>
                                    </a:solidFill>
                                    <a:latin typeface="Cambria Math" panose="02040503050406030204" pitchFamily="18" charset="0"/>
                                  </a:rPr>
                                  <m:t>𝑃</m:t>
                                </m:r>
                              </m:e>
                              <m:sup>
                                <m:r>
                                  <a:rPr lang="en-US" sz="4000" i="1">
                                    <a:solidFill>
                                      <a:srgbClr val="0070C0"/>
                                    </a:solidFill>
                                    <a:latin typeface="Cambria Math" panose="02040503050406030204" pitchFamily="18" charset="0"/>
                                  </a:rPr>
                                  <m:t>𝑡</m:t>
                                </m:r>
                              </m:sup>
                            </m:sSup>
                          </m:e>
                          <m:e>
                            <m:sSup>
                              <m:sSupPr>
                                <m:ctrlPr>
                                  <a:rPr lang="en-US" sz="4000" i="1">
                                    <a:solidFill>
                                      <a:srgbClr val="0070C0"/>
                                    </a:solidFill>
                                    <a:latin typeface="Cambria Math" panose="02040503050406030204" pitchFamily="18" charset="0"/>
                                  </a:rPr>
                                </m:ctrlPr>
                              </m:sSupPr>
                              <m:e>
                                <m:r>
                                  <a:rPr lang="en-US" sz="4000" b="0" i="1" smtClean="0">
                                    <a:solidFill>
                                      <a:srgbClr val="0070C0"/>
                                    </a:solidFill>
                                    <a:latin typeface="Cambria Math" panose="02040503050406030204" pitchFamily="18" charset="0"/>
                                  </a:rPr>
                                  <m:t>𝑃</m:t>
                                </m:r>
                              </m:e>
                              <m:sup>
                                <m:r>
                                  <a:rPr lang="en-US" sz="4000" i="1">
                                    <a:solidFill>
                                      <a:srgbClr val="0070C0"/>
                                    </a:solidFill>
                                    <a:latin typeface="Cambria Math" panose="02040503050406030204" pitchFamily="18" charset="0"/>
                                  </a:rPr>
                                  <m:t>𝑥</m:t>
                                </m:r>
                              </m:sup>
                            </m:sSup>
                          </m:e>
                          <m:e>
                            <m:sSup>
                              <m:sSupPr>
                                <m:ctrlPr>
                                  <a:rPr lang="en-US" sz="4000" i="1">
                                    <a:solidFill>
                                      <a:srgbClr val="0070C0"/>
                                    </a:solidFill>
                                    <a:latin typeface="Cambria Math" panose="02040503050406030204" pitchFamily="18" charset="0"/>
                                  </a:rPr>
                                </m:ctrlPr>
                              </m:sSupPr>
                              <m:e>
                                <m:r>
                                  <a:rPr lang="en-US" sz="4000" i="1">
                                    <a:solidFill>
                                      <a:srgbClr val="0070C0"/>
                                    </a:solidFill>
                                    <a:latin typeface="Cambria Math" panose="02040503050406030204" pitchFamily="18" charset="0"/>
                                  </a:rPr>
                                  <m:t>𝑃</m:t>
                                </m:r>
                              </m:e>
                              <m:sup>
                                <m:r>
                                  <a:rPr lang="en-US" sz="4000" b="0" i="1" smtClean="0">
                                    <a:solidFill>
                                      <a:srgbClr val="0070C0"/>
                                    </a:solidFill>
                                    <a:latin typeface="Cambria Math" panose="02040503050406030204" pitchFamily="18" charset="0"/>
                                  </a:rPr>
                                  <m:t>𝑦</m:t>
                                </m:r>
                              </m:sup>
                            </m:sSup>
                          </m:e>
                          <m:e>
                            <m:sSup>
                              <m:sSupPr>
                                <m:ctrlPr>
                                  <a:rPr lang="en-US" sz="4000" i="1">
                                    <a:solidFill>
                                      <a:srgbClr val="0070C0"/>
                                    </a:solidFill>
                                    <a:latin typeface="Cambria Math" panose="02040503050406030204" pitchFamily="18" charset="0"/>
                                  </a:rPr>
                                </m:ctrlPr>
                              </m:sSupPr>
                              <m:e>
                                <m:r>
                                  <a:rPr lang="en-US" sz="4000" i="1">
                                    <a:solidFill>
                                      <a:srgbClr val="0070C0"/>
                                    </a:solidFill>
                                    <a:latin typeface="Cambria Math" panose="02040503050406030204" pitchFamily="18" charset="0"/>
                                  </a:rPr>
                                  <m:t>𝑃</m:t>
                                </m:r>
                              </m:e>
                              <m:sup>
                                <m:r>
                                  <a:rPr lang="en-US" sz="4000" b="0" i="1" smtClean="0">
                                    <a:solidFill>
                                      <a:srgbClr val="0070C0"/>
                                    </a:solidFill>
                                    <a:latin typeface="Cambria Math" panose="02040503050406030204" pitchFamily="18" charset="0"/>
                                  </a:rPr>
                                  <m:t>𝑧</m:t>
                                </m:r>
                              </m:sup>
                            </m:sSup>
                          </m:e>
                        </m:eqArr>
                      </m:e>
                    </m:d>
                  </m:oMath>
                </a14:m>
                <a:r>
                  <a:rPr lang="en-CA" sz="4000" dirty="0"/>
                  <a:t> </a:t>
                </a:r>
                <a:endParaRPr lang="en-CA" sz="4800" dirty="0"/>
              </a:p>
            </p:txBody>
          </p:sp>
        </mc:Choice>
        <mc:Fallback xmlns="">
          <p:sp>
            <p:nvSpPr>
              <p:cNvPr id="9" name="Rectangle 8">
                <a:extLst>
                  <a:ext uri="{FF2B5EF4-FFF2-40B4-BE49-F238E27FC236}">
                    <a16:creationId xmlns:a16="http://schemas.microsoft.com/office/drawing/2014/main" id="{6FC5E97F-A5E3-4B4C-98A6-0D004033205F}"/>
                  </a:ext>
                </a:extLst>
              </p:cNvPr>
              <p:cNvSpPr>
                <a:spLocks noRot="1" noChangeAspect="1" noMove="1" noResize="1" noEditPoints="1" noAdjustHandles="1" noChangeArrowheads="1" noChangeShapeType="1" noTextEdit="1"/>
              </p:cNvSpPr>
              <p:nvPr/>
            </p:nvSpPr>
            <p:spPr>
              <a:xfrm>
                <a:off x="263416" y="745315"/>
                <a:ext cx="7554991" cy="2479846"/>
              </a:xfrm>
              <a:prstGeom prst="rect">
                <a:avLst/>
              </a:prstGeom>
              <a:blipFill>
                <a:blip r:embed="rId6"/>
                <a:stretch>
                  <a:fillRect/>
                </a:stretch>
              </a:blipFill>
            </p:spPr>
            <p:txBody>
              <a:bodyPr/>
              <a:lstStyle/>
              <a:p>
                <a:r>
                  <a:rPr lang="en-CA">
                    <a:noFill/>
                  </a:rPr>
                  <a:t> </a:t>
                </a:r>
              </a:p>
            </p:txBody>
          </p:sp>
        </mc:Fallback>
      </mc:AlternateContent>
    </p:spTree>
    <p:custDataLst>
      <p:tags r:id="rId1"/>
    </p:custDataLst>
    <p:extLst>
      <p:ext uri="{BB962C8B-B14F-4D97-AF65-F5344CB8AC3E}">
        <p14:creationId xmlns:p14="http://schemas.microsoft.com/office/powerpoint/2010/main" val="1735116263"/>
      </p:ext>
    </p:extLst>
  </p:cSld>
  <p:clrMapOvr>
    <a:masterClrMapping/>
  </p:clrMapOvr>
  <mc:AlternateContent xmlns:mc="http://schemas.openxmlformats.org/markup-compatibility/2006" xmlns:p14="http://schemas.microsoft.com/office/powerpoint/2010/main">
    <mc:Choice Requires="p14">
      <p:transition p14:dur="0" advTm="20160"/>
    </mc:Choice>
    <mc:Fallback xmlns="">
      <p:transition advTm="2016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1000"/>
                                        <p:tgtEl>
                                          <p:spTgt spid="6"/>
                                        </p:tgtEl>
                                      </p:cBhvr>
                                    </p:animEffect>
                                    <p:anim calcmode="lin" valueType="num">
                                      <p:cBhvr>
                                        <p:cTn id="20" dur="1000" fill="hold"/>
                                        <p:tgtEl>
                                          <p:spTgt spid="6"/>
                                        </p:tgtEl>
                                        <p:attrNameLst>
                                          <p:attrName>ppt_x</p:attrName>
                                        </p:attrNameLst>
                                      </p:cBhvr>
                                      <p:tavLst>
                                        <p:tav tm="0">
                                          <p:val>
                                            <p:strVal val="#ppt_x"/>
                                          </p:val>
                                        </p:tav>
                                        <p:tav tm="100000">
                                          <p:val>
                                            <p:strVal val="#ppt_x"/>
                                          </p:val>
                                        </p:tav>
                                      </p:tavLst>
                                    </p:anim>
                                    <p:anim calcmode="lin" valueType="num">
                                      <p:cBhvr>
                                        <p:cTn id="21"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8" grpId="0"/>
      <p:bldP spid="9"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51E49FD2-F7CB-442C-B1FA-B6FFDE4B92C9}"/>
              </a:ext>
            </a:extLst>
          </p:cNvPr>
          <p:cNvSpPr txBox="1"/>
          <p:nvPr/>
        </p:nvSpPr>
        <p:spPr>
          <a:xfrm>
            <a:off x="232804" y="247650"/>
            <a:ext cx="3503908" cy="707886"/>
          </a:xfrm>
          <a:prstGeom prst="rect">
            <a:avLst/>
          </a:prstGeom>
          <a:noFill/>
        </p:spPr>
        <p:txBody>
          <a:bodyPr wrap="none" rtlCol="0">
            <a:spAutoFit/>
          </a:bodyPr>
          <a:lstStyle/>
          <a:p>
            <a:pPr algn="ctr"/>
            <a:r>
              <a:rPr lang="en-US" sz="4000" u="sng" dirty="0"/>
              <a:t>Before collision:</a:t>
            </a:r>
            <a:endParaRPr lang="en-CA" sz="4000" dirty="0"/>
          </a:p>
        </p:txBody>
      </p:sp>
      <p:grpSp>
        <p:nvGrpSpPr>
          <p:cNvPr id="7" name="Group 6">
            <a:extLst>
              <a:ext uri="{FF2B5EF4-FFF2-40B4-BE49-F238E27FC236}">
                <a16:creationId xmlns:a16="http://schemas.microsoft.com/office/drawing/2014/main" id="{975DD704-07DF-47AC-A20C-87E6F7AFF0D9}"/>
              </a:ext>
            </a:extLst>
          </p:cNvPr>
          <p:cNvGrpSpPr/>
          <p:nvPr/>
        </p:nvGrpSpPr>
        <p:grpSpPr>
          <a:xfrm>
            <a:off x="2895600" y="1524000"/>
            <a:ext cx="2698750" cy="628650"/>
            <a:chOff x="781050" y="2228850"/>
            <a:chExt cx="2698750" cy="628650"/>
          </a:xfrm>
          <a:solidFill>
            <a:srgbClr val="7030A0"/>
          </a:solidFill>
        </p:grpSpPr>
        <p:cxnSp>
          <p:nvCxnSpPr>
            <p:cNvPr id="8" name="Straight Arrow Connector 7">
              <a:extLst>
                <a:ext uri="{FF2B5EF4-FFF2-40B4-BE49-F238E27FC236}">
                  <a16:creationId xmlns:a16="http://schemas.microsoft.com/office/drawing/2014/main" id="{5B7C37E6-50ED-4721-A53E-E235B37B5520}"/>
                </a:ext>
              </a:extLst>
            </p:cNvPr>
            <p:cNvCxnSpPr>
              <a:cxnSpLocks/>
            </p:cNvCxnSpPr>
            <p:nvPr/>
          </p:nvCxnSpPr>
          <p:spPr>
            <a:xfrm>
              <a:off x="1130300" y="2533650"/>
              <a:ext cx="2349500" cy="0"/>
            </a:xfrm>
            <a:prstGeom prst="straightConnector1">
              <a:avLst/>
            </a:prstGeom>
            <a:grpFill/>
            <a:ln w="1270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7420E441-8C48-4D5E-9464-D23329B415D6}"/>
                </a:ext>
              </a:extLst>
            </p:cNvPr>
            <p:cNvSpPr/>
            <p:nvPr/>
          </p:nvSpPr>
          <p:spPr>
            <a:xfrm>
              <a:off x="781050" y="2228850"/>
              <a:ext cx="628650" cy="628650"/>
            </a:xfrm>
            <a:prstGeom prst="ellipse">
              <a:avLst/>
            </a:prstGeom>
            <a:grp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8EC05195-ED51-43E5-8F09-C8973B13D323}"/>
                  </a:ext>
                </a:extLst>
              </p:cNvPr>
              <p:cNvSpPr txBox="1"/>
              <p:nvPr/>
            </p:nvSpPr>
            <p:spPr>
              <a:xfrm>
                <a:off x="3962401" y="2133600"/>
                <a:ext cx="914399" cy="1024191"/>
              </a:xfrm>
              <a:prstGeom prst="rect">
                <a:avLst/>
              </a:prstGeom>
              <a:noFill/>
              <a:effectLst>
                <a:softEdge rad="127000"/>
              </a:effectLst>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5400" i="1" smtClean="0">
                              <a:solidFill>
                                <a:srgbClr val="7030A0"/>
                              </a:solidFill>
                              <a:latin typeface="Cambria Math" panose="02040503050406030204" pitchFamily="18" charset="0"/>
                            </a:rPr>
                          </m:ctrlPr>
                        </m:sSubPr>
                        <m:e>
                          <m:acc>
                            <m:accPr>
                              <m:chr m:val="⃗"/>
                              <m:ctrlPr>
                                <a:rPr lang="en-US" sz="5400" i="1">
                                  <a:solidFill>
                                    <a:srgbClr val="7030A0"/>
                                  </a:solidFill>
                                  <a:latin typeface="Cambria Math" panose="02040503050406030204" pitchFamily="18" charset="0"/>
                                </a:rPr>
                              </m:ctrlPr>
                            </m:accPr>
                            <m:e>
                              <m:r>
                                <a:rPr lang="en-US" sz="5400" i="1">
                                  <a:solidFill>
                                    <a:srgbClr val="7030A0"/>
                                  </a:solidFill>
                                  <a:latin typeface="Cambria Math" panose="02040503050406030204" pitchFamily="18" charset="0"/>
                                </a:rPr>
                                <m:t>𝑃</m:t>
                              </m:r>
                            </m:e>
                          </m:acc>
                        </m:e>
                        <m:sub>
                          <m:r>
                            <a:rPr lang="en-US" sz="5400" b="0" i="1" smtClean="0">
                              <a:solidFill>
                                <a:srgbClr val="7030A0"/>
                              </a:solidFill>
                              <a:latin typeface="Cambria Math" panose="02040503050406030204" pitchFamily="18" charset="0"/>
                            </a:rPr>
                            <m:t>1</m:t>
                          </m:r>
                        </m:sub>
                      </m:sSub>
                    </m:oMath>
                  </m:oMathPara>
                </a14:m>
                <a:endParaRPr lang="en-CA" sz="5400" dirty="0">
                  <a:solidFill>
                    <a:schemeClr val="tx1"/>
                  </a:solidFill>
                </a:endParaRPr>
              </a:p>
            </p:txBody>
          </p:sp>
        </mc:Choice>
        <mc:Fallback xmlns="">
          <p:sp>
            <p:nvSpPr>
              <p:cNvPr id="14" name="TextBox 13">
                <a:extLst>
                  <a:ext uri="{FF2B5EF4-FFF2-40B4-BE49-F238E27FC236}">
                    <a16:creationId xmlns:a16="http://schemas.microsoft.com/office/drawing/2014/main" id="{8EC05195-ED51-43E5-8F09-C8973B13D323}"/>
                  </a:ext>
                </a:extLst>
              </p:cNvPr>
              <p:cNvSpPr txBox="1">
                <a:spLocks noRot="1" noChangeAspect="1" noMove="1" noResize="1" noEditPoints="1" noAdjustHandles="1" noChangeArrowheads="1" noChangeShapeType="1" noTextEdit="1"/>
              </p:cNvSpPr>
              <p:nvPr/>
            </p:nvSpPr>
            <p:spPr>
              <a:xfrm>
                <a:off x="3962401" y="2133600"/>
                <a:ext cx="914399" cy="1024191"/>
              </a:xfrm>
              <a:prstGeom prst="rect">
                <a:avLst/>
              </a:prstGeom>
              <a:blipFill>
                <a:blip r:embed="rId3"/>
                <a:stretch>
                  <a:fillRect/>
                </a:stretch>
              </a:blipFill>
              <a:effectLst>
                <a:softEdge rad="127000"/>
              </a:effectLst>
            </p:spPr>
            <p:txBody>
              <a:bodyPr/>
              <a:lstStyle/>
              <a:p>
                <a:r>
                  <a:rPr lang="en-CA">
                    <a:noFill/>
                  </a:rPr>
                  <a:t> </a:t>
                </a:r>
              </a:p>
            </p:txBody>
          </p:sp>
        </mc:Fallback>
      </mc:AlternateContent>
      <p:grpSp>
        <p:nvGrpSpPr>
          <p:cNvPr id="10" name="Group 9">
            <a:extLst>
              <a:ext uri="{FF2B5EF4-FFF2-40B4-BE49-F238E27FC236}">
                <a16:creationId xmlns:a16="http://schemas.microsoft.com/office/drawing/2014/main" id="{7F10DA58-1534-4589-9B7C-5EC8B47DE4F7}"/>
              </a:ext>
            </a:extLst>
          </p:cNvPr>
          <p:cNvGrpSpPr/>
          <p:nvPr/>
        </p:nvGrpSpPr>
        <p:grpSpPr>
          <a:xfrm>
            <a:off x="6540500" y="1524000"/>
            <a:ext cx="2717800" cy="628650"/>
            <a:chOff x="4425950" y="2228850"/>
            <a:chExt cx="2717800" cy="628650"/>
          </a:xfrm>
        </p:grpSpPr>
        <p:cxnSp>
          <p:nvCxnSpPr>
            <p:cNvPr id="11" name="Straight Arrow Connector 10">
              <a:extLst>
                <a:ext uri="{FF2B5EF4-FFF2-40B4-BE49-F238E27FC236}">
                  <a16:creationId xmlns:a16="http://schemas.microsoft.com/office/drawing/2014/main" id="{08CBC25D-B95D-4EE8-AC0E-3B9377AA6154}"/>
                </a:ext>
              </a:extLst>
            </p:cNvPr>
            <p:cNvCxnSpPr>
              <a:cxnSpLocks/>
            </p:cNvCxnSpPr>
            <p:nvPr/>
          </p:nvCxnSpPr>
          <p:spPr>
            <a:xfrm flipH="1">
              <a:off x="4425950" y="2540000"/>
              <a:ext cx="2339195" cy="0"/>
            </a:xfrm>
            <a:prstGeom prst="straightConnector1">
              <a:avLst/>
            </a:prstGeom>
            <a:ln w="127000">
              <a:solidFill>
                <a:srgbClr val="A568D2"/>
              </a:solidFill>
              <a:tailEnd type="triangle"/>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3A0E03E9-BD4F-433F-9917-2AD27222AD9E}"/>
                </a:ext>
              </a:extLst>
            </p:cNvPr>
            <p:cNvSpPr/>
            <p:nvPr/>
          </p:nvSpPr>
          <p:spPr>
            <a:xfrm>
              <a:off x="6515100" y="2228850"/>
              <a:ext cx="628650" cy="628650"/>
            </a:xfrm>
            <a:prstGeom prst="ellipse">
              <a:avLst/>
            </a:prstGeom>
            <a:solidFill>
              <a:schemeClr val="accent5">
                <a:lumMod val="20000"/>
                <a:lumOff val="8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9ED56F0-5AC2-4BD1-9133-7307F16534C7}"/>
                  </a:ext>
                </a:extLst>
              </p:cNvPr>
              <p:cNvSpPr txBox="1"/>
              <p:nvPr/>
            </p:nvSpPr>
            <p:spPr>
              <a:xfrm>
                <a:off x="7486651" y="2133600"/>
                <a:ext cx="1085849" cy="1024191"/>
              </a:xfrm>
              <a:prstGeom prst="rect">
                <a:avLst/>
              </a:prstGeom>
              <a:noFill/>
              <a:effectLst>
                <a:softEdge rad="127000"/>
              </a:effectLst>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5400" i="1">
                              <a:solidFill>
                                <a:srgbClr val="A568D2"/>
                              </a:solidFill>
                              <a:latin typeface="Cambria Math" panose="02040503050406030204" pitchFamily="18" charset="0"/>
                            </a:rPr>
                          </m:ctrlPr>
                        </m:sSubPr>
                        <m:e>
                          <m:acc>
                            <m:accPr>
                              <m:chr m:val="⃗"/>
                              <m:ctrlPr>
                                <a:rPr lang="en-US" sz="5400" i="1">
                                  <a:solidFill>
                                    <a:srgbClr val="A568D2"/>
                                  </a:solidFill>
                                  <a:latin typeface="Cambria Math" panose="02040503050406030204" pitchFamily="18" charset="0"/>
                                </a:rPr>
                              </m:ctrlPr>
                            </m:accPr>
                            <m:e>
                              <m:r>
                                <a:rPr lang="en-US" sz="5400" i="1">
                                  <a:solidFill>
                                    <a:srgbClr val="A568D2"/>
                                  </a:solidFill>
                                  <a:latin typeface="Cambria Math" panose="02040503050406030204" pitchFamily="18" charset="0"/>
                                </a:rPr>
                                <m:t>𝑃</m:t>
                              </m:r>
                            </m:e>
                          </m:acc>
                        </m:e>
                        <m:sub>
                          <m:r>
                            <a:rPr lang="en-US" sz="5400" i="1">
                              <a:solidFill>
                                <a:srgbClr val="A568D2"/>
                              </a:solidFill>
                              <a:latin typeface="Cambria Math" panose="02040503050406030204" pitchFamily="18" charset="0"/>
                            </a:rPr>
                            <m:t>2</m:t>
                          </m:r>
                        </m:sub>
                      </m:sSub>
                    </m:oMath>
                  </m:oMathPara>
                </a14:m>
                <a:endParaRPr lang="en-CA" sz="5400" dirty="0">
                  <a:solidFill>
                    <a:schemeClr val="tx1"/>
                  </a:solidFill>
                </a:endParaRPr>
              </a:p>
            </p:txBody>
          </p:sp>
        </mc:Choice>
        <mc:Fallback xmlns="">
          <p:sp>
            <p:nvSpPr>
              <p:cNvPr id="15" name="TextBox 14">
                <a:extLst>
                  <a:ext uri="{FF2B5EF4-FFF2-40B4-BE49-F238E27FC236}">
                    <a16:creationId xmlns:a16="http://schemas.microsoft.com/office/drawing/2014/main" id="{39ED56F0-5AC2-4BD1-9133-7307F16534C7}"/>
                  </a:ext>
                </a:extLst>
              </p:cNvPr>
              <p:cNvSpPr txBox="1">
                <a:spLocks noRot="1" noChangeAspect="1" noMove="1" noResize="1" noEditPoints="1" noAdjustHandles="1" noChangeArrowheads="1" noChangeShapeType="1" noTextEdit="1"/>
              </p:cNvSpPr>
              <p:nvPr/>
            </p:nvSpPr>
            <p:spPr>
              <a:xfrm>
                <a:off x="7486651" y="2133600"/>
                <a:ext cx="1085849" cy="1024191"/>
              </a:xfrm>
              <a:prstGeom prst="rect">
                <a:avLst/>
              </a:prstGeom>
              <a:blipFill>
                <a:blip r:embed="rId4"/>
                <a:stretch>
                  <a:fillRect/>
                </a:stretch>
              </a:blipFill>
              <a:effectLst>
                <a:softEdge rad="127000"/>
              </a:effectLst>
            </p:spPr>
            <p:txBody>
              <a:bodyPr/>
              <a:lstStyle/>
              <a:p>
                <a:r>
                  <a:rPr lang="en-CA">
                    <a:noFill/>
                  </a:rPr>
                  <a:t> </a:t>
                </a:r>
              </a:p>
            </p:txBody>
          </p:sp>
        </mc:Fallback>
      </mc:AlternateContent>
      <p:sp>
        <p:nvSpPr>
          <p:cNvPr id="19" name="TextBox 18">
            <a:extLst>
              <a:ext uri="{FF2B5EF4-FFF2-40B4-BE49-F238E27FC236}">
                <a16:creationId xmlns:a16="http://schemas.microsoft.com/office/drawing/2014/main" id="{8709E00E-961E-4B70-9BE4-F933A2CC5249}"/>
              </a:ext>
            </a:extLst>
          </p:cNvPr>
          <p:cNvSpPr txBox="1"/>
          <p:nvPr/>
        </p:nvSpPr>
        <p:spPr>
          <a:xfrm>
            <a:off x="221431" y="3619500"/>
            <a:ext cx="3183757" cy="707886"/>
          </a:xfrm>
          <a:prstGeom prst="rect">
            <a:avLst/>
          </a:prstGeom>
          <a:noFill/>
        </p:spPr>
        <p:txBody>
          <a:bodyPr wrap="none" rtlCol="0">
            <a:spAutoFit/>
          </a:bodyPr>
          <a:lstStyle/>
          <a:p>
            <a:pPr algn="ctr"/>
            <a:r>
              <a:rPr lang="en-US" sz="4000" u="sng" dirty="0"/>
              <a:t>After collision:</a:t>
            </a:r>
            <a:endParaRPr lang="en-CA" sz="4000" dirty="0"/>
          </a:p>
        </p:txBody>
      </p:sp>
      <p:grpSp>
        <p:nvGrpSpPr>
          <p:cNvPr id="32" name="Group 31">
            <a:extLst>
              <a:ext uri="{FF2B5EF4-FFF2-40B4-BE49-F238E27FC236}">
                <a16:creationId xmlns:a16="http://schemas.microsoft.com/office/drawing/2014/main" id="{D1E81A13-2659-4338-9794-2BD7A52A3156}"/>
              </a:ext>
            </a:extLst>
          </p:cNvPr>
          <p:cNvGrpSpPr/>
          <p:nvPr/>
        </p:nvGrpSpPr>
        <p:grpSpPr>
          <a:xfrm>
            <a:off x="5486400" y="4705350"/>
            <a:ext cx="2552700" cy="1200150"/>
            <a:chOff x="5486400" y="4705350"/>
            <a:chExt cx="2552700" cy="1200150"/>
          </a:xfrm>
        </p:grpSpPr>
        <p:sp>
          <p:nvSpPr>
            <p:cNvPr id="21" name="Oval 20">
              <a:extLst>
                <a:ext uri="{FF2B5EF4-FFF2-40B4-BE49-F238E27FC236}">
                  <a16:creationId xmlns:a16="http://schemas.microsoft.com/office/drawing/2014/main" id="{0167209D-0FDD-4E0E-AEB4-41B77F66B355}"/>
                </a:ext>
              </a:extLst>
            </p:cNvPr>
            <p:cNvSpPr/>
            <p:nvPr/>
          </p:nvSpPr>
          <p:spPr>
            <a:xfrm rot="16200000">
              <a:off x="5486400" y="4705350"/>
              <a:ext cx="1200150" cy="1200150"/>
            </a:xfrm>
            <a:prstGeom prst="ellipse">
              <a:avLst/>
            </a:prstGeom>
            <a:gradFill>
              <a:gsLst>
                <a:gs pos="0">
                  <a:srgbClr val="7030A0"/>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A1CA046F-CB77-4A88-AB89-C8DA599BAA05}"/>
                    </a:ext>
                  </a:extLst>
                </p:cNvPr>
                <p:cNvSpPr txBox="1"/>
                <p:nvPr/>
              </p:nvSpPr>
              <p:spPr>
                <a:xfrm>
                  <a:off x="6953251" y="4762500"/>
                  <a:ext cx="1085849" cy="1024191"/>
                </a:xfrm>
                <a:prstGeom prst="rect">
                  <a:avLst/>
                </a:prstGeom>
                <a:noFill/>
                <a:effectLst>
                  <a:softEdge rad="127000"/>
                </a:effectLst>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5400" i="1" smtClean="0">
                                <a:solidFill>
                                  <a:srgbClr val="00B050"/>
                                </a:solidFill>
                                <a:latin typeface="Cambria Math" panose="02040503050406030204" pitchFamily="18" charset="0"/>
                              </a:rPr>
                            </m:ctrlPr>
                          </m:sSubPr>
                          <m:e>
                            <m:acc>
                              <m:accPr>
                                <m:chr m:val="⃗"/>
                                <m:ctrlPr>
                                  <a:rPr lang="en-US" sz="5400" i="1">
                                    <a:solidFill>
                                      <a:srgbClr val="00B050"/>
                                    </a:solidFill>
                                    <a:latin typeface="Cambria Math" panose="02040503050406030204" pitchFamily="18" charset="0"/>
                                  </a:rPr>
                                </m:ctrlPr>
                              </m:accPr>
                              <m:e>
                                <m:r>
                                  <a:rPr lang="en-US" sz="5400" i="1">
                                    <a:solidFill>
                                      <a:srgbClr val="00B050"/>
                                    </a:solidFill>
                                    <a:latin typeface="Cambria Math" panose="02040503050406030204" pitchFamily="18" charset="0"/>
                                  </a:rPr>
                                  <m:t>𝑃</m:t>
                                </m:r>
                              </m:e>
                            </m:acc>
                          </m:e>
                          <m:sub>
                            <m:r>
                              <a:rPr lang="en-US" sz="5400" b="0" i="1" smtClean="0">
                                <a:solidFill>
                                  <a:srgbClr val="00B050"/>
                                </a:solidFill>
                                <a:latin typeface="Cambria Math" panose="02040503050406030204" pitchFamily="18" charset="0"/>
                              </a:rPr>
                              <m:t>3</m:t>
                            </m:r>
                          </m:sub>
                        </m:sSub>
                      </m:oMath>
                    </m:oMathPara>
                  </a14:m>
                  <a:endParaRPr lang="en-CA" sz="5400" dirty="0">
                    <a:solidFill>
                      <a:srgbClr val="00B050"/>
                    </a:solidFill>
                  </a:endParaRPr>
                </a:p>
              </p:txBody>
            </p:sp>
          </mc:Choice>
          <mc:Fallback xmlns="">
            <p:sp>
              <p:nvSpPr>
                <p:cNvPr id="23" name="TextBox 22">
                  <a:extLst>
                    <a:ext uri="{FF2B5EF4-FFF2-40B4-BE49-F238E27FC236}">
                      <a16:creationId xmlns:a16="http://schemas.microsoft.com/office/drawing/2014/main" id="{A1CA046F-CB77-4A88-AB89-C8DA599BAA05}"/>
                    </a:ext>
                  </a:extLst>
                </p:cNvPr>
                <p:cNvSpPr txBox="1">
                  <a:spLocks noRot="1" noChangeAspect="1" noMove="1" noResize="1" noEditPoints="1" noAdjustHandles="1" noChangeArrowheads="1" noChangeShapeType="1" noTextEdit="1"/>
                </p:cNvSpPr>
                <p:nvPr/>
              </p:nvSpPr>
              <p:spPr>
                <a:xfrm>
                  <a:off x="6953251" y="4762500"/>
                  <a:ext cx="1085849" cy="1024191"/>
                </a:xfrm>
                <a:prstGeom prst="rect">
                  <a:avLst/>
                </a:prstGeom>
                <a:blipFill>
                  <a:blip r:embed="rId5"/>
                  <a:stretch>
                    <a:fillRect/>
                  </a:stretch>
                </a:blipFill>
                <a:effectLst>
                  <a:softEdge rad="127000"/>
                </a:effectLst>
              </p:spPr>
              <p:txBody>
                <a:bodyPr/>
                <a:lstStyle/>
                <a:p>
                  <a:r>
                    <a:rPr lang="en-CA">
                      <a:noFill/>
                    </a:rPr>
                    <a:t> </a:t>
                  </a:r>
                </a:p>
              </p:txBody>
            </p:sp>
          </mc:Fallback>
        </mc:AlternateContent>
      </p:grpSp>
      <p:cxnSp>
        <p:nvCxnSpPr>
          <p:cNvPr id="25" name="Straight Connector 24">
            <a:extLst>
              <a:ext uri="{FF2B5EF4-FFF2-40B4-BE49-F238E27FC236}">
                <a16:creationId xmlns:a16="http://schemas.microsoft.com/office/drawing/2014/main" id="{4562AD7C-793C-4459-825E-FE90E61AD048}"/>
              </a:ext>
            </a:extLst>
          </p:cNvPr>
          <p:cNvCxnSpPr>
            <a:cxnSpLocks/>
          </p:cNvCxnSpPr>
          <p:nvPr/>
        </p:nvCxnSpPr>
        <p:spPr>
          <a:xfrm>
            <a:off x="0" y="3448050"/>
            <a:ext cx="12192000" cy="0"/>
          </a:xfrm>
          <a:prstGeom prst="line">
            <a:avLst/>
          </a:prstGeom>
          <a:ln w="571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31" name="Graphic 30" descr="Collision">
            <a:extLst>
              <a:ext uri="{FF2B5EF4-FFF2-40B4-BE49-F238E27FC236}">
                <a16:creationId xmlns:a16="http://schemas.microsoft.com/office/drawing/2014/main" id="{27F57223-AB8E-453F-B776-172AC25B043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535929" y="1295400"/>
            <a:ext cx="1085850" cy="1085850"/>
          </a:xfrm>
          <a:prstGeom prst="rect">
            <a:avLst/>
          </a:prstGeom>
        </p:spPr>
      </p:pic>
    </p:spTree>
    <p:custDataLst>
      <p:tags r:id="rId1"/>
    </p:custDataLst>
    <p:extLst>
      <p:ext uri="{BB962C8B-B14F-4D97-AF65-F5344CB8AC3E}">
        <p14:creationId xmlns:p14="http://schemas.microsoft.com/office/powerpoint/2010/main" val="4035010178"/>
      </p:ext>
    </p:extLst>
  </p:cSld>
  <p:clrMapOvr>
    <a:masterClrMapping/>
  </p:clrMapOvr>
  <mc:AlternateContent xmlns:mc="http://schemas.openxmlformats.org/markup-compatibility/2006" xmlns:p14="http://schemas.microsoft.com/office/powerpoint/2010/main">
    <mc:Choice Requires="p14">
      <p:transition spd="slow" p14:dur="2000" advTm="12462"/>
    </mc:Choice>
    <mc:Fallback xmlns="">
      <p:transition spd="slow" advTm="1246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8"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500" fill="hold"/>
                                        <p:tgtEl>
                                          <p:spTgt spid="14"/>
                                        </p:tgtEl>
                                        <p:attrNameLst>
                                          <p:attrName>ppt_x</p:attrName>
                                        </p:attrNameLst>
                                      </p:cBhvr>
                                      <p:tavLst>
                                        <p:tav tm="0">
                                          <p:val>
                                            <p:strVal val="0-#ppt_w/2"/>
                                          </p:val>
                                        </p:tav>
                                        <p:tav tm="100000">
                                          <p:val>
                                            <p:strVal val="#ppt_x"/>
                                          </p:val>
                                        </p:tav>
                                      </p:tavLst>
                                    </p:anim>
                                    <p:anim calcmode="lin" valueType="num">
                                      <p:cBhvr additive="base">
                                        <p:cTn id="12" dur="500" fill="hold"/>
                                        <p:tgtEl>
                                          <p:spTgt spid="14"/>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0-#ppt_w/2"/>
                                          </p:val>
                                        </p:tav>
                                        <p:tav tm="100000">
                                          <p:val>
                                            <p:strVal val="#ppt_x"/>
                                          </p:val>
                                        </p:tav>
                                      </p:tavLst>
                                    </p:anim>
                                    <p:anim calcmode="lin" valueType="num">
                                      <p:cBhvr additive="base">
                                        <p:cTn id="16"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2"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anim calcmode="lin" valueType="num">
                                      <p:cBhvr additive="base">
                                        <p:cTn id="21" dur="500" fill="hold"/>
                                        <p:tgtEl>
                                          <p:spTgt spid="15"/>
                                        </p:tgtEl>
                                        <p:attrNameLst>
                                          <p:attrName>ppt_x</p:attrName>
                                        </p:attrNameLst>
                                      </p:cBhvr>
                                      <p:tavLst>
                                        <p:tav tm="0">
                                          <p:val>
                                            <p:strVal val="1+#ppt_w/2"/>
                                          </p:val>
                                        </p:tav>
                                        <p:tav tm="100000">
                                          <p:val>
                                            <p:strVal val="#ppt_x"/>
                                          </p:val>
                                        </p:tav>
                                      </p:tavLst>
                                    </p:anim>
                                    <p:anim calcmode="lin" valueType="num">
                                      <p:cBhvr additive="base">
                                        <p:cTn id="22" dur="500" fill="hold"/>
                                        <p:tgtEl>
                                          <p:spTgt spid="15"/>
                                        </p:tgtEl>
                                        <p:attrNameLst>
                                          <p:attrName>ppt_y</p:attrName>
                                        </p:attrNameLst>
                                      </p:cBhvr>
                                      <p:tavLst>
                                        <p:tav tm="0">
                                          <p:val>
                                            <p:strVal val="#ppt_y"/>
                                          </p:val>
                                        </p:tav>
                                        <p:tav tm="100000">
                                          <p:val>
                                            <p:strVal val="#ppt_y"/>
                                          </p:val>
                                        </p:tav>
                                      </p:tavLst>
                                    </p:anim>
                                  </p:childTnLst>
                                </p:cTn>
                              </p:par>
                              <p:par>
                                <p:cTn id="23" presetID="2" presetClass="entr" presetSubtype="2" fill="hold" nodeType="with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1+#ppt_w/2"/>
                                          </p:val>
                                        </p:tav>
                                        <p:tav tm="100000">
                                          <p:val>
                                            <p:strVal val="#ppt_x"/>
                                          </p:val>
                                        </p:tav>
                                      </p:tavLst>
                                    </p:anim>
                                    <p:anim calcmode="lin" valueType="num">
                                      <p:cBhvr additive="base">
                                        <p:cTn id="26"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53" presetClass="entr" presetSubtype="16" fill="hold" nodeType="clickEffect">
                                  <p:stCondLst>
                                    <p:cond delay="0"/>
                                  </p:stCondLst>
                                  <p:childTnLst>
                                    <p:set>
                                      <p:cBhvr>
                                        <p:cTn id="30" dur="1" fill="hold">
                                          <p:stCondLst>
                                            <p:cond delay="0"/>
                                          </p:stCondLst>
                                        </p:cTn>
                                        <p:tgtEl>
                                          <p:spTgt spid="31"/>
                                        </p:tgtEl>
                                        <p:attrNameLst>
                                          <p:attrName>style.visibility</p:attrName>
                                        </p:attrNameLst>
                                      </p:cBhvr>
                                      <p:to>
                                        <p:strVal val="visible"/>
                                      </p:to>
                                    </p:set>
                                    <p:anim calcmode="lin" valueType="num">
                                      <p:cBhvr>
                                        <p:cTn id="31" dur="500" fill="hold"/>
                                        <p:tgtEl>
                                          <p:spTgt spid="31"/>
                                        </p:tgtEl>
                                        <p:attrNameLst>
                                          <p:attrName>ppt_w</p:attrName>
                                        </p:attrNameLst>
                                      </p:cBhvr>
                                      <p:tavLst>
                                        <p:tav tm="0">
                                          <p:val>
                                            <p:fltVal val="0"/>
                                          </p:val>
                                        </p:tav>
                                        <p:tav tm="100000">
                                          <p:val>
                                            <p:strVal val="#ppt_w"/>
                                          </p:val>
                                        </p:tav>
                                      </p:tavLst>
                                    </p:anim>
                                    <p:anim calcmode="lin" valueType="num">
                                      <p:cBhvr>
                                        <p:cTn id="32" dur="500" fill="hold"/>
                                        <p:tgtEl>
                                          <p:spTgt spid="31"/>
                                        </p:tgtEl>
                                        <p:attrNameLst>
                                          <p:attrName>ppt_h</p:attrName>
                                        </p:attrNameLst>
                                      </p:cBhvr>
                                      <p:tavLst>
                                        <p:tav tm="0">
                                          <p:val>
                                            <p:fltVal val="0"/>
                                          </p:val>
                                        </p:tav>
                                        <p:tav tm="100000">
                                          <p:val>
                                            <p:strVal val="#ppt_h"/>
                                          </p:val>
                                        </p:tav>
                                      </p:tavLst>
                                    </p:anim>
                                    <p:animEffect transition="in" filter="fade">
                                      <p:cBhvr>
                                        <p:cTn id="33" dur="500"/>
                                        <p:tgtEl>
                                          <p:spTgt spid="31"/>
                                        </p:tgtEl>
                                      </p:cBhvr>
                                    </p:animEffec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19"/>
                                        </p:tgtEl>
                                        <p:attrNameLst>
                                          <p:attrName>style.visibility</p:attrName>
                                        </p:attrNameLst>
                                      </p:cBhvr>
                                      <p:to>
                                        <p:strVal val="visible"/>
                                      </p:to>
                                    </p:set>
                                  </p:childTnLst>
                                </p:cTn>
                              </p:par>
                              <p:par>
                                <p:cTn id="38" presetID="1" presetClass="entr" presetSubtype="0" fill="hold" nodeType="withEffect">
                                  <p:stCondLst>
                                    <p:cond delay="0"/>
                                  </p:stCondLst>
                                  <p:childTnLst>
                                    <p:set>
                                      <p:cBhvr>
                                        <p:cTn id="39" dur="1" fill="hold">
                                          <p:stCondLst>
                                            <p:cond delay="0"/>
                                          </p:stCondLst>
                                        </p:cTn>
                                        <p:tgtEl>
                                          <p:spTgt spid="25"/>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P spid="19"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5330C38F-178F-4CDE-AE21-E6E420CD3E70}"/>
              </a:ext>
            </a:extLst>
          </p:cNvPr>
          <p:cNvGrpSpPr/>
          <p:nvPr/>
        </p:nvGrpSpPr>
        <p:grpSpPr>
          <a:xfrm>
            <a:off x="7289075" y="115361"/>
            <a:ext cx="5699338" cy="6475939"/>
            <a:chOff x="244262" y="115361"/>
            <a:chExt cx="5699338" cy="6475939"/>
          </a:xfrm>
        </p:grpSpPr>
        <p:pic>
          <p:nvPicPr>
            <p:cNvPr id="14" name="Picture 13">
              <a:extLst>
                <a:ext uri="{FF2B5EF4-FFF2-40B4-BE49-F238E27FC236}">
                  <a16:creationId xmlns:a16="http://schemas.microsoft.com/office/drawing/2014/main" id="{CA12A9DE-01F7-4525-9688-A7F289B0980C}"/>
                </a:ext>
              </a:extLst>
            </p:cNvPr>
            <p:cNvPicPr>
              <a:picLocks noChangeAspect="1"/>
            </p:cNvPicPr>
            <p:nvPr/>
          </p:nvPicPr>
          <p:blipFill rotWithShape="1">
            <a:blip r:embed="rId3"/>
            <a:srcRect l="-383" t="-842" r="4587" b="-3980"/>
            <a:stretch/>
          </p:blipFill>
          <p:spPr>
            <a:xfrm>
              <a:off x="244262" y="2947461"/>
              <a:ext cx="5699338" cy="3643839"/>
            </a:xfrm>
            <a:prstGeom prst="rect">
              <a:avLst/>
            </a:prstGeom>
          </p:spPr>
        </p:pic>
        <p:pic>
          <p:nvPicPr>
            <p:cNvPr id="23" name="Picture 22">
              <a:extLst>
                <a:ext uri="{FF2B5EF4-FFF2-40B4-BE49-F238E27FC236}">
                  <a16:creationId xmlns:a16="http://schemas.microsoft.com/office/drawing/2014/main" id="{489FE3F2-A780-49DA-87C0-018C2869B18D}"/>
                </a:ext>
              </a:extLst>
            </p:cNvPr>
            <p:cNvPicPr>
              <a:picLocks noChangeAspect="1"/>
            </p:cNvPicPr>
            <p:nvPr/>
          </p:nvPicPr>
          <p:blipFill rotWithShape="1">
            <a:blip r:embed="rId3">
              <a:alphaModFix/>
            </a:blip>
            <a:srcRect l="-383" t="-842" r="4587" b="-3980"/>
            <a:stretch/>
          </p:blipFill>
          <p:spPr>
            <a:xfrm>
              <a:off x="244262" y="115361"/>
              <a:ext cx="5699338" cy="3643839"/>
            </a:xfrm>
            <a:prstGeom prst="rect">
              <a:avLst/>
            </a:prstGeom>
          </p:spPr>
        </p:pic>
      </p:grpSp>
      <p:cxnSp>
        <p:nvCxnSpPr>
          <p:cNvPr id="5" name="Straight Arrow Connector 4">
            <a:extLst>
              <a:ext uri="{FF2B5EF4-FFF2-40B4-BE49-F238E27FC236}">
                <a16:creationId xmlns:a16="http://schemas.microsoft.com/office/drawing/2014/main" id="{53FED5F5-9944-466A-B074-B9C9D67542B1}"/>
              </a:ext>
            </a:extLst>
          </p:cNvPr>
          <p:cNvCxnSpPr>
            <a:cxnSpLocks/>
          </p:cNvCxnSpPr>
          <p:nvPr/>
        </p:nvCxnSpPr>
        <p:spPr>
          <a:xfrm flipV="1">
            <a:off x="8608963" y="3375142"/>
            <a:ext cx="1710722" cy="2925335"/>
          </a:xfrm>
          <a:prstGeom prst="straightConnector1">
            <a:avLst/>
          </a:prstGeom>
          <a:ln w="762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8DF5CA8F-1910-4B56-BB43-6167B73D0306}"/>
              </a:ext>
            </a:extLst>
          </p:cNvPr>
          <p:cNvCxnSpPr>
            <a:cxnSpLocks/>
          </p:cNvCxnSpPr>
          <p:nvPr/>
        </p:nvCxnSpPr>
        <p:spPr>
          <a:xfrm flipH="1" flipV="1">
            <a:off x="10302470" y="3388957"/>
            <a:ext cx="1676508" cy="2856906"/>
          </a:xfrm>
          <a:prstGeom prst="straightConnector1">
            <a:avLst/>
          </a:prstGeom>
          <a:ln w="76200">
            <a:solidFill>
              <a:srgbClr val="A568D2"/>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EA0BC1DB-9532-48DF-9B04-778515BEBD82}"/>
                  </a:ext>
                </a:extLst>
              </p:cNvPr>
              <p:cNvSpPr txBox="1"/>
              <p:nvPr/>
            </p:nvSpPr>
            <p:spPr>
              <a:xfrm>
                <a:off x="1452101" y="2506641"/>
                <a:ext cx="5543549" cy="1127745"/>
              </a:xfrm>
              <a:prstGeom prst="rect">
                <a:avLst/>
              </a:prstGeom>
              <a:noFill/>
              <a:effectLst>
                <a:softEdge rad="127000"/>
              </a:effectLst>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6000" i="1" smtClean="0">
                              <a:solidFill>
                                <a:srgbClr val="7030A0"/>
                              </a:solidFill>
                              <a:latin typeface="Cambria Math" panose="02040503050406030204" pitchFamily="18" charset="0"/>
                            </a:rPr>
                          </m:ctrlPr>
                        </m:sSubPr>
                        <m:e>
                          <m:acc>
                            <m:accPr>
                              <m:chr m:val="⃗"/>
                              <m:ctrlPr>
                                <a:rPr lang="en-US" sz="6000" i="1">
                                  <a:solidFill>
                                    <a:srgbClr val="7030A0"/>
                                  </a:solidFill>
                                  <a:latin typeface="Cambria Math" panose="02040503050406030204" pitchFamily="18" charset="0"/>
                                </a:rPr>
                              </m:ctrlPr>
                            </m:accPr>
                            <m:e>
                              <m:r>
                                <a:rPr lang="en-US" sz="6000" i="1">
                                  <a:solidFill>
                                    <a:srgbClr val="7030A0"/>
                                  </a:solidFill>
                                  <a:latin typeface="Cambria Math" panose="02040503050406030204" pitchFamily="18" charset="0"/>
                                </a:rPr>
                                <m:t>𝑃</m:t>
                              </m:r>
                            </m:e>
                          </m:acc>
                        </m:e>
                        <m:sub>
                          <m:r>
                            <a:rPr lang="en-US" sz="6000" b="0" i="1" smtClean="0">
                              <a:solidFill>
                                <a:srgbClr val="7030A0"/>
                              </a:solidFill>
                              <a:latin typeface="Cambria Math" panose="02040503050406030204" pitchFamily="18" charset="0"/>
                            </a:rPr>
                            <m:t>1</m:t>
                          </m:r>
                        </m:sub>
                      </m:sSub>
                      <m:r>
                        <a:rPr lang="en-US" sz="6000" b="0" i="1" smtClean="0">
                          <a:solidFill>
                            <a:schemeClr val="tx1"/>
                          </a:solidFill>
                          <a:latin typeface="Cambria Math" panose="02040503050406030204" pitchFamily="18" charset="0"/>
                        </a:rPr>
                        <m:t>=  5</m:t>
                      </m:r>
                      <m:acc>
                        <m:accPr>
                          <m:chr m:val="⃗"/>
                          <m:ctrlPr>
                            <a:rPr lang="en-US" sz="6000" b="0" i="1" smtClean="0">
                              <a:solidFill>
                                <a:srgbClr val="002060"/>
                              </a:solidFill>
                              <a:latin typeface="Cambria Math" panose="02040503050406030204" pitchFamily="18" charset="0"/>
                            </a:rPr>
                          </m:ctrlPr>
                        </m:accPr>
                        <m:e>
                          <m:sSub>
                            <m:sSubPr>
                              <m:ctrlPr>
                                <a:rPr lang="en-US" sz="6000" b="0" i="1" smtClean="0">
                                  <a:solidFill>
                                    <a:srgbClr val="002060"/>
                                  </a:solidFill>
                                  <a:latin typeface="Cambria Math" panose="02040503050406030204" pitchFamily="18" charset="0"/>
                                </a:rPr>
                              </m:ctrlPr>
                            </m:sSubPr>
                            <m:e>
                              <m:r>
                                <a:rPr lang="en-US" sz="6000" b="0" i="1" smtClean="0">
                                  <a:solidFill>
                                    <a:srgbClr val="002060"/>
                                  </a:solidFill>
                                  <a:latin typeface="Cambria Math" panose="02040503050406030204" pitchFamily="18" charset="0"/>
                                </a:rPr>
                                <m:t>𝑒</m:t>
                              </m:r>
                            </m:e>
                            <m:sub>
                              <m:r>
                                <a:rPr lang="en-US" sz="6000" b="0" i="1" smtClean="0">
                                  <a:solidFill>
                                    <a:srgbClr val="002060"/>
                                  </a:solidFill>
                                  <a:latin typeface="Cambria Math" panose="02040503050406030204" pitchFamily="18" charset="0"/>
                                </a:rPr>
                                <m:t>𝑡</m:t>
                              </m:r>
                            </m:sub>
                          </m:sSub>
                        </m:e>
                      </m:acc>
                      <m:r>
                        <a:rPr lang="en-US" sz="6000" b="0" i="1" smtClean="0">
                          <a:solidFill>
                            <a:schemeClr val="tx1"/>
                          </a:solidFill>
                          <a:latin typeface="Cambria Math" panose="02040503050406030204" pitchFamily="18" charset="0"/>
                        </a:rPr>
                        <m:t>+3</m:t>
                      </m:r>
                      <m:acc>
                        <m:accPr>
                          <m:chr m:val="⃗"/>
                          <m:ctrlPr>
                            <a:rPr lang="en-US" sz="6000" b="0" i="1" smtClean="0">
                              <a:solidFill>
                                <a:srgbClr val="002060"/>
                              </a:solidFill>
                              <a:latin typeface="Cambria Math" panose="02040503050406030204" pitchFamily="18" charset="0"/>
                            </a:rPr>
                          </m:ctrlPr>
                        </m:accPr>
                        <m:e>
                          <m:sSub>
                            <m:sSubPr>
                              <m:ctrlPr>
                                <a:rPr lang="en-US" sz="6000" b="0" i="1" smtClean="0">
                                  <a:solidFill>
                                    <a:srgbClr val="002060"/>
                                  </a:solidFill>
                                  <a:latin typeface="Cambria Math" panose="02040503050406030204" pitchFamily="18" charset="0"/>
                                </a:rPr>
                              </m:ctrlPr>
                            </m:sSubPr>
                            <m:e>
                              <m:r>
                                <a:rPr lang="en-US" sz="6000" b="0" i="1" smtClean="0">
                                  <a:solidFill>
                                    <a:srgbClr val="002060"/>
                                  </a:solidFill>
                                  <a:latin typeface="Cambria Math" panose="02040503050406030204" pitchFamily="18" charset="0"/>
                                </a:rPr>
                                <m:t>𝑒</m:t>
                              </m:r>
                            </m:e>
                            <m:sub>
                              <m:r>
                                <a:rPr lang="en-US" sz="6000" b="0" i="1" smtClean="0">
                                  <a:solidFill>
                                    <a:srgbClr val="002060"/>
                                  </a:solidFill>
                                  <a:latin typeface="Cambria Math" panose="02040503050406030204" pitchFamily="18" charset="0"/>
                                </a:rPr>
                                <m:t>𝑥</m:t>
                              </m:r>
                            </m:sub>
                          </m:sSub>
                        </m:e>
                      </m:acc>
                    </m:oMath>
                  </m:oMathPara>
                </a14:m>
                <a:endParaRPr lang="en-CA" sz="6000" dirty="0">
                  <a:solidFill>
                    <a:schemeClr val="tx1"/>
                  </a:solidFill>
                </a:endParaRPr>
              </a:p>
            </p:txBody>
          </p:sp>
        </mc:Choice>
        <mc:Fallback xmlns="">
          <p:sp>
            <p:nvSpPr>
              <p:cNvPr id="25" name="TextBox 24">
                <a:extLst>
                  <a:ext uri="{FF2B5EF4-FFF2-40B4-BE49-F238E27FC236}">
                    <a16:creationId xmlns:a16="http://schemas.microsoft.com/office/drawing/2014/main" id="{EA0BC1DB-9532-48DF-9B04-778515BEBD82}"/>
                  </a:ext>
                </a:extLst>
              </p:cNvPr>
              <p:cNvSpPr txBox="1">
                <a:spLocks noRot="1" noChangeAspect="1" noMove="1" noResize="1" noEditPoints="1" noAdjustHandles="1" noChangeArrowheads="1" noChangeShapeType="1" noTextEdit="1"/>
              </p:cNvSpPr>
              <p:nvPr/>
            </p:nvSpPr>
            <p:spPr>
              <a:xfrm>
                <a:off x="1452101" y="2506641"/>
                <a:ext cx="5543549" cy="1127745"/>
              </a:xfrm>
              <a:prstGeom prst="rect">
                <a:avLst/>
              </a:prstGeom>
              <a:blipFill>
                <a:blip r:embed="rId4"/>
                <a:stretch>
                  <a:fillRect/>
                </a:stretch>
              </a:blipFill>
              <a:effectLst>
                <a:softEdge rad="127000"/>
              </a:effectLst>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C56E7780-DD02-4192-9F71-0AE7E964BDA7}"/>
                  </a:ext>
                </a:extLst>
              </p:cNvPr>
              <p:cNvSpPr txBox="1"/>
              <p:nvPr/>
            </p:nvSpPr>
            <p:spPr>
              <a:xfrm>
                <a:off x="1452101" y="3592491"/>
                <a:ext cx="5543549" cy="1127745"/>
              </a:xfrm>
              <a:prstGeom prst="rect">
                <a:avLst/>
              </a:prstGeom>
              <a:noFill/>
              <a:effectLst>
                <a:softEdge rad="127000"/>
              </a:effectLst>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6000" i="1" smtClean="0">
                              <a:solidFill>
                                <a:srgbClr val="A568D2"/>
                              </a:solidFill>
                              <a:latin typeface="Cambria Math" panose="02040503050406030204" pitchFamily="18" charset="0"/>
                            </a:rPr>
                          </m:ctrlPr>
                        </m:sSubPr>
                        <m:e>
                          <m:acc>
                            <m:accPr>
                              <m:chr m:val="⃗"/>
                              <m:ctrlPr>
                                <a:rPr lang="en-US" sz="6000" i="1">
                                  <a:solidFill>
                                    <a:srgbClr val="A568D2"/>
                                  </a:solidFill>
                                  <a:latin typeface="Cambria Math" panose="02040503050406030204" pitchFamily="18" charset="0"/>
                                </a:rPr>
                              </m:ctrlPr>
                            </m:accPr>
                            <m:e>
                              <m:r>
                                <a:rPr lang="en-US" sz="6000" i="1">
                                  <a:solidFill>
                                    <a:srgbClr val="A568D2"/>
                                  </a:solidFill>
                                  <a:latin typeface="Cambria Math" panose="02040503050406030204" pitchFamily="18" charset="0"/>
                                </a:rPr>
                                <m:t>𝑃</m:t>
                              </m:r>
                            </m:e>
                          </m:acc>
                        </m:e>
                        <m:sub>
                          <m:r>
                            <a:rPr lang="en-US" sz="6000" i="1">
                              <a:solidFill>
                                <a:srgbClr val="A568D2"/>
                              </a:solidFill>
                              <a:latin typeface="Cambria Math" panose="02040503050406030204" pitchFamily="18" charset="0"/>
                            </a:rPr>
                            <m:t>2</m:t>
                          </m:r>
                        </m:sub>
                      </m:sSub>
                      <m:r>
                        <a:rPr lang="en-US" sz="6000" b="0" i="1" smtClean="0">
                          <a:solidFill>
                            <a:schemeClr val="tx1"/>
                          </a:solidFill>
                          <a:latin typeface="Cambria Math" panose="02040503050406030204" pitchFamily="18" charset="0"/>
                        </a:rPr>
                        <m:t>=  5</m:t>
                      </m:r>
                      <m:acc>
                        <m:accPr>
                          <m:chr m:val="⃗"/>
                          <m:ctrlPr>
                            <a:rPr lang="en-US" sz="6000" b="0" i="1" smtClean="0">
                              <a:solidFill>
                                <a:srgbClr val="002060"/>
                              </a:solidFill>
                              <a:latin typeface="Cambria Math" panose="02040503050406030204" pitchFamily="18" charset="0"/>
                            </a:rPr>
                          </m:ctrlPr>
                        </m:accPr>
                        <m:e>
                          <m:sSub>
                            <m:sSubPr>
                              <m:ctrlPr>
                                <a:rPr lang="en-US" sz="6000" b="0" i="1" smtClean="0">
                                  <a:solidFill>
                                    <a:srgbClr val="002060"/>
                                  </a:solidFill>
                                  <a:latin typeface="Cambria Math" panose="02040503050406030204" pitchFamily="18" charset="0"/>
                                </a:rPr>
                              </m:ctrlPr>
                            </m:sSubPr>
                            <m:e>
                              <m:r>
                                <a:rPr lang="en-US" sz="6000" b="0" i="1" smtClean="0">
                                  <a:solidFill>
                                    <a:srgbClr val="002060"/>
                                  </a:solidFill>
                                  <a:latin typeface="Cambria Math" panose="02040503050406030204" pitchFamily="18" charset="0"/>
                                </a:rPr>
                                <m:t>𝑒</m:t>
                              </m:r>
                            </m:e>
                            <m:sub>
                              <m:r>
                                <a:rPr lang="en-US" sz="6000" b="0" i="1" smtClean="0">
                                  <a:solidFill>
                                    <a:srgbClr val="002060"/>
                                  </a:solidFill>
                                  <a:latin typeface="Cambria Math" panose="02040503050406030204" pitchFamily="18" charset="0"/>
                                </a:rPr>
                                <m:t>𝑡</m:t>
                              </m:r>
                            </m:sub>
                          </m:sSub>
                        </m:e>
                      </m:acc>
                      <m:r>
                        <a:rPr lang="en-US" sz="6000" b="0" i="1" smtClean="0">
                          <a:solidFill>
                            <a:schemeClr val="tx1"/>
                          </a:solidFill>
                          <a:latin typeface="Cambria Math" panose="02040503050406030204" pitchFamily="18" charset="0"/>
                        </a:rPr>
                        <m:t>−3</m:t>
                      </m:r>
                      <m:acc>
                        <m:accPr>
                          <m:chr m:val="⃗"/>
                          <m:ctrlPr>
                            <a:rPr lang="en-US" sz="6000" b="0" i="1" smtClean="0">
                              <a:solidFill>
                                <a:srgbClr val="002060"/>
                              </a:solidFill>
                              <a:latin typeface="Cambria Math" panose="02040503050406030204" pitchFamily="18" charset="0"/>
                            </a:rPr>
                          </m:ctrlPr>
                        </m:accPr>
                        <m:e>
                          <m:sSub>
                            <m:sSubPr>
                              <m:ctrlPr>
                                <a:rPr lang="en-US" sz="6000" b="0" i="1" smtClean="0">
                                  <a:solidFill>
                                    <a:srgbClr val="002060"/>
                                  </a:solidFill>
                                  <a:latin typeface="Cambria Math" panose="02040503050406030204" pitchFamily="18" charset="0"/>
                                </a:rPr>
                              </m:ctrlPr>
                            </m:sSubPr>
                            <m:e>
                              <m:r>
                                <a:rPr lang="en-US" sz="6000" b="0" i="1" smtClean="0">
                                  <a:solidFill>
                                    <a:srgbClr val="002060"/>
                                  </a:solidFill>
                                  <a:latin typeface="Cambria Math" panose="02040503050406030204" pitchFamily="18" charset="0"/>
                                </a:rPr>
                                <m:t>𝑒</m:t>
                              </m:r>
                            </m:e>
                            <m:sub>
                              <m:r>
                                <a:rPr lang="en-US" sz="6000" b="0" i="1" smtClean="0">
                                  <a:solidFill>
                                    <a:srgbClr val="002060"/>
                                  </a:solidFill>
                                  <a:latin typeface="Cambria Math" panose="02040503050406030204" pitchFamily="18" charset="0"/>
                                </a:rPr>
                                <m:t>𝑥</m:t>
                              </m:r>
                            </m:sub>
                          </m:sSub>
                        </m:e>
                      </m:acc>
                    </m:oMath>
                  </m:oMathPara>
                </a14:m>
                <a:endParaRPr lang="en-CA" sz="6000" dirty="0">
                  <a:solidFill>
                    <a:schemeClr val="tx1"/>
                  </a:solidFill>
                </a:endParaRPr>
              </a:p>
            </p:txBody>
          </p:sp>
        </mc:Choice>
        <mc:Fallback xmlns="">
          <p:sp>
            <p:nvSpPr>
              <p:cNvPr id="26" name="TextBox 25">
                <a:extLst>
                  <a:ext uri="{FF2B5EF4-FFF2-40B4-BE49-F238E27FC236}">
                    <a16:creationId xmlns:a16="http://schemas.microsoft.com/office/drawing/2014/main" id="{C56E7780-DD02-4192-9F71-0AE7E964BDA7}"/>
                  </a:ext>
                </a:extLst>
              </p:cNvPr>
              <p:cNvSpPr txBox="1">
                <a:spLocks noRot="1" noChangeAspect="1" noMove="1" noResize="1" noEditPoints="1" noAdjustHandles="1" noChangeArrowheads="1" noChangeShapeType="1" noTextEdit="1"/>
              </p:cNvSpPr>
              <p:nvPr/>
            </p:nvSpPr>
            <p:spPr>
              <a:xfrm>
                <a:off x="1452101" y="3592491"/>
                <a:ext cx="5543549" cy="1127745"/>
              </a:xfrm>
              <a:prstGeom prst="rect">
                <a:avLst/>
              </a:prstGeom>
              <a:blipFill>
                <a:blip r:embed="rId5"/>
                <a:stretch>
                  <a:fillRect/>
                </a:stretch>
              </a:blipFill>
              <a:effectLst>
                <a:softEdge rad="127000"/>
              </a:effectLst>
            </p:spPr>
            <p:txBody>
              <a:bodyPr/>
              <a:lstStyle/>
              <a:p>
                <a:r>
                  <a:rPr lang="en-CA">
                    <a:noFill/>
                  </a:rPr>
                  <a:t> </a:t>
                </a:r>
              </a:p>
            </p:txBody>
          </p:sp>
        </mc:Fallback>
      </mc:AlternateContent>
      <p:grpSp>
        <p:nvGrpSpPr>
          <p:cNvPr id="34" name="Group 33">
            <a:extLst>
              <a:ext uri="{FF2B5EF4-FFF2-40B4-BE49-F238E27FC236}">
                <a16:creationId xmlns:a16="http://schemas.microsoft.com/office/drawing/2014/main" id="{BC08E836-0BCB-4833-8B02-C55DBA73E97A}"/>
              </a:ext>
            </a:extLst>
          </p:cNvPr>
          <p:cNvGrpSpPr/>
          <p:nvPr/>
        </p:nvGrpSpPr>
        <p:grpSpPr>
          <a:xfrm>
            <a:off x="7411301" y="5125804"/>
            <a:ext cx="920296" cy="1465455"/>
            <a:chOff x="5378428" y="3383177"/>
            <a:chExt cx="2369105" cy="3772497"/>
          </a:xfrm>
        </p:grpSpPr>
        <p:grpSp>
          <p:nvGrpSpPr>
            <p:cNvPr id="35" name="Group 34">
              <a:extLst>
                <a:ext uri="{FF2B5EF4-FFF2-40B4-BE49-F238E27FC236}">
                  <a16:creationId xmlns:a16="http://schemas.microsoft.com/office/drawing/2014/main" id="{282D1700-32F3-4690-BC41-4CF71ED38BA7}"/>
                </a:ext>
              </a:extLst>
            </p:cNvPr>
            <p:cNvGrpSpPr/>
            <p:nvPr/>
          </p:nvGrpSpPr>
          <p:grpSpPr>
            <a:xfrm>
              <a:off x="5473092" y="4705350"/>
              <a:ext cx="1503075" cy="1606548"/>
              <a:chOff x="4664861" y="3129332"/>
              <a:chExt cx="942396" cy="1007271"/>
            </a:xfrm>
          </p:grpSpPr>
          <p:cxnSp>
            <p:nvCxnSpPr>
              <p:cNvPr id="38" name="Straight Arrow Connector 37">
                <a:extLst>
                  <a:ext uri="{FF2B5EF4-FFF2-40B4-BE49-F238E27FC236}">
                    <a16:creationId xmlns:a16="http://schemas.microsoft.com/office/drawing/2014/main" id="{7107AC49-F577-4BB4-BEF0-092CFECF479A}"/>
                  </a:ext>
                </a:extLst>
              </p:cNvPr>
              <p:cNvCxnSpPr>
                <a:cxnSpLocks/>
              </p:cNvCxnSpPr>
              <p:nvPr/>
            </p:nvCxnSpPr>
            <p:spPr>
              <a:xfrm>
                <a:off x="4664861" y="4122409"/>
                <a:ext cx="942396" cy="0"/>
              </a:xfrm>
              <a:prstGeom prst="straightConnector1">
                <a:avLst/>
              </a:prstGeom>
              <a:ln w="76200">
                <a:solidFill>
                  <a:srgbClr val="002060"/>
                </a:solidFill>
                <a:tailEnd type="triangle"/>
              </a:ln>
            </p:spPr>
            <p:style>
              <a:lnRef idx="3">
                <a:schemeClr val="accent1"/>
              </a:lnRef>
              <a:fillRef idx="0">
                <a:schemeClr val="accent1"/>
              </a:fillRef>
              <a:effectRef idx="2">
                <a:schemeClr val="accent1"/>
              </a:effectRef>
              <a:fontRef idx="minor">
                <a:schemeClr val="tx1"/>
              </a:fontRef>
            </p:style>
          </p:cxnSp>
          <p:cxnSp>
            <p:nvCxnSpPr>
              <p:cNvPr id="39" name="Straight Arrow Connector 38">
                <a:extLst>
                  <a:ext uri="{FF2B5EF4-FFF2-40B4-BE49-F238E27FC236}">
                    <a16:creationId xmlns:a16="http://schemas.microsoft.com/office/drawing/2014/main" id="{D8244E36-7CA5-4C1F-9F37-874FEBD0CD5E}"/>
                  </a:ext>
                </a:extLst>
              </p:cNvPr>
              <p:cNvCxnSpPr>
                <a:cxnSpLocks/>
              </p:cNvCxnSpPr>
              <p:nvPr/>
            </p:nvCxnSpPr>
            <p:spPr>
              <a:xfrm flipV="1">
                <a:off x="4668837" y="3129332"/>
                <a:ext cx="0" cy="1007271"/>
              </a:xfrm>
              <a:prstGeom prst="straightConnector1">
                <a:avLst/>
              </a:prstGeom>
              <a:ln w="76200">
                <a:solidFill>
                  <a:srgbClr val="002060"/>
                </a:solidFill>
                <a:tailEnd type="triangle"/>
              </a:ln>
            </p:spPr>
            <p:style>
              <a:lnRef idx="3">
                <a:schemeClr val="accent1"/>
              </a:lnRef>
              <a:fillRef idx="0">
                <a:schemeClr val="accent1"/>
              </a:fillRef>
              <a:effectRef idx="2">
                <a:schemeClr val="accent1"/>
              </a:effectRef>
              <a:fontRef idx="minor">
                <a:schemeClr val="tx1"/>
              </a:fontRef>
            </p:style>
          </p:cxnSp>
        </p:gr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2754E3AA-C987-4935-8EFD-83B320D1538F}"/>
                    </a:ext>
                  </a:extLst>
                </p:cNvPr>
                <p:cNvSpPr txBox="1"/>
                <p:nvPr/>
              </p:nvSpPr>
              <p:spPr>
                <a:xfrm>
                  <a:off x="5378428" y="3383177"/>
                  <a:ext cx="1634668" cy="18222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4000" i="1" smtClean="0">
                                <a:solidFill>
                                  <a:srgbClr val="002060"/>
                                </a:solidFill>
                                <a:latin typeface="Cambria Math" panose="02040503050406030204" pitchFamily="18" charset="0"/>
                              </a:rPr>
                            </m:ctrlPr>
                          </m:accPr>
                          <m:e>
                            <m:sSub>
                              <m:sSubPr>
                                <m:ctrlPr>
                                  <a:rPr lang="en-US" sz="4000" i="1">
                                    <a:solidFill>
                                      <a:srgbClr val="002060"/>
                                    </a:solidFill>
                                    <a:latin typeface="Cambria Math" panose="02040503050406030204" pitchFamily="18" charset="0"/>
                                  </a:rPr>
                                </m:ctrlPr>
                              </m:sSubPr>
                              <m:e>
                                <m:r>
                                  <a:rPr lang="en-US" sz="4000" i="1">
                                    <a:solidFill>
                                      <a:srgbClr val="002060"/>
                                    </a:solidFill>
                                    <a:latin typeface="Cambria Math" panose="02040503050406030204" pitchFamily="18" charset="0"/>
                                  </a:rPr>
                                  <m:t>𝑒</m:t>
                                </m:r>
                              </m:e>
                              <m:sub>
                                <m:r>
                                  <a:rPr lang="en-US" sz="4000" i="1">
                                    <a:solidFill>
                                      <a:srgbClr val="002060"/>
                                    </a:solidFill>
                                    <a:latin typeface="Cambria Math" panose="02040503050406030204" pitchFamily="18" charset="0"/>
                                  </a:rPr>
                                  <m:t>𝑡</m:t>
                                </m:r>
                              </m:sub>
                            </m:sSub>
                          </m:e>
                        </m:acc>
                      </m:oMath>
                    </m:oMathPara>
                  </a14:m>
                  <a:endParaRPr lang="en-US" sz="4000" dirty="0">
                    <a:solidFill>
                      <a:srgbClr val="002060"/>
                    </a:solidFill>
                  </a:endParaRPr>
                </a:p>
              </p:txBody>
            </p:sp>
          </mc:Choice>
          <mc:Fallback xmlns="">
            <p:sp>
              <p:nvSpPr>
                <p:cNvPr id="36" name="TextBox 35">
                  <a:extLst>
                    <a:ext uri="{FF2B5EF4-FFF2-40B4-BE49-F238E27FC236}">
                      <a16:creationId xmlns:a16="http://schemas.microsoft.com/office/drawing/2014/main" id="{2754E3AA-C987-4935-8EFD-83B320D1538F}"/>
                    </a:ext>
                  </a:extLst>
                </p:cNvPr>
                <p:cNvSpPr txBox="1">
                  <a:spLocks noRot="1" noChangeAspect="1" noMove="1" noResize="1" noEditPoints="1" noAdjustHandles="1" noChangeArrowheads="1" noChangeShapeType="1" noTextEdit="1"/>
                </p:cNvSpPr>
                <p:nvPr/>
              </p:nvSpPr>
              <p:spPr>
                <a:xfrm>
                  <a:off x="5378428" y="3383177"/>
                  <a:ext cx="1634668" cy="1822299"/>
                </a:xfrm>
                <a:prstGeom prst="rect">
                  <a:avLst/>
                </a:prstGeom>
                <a:blipFill>
                  <a:blip r:embed="rId6"/>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B578AB20-E382-4204-B233-156E58E48577}"/>
                    </a:ext>
                  </a:extLst>
                </p:cNvPr>
                <p:cNvSpPr txBox="1"/>
                <p:nvPr/>
              </p:nvSpPr>
              <p:spPr>
                <a:xfrm>
                  <a:off x="6699603" y="5333375"/>
                  <a:ext cx="1047930" cy="18222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4000" i="1" smtClean="0">
                                <a:solidFill>
                                  <a:srgbClr val="002060"/>
                                </a:solidFill>
                                <a:latin typeface="Cambria Math" panose="02040503050406030204" pitchFamily="18" charset="0"/>
                              </a:rPr>
                            </m:ctrlPr>
                          </m:accPr>
                          <m:e>
                            <m:sSub>
                              <m:sSubPr>
                                <m:ctrlPr>
                                  <a:rPr lang="en-US" sz="4000" i="1">
                                    <a:solidFill>
                                      <a:srgbClr val="002060"/>
                                    </a:solidFill>
                                    <a:latin typeface="Cambria Math" panose="02040503050406030204" pitchFamily="18" charset="0"/>
                                  </a:rPr>
                                </m:ctrlPr>
                              </m:sSubPr>
                              <m:e>
                                <m:r>
                                  <a:rPr lang="en-US" sz="4000" i="1">
                                    <a:solidFill>
                                      <a:srgbClr val="002060"/>
                                    </a:solidFill>
                                    <a:latin typeface="Cambria Math" panose="02040503050406030204" pitchFamily="18" charset="0"/>
                                  </a:rPr>
                                  <m:t>𝑒</m:t>
                                </m:r>
                              </m:e>
                              <m:sub>
                                <m:r>
                                  <a:rPr lang="en-US" sz="4000" i="1">
                                    <a:solidFill>
                                      <a:srgbClr val="002060"/>
                                    </a:solidFill>
                                    <a:latin typeface="Cambria Math" panose="02040503050406030204" pitchFamily="18" charset="0"/>
                                  </a:rPr>
                                  <m:t>𝑥</m:t>
                                </m:r>
                              </m:sub>
                            </m:sSub>
                          </m:e>
                        </m:acc>
                      </m:oMath>
                    </m:oMathPara>
                  </a14:m>
                  <a:endParaRPr lang="en-US" sz="4000" dirty="0">
                    <a:solidFill>
                      <a:srgbClr val="002060"/>
                    </a:solidFill>
                  </a:endParaRPr>
                </a:p>
              </p:txBody>
            </p:sp>
          </mc:Choice>
          <mc:Fallback xmlns="">
            <p:sp>
              <p:nvSpPr>
                <p:cNvPr id="37" name="TextBox 36">
                  <a:extLst>
                    <a:ext uri="{FF2B5EF4-FFF2-40B4-BE49-F238E27FC236}">
                      <a16:creationId xmlns:a16="http://schemas.microsoft.com/office/drawing/2014/main" id="{B578AB20-E382-4204-B233-156E58E48577}"/>
                    </a:ext>
                  </a:extLst>
                </p:cNvPr>
                <p:cNvSpPr txBox="1">
                  <a:spLocks noRot="1" noChangeAspect="1" noMove="1" noResize="1" noEditPoints="1" noAdjustHandles="1" noChangeArrowheads="1" noChangeShapeType="1" noTextEdit="1"/>
                </p:cNvSpPr>
                <p:nvPr/>
              </p:nvSpPr>
              <p:spPr>
                <a:xfrm>
                  <a:off x="6699603" y="5333375"/>
                  <a:ext cx="1047930" cy="1822299"/>
                </a:xfrm>
                <a:prstGeom prst="rect">
                  <a:avLst/>
                </a:prstGeom>
                <a:blipFill>
                  <a:blip r:embed="rId7"/>
                  <a:stretch>
                    <a:fillRect r="-41791"/>
                  </a:stretch>
                </a:blipFill>
              </p:spPr>
              <p:txBody>
                <a:bodyPr/>
                <a:lstStyle/>
                <a:p>
                  <a:r>
                    <a:rPr lang="en-CA">
                      <a:noFill/>
                    </a:rPr>
                    <a:t> </a:t>
                  </a:r>
                </a:p>
              </p:txBody>
            </p:sp>
          </mc:Fallback>
        </mc:AlternateContent>
      </p:gr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76BF8428-CACA-4918-A862-53409FEB165A}"/>
                  </a:ext>
                </a:extLst>
              </p:cNvPr>
              <p:cNvSpPr txBox="1"/>
              <p:nvPr/>
            </p:nvSpPr>
            <p:spPr>
              <a:xfrm>
                <a:off x="9540364" y="4514850"/>
                <a:ext cx="952499" cy="1024191"/>
              </a:xfrm>
              <a:prstGeom prst="rect">
                <a:avLst/>
              </a:prstGeom>
              <a:noFill/>
              <a:effectLst>
                <a:softEdge rad="127000"/>
              </a:effectLst>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5400" i="1" smtClean="0">
                              <a:solidFill>
                                <a:srgbClr val="7030A0"/>
                              </a:solidFill>
                              <a:latin typeface="Cambria Math" panose="02040503050406030204" pitchFamily="18" charset="0"/>
                            </a:rPr>
                          </m:ctrlPr>
                        </m:sSubPr>
                        <m:e>
                          <m:acc>
                            <m:accPr>
                              <m:chr m:val="⃗"/>
                              <m:ctrlPr>
                                <a:rPr lang="en-US" sz="5400" i="1">
                                  <a:solidFill>
                                    <a:srgbClr val="7030A0"/>
                                  </a:solidFill>
                                  <a:latin typeface="Cambria Math" panose="02040503050406030204" pitchFamily="18" charset="0"/>
                                </a:rPr>
                              </m:ctrlPr>
                            </m:accPr>
                            <m:e>
                              <m:r>
                                <a:rPr lang="en-US" sz="5400" i="1">
                                  <a:solidFill>
                                    <a:srgbClr val="7030A0"/>
                                  </a:solidFill>
                                  <a:latin typeface="Cambria Math" panose="02040503050406030204" pitchFamily="18" charset="0"/>
                                </a:rPr>
                                <m:t>𝑃</m:t>
                              </m:r>
                            </m:e>
                          </m:acc>
                        </m:e>
                        <m:sub>
                          <m:r>
                            <a:rPr lang="en-US" sz="5400" b="0" i="1" smtClean="0">
                              <a:solidFill>
                                <a:srgbClr val="7030A0"/>
                              </a:solidFill>
                              <a:latin typeface="Cambria Math" panose="02040503050406030204" pitchFamily="18" charset="0"/>
                            </a:rPr>
                            <m:t>1</m:t>
                          </m:r>
                        </m:sub>
                      </m:sSub>
                    </m:oMath>
                  </m:oMathPara>
                </a14:m>
                <a:endParaRPr lang="en-CA" sz="5400" dirty="0">
                  <a:solidFill>
                    <a:schemeClr val="tx1"/>
                  </a:solidFill>
                </a:endParaRPr>
              </a:p>
            </p:txBody>
          </p:sp>
        </mc:Choice>
        <mc:Fallback xmlns="">
          <p:sp>
            <p:nvSpPr>
              <p:cNvPr id="40" name="TextBox 39">
                <a:extLst>
                  <a:ext uri="{FF2B5EF4-FFF2-40B4-BE49-F238E27FC236}">
                    <a16:creationId xmlns:a16="http://schemas.microsoft.com/office/drawing/2014/main" id="{76BF8428-CACA-4918-A862-53409FEB165A}"/>
                  </a:ext>
                </a:extLst>
              </p:cNvPr>
              <p:cNvSpPr txBox="1">
                <a:spLocks noRot="1" noChangeAspect="1" noMove="1" noResize="1" noEditPoints="1" noAdjustHandles="1" noChangeArrowheads="1" noChangeShapeType="1" noTextEdit="1"/>
              </p:cNvSpPr>
              <p:nvPr/>
            </p:nvSpPr>
            <p:spPr>
              <a:xfrm>
                <a:off x="9540364" y="4514850"/>
                <a:ext cx="952499" cy="1024191"/>
              </a:xfrm>
              <a:prstGeom prst="rect">
                <a:avLst/>
              </a:prstGeom>
              <a:blipFill>
                <a:blip r:embed="rId8"/>
                <a:stretch>
                  <a:fillRect/>
                </a:stretch>
              </a:blipFill>
              <a:effectLst>
                <a:softEdge rad="127000"/>
              </a:effectLst>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E52D8D4F-049B-494C-B112-8392225D5FE8}"/>
                  </a:ext>
                </a:extLst>
              </p:cNvPr>
              <p:cNvSpPr txBox="1"/>
              <p:nvPr/>
            </p:nvSpPr>
            <p:spPr>
              <a:xfrm>
                <a:off x="11064364" y="3790950"/>
                <a:ext cx="952499" cy="1024191"/>
              </a:xfrm>
              <a:prstGeom prst="rect">
                <a:avLst/>
              </a:prstGeom>
              <a:noFill/>
              <a:effectLst>
                <a:softEdge rad="127000"/>
              </a:effectLst>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5400" i="1" smtClean="0">
                              <a:solidFill>
                                <a:srgbClr val="A568D2"/>
                              </a:solidFill>
                              <a:latin typeface="Cambria Math" panose="02040503050406030204" pitchFamily="18" charset="0"/>
                            </a:rPr>
                          </m:ctrlPr>
                        </m:sSubPr>
                        <m:e>
                          <m:acc>
                            <m:accPr>
                              <m:chr m:val="⃗"/>
                              <m:ctrlPr>
                                <a:rPr lang="en-US" sz="5400" i="1">
                                  <a:solidFill>
                                    <a:srgbClr val="A568D2"/>
                                  </a:solidFill>
                                  <a:latin typeface="Cambria Math" panose="02040503050406030204" pitchFamily="18" charset="0"/>
                                </a:rPr>
                              </m:ctrlPr>
                            </m:accPr>
                            <m:e>
                              <m:r>
                                <a:rPr lang="en-US" sz="5400" i="1">
                                  <a:solidFill>
                                    <a:srgbClr val="A568D2"/>
                                  </a:solidFill>
                                  <a:latin typeface="Cambria Math" panose="02040503050406030204" pitchFamily="18" charset="0"/>
                                </a:rPr>
                                <m:t>𝑃</m:t>
                              </m:r>
                            </m:e>
                          </m:acc>
                        </m:e>
                        <m:sub>
                          <m:r>
                            <a:rPr lang="en-US" sz="5400" b="0" i="1" smtClean="0">
                              <a:solidFill>
                                <a:srgbClr val="A568D2"/>
                              </a:solidFill>
                              <a:latin typeface="Cambria Math" panose="02040503050406030204" pitchFamily="18" charset="0"/>
                            </a:rPr>
                            <m:t>2</m:t>
                          </m:r>
                        </m:sub>
                      </m:sSub>
                    </m:oMath>
                  </m:oMathPara>
                </a14:m>
                <a:endParaRPr lang="en-CA" sz="5400" dirty="0">
                  <a:solidFill>
                    <a:schemeClr val="tx1"/>
                  </a:solidFill>
                </a:endParaRPr>
              </a:p>
            </p:txBody>
          </p:sp>
        </mc:Choice>
        <mc:Fallback xmlns="">
          <p:sp>
            <p:nvSpPr>
              <p:cNvPr id="41" name="TextBox 40">
                <a:extLst>
                  <a:ext uri="{FF2B5EF4-FFF2-40B4-BE49-F238E27FC236}">
                    <a16:creationId xmlns:a16="http://schemas.microsoft.com/office/drawing/2014/main" id="{E52D8D4F-049B-494C-B112-8392225D5FE8}"/>
                  </a:ext>
                </a:extLst>
              </p:cNvPr>
              <p:cNvSpPr txBox="1">
                <a:spLocks noRot="1" noChangeAspect="1" noMove="1" noResize="1" noEditPoints="1" noAdjustHandles="1" noChangeArrowheads="1" noChangeShapeType="1" noTextEdit="1"/>
              </p:cNvSpPr>
              <p:nvPr/>
            </p:nvSpPr>
            <p:spPr>
              <a:xfrm>
                <a:off x="11064364" y="3790950"/>
                <a:ext cx="952499" cy="1024191"/>
              </a:xfrm>
              <a:prstGeom prst="rect">
                <a:avLst/>
              </a:prstGeom>
              <a:blipFill>
                <a:blip r:embed="rId9"/>
                <a:stretch>
                  <a:fillRect/>
                </a:stretch>
              </a:blipFill>
              <a:effectLst>
                <a:softEdge rad="127000"/>
              </a:effectLst>
            </p:spPr>
            <p:txBody>
              <a:bodyPr/>
              <a:lstStyle/>
              <a:p>
                <a:r>
                  <a:rPr lang="en-CA">
                    <a:noFill/>
                  </a:rPr>
                  <a:t> </a:t>
                </a:r>
              </a:p>
            </p:txBody>
          </p:sp>
        </mc:Fallback>
      </mc:AlternateContent>
      <p:sp>
        <p:nvSpPr>
          <p:cNvPr id="43" name="TextBox 42">
            <a:extLst>
              <a:ext uri="{FF2B5EF4-FFF2-40B4-BE49-F238E27FC236}">
                <a16:creationId xmlns:a16="http://schemas.microsoft.com/office/drawing/2014/main" id="{06F027D2-9DBA-486C-A981-FAA81E8611D5}"/>
              </a:ext>
            </a:extLst>
          </p:cNvPr>
          <p:cNvSpPr txBox="1"/>
          <p:nvPr/>
        </p:nvSpPr>
        <p:spPr>
          <a:xfrm>
            <a:off x="0" y="0"/>
            <a:ext cx="6470618" cy="707886"/>
          </a:xfrm>
          <a:prstGeom prst="rect">
            <a:avLst/>
          </a:prstGeom>
          <a:noFill/>
        </p:spPr>
        <p:txBody>
          <a:bodyPr wrap="none" rtlCol="0">
            <a:spAutoFit/>
          </a:bodyPr>
          <a:lstStyle/>
          <a:p>
            <a:r>
              <a:rPr lang="en-US" sz="4000" dirty="0">
                <a:solidFill>
                  <a:srgbClr val="7030A0"/>
                </a:solidFill>
              </a:rPr>
              <a:t>Conservation of 4-momentum</a:t>
            </a:r>
            <a:endParaRPr lang="en-CA" sz="4000" dirty="0">
              <a:solidFill>
                <a:srgbClr val="7030A0"/>
              </a:solidFill>
            </a:endParaRPr>
          </a:p>
        </p:txBody>
      </p:sp>
      <mc:AlternateContent xmlns:mc="http://schemas.openxmlformats.org/markup-compatibility/2006" xmlns:p14="http://schemas.microsoft.com/office/powerpoint/2010/main" xmlns:iact="http://schemas.microsoft.com/office/powerpoint/2014/inkAction">
        <mc:Choice Requires="p14 iact">
          <p:contentPart p14:bwMode="auto" r:id="rId10">
            <p14:nvContentPartPr>
              <p14:cNvPr id="45" name="Ink 44">
                <a:extLst>
                  <a:ext uri="{FF2B5EF4-FFF2-40B4-BE49-F238E27FC236}">
                    <a16:creationId xmlns:a16="http://schemas.microsoft.com/office/drawing/2014/main" id="{F4C812CA-A739-4550-A78C-0F695E07971E}"/>
                  </a:ext>
                </a:extLst>
              </p14:cNvPr>
              <p14:cNvContentPartPr/>
              <p14:nvPr>
                <p:extLst>
                  <p:ext uri="{42D2F446-02D8-4167-A562-619A0277C38B}">
                    <p15:isNarration xmlns:p15="http://schemas.microsoft.com/office/powerpoint/2012/main" val="1"/>
                  </p:ext>
                </p:extLst>
              </p14:nvPr>
            </p14:nvContentPartPr>
            <p14:xfrm>
              <a:off x="3223440" y="3452760"/>
              <a:ext cx="2824560" cy="1278000"/>
            </p14:xfrm>
          </p:contentPart>
        </mc:Choice>
        <mc:Fallback xmlns="">
          <p:pic>
            <p:nvPicPr>
              <p:cNvPr id="45" name="Ink 44">
                <a:extLst>
                  <a:ext uri="{FF2B5EF4-FFF2-40B4-BE49-F238E27FC236}">
                    <a16:creationId xmlns:a16="http://schemas.microsoft.com/office/drawing/2014/main" id="{F4C812CA-A739-4550-A78C-0F695E07971E}"/>
                  </a:ext>
                </a:extLst>
              </p:cNvPr>
              <p:cNvPicPr>
                <a:picLocks noGrp="1" noRot="1" noChangeAspect="1" noMove="1" noResize="1" noEditPoints="1" noAdjustHandles="1" noChangeArrowheads="1" noChangeShapeType="1"/>
              </p:cNvPicPr>
              <p:nvPr/>
            </p:nvPicPr>
            <p:blipFill>
              <a:blip r:embed="rId11"/>
              <a:stretch>
                <a:fillRect/>
              </a:stretch>
            </p:blipFill>
            <p:spPr>
              <a:xfrm>
                <a:off x="3214080" y="3443400"/>
                <a:ext cx="2843280" cy="1296720"/>
              </a:xfrm>
              <a:prstGeom prst="rect">
                <a:avLst/>
              </a:prstGeom>
            </p:spPr>
          </p:pic>
        </mc:Fallback>
      </mc:AlternateContent>
    </p:spTree>
    <p:custDataLst>
      <p:tags r:id="rId1"/>
    </p:custDataLst>
    <p:extLst>
      <p:ext uri="{BB962C8B-B14F-4D97-AF65-F5344CB8AC3E}">
        <p14:creationId xmlns:p14="http://schemas.microsoft.com/office/powerpoint/2010/main" val="671816873"/>
      </p:ext>
    </p:extLst>
  </p:cSld>
  <p:clrMapOvr>
    <a:masterClrMapping/>
  </p:clrMapOvr>
  <mc:AlternateContent xmlns:mc="http://schemas.openxmlformats.org/markup-compatibility/2006" xmlns:p14="http://schemas.microsoft.com/office/powerpoint/2010/main">
    <mc:Choice Requires="p14">
      <p:transition spd="slow" p14:dur="2000" advTm="19633"/>
    </mc:Choice>
    <mc:Fallback xmlns="">
      <p:transition spd="slow" advTm="1963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45"/>
                                        </p:tgtEl>
                                        <p:attrNameLst>
                                          <p:attrName>style.visibility</p:attrName>
                                        </p:attrNameLst>
                                      </p:cBhvr>
                                      <p:to>
                                        <p:strVal val="visible"/>
                                      </p:to>
                                    </p:set>
                                    <p:cmd type="call" cmd="playFrom(0.0)">
                                      <p:cBhvr>
                                        <p:cTn id="7" dur="1" fill="hold"/>
                                        <p:tgtEl>
                                          <p:spTgt spid="45"/>
                                        </p:tgtEl>
                                      </p:cBhvr>
                                    </p:cmd>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40"/>
                                        </p:tgtEl>
                                        <p:attrNameLst>
                                          <p:attrName>style.visibility</p:attrName>
                                        </p:attrNameLst>
                                      </p:cBhvr>
                                      <p:to>
                                        <p:strVal val="visible"/>
                                      </p:to>
                                    </p:set>
                                    <p:animEffect transition="in" filter="wipe(down)">
                                      <p:cBhvr>
                                        <p:cTn id="12" dur="500"/>
                                        <p:tgtEl>
                                          <p:spTgt spid="40"/>
                                        </p:tgtEl>
                                      </p:cBhvr>
                                    </p:animEffect>
                                  </p:childTnLst>
                                </p:cTn>
                              </p:par>
                              <p:par>
                                <p:cTn id="13" presetID="22" presetClass="entr" presetSubtype="4"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down)">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25"/>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grpId="0" nodeType="clickEffect">
                                  <p:stCondLst>
                                    <p:cond delay="0"/>
                                  </p:stCondLst>
                                  <p:childTnLst>
                                    <p:set>
                                      <p:cBhvr>
                                        <p:cTn id="23" dur="1" fill="hold">
                                          <p:stCondLst>
                                            <p:cond delay="0"/>
                                          </p:stCondLst>
                                        </p:cTn>
                                        <p:tgtEl>
                                          <p:spTgt spid="41"/>
                                        </p:tgtEl>
                                        <p:attrNameLst>
                                          <p:attrName>style.visibility</p:attrName>
                                        </p:attrNameLst>
                                      </p:cBhvr>
                                      <p:to>
                                        <p:strVal val="visible"/>
                                      </p:to>
                                    </p:set>
                                    <p:animEffect transition="in" filter="wipe(down)">
                                      <p:cBhvr>
                                        <p:cTn id="24" dur="500"/>
                                        <p:tgtEl>
                                          <p:spTgt spid="41"/>
                                        </p:tgtEl>
                                      </p:cBhvr>
                                    </p:animEffect>
                                  </p:childTnLst>
                                </p:cTn>
                              </p:par>
                              <p:par>
                                <p:cTn id="25" presetID="22" presetClass="entr" presetSubtype="4" fill="hold" nodeType="with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wipe(down)">
                                      <p:cBhvr>
                                        <p:cTn id="27" dur="5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bldP spid="40" grpId="0"/>
      <p:bldP spid="41"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5330C38F-178F-4CDE-AE21-E6E420CD3E70}"/>
              </a:ext>
            </a:extLst>
          </p:cNvPr>
          <p:cNvGrpSpPr/>
          <p:nvPr/>
        </p:nvGrpSpPr>
        <p:grpSpPr>
          <a:xfrm>
            <a:off x="7289075" y="115361"/>
            <a:ext cx="5699338" cy="6475939"/>
            <a:chOff x="244262" y="115361"/>
            <a:chExt cx="5699338" cy="6475939"/>
          </a:xfrm>
        </p:grpSpPr>
        <p:pic>
          <p:nvPicPr>
            <p:cNvPr id="14" name="Picture 13">
              <a:extLst>
                <a:ext uri="{FF2B5EF4-FFF2-40B4-BE49-F238E27FC236}">
                  <a16:creationId xmlns:a16="http://schemas.microsoft.com/office/drawing/2014/main" id="{CA12A9DE-01F7-4525-9688-A7F289B0980C}"/>
                </a:ext>
              </a:extLst>
            </p:cNvPr>
            <p:cNvPicPr>
              <a:picLocks noChangeAspect="1"/>
            </p:cNvPicPr>
            <p:nvPr/>
          </p:nvPicPr>
          <p:blipFill rotWithShape="1">
            <a:blip r:embed="rId3"/>
            <a:srcRect l="-383" t="-842" r="4587" b="-3980"/>
            <a:stretch/>
          </p:blipFill>
          <p:spPr>
            <a:xfrm>
              <a:off x="244262" y="2947461"/>
              <a:ext cx="5699338" cy="3643839"/>
            </a:xfrm>
            <a:prstGeom prst="rect">
              <a:avLst/>
            </a:prstGeom>
          </p:spPr>
        </p:pic>
        <p:pic>
          <p:nvPicPr>
            <p:cNvPr id="23" name="Picture 22">
              <a:extLst>
                <a:ext uri="{FF2B5EF4-FFF2-40B4-BE49-F238E27FC236}">
                  <a16:creationId xmlns:a16="http://schemas.microsoft.com/office/drawing/2014/main" id="{489FE3F2-A780-49DA-87C0-018C2869B18D}"/>
                </a:ext>
              </a:extLst>
            </p:cNvPr>
            <p:cNvPicPr>
              <a:picLocks noChangeAspect="1"/>
            </p:cNvPicPr>
            <p:nvPr/>
          </p:nvPicPr>
          <p:blipFill rotWithShape="1">
            <a:blip r:embed="rId3">
              <a:alphaModFix/>
            </a:blip>
            <a:srcRect l="-383" t="-842" r="4587" b="-3980"/>
            <a:stretch/>
          </p:blipFill>
          <p:spPr>
            <a:xfrm>
              <a:off x="244262" y="115361"/>
              <a:ext cx="5699338" cy="3643839"/>
            </a:xfrm>
            <a:prstGeom prst="rect">
              <a:avLst/>
            </a:prstGeom>
          </p:spPr>
        </p:pic>
      </p:grpSp>
      <p:cxnSp>
        <p:nvCxnSpPr>
          <p:cNvPr id="5" name="Straight Arrow Connector 4">
            <a:extLst>
              <a:ext uri="{FF2B5EF4-FFF2-40B4-BE49-F238E27FC236}">
                <a16:creationId xmlns:a16="http://schemas.microsoft.com/office/drawing/2014/main" id="{53FED5F5-9944-466A-B074-B9C9D67542B1}"/>
              </a:ext>
            </a:extLst>
          </p:cNvPr>
          <p:cNvCxnSpPr>
            <a:cxnSpLocks/>
          </p:cNvCxnSpPr>
          <p:nvPr/>
        </p:nvCxnSpPr>
        <p:spPr>
          <a:xfrm flipV="1">
            <a:off x="8608963" y="3375142"/>
            <a:ext cx="1710722" cy="2925335"/>
          </a:xfrm>
          <a:prstGeom prst="straightConnector1">
            <a:avLst/>
          </a:prstGeom>
          <a:ln w="762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AA069584-6E49-423C-A34E-EC17585EB7EF}"/>
              </a:ext>
            </a:extLst>
          </p:cNvPr>
          <p:cNvCxnSpPr>
            <a:cxnSpLocks/>
          </p:cNvCxnSpPr>
          <p:nvPr/>
        </p:nvCxnSpPr>
        <p:spPr>
          <a:xfrm flipV="1">
            <a:off x="8608963" y="552450"/>
            <a:ext cx="0" cy="5748027"/>
          </a:xfrm>
          <a:prstGeom prst="straightConnector1">
            <a:avLst/>
          </a:prstGeom>
          <a:ln w="76200">
            <a:solidFill>
              <a:srgbClr val="00B05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EA0BC1DB-9532-48DF-9B04-778515BEBD82}"/>
                  </a:ext>
                </a:extLst>
              </p:cNvPr>
              <p:cNvSpPr txBox="1"/>
              <p:nvPr/>
            </p:nvSpPr>
            <p:spPr>
              <a:xfrm>
                <a:off x="1452101" y="2506641"/>
                <a:ext cx="5543549" cy="1127745"/>
              </a:xfrm>
              <a:prstGeom prst="rect">
                <a:avLst/>
              </a:prstGeom>
              <a:noFill/>
              <a:effectLst>
                <a:softEdge rad="127000"/>
              </a:effectLst>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6000" i="1" smtClean="0">
                              <a:solidFill>
                                <a:srgbClr val="7030A0"/>
                              </a:solidFill>
                              <a:latin typeface="Cambria Math" panose="02040503050406030204" pitchFamily="18" charset="0"/>
                            </a:rPr>
                          </m:ctrlPr>
                        </m:sSubPr>
                        <m:e>
                          <m:acc>
                            <m:accPr>
                              <m:chr m:val="⃗"/>
                              <m:ctrlPr>
                                <a:rPr lang="en-US" sz="6000" i="1">
                                  <a:solidFill>
                                    <a:srgbClr val="7030A0"/>
                                  </a:solidFill>
                                  <a:latin typeface="Cambria Math" panose="02040503050406030204" pitchFamily="18" charset="0"/>
                                </a:rPr>
                              </m:ctrlPr>
                            </m:accPr>
                            <m:e>
                              <m:r>
                                <a:rPr lang="en-US" sz="6000" i="1">
                                  <a:solidFill>
                                    <a:srgbClr val="7030A0"/>
                                  </a:solidFill>
                                  <a:latin typeface="Cambria Math" panose="02040503050406030204" pitchFamily="18" charset="0"/>
                                </a:rPr>
                                <m:t>𝑃</m:t>
                              </m:r>
                            </m:e>
                          </m:acc>
                        </m:e>
                        <m:sub>
                          <m:r>
                            <a:rPr lang="en-US" sz="6000" b="0" i="1" smtClean="0">
                              <a:solidFill>
                                <a:srgbClr val="7030A0"/>
                              </a:solidFill>
                              <a:latin typeface="Cambria Math" panose="02040503050406030204" pitchFamily="18" charset="0"/>
                            </a:rPr>
                            <m:t>1</m:t>
                          </m:r>
                        </m:sub>
                      </m:sSub>
                      <m:r>
                        <a:rPr lang="en-US" sz="6000" b="0" i="1" smtClean="0">
                          <a:solidFill>
                            <a:schemeClr val="tx1"/>
                          </a:solidFill>
                          <a:latin typeface="Cambria Math" panose="02040503050406030204" pitchFamily="18" charset="0"/>
                        </a:rPr>
                        <m:t>=  5</m:t>
                      </m:r>
                      <m:acc>
                        <m:accPr>
                          <m:chr m:val="⃗"/>
                          <m:ctrlPr>
                            <a:rPr lang="en-US" sz="6000" b="0" i="1" smtClean="0">
                              <a:solidFill>
                                <a:srgbClr val="002060"/>
                              </a:solidFill>
                              <a:latin typeface="Cambria Math" panose="02040503050406030204" pitchFamily="18" charset="0"/>
                            </a:rPr>
                          </m:ctrlPr>
                        </m:accPr>
                        <m:e>
                          <m:sSub>
                            <m:sSubPr>
                              <m:ctrlPr>
                                <a:rPr lang="en-US" sz="6000" b="0" i="1" smtClean="0">
                                  <a:solidFill>
                                    <a:srgbClr val="002060"/>
                                  </a:solidFill>
                                  <a:latin typeface="Cambria Math" panose="02040503050406030204" pitchFamily="18" charset="0"/>
                                </a:rPr>
                              </m:ctrlPr>
                            </m:sSubPr>
                            <m:e>
                              <m:r>
                                <a:rPr lang="en-US" sz="6000" b="0" i="1" smtClean="0">
                                  <a:solidFill>
                                    <a:srgbClr val="002060"/>
                                  </a:solidFill>
                                  <a:latin typeface="Cambria Math" panose="02040503050406030204" pitchFamily="18" charset="0"/>
                                </a:rPr>
                                <m:t>𝑒</m:t>
                              </m:r>
                            </m:e>
                            <m:sub>
                              <m:r>
                                <a:rPr lang="en-US" sz="6000" b="0" i="1" smtClean="0">
                                  <a:solidFill>
                                    <a:srgbClr val="002060"/>
                                  </a:solidFill>
                                  <a:latin typeface="Cambria Math" panose="02040503050406030204" pitchFamily="18" charset="0"/>
                                </a:rPr>
                                <m:t>𝑡</m:t>
                              </m:r>
                            </m:sub>
                          </m:sSub>
                        </m:e>
                      </m:acc>
                      <m:r>
                        <a:rPr lang="en-US" sz="6000" b="0" i="1" smtClean="0">
                          <a:solidFill>
                            <a:schemeClr val="tx1"/>
                          </a:solidFill>
                          <a:latin typeface="Cambria Math" panose="02040503050406030204" pitchFamily="18" charset="0"/>
                        </a:rPr>
                        <m:t>+3</m:t>
                      </m:r>
                      <m:acc>
                        <m:accPr>
                          <m:chr m:val="⃗"/>
                          <m:ctrlPr>
                            <a:rPr lang="en-US" sz="6000" b="0" i="1" smtClean="0">
                              <a:solidFill>
                                <a:srgbClr val="002060"/>
                              </a:solidFill>
                              <a:latin typeface="Cambria Math" panose="02040503050406030204" pitchFamily="18" charset="0"/>
                            </a:rPr>
                          </m:ctrlPr>
                        </m:accPr>
                        <m:e>
                          <m:sSub>
                            <m:sSubPr>
                              <m:ctrlPr>
                                <a:rPr lang="en-US" sz="6000" b="0" i="1" smtClean="0">
                                  <a:solidFill>
                                    <a:srgbClr val="002060"/>
                                  </a:solidFill>
                                  <a:latin typeface="Cambria Math" panose="02040503050406030204" pitchFamily="18" charset="0"/>
                                </a:rPr>
                              </m:ctrlPr>
                            </m:sSubPr>
                            <m:e>
                              <m:r>
                                <a:rPr lang="en-US" sz="6000" b="0" i="1" smtClean="0">
                                  <a:solidFill>
                                    <a:srgbClr val="002060"/>
                                  </a:solidFill>
                                  <a:latin typeface="Cambria Math" panose="02040503050406030204" pitchFamily="18" charset="0"/>
                                </a:rPr>
                                <m:t>𝑒</m:t>
                              </m:r>
                            </m:e>
                            <m:sub>
                              <m:r>
                                <a:rPr lang="en-US" sz="6000" b="0" i="1" smtClean="0">
                                  <a:solidFill>
                                    <a:srgbClr val="002060"/>
                                  </a:solidFill>
                                  <a:latin typeface="Cambria Math" panose="02040503050406030204" pitchFamily="18" charset="0"/>
                                </a:rPr>
                                <m:t>𝑥</m:t>
                              </m:r>
                            </m:sub>
                          </m:sSub>
                        </m:e>
                      </m:acc>
                    </m:oMath>
                  </m:oMathPara>
                </a14:m>
                <a:endParaRPr lang="en-CA" sz="6000" dirty="0">
                  <a:solidFill>
                    <a:schemeClr val="tx1"/>
                  </a:solidFill>
                </a:endParaRPr>
              </a:p>
            </p:txBody>
          </p:sp>
        </mc:Choice>
        <mc:Fallback xmlns="">
          <p:sp>
            <p:nvSpPr>
              <p:cNvPr id="25" name="TextBox 24">
                <a:extLst>
                  <a:ext uri="{FF2B5EF4-FFF2-40B4-BE49-F238E27FC236}">
                    <a16:creationId xmlns:a16="http://schemas.microsoft.com/office/drawing/2014/main" id="{EA0BC1DB-9532-48DF-9B04-778515BEBD82}"/>
                  </a:ext>
                </a:extLst>
              </p:cNvPr>
              <p:cNvSpPr txBox="1">
                <a:spLocks noRot="1" noChangeAspect="1" noMove="1" noResize="1" noEditPoints="1" noAdjustHandles="1" noChangeArrowheads="1" noChangeShapeType="1" noTextEdit="1"/>
              </p:cNvSpPr>
              <p:nvPr/>
            </p:nvSpPr>
            <p:spPr>
              <a:xfrm>
                <a:off x="1452101" y="2506641"/>
                <a:ext cx="5543549" cy="1127745"/>
              </a:xfrm>
              <a:prstGeom prst="rect">
                <a:avLst/>
              </a:prstGeom>
              <a:blipFill>
                <a:blip r:embed="rId4"/>
                <a:stretch>
                  <a:fillRect/>
                </a:stretch>
              </a:blipFill>
              <a:effectLst>
                <a:softEdge rad="127000"/>
              </a:effectLst>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C56E7780-DD02-4192-9F71-0AE7E964BDA7}"/>
                  </a:ext>
                </a:extLst>
              </p:cNvPr>
              <p:cNvSpPr txBox="1"/>
              <p:nvPr/>
            </p:nvSpPr>
            <p:spPr>
              <a:xfrm>
                <a:off x="1452101" y="3592491"/>
                <a:ext cx="5543549" cy="1127745"/>
              </a:xfrm>
              <a:prstGeom prst="rect">
                <a:avLst/>
              </a:prstGeom>
              <a:noFill/>
              <a:effectLst>
                <a:softEdge rad="127000"/>
              </a:effectLst>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6000" i="1" smtClean="0">
                              <a:solidFill>
                                <a:srgbClr val="A568D2"/>
                              </a:solidFill>
                              <a:latin typeface="Cambria Math" panose="02040503050406030204" pitchFamily="18" charset="0"/>
                            </a:rPr>
                          </m:ctrlPr>
                        </m:sSubPr>
                        <m:e>
                          <m:acc>
                            <m:accPr>
                              <m:chr m:val="⃗"/>
                              <m:ctrlPr>
                                <a:rPr lang="en-US" sz="6000" i="1">
                                  <a:solidFill>
                                    <a:srgbClr val="A568D2"/>
                                  </a:solidFill>
                                  <a:latin typeface="Cambria Math" panose="02040503050406030204" pitchFamily="18" charset="0"/>
                                </a:rPr>
                              </m:ctrlPr>
                            </m:accPr>
                            <m:e>
                              <m:r>
                                <a:rPr lang="en-US" sz="6000" i="1">
                                  <a:solidFill>
                                    <a:srgbClr val="A568D2"/>
                                  </a:solidFill>
                                  <a:latin typeface="Cambria Math" panose="02040503050406030204" pitchFamily="18" charset="0"/>
                                </a:rPr>
                                <m:t>𝑃</m:t>
                              </m:r>
                            </m:e>
                          </m:acc>
                        </m:e>
                        <m:sub>
                          <m:r>
                            <a:rPr lang="en-US" sz="6000" i="1">
                              <a:solidFill>
                                <a:srgbClr val="A568D2"/>
                              </a:solidFill>
                              <a:latin typeface="Cambria Math" panose="02040503050406030204" pitchFamily="18" charset="0"/>
                            </a:rPr>
                            <m:t>2</m:t>
                          </m:r>
                        </m:sub>
                      </m:sSub>
                      <m:r>
                        <a:rPr lang="en-US" sz="6000" b="0" i="1" smtClean="0">
                          <a:solidFill>
                            <a:schemeClr val="tx1"/>
                          </a:solidFill>
                          <a:latin typeface="Cambria Math" panose="02040503050406030204" pitchFamily="18" charset="0"/>
                        </a:rPr>
                        <m:t>=  5</m:t>
                      </m:r>
                      <m:acc>
                        <m:accPr>
                          <m:chr m:val="⃗"/>
                          <m:ctrlPr>
                            <a:rPr lang="en-US" sz="6000" b="0" i="1" smtClean="0">
                              <a:solidFill>
                                <a:srgbClr val="002060"/>
                              </a:solidFill>
                              <a:latin typeface="Cambria Math" panose="02040503050406030204" pitchFamily="18" charset="0"/>
                            </a:rPr>
                          </m:ctrlPr>
                        </m:accPr>
                        <m:e>
                          <m:sSub>
                            <m:sSubPr>
                              <m:ctrlPr>
                                <a:rPr lang="en-US" sz="6000" b="0" i="1" smtClean="0">
                                  <a:solidFill>
                                    <a:srgbClr val="002060"/>
                                  </a:solidFill>
                                  <a:latin typeface="Cambria Math" panose="02040503050406030204" pitchFamily="18" charset="0"/>
                                </a:rPr>
                              </m:ctrlPr>
                            </m:sSubPr>
                            <m:e>
                              <m:r>
                                <a:rPr lang="en-US" sz="6000" b="0" i="1" smtClean="0">
                                  <a:solidFill>
                                    <a:srgbClr val="002060"/>
                                  </a:solidFill>
                                  <a:latin typeface="Cambria Math" panose="02040503050406030204" pitchFamily="18" charset="0"/>
                                </a:rPr>
                                <m:t>𝑒</m:t>
                              </m:r>
                            </m:e>
                            <m:sub>
                              <m:r>
                                <a:rPr lang="en-US" sz="6000" b="0" i="1" smtClean="0">
                                  <a:solidFill>
                                    <a:srgbClr val="002060"/>
                                  </a:solidFill>
                                  <a:latin typeface="Cambria Math" panose="02040503050406030204" pitchFamily="18" charset="0"/>
                                </a:rPr>
                                <m:t>𝑡</m:t>
                              </m:r>
                            </m:sub>
                          </m:sSub>
                        </m:e>
                      </m:acc>
                      <m:r>
                        <a:rPr lang="en-US" sz="6000" b="0" i="1" smtClean="0">
                          <a:solidFill>
                            <a:schemeClr val="tx1"/>
                          </a:solidFill>
                          <a:latin typeface="Cambria Math" panose="02040503050406030204" pitchFamily="18" charset="0"/>
                        </a:rPr>
                        <m:t>−3</m:t>
                      </m:r>
                      <m:acc>
                        <m:accPr>
                          <m:chr m:val="⃗"/>
                          <m:ctrlPr>
                            <a:rPr lang="en-US" sz="6000" b="0" i="1" smtClean="0">
                              <a:solidFill>
                                <a:srgbClr val="002060"/>
                              </a:solidFill>
                              <a:latin typeface="Cambria Math" panose="02040503050406030204" pitchFamily="18" charset="0"/>
                            </a:rPr>
                          </m:ctrlPr>
                        </m:accPr>
                        <m:e>
                          <m:sSub>
                            <m:sSubPr>
                              <m:ctrlPr>
                                <a:rPr lang="en-US" sz="6000" b="0" i="1" smtClean="0">
                                  <a:solidFill>
                                    <a:srgbClr val="002060"/>
                                  </a:solidFill>
                                  <a:latin typeface="Cambria Math" panose="02040503050406030204" pitchFamily="18" charset="0"/>
                                </a:rPr>
                              </m:ctrlPr>
                            </m:sSubPr>
                            <m:e>
                              <m:r>
                                <a:rPr lang="en-US" sz="6000" b="0" i="1" smtClean="0">
                                  <a:solidFill>
                                    <a:srgbClr val="002060"/>
                                  </a:solidFill>
                                  <a:latin typeface="Cambria Math" panose="02040503050406030204" pitchFamily="18" charset="0"/>
                                </a:rPr>
                                <m:t>𝑒</m:t>
                              </m:r>
                            </m:e>
                            <m:sub>
                              <m:r>
                                <a:rPr lang="en-US" sz="6000" b="0" i="1" smtClean="0">
                                  <a:solidFill>
                                    <a:srgbClr val="002060"/>
                                  </a:solidFill>
                                  <a:latin typeface="Cambria Math" panose="02040503050406030204" pitchFamily="18" charset="0"/>
                                </a:rPr>
                                <m:t>𝑥</m:t>
                              </m:r>
                            </m:sub>
                          </m:sSub>
                        </m:e>
                      </m:acc>
                    </m:oMath>
                  </m:oMathPara>
                </a14:m>
                <a:endParaRPr lang="en-CA" sz="6000" dirty="0">
                  <a:solidFill>
                    <a:schemeClr val="tx1"/>
                  </a:solidFill>
                </a:endParaRPr>
              </a:p>
            </p:txBody>
          </p:sp>
        </mc:Choice>
        <mc:Fallback xmlns="">
          <p:sp>
            <p:nvSpPr>
              <p:cNvPr id="26" name="TextBox 25">
                <a:extLst>
                  <a:ext uri="{FF2B5EF4-FFF2-40B4-BE49-F238E27FC236}">
                    <a16:creationId xmlns:a16="http://schemas.microsoft.com/office/drawing/2014/main" id="{C56E7780-DD02-4192-9F71-0AE7E964BDA7}"/>
                  </a:ext>
                </a:extLst>
              </p:cNvPr>
              <p:cNvSpPr txBox="1">
                <a:spLocks noRot="1" noChangeAspect="1" noMove="1" noResize="1" noEditPoints="1" noAdjustHandles="1" noChangeArrowheads="1" noChangeShapeType="1" noTextEdit="1"/>
              </p:cNvSpPr>
              <p:nvPr/>
            </p:nvSpPr>
            <p:spPr>
              <a:xfrm>
                <a:off x="1452101" y="3592491"/>
                <a:ext cx="5543549" cy="1127745"/>
              </a:xfrm>
              <a:prstGeom prst="rect">
                <a:avLst/>
              </a:prstGeom>
              <a:blipFill>
                <a:blip r:embed="rId5"/>
                <a:stretch>
                  <a:fillRect/>
                </a:stretch>
              </a:blipFill>
              <a:effectLst>
                <a:softEdge rad="127000"/>
              </a:effectLst>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D99295DD-4E08-4456-B438-E87297D33F8C}"/>
                  </a:ext>
                </a:extLst>
              </p:cNvPr>
              <p:cNvSpPr txBox="1"/>
              <p:nvPr/>
            </p:nvSpPr>
            <p:spPr>
              <a:xfrm>
                <a:off x="1433051" y="4945041"/>
                <a:ext cx="5543549" cy="1127745"/>
              </a:xfrm>
              <a:prstGeom prst="rect">
                <a:avLst/>
              </a:prstGeom>
              <a:noFill/>
              <a:effectLst>
                <a:softEdge rad="127000"/>
              </a:effectLst>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6000" i="1">
                              <a:solidFill>
                                <a:srgbClr val="00B050"/>
                              </a:solidFill>
                              <a:latin typeface="Cambria Math" panose="02040503050406030204" pitchFamily="18" charset="0"/>
                            </a:rPr>
                          </m:ctrlPr>
                        </m:sSubPr>
                        <m:e>
                          <m:acc>
                            <m:accPr>
                              <m:chr m:val="⃗"/>
                              <m:ctrlPr>
                                <a:rPr lang="en-US" sz="6000" i="1">
                                  <a:solidFill>
                                    <a:srgbClr val="00B050"/>
                                  </a:solidFill>
                                  <a:latin typeface="Cambria Math" panose="02040503050406030204" pitchFamily="18" charset="0"/>
                                </a:rPr>
                              </m:ctrlPr>
                            </m:accPr>
                            <m:e>
                              <m:r>
                                <a:rPr lang="en-US" sz="6000" i="1">
                                  <a:solidFill>
                                    <a:srgbClr val="00B050"/>
                                  </a:solidFill>
                                  <a:latin typeface="Cambria Math" panose="02040503050406030204" pitchFamily="18" charset="0"/>
                                </a:rPr>
                                <m:t>𝑃</m:t>
                              </m:r>
                            </m:e>
                          </m:acc>
                        </m:e>
                        <m:sub>
                          <m:r>
                            <a:rPr lang="en-US" sz="6000" i="1">
                              <a:solidFill>
                                <a:srgbClr val="00B050"/>
                              </a:solidFill>
                              <a:latin typeface="Cambria Math" panose="02040503050406030204" pitchFamily="18" charset="0"/>
                            </a:rPr>
                            <m:t>3</m:t>
                          </m:r>
                        </m:sub>
                      </m:sSub>
                      <m:r>
                        <a:rPr lang="en-US" sz="6000" b="0" i="1" smtClean="0">
                          <a:solidFill>
                            <a:schemeClr val="tx1"/>
                          </a:solidFill>
                          <a:latin typeface="Cambria Math" panose="02040503050406030204" pitchFamily="18" charset="0"/>
                        </a:rPr>
                        <m:t>=10</m:t>
                      </m:r>
                      <m:acc>
                        <m:accPr>
                          <m:chr m:val="⃗"/>
                          <m:ctrlPr>
                            <a:rPr lang="en-US" sz="6000" b="0" i="1" smtClean="0">
                              <a:solidFill>
                                <a:srgbClr val="002060"/>
                              </a:solidFill>
                              <a:latin typeface="Cambria Math" panose="02040503050406030204" pitchFamily="18" charset="0"/>
                            </a:rPr>
                          </m:ctrlPr>
                        </m:accPr>
                        <m:e>
                          <m:sSub>
                            <m:sSubPr>
                              <m:ctrlPr>
                                <a:rPr lang="en-US" sz="6000" b="0" i="1" smtClean="0">
                                  <a:solidFill>
                                    <a:srgbClr val="002060"/>
                                  </a:solidFill>
                                  <a:latin typeface="Cambria Math" panose="02040503050406030204" pitchFamily="18" charset="0"/>
                                </a:rPr>
                              </m:ctrlPr>
                            </m:sSubPr>
                            <m:e>
                              <m:r>
                                <a:rPr lang="en-US" sz="6000" b="0" i="1" smtClean="0">
                                  <a:solidFill>
                                    <a:srgbClr val="002060"/>
                                  </a:solidFill>
                                  <a:latin typeface="Cambria Math" panose="02040503050406030204" pitchFamily="18" charset="0"/>
                                </a:rPr>
                                <m:t>𝑒</m:t>
                              </m:r>
                            </m:e>
                            <m:sub>
                              <m:r>
                                <a:rPr lang="en-US" sz="6000" b="0" i="1" smtClean="0">
                                  <a:solidFill>
                                    <a:srgbClr val="002060"/>
                                  </a:solidFill>
                                  <a:latin typeface="Cambria Math" panose="02040503050406030204" pitchFamily="18" charset="0"/>
                                </a:rPr>
                                <m:t>𝑡</m:t>
                              </m:r>
                            </m:sub>
                          </m:sSub>
                        </m:e>
                      </m:acc>
                      <m:r>
                        <a:rPr lang="en-US" sz="6000" b="0" i="1" smtClean="0">
                          <a:solidFill>
                            <a:schemeClr val="tx1"/>
                          </a:solidFill>
                          <a:latin typeface="Cambria Math" panose="02040503050406030204" pitchFamily="18" charset="0"/>
                        </a:rPr>
                        <m:t>+0</m:t>
                      </m:r>
                      <m:acc>
                        <m:accPr>
                          <m:chr m:val="⃗"/>
                          <m:ctrlPr>
                            <a:rPr lang="en-US" sz="6000" b="0" i="1" smtClean="0">
                              <a:solidFill>
                                <a:srgbClr val="002060"/>
                              </a:solidFill>
                              <a:latin typeface="Cambria Math" panose="02040503050406030204" pitchFamily="18" charset="0"/>
                            </a:rPr>
                          </m:ctrlPr>
                        </m:accPr>
                        <m:e>
                          <m:sSub>
                            <m:sSubPr>
                              <m:ctrlPr>
                                <a:rPr lang="en-US" sz="6000" b="0" i="1" smtClean="0">
                                  <a:solidFill>
                                    <a:srgbClr val="002060"/>
                                  </a:solidFill>
                                  <a:latin typeface="Cambria Math" panose="02040503050406030204" pitchFamily="18" charset="0"/>
                                </a:rPr>
                              </m:ctrlPr>
                            </m:sSubPr>
                            <m:e>
                              <m:r>
                                <a:rPr lang="en-US" sz="6000" b="0" i="1" smtClean="0">
                                  <a:solidFill>
                                    <a:srgbClr val="002060"/>
                                  </a:solidFill>
                                  <a:latin typeface="Cambria Math" panose="02040503050406030204" pitchFamily="18" charset="0"/>
                                </a:rPr>
                                <m:t>𝑒</m:t>
                              </m:r>
                            </m:e>
                            <m:sub>
                              <m:r>
                                <a:rPr lang="en-US" sz="6000" b="0" i="1" smtClean="0">
                                  <a:solidFill>
                                    <a:srgbClr val="002060"/>
                                  </a:solidFill>
                                  <a:latin typeface="Cambria Math" panose="02040503050406030204" pitchFamily="18" charset="0"/>
                                </a:rPr>
                                <m:t>𝑥</m:t>
                              </m:r>
                            </m:sub>
                          </m:sSub>
                        </m:e>
                      </m:acc>
                    </m:oMath>
                  </m:oMathPara>
                </a14:m>
                <a:endParaRPr lang="en-CA" sz="6000" dirty="0">
                  <a:solidFill>
                    <a:schemeClr val="tx1"/>
                  </a:solidFill>
                </a:endParaRPr>
              </a:p>
            </p:txBody>
          </p:sp>
        </mc:Choice>
        <mc:Fallback xmlns="">
          <p:sp>
            <p:nvSpPr>
              <p:cNvPr id="27" name="TextBox 26">
                <a:extLst>
                  <a:ext uri="{FF2B5EF4-FFF2-40B4-BE49-F238E27FC236}">
                    <a16:creationId xmlns:a16="http://schemas.microsoft.com/office/drawing/2014/main" id="{D99295DD-4E08-4456-B438-E87297D33F8C}"/>
                  </a:ext>
                </a:extLst>
              </p:cNvPr>
              <p:cNvSpPr txBox="1">
                <a:spLocks noRot="1" noChangeAspect="1" noMove="1" noResize="1" noEditPoints="1" noAdjustHandles="1" noChangeArrowheads="1" noChangeShapeType="1" noTextEdit="1"/>
              </p:cNvSpPr>
              <p:nvPr/>
            </p:nvSpPr>
            <p:spPr>
              <a:xfrm>
                <a:off x="1433051" y="4945041"/>
                <a:ext cx="5543549" cy="1127745"/>
              </a:xfrm>
              <a:prstGeom prst="rect">
                <a:avLst/>
              </a:prstGeom>
              <a:blipFill>
                <a:blip r:embed="rId6"/>
                <a:stretch>
                  <a:fillRect/>
                </a:stretch>
              </a:blipFill>
              <a:effectLst>
                <a:softEdge rad="127000"/>
              </a:effectLst>
            </p:spPr>
            <p:txBody>
              <a:bodyPr/>
              <a:lstStyle/>
              <a:p>
                <a:r>
                  <a:rPr lang="en-CA">
                    <a:noFill/>
                  </a:rPr>
                  <a:t> </a:t>
                </a:r>
              </a:p>
            </p:txBody>
          </p:sp>
        </mc:Fallback>
      </mc:AlternateContent>
      <p:grpSp>
        <p:nvGrpSpPr>
          <p:cNvPr id="4" name="Group 3">
            <a:extLst>
              <a:ext uri="{FF2B5EF4-FFF2-40B4-BE49-F238E27FC236}">
                <a16:creationId xmlns:a16="http://schemas.microsoft.com/office/drawing/2014/main" id="{460CB77E-7A3E-419B-84F3-7A8ACFBA3BA8}"/>
              </a:ext>
            </a:extLst>
          </p:cNvPr>
          <p:cNvGrpSpPr/>
          <p:nvPr/>
        </p:nvGrpSpPr>
        <p:grpSpPr>
          <a:xfrm>
            <a:off x="175751" y="3478191"/>
            <a:ext cx="6821244" cy="1330398"/>
            <a:chOff x="175751" y="3478191"/>
            <a:chExt cx="6821244" cy="1330398"/>
          </a:xfrm>
        </p:grpSpPr>
        <p:cxnSp>
          <p:nvCxnSpPr>
            <p:cNvPr id="29" name="Straight Connector 28">
              <a:extLst>
                <a:ext uri="{FF2B5EF4-FFF2-40B4-BE49-F238E27FC236}">
                  <a16:creationId xmlns:a16="http://schemas.microsoft.com/office/drawing/2014/main" id="{8E92FEE2-FA74-48B4-837B-E0B4F0F9644A}"/>
                </a:ext>
              </a:extLst>
            </p:cNvPr>
            <p:cNvCxnSpPr>
              <a:cxnSpLocks/>
            </p:cNvCxnSpPr>
            <p:nvPr/>
          </p:nvCxnSpPr>
          <p:spPr>
            <a:xfrm>
              <a:off x="175751" y="4808589"/>
              <a:ext cx="6821244"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FB792A46-5031-4AAA-9A56-15CAEB54E188}"/>
                    </a:ext>
                  </a:extLst>
                </p:cNvPr>
                <p:cNvSpPr txBox="1"/>
                <p:nvPr/>
              </p:nvSpPr>
              <p:spPr>
                <a:xfrm>
                  <a:off x="271002" y="3478191"/>
                  <a:ext cx="927358" cy="1323439"/>
                </a:xfrm>
                <a:prstGeom prst="rect">
                  <a:avLst/>
                </a:prstGeom>
                <a:noFill/>
                <a:effectLst>
                  <a:softEdge rad="127000"/>
                </a:effectLst>
              </p:spPr>
              <p:txBody>
                <a:bodyPr wrap="square" rtlCol="0">
                  <a:spAutoFit/>
                </a:bodyPr>
                <a:lstStyle/>
                <a:p>
                  <a:pPr/>
                  <a14:m>
                    <m:oMathPara xmlns:m="http://schemas.openxmlformats.org/officeDocument/2006/math">
                      <m:oMathParaPr>
                        <m:jc m:val="left"/>
                      </m:oMathParaPr>
                      <m:oMath xmlns:m="http://schemas.openxmlformats.org/officeDocument/2006/math">
                        <m:r>
                          <a:rPr lang="en-US" sz="8000" b="0" i="1" smtClean="0">
                            <a:solidFill>
                              <a:schemeClr val="tx1"/>
                            </a:solidFill>
                            <a:latin typeface="Cambria Math" panose="02040503050406030204" pitchFamily="18" charset="0"/>
                          </a:rPr>
                          <m:t>+</m:t>
                        </m:r>
                      </m:oMath>
                    </m:oMathPara>
                  </a14:m>
                  <a:endParaRPr lang="en-CA" sz="8000" dirty="0">
                    <a:solidFill>
                      <a:schemeClr val="tx1"/>
                    </a:solidFill>
                  </a:endParaRPr>
                </a:p>
              </p:txBody>
            </p:sp>
          </mc:Choice>
          <mc:Fallback xmlns="">
            <p:sp>
              <p:nvSpPr>
                <p:cNvPr id="31" name="TextBox 30">
                  <a:extLst>
                    <a:ext uri="{FF2B5EF4-FFF2-40B4-BE49-F238E27FC236}">
                      <a16:creationId xmlns:a16="http://schemas.microsoft.com/office/drawing/2014/main" id="{FB792A46-5031-4AAA-9A56-15CAEB54E188}"/>
                    </a:ext>
                  </a:extLst>
                </p:cNvPr>
                <p:cNvSpPr txBox="1">
                  <a:spLocks noRot="1" noChangeAspect="1" noMove="1" noResize="1" noEditPoints="1" noAdjustHandles="1" noChangeArrowheads="1" noChangeShapeType="1" noTextEdit="1"/>
                </p:cNvSpPr>
                <p:nvPr/>
              </p:nvSpPr>
              <p:spPr>
                <a:xfrm>
                  <a:off x="271002" y="3478191"/>
                  <a:ext cx="927358" cy="1323439"/>
                </a:xfrm>
                <a:prstGeom prst="rect">
                  <a:avLst/>
                </a:prstGeom>
                <a:blipFill>
                  <a:blip r:embed="rId7"/>
                  <a:stretch>
                    <a:fillRect/>
                  </a:stretch>
                </a:blipFill>
                <a:effectLst>
                  <a:softEdge rad="127000"/>
                </a:effectLst>
              </p:spPr>
              <p:txBody>
                <a:bodyPr/>
                <a:lstStyle/>
                <a:p>
                  <a:r>
                    <a:rPr lang="en-CA">
                      <a:noFill/>
                    </a:rPr>
                    <a:t> </a:t>
                  </a:r>
                </a:p>
              </p:txBody>
            </p:sp>
          </mc:Fallback>
        </mc:AlternateContent>
      </p:gr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5C0DB516-A460-4A2F-9F86-25D457DD8E10}"/>
                  </a:ext>
                </a:extLst>
              </p:cNvPr>
              <p:cNvSpPr txBox="1"/>
              <p:nvPr/>
            </p:nvSpPr>
            <p:spPr>
              <a:xfrm>
                <a:off x="4515466" y="859708"/>
                <a:ext cx="3981449" cy="1024191"/>
              </a:xfrm>
              <a:prstGeom prst="rect">
                <a:avLst/>
              </a:prstGeom>
              <a:noFill/>
              <a:effectLst>
                <a:softEdge rad="127000"/>
              </a:effectLst>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5400" i="1" smtClean="0">
                              <a:solidFill>
                                <a:srgbClr val="7030A0"/>
                              </a:solidFill>
                              <a:latin typeface="Cambria Math" panose="02040503050406030204" pitchFamily="18" charset="0"/>
                            </a:rPr>
                          </m:ctrlPr>
                        </m:sSubPr>
                        <m:e>
                          <m:acc>
                            <m:accPr>
                              <m:chr m:val="⃗"/>
                              <m:ctrlPr>
                                <a:rPr lang="en-US" sz="5400" i="1">
                                  <a:solidFill>
                                    <a:srgbClr val="7030A0"/>
                                  </a:solidFill>
                                  <a:latin typeface="Cambria Math" panose="02040503050406030204" pitchFamily="18" charset="0"/>
                                </a:rPr>
                              </m:ctrlPr>
                            </m:accPr>
                            <m:e>
                              <m:r>
                                <a:rPr lang="en-US" sz="5400" i="1">
                                  <a:solidFill>
                                    <a:srgbClr val="7030A0"/>
                                  </a:solidFill>
                                  <a:latin typeface="Cambria Math" panose="02040503050406030204" pitchFamily="18" charset="0"/>
                                </a:rPr>
                                <m:t>𝑃</m:t>
                              </m:r>
                            </m:e>
                          </m:acc>
                        </m:e>
                        <m:sub>
                          <m:r>
                            <a:rPr lang="en-US" sz="5400" b="0" i="1" smtClean="0">
                              <a:solidFill>
                                <a:srgbClr val="7030A0"/>
                              </a:solidFill>
                              <a:latin typeface="Cambria Math" panose="02040503050406030204" pitchFamily="18" charset="0"/>
                            </a:rPr>
                            <m:t>1</m:t>
                          </m:r>
                        </m:sub>
                      </m:sSub>
                      <m:r>
                        <a:rPr lang="en-US" sz="5400" b="0" i="1" smtClean="0">
                          <a:solidFill>
                            <a:schemeClr val="tx1"/>
                          </a:solidFill>
                          <a:latin typeface="Cambria Math" panose="02040503050406030204" pitchFamily="18" charset="0"/>
                        </a:rPr>
                        <m:t>+</m:t>
                      </m:r>
                      <m:sSub>
                        <m:sSubPr>
                          <m:ctrlPr>
                            <a:rPr lang="en-US" sz="5400" i="1" smtClean="0">
                              <a:solidFill>
                                <a:srgbClr val="A568D2"/>
                              </a:solidFill>
                              <a:latin typeface="Cambria Math" panose="02040503050406030204" pitchFamily="18" charset="0"/>
                            </a:rPr>
                          </m:ctrlPr>
                        </m:sSubPr>
                        <m:e>
                          <m:acc>
                            <m:accPr>
                              <m:chr m:val="⃗"/>
                              <m:ctrlPr>
                                <a:rPr lang="en-US" sz="5400" i="1">
                                  <a:solidFill>
                                    <a:srgbClr val="A568D2"/>
                                  </a:solidFill>
                                  <a:latin typeface="Cambria Math" panose="02040503050406030204" pitchFamily="18" charset="0"/>
                                </a:rPr>
                              </m:ctrlPr>
                            </m:accPr>
                            <m:e>
                              <m:r>
                                <a:rPr lang="en-US" sz="5400" i="1">
                                  <a:solidFill>
                                    <a:srgbClr val="A568D2"/>
                                  </a:solidFill>
                                  <a:latin typeface="Cambria Math" panose="02040503050406030204" pitchFamily="18" charset="0"/>
                                </a:rPr>
                                <m:t>𝑃</m:t>
                              </m:r>
                            </m:e>
                          </m:acc>
                        </m:e>
                        <m:sub>
                          <m:r>
                            <a:rPr lang="en-US" sz="5400" b="0" i="1" smtClean="0">
                              <a:solidFill>
                                <a:srgbClr val="A568D2"/>
                              </a:solidFill>
                              <a:latin typeface="Cambria Math" panose="02040503050406030204" pitchFamily="18" charset="0"/>
                            </a:rPr>
                            <m:t>2</m:t>
                          </m:r>
                        </m:sub>
                      </m:sSub>
                      <m:r>
                        <a:rPr lang="en-US" sz="5400" b="0" i="1" smtClean="0">
                          <a:solidFill>
                            <a:schemeClr val="tx1"/>
                          </a:solidFill>
                          <a:latin typeface="Cambria Math" panose="02040503050406030204" pitchFamily="18" charset="0"/>
                        </a:rPr>
                        <m:t>=</m:t>
                      </m:r>
                      <m:sSub>
                        <m:sSubPr>
                          <m:ctrlPr>
                            <a:rPr lang="en-US" sz="5400" b="0" i="1" smtClean="0">
                              <a:solidFill>
                                <a:srgbClr val="00B050"/>
                              </a:solidFill>
                              <a:latin typeface="Cambria Math" panose="02040503050406030204" pitchFamily="18" charset="0"/>
                            </a:rPr>
                          </m:ctrlPr>
                        </m:sSubPr>
                        <m:e>
                          <m:acc>
                            <m:accPr>
                              <m:chr m:val="⃗"/>
                              <m:ctrlPr>
                                <a:rPr lang="en-US" sz="5400" b="0" i="1" smtClean="0">
                                  <a:solidFill>
                                    <a:srgbClr val="00B050"/>
                                  </a:solidFill>
                                  <a:latin typeface="Cambria Math" panose="02040503050406030204" pitchFamily="18" charset="0"/>
                                </a:rPr>
                              </m:ctrlPr>
                            </m:accPr>
                            <m:e>
                              <m:r>
                                <a:rPr lang="en-US" sz="5400" b="0" i="1" smtClean="0">
                                  <a:solidFill>
                                    <a:srgbClr val="00B050"/>
                                  </a:solidFill>
                                  <a:latin typeface="Cambria Math" panose="02040503050406030204" pitchFamily="18" charset="0"/>
                                </a:rPr>
                                <m:t>𝑃</m:t>
                              </m:r>
                            </m:e>
                          </m:acc>
                        </m:e>
                        <m:sub>
                          <m:r>
                            <a:rPr lang="en-US" sz="5400" b="0" i="1" smtClean="0">
                              <a:solidFill>
                                <a:srgbClr val="00B050"/>
                              </a:solidFill>
                              <a:latin typeface="Cambria Math" panose="02040503050406030204" pitchFamily="18" charset="0"/>
                            </a:rPr>
                            <m:t>3</m:t>
                          </m:r>
                        </m:sub>
                      </m:sSub>
                    </m:oMath>
                  </m:oMathPara>
                </a14:m>
                <a:endParaRPr lang="en-CA" sz="5400" dirty="0">
                  <a:solidFill>
                    <a:schemeClr val="tx1"/>
                  </a:solidFill>
                </a:endParaRPr>
              </a:p>
            </p:txBody>
          </p:sp>
        </mc:Choice>
        <mc:Fallback xmlns="">
          <p:sp>
            <p:nvSpPr>
              <p:cNvPr id="32" name="TextBox 31">
                <a:extLst>
                  <a:ext uri="{FF2B5EF4-FFF2-40B4-BE49-F238E27FC236}">
                    <a16:creationId xmlns:a16="http://schemas.microsoft.com/office/drawing/2014/main" id="{5C0DB516-A460-4A2F-9F86-25D457DD8E10}"/>
                  </a:ext>
                </a:extLst>
              </p:cNvPr>
              <p:cNvSpPr txBox="1">
                <a:spLocks noRot="1" noChangeAspect="1" noMove="1" noResize="1" noEditPoints="1" noAdjustHandles="1" noChangeArrowheads="1" noChangeShapeType="1" noTextEdit="1"/>
              </p:cNvSpPr>
              <p:nvPr/>
            </p:nvSpPr>
            <p:spPr>
              <a:xfrm>
                <a:off x="4515466" y="859708"/>
                <a:ext cx="3981449" cy="1024191"/>
              </a:xfrm>
              <a:prstGeom prst="rect">
                <a:avLst/>
              </a:prstGeom>
              <a:blipFill>
                <a:blip r:embed="rId8"/>
                <a:stretch>
                  <a:fillRect/>
                </a:stretch>
              </a:blipFill>
              <a:effectLst>
                <a:softEdge rad="127000"/>
              </a:effectLst>
            </p:spPr>
            <p:txBody>
              <a:bodyPr/>
              <a:lstStyle/>
              <a:p>
                <a:r>
                  <a:rPr lang="en-CA">
                    <a:noFill/>
                  </a:rPr>
                  <a:t> </a:t>
                </a:r>
              </a:p>
            </p:txBody>
          </p:sp>
        </mc:Fallback>
      </mc:AlternateContent>
      <p:grpSp>
        <p:nvGrpSpPr>
          <p:cNvPr id="34" name="Group 33">
            <a:extLst>
              <a:ext uri="{FF2B5EF4-FFF2-40B4-BE49-F238E27FC236}">
                <a16:creationId xmlns:a16="http://schemas.microsoft.com/office/drawing/2014/main" id="{BC08E836-0BCB-4833-8B02-C55DBA73E97A}"/>
              </a:ext>
            </a:extLst>
          </p:cNvPr>
          <p:cNvGrpSpPr/>
          <p:nvPr/>
        </p:nvGrpSpPr>
        <p:grpSpPr>
          <a:xfrm>
            <a:off x="7411301" y="5125804"/>
            <a:ext cx="920296" cy="1465455"/>
            <a:chOff x="5378428" y="3383177"/>
            <a:chExt cx="2369105" cy="3772497"/>
          </a:xfrm>
        </p:grpSpPr>
        <p:grpSp>
          <p:nvGrpSpPr>
            <p:cNvPr id="35" name="Group 34">
              <a:extLst>
                <a:ext uri="{FF2B5EF4-FFF2-40B4-BE49-F238E27FC236}">
                  <a16:creationId xmlns:a16="http://schemas.microsoft.com/office/drawing/2014/main" id="{282D1700-32F3-4690-BC41-4CF71ED38BA7}"/>
                </a:ext>
              </a:extLst>
            </p:cNvPr>
            <p:cNvGrpSpPr/>
            <p:nvPr/>
          </p:nvGrpSpPr>
          <p:grpSpPr>
            <a:xfrm>
              <a:off x="5473092" y="4705350"/>
              <a:ext cx="1503075" cy="1606548"/>
              <a:chOff x="4664861" y="3129332"/>
              <a:chExt cx="942396" cy="1007271"/>
            </a:xfrm>
          </p:grpSpPr>
          <p:cxnSp>
            <p:nvCxnSpPr>
              <p:cNvPr id="38" name="Straight Arrow Connector 37">
                <a:extLst>
                  <a:ext uri="{FF2B5EF4-FFF2-40B4-BE49-F238E27FC236}">
                    <a16:creationId xmlns:a16="http://schemas.microsoft.com/office/drawing/2014/main" id="{7107AC49-F577-4BB4-BEF0-092CFECF479A}"/>
                  </a:ext>
                </a:extLst>
              </p:cNvPr>
              <p:cNvCxnSpPr>
                <a:cxnSpLocks/>
              </p:cNvCxnSpPr>
              <p:nvPr/>
            </p:nvCxnSpPr>
            <p:spPr>
              <a:xfrm>
                <a:off x="4664861" y="4122409"/>
                <a:ext cx="942396" cy="0"/>
              </a:xfrm>
              <a:prstGeom prst="straightConnector1">
                <a:avLst/>
              </a:prstGeom>
              <a:ln w="76200">
                <a:solidFill>
                  <a:srgbClr val="002060"/>
                </a:solidFill>
                <a:tailEnd type="triangle"/>
              </a:ln>
            </p:spPr>
            <p:style>
              <a:lnRef idx="3">
                <a:schemeClr val="accent1"/>
              </a:lnRef>
              <a:fillRef idx="0">
                <a:schemeClr val="accent1"/>
              </a:fillRef>
              <a:effectRef idx="2">
                <a:schemeClr val="accent1"/>
              </a:effectRef>
              <a:fontRef idx="minor">
                <a:schemeClr val="tx1"/>
              </a:fontRef>
            </p:style>
          </p:cxnSp>
          <p:cxnSp>
            <p:nvCxnSpPr>
              <p:cNvPr id="39" name="Straight Arrow Connector 38">
                <a:extLst>
                  <a:ext uri="{FF2B5EF4-FFF2-40B4-BE49-F238E27FC236}">
                    <a16:creationId xmlns:a16="http://schemas.microsoft.com/office/drawing/2014/main" id="{D8244E36-7CA5-4C1F-9F37-874FEBD0CD5E}"/>
                  </a:ext>
                </a:extLst>
              </p:cNvPr>
              <p:cNvCxnSpPr>
                <a:cxnSpLocks/>
              </p:cNvCxnSpPr>
              <p:nvPr/>
            </p:nvCxnSpPr>
            <p:spPr>
              <a:xfrm flipV="1">
                <a:off x="4668837" y="3129332"/>
                <a:ext cx="0" cy="1007271"/>
              </a:xfrm>
              <a:prstGeom prst="straightConnector1">
                <a:avLst/>
              </a:prstGeom>
              <a:ln w="76200">
                <a:solidFill>
                  <a:srgbClr val="002060"/>
                </a:solidFill>
                <a:tailEnd type="triangle"/>
              </a:ln>
            </p:spPr>
            <p:style>
              <a:lnRef idx="3">
                <a:schemeClr val="accent1"/>
              </a:lnRef>
              <a:fillRef idx="0">
                <a:schemeClr val="accent1"/>
              </a:fillRef>
              <a:effectRef idx="2">
                <a:schemeClr val="accent1"/>
              </a:effectRef>
              <a:fontRef idx="minor">
                <a:schemeClr val="tx1"/>
              </a:fontRef>
            </p:style>
          </p:cxnSp>
        </p:gr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2754E3AA-C987-4935-8EFD-83B320D1538F}"/>
                    </a:ext>
                  </a:extLst>
                </p:cNvPr>
                <p:cNvSpPr txBox="1"/>
                <p:nvPr/>
              </p:nvSpPr>
              <p:spPr>
                <a:xfrm>
                  <a:off x="5378428" y="3383177"/>
                  <a:ext cx="1634668" cy="18222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4000" i="1" smtClean="0">
                                <a:solidFill>
                                  <a:srgbClr val="002060"/>
                                </a:solidFill>
                                <a:latin typeface="Cambria Math" panose="02040503050406030204" pitchFamily="18" charset="0"/>
                              </a:rPr>
                            </m:ctrlPr>
                          </m:accPr>
                          <m:e>
                            <m:sSub>
                              <m:sSubPr>
                                <m:ctrlPr>
                                  <a:rPr lang="en-US" sz="4000" i="1">
                                    <a:solidFill>
                                      <a:srgbClr val="002060"/>
                                    </a:solidFill>
                                    <a:latin typeface="Cambria Math" panose="02040503050406030204" pitchFamily="18" charset="0"/>
                                  </a:rPr>
                                </m:ctrlPr>
                              </m:sSubPr>
                              <m:e>
                                <m:r>
                                  <a:rPr lang="en-US" sz="4000" i="1">
                                    <a:solidFill>
                                      <a:srgbClr val="002060"/>
                                    </a:solidFill>
                                    <a:latin typeface="Cambria Math" panose="02040503050406030204" pitchFamily="18" charset="0"/>
                                  </a:rPr>
                                  <m:t>𝑒</m:t>
                                </m:r>
                              </m:e>
                              <m:sub>
                                <m:r>
                                  <a:rPr lang="en-US" sz="4000" i="1">
                                    <a:solidFill>
                                      <a:srgbClr val="002060"/>
                                    </a:solidFill>
                                    <a:latin typeface="Cambria Math" panose="02040503050406030204" pitchFamily="18" charset="0"/>
                                  </a:rPr>
                                  <m:t>𝑡</m:t>
                                </m:r>
                              </m:sub>
                            </m:sSub>
                          </m:e>
                        </m:acc>
                      </m:oMath>
                    </m:oMathPara>
                  </a14:m>
                  <a:endParaRPr lang="en-US" sz="4000" dirty="0">
                    <a:solidFill>
                      <a:srgbClr val="002060"/>
                    </a:solidFill>
                  </a:endParaRPr>
                </a:p>
              </p:txBody>
            </p:sp>
          </mc:Choice>
          <mc:Fallback xmlns="">
            <p:sp>
              <p:nvSpPr>
                <p:cNvPr id="36" name="TextBox 35">
                  <a:extLst>
                    <a:ext uri="{FF2B5EF4-FFF2-40B4-BE49-F238E27FC236}">
                      <a16:creationId xmlns:a16="http://schemas.microsoft.com/office/drawing/2014/main" id="{2754E3AA-C987-4935-8EFD-83B320D1538F}"/>
                    </a:ext>
                  </a:extLst>
                </p:cNvPr>
                <p:cNvSpPr txBox="1">
                  <a:spLocks noRot="1" noChangeAspect="1" noMove="1" noResize="1" noEditPoints="1" noAdjustHandles="1" noChangeArrowheads="1" noChangeShapeType="1" noTextEdit="1"/>
                </p:cNvSpPr>
                <p:nvPr/>
              </p:nvSpPr>
              <p:spPr>
                <a:xfrm>
                  <a:off x="5378428" y="3383177"/>
                  <a:ext cx="1634668" cy="1822299"/>
                </a:xfrm>
                <a:prstGeom prst="rect">
                  <a:avLst/>
                </a:prstGeom>
                <a:blipFill>
                  <a:blip r:embed="rId9"/>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B578AB20-E382-4204-B233-156E58E48577}"/>
                    </a:ext>
                  </a:extLst>
                </p:cNvPr>
                <p:cNvSpPr txBox="1"/>
                <p:nvPr/>
              </p:nvSpPr>
              <p:spPr>
                <a:xfrm>
                  <a:off x="6699603" y="5333375"/>
                  <a:ext cx="1047930" cy="18222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4000" i="1" smtClean="0">
                                <a:solidFill>
                                  <a:srgbClr val="002060"/>
                                </a:solidFill>
                                <a:latin typeface="Cambria Math" panose="02040503050406030204" pitchFamily="18" charset="0"/>
                              </a:rPr>
                            </m:ctrlPr>
                          </m:accPr>
                          <m:e>
                            <m:sSub>
                              <m:sSubPr>
                                <m:ctrlPr>
                                  <a:rPr lang="en-US" sz="4000" i="1">
                                    <a:solidFill>
                                      <a:srgbClr val="002060"/>
                                    </a:solidFill>
                                    <a:latin typeface="Cambria Math" panose="02040503050406030204" pitchFamily="18" charset="0"/>
                                  </a:rPr>
                                </m:ctrlPr>
                              </m:sSubPr>
                              <m:e>
                                <m:r>
                                  <a:rPr lang="en-US" sz="4000" i="1">
                                    <a:solidFill>
                                      <a:srgbClr val="002060"/>
                                    </a:solidFill>
                                    <a:latin typeface="Cambria Math" panose="02040503050406030204" pitchFamily="18" charset="0"/>
                                  </a:rPr>
                                  <m:t>𝑒</m:t>
                                </m:r>
                              </m:e>
                              <m:sub>
                                <m:r>
                                  <a:rPr lang="en-US" sz="4000" i="1">
                                    <a:solidFill>
                                      <a:srgbClr val="002060"/>
                                    </a:solidFill>
                                    <a:latin typeface="Cambria Math" panose="02040503050406030204" pitchFamily="18" charset="0"/>
                                  </a:rPr>
                                  <m:t>𝑥</m:t>
                                </m:r>
                              </m:sub>
                            </m:sSub>
                          </m:e>
                        </m:acc>
                      </m:oMath>
                    </m:oMathPara>
                  </a14:m>
                  <a:endParaRPr lang="en-US" sz="4000" dirty="0">
                    <a:solidFill>
                      <a:srgbClr val="002060"/>
                    </a:solidFill>
                  </a:endParaRPr>
                </a:p>
              </p:txBody>
            </p:sp>
          </mc:Choice>
          <mc:Fallback xmlns="">
            <p:sp>
              <p:nvSpPr>
                <p:cNvPr id="37" name="TextBox 36">
                  <a:extLst>
                    <a:ext uri="{FF2B5EF4-FFF2-40B4-BE49-F238E27FC236}">
                      <a16:creationId xmlns:a16="http://schemas.microsoft.com/office/drawing/2014/main" id="{B578AB20-E382-4204-B233-156E58E48577}"/>
                    </a:ext>
                  </a:extLst>
                </p:cNvPr>
                <p:cNvSpPr txBox="1">
                  <a:spLocks noRot="1" noChangeAspect="1" noMove="1" noResize="1" noEditPoints="1" noAdjustHandles="1" noChangeArrowheads="1" noChangeShapeType="1" noTextEdit="1"/>
                </p:cNvSpPr>
                <p:nvPr/>
              </p:nvSpPr>
              <p:spPr>
                <a:xfrm>
                  <a:off x="6699603" y="5333375"/>
                  <a:ext cx="1047930" cy="1822299"/>
                </a:xfrm>
                <a:prstGeom prst="rect">
                  <a:avLst/>
                </a:prstGeom>
                <a:blipFill>
                  <a:blip r:embed="rId10"/>
                  <a:stretch>
                    <a:fillRect r="-41791"/>
                  </a:stretch>
                </a:blipFill>
              </p:spPr>
              <p:txBody>
                <a:bodyPr/>
                <a:lstStyle/>
                <a:p>
                  <a:r>
                    <a:rPr lang="en-CA">
                      <a:noFill/>
                    </a:rPr>
                    <a:t> </a:t>
                  </a:r>
                </a:p>
              </p:txBody>
            </p:sp>
          </mc:Fallback>
        </mc:AlternateContent>
      </p:gr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76BF8428-CACA-4918-A862-53409FEB165A}"/>
                  </a:ext>
                </a:extLst>
              </p:cNvPr>
              <p:cNvSpPr txBox="1"/>
              <p:nvPr/>
            </p:nvSpPr>
            <p:spPr>
              <a:xfrm>
                <a:off x="9540364" y="4514850"/>
                <a:ext cx="952499" cy="1024191"/>
              </a:xfrm>
              <a:prstGeom prst="rect">
                <a:avLst/>
              </a:prstGeom>
              <a:noFill/>
              <a:effectLst>
                <a:softEdge rad="127000"/>
              </a:effectLst>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5400" i="1" smtClean="0">
                              <a:solidFill>
                                <a:srgbClr val="7030A0"/>
                              </a:solidFill>
                              <a:latin typeface="Cambria Math" panose="02040503050406030204" pitchFamily="18" charset="0"/>
                            </a:rPr>
                          </m:ctrlPr>
                        </m:sSubPr>
                        <m:e>
                          <m:acc>
                            <m:accPr>
                              <m:chr m:val="⃗"/>
                              <m:ctrlPr>
                                <a:rPr lang="en-US" sz="5400" i="1">
                                  <a:solidFill>
                                    <a:srgbClr val="7030A0"/>
                                  </a:solidFill>
                                  <a:latin typeface="Cambria Math" panose="02040503050406030204" pitchFamily="18" charset="0"/>
                                </a:rPr>
                              </m:ctrlPr>
                            </m:accPr>
                            <m:e>
                              <m:r>
                                <a:rPr lang="en-US" sz="5400" i="1">
                                  <a:solidFill>
                                    <a:srgbClr val="7030A0"/>
                                  </a:solidFill>
                                  <a:latin typeface="Cambria Math" panose="02040503050406030204" pitchFamily="18" charset="0"/>
                                </a:rPr>
                                <m:t>𝑃</m:t>
                              </m:r>
                            </m:e>
                          </m:acc>
                        </m:e>
                        <m:sub>
                          <m:r>
                            <a:rPr lang="en-US" sz="5400" b="0" i="1" smtClean="0">
                              <a:solidFill>
                                <a:srgbClr val="7030A0"/>
                              </a:solidFill>
                              <a:latin typeface="Cambria Math" panose="02040503050406030204" pitchFamily="18" charset="0"/>
                            </a:rPr>
                            <m:t>1</m:t>
                          </m:r>
                        </m:sub>
                      </m:sSub>
                    </m:oMath>
                  </m:oMathPara>
                </a14:m>
                <a:endParaRPr lang="en-CA" sz="5400" dirty="0">
                  <a:solidFill>
                    <a:schemeClr val="tx1"/>
                  </a:solidFill>
                </a:endParaRPr>
              </a:p>
            </p:txBody>
          </p:sp>
        </mc:Choice>
        <mc:Fallback xmlns="">
          <p:sp>
            <p:nvSpPr>
              <p:cNvPr id="40" name="TextBox 39">
                <a:extLst>
                  <a:ext uri="{FF2B5EF4-FFF2-40B4-BE49-F238E27FC236}">
                    <a16:creationId xmlns:a16="http://schemas.microsoft.com/office/drawing/2014/main" id="{76BF8428-CACA-4918-A862-53409FEB165A}"/>
                  </a:ext>
                </a:extLst>
              </p:cNvPr>
              <p:cNvSpPr txBox="1">
                <a:spLocks noRot="1" noChangeAspect="1" noMove="1" noResize="1" noEditPoints="1" noAdjustHandles="1" noChangeArrowheads="1" noChangeShapeType="1" noTextEdit="1"/>
              </p:cNvSpPr>
              <p:nvPr/>
            </p:nvSpPr>
            <p:spPr>
              <a:xfrm>
                <a:off x="9540364" y="4514850"/>
                <a:ext cx="952499" cy="1024191"/>
              </a:xfrm>
              <a:prstGeom prst="rect">
                <a:avLst/>
              </a:prstGeom>
              <a:blipFill>
                <a:blip r:embed="rId11"/>
                <a:stretch>
                  <a:fillRect/>
                </a:stretch>
              </a:blipFill>
              <a:effectLst>
                <a:softEdge rad="127000"/>
              </a:effectLst>
            </p:spPr>
            <p:txBody>
              <a:bodyPr/>
              <a:lstStyle/>
              <a:p>
                <a:r>
                  <a:rPr lang="en-CA">
                    <a:noFill/>
                  </a:rPr>
                  <a:t> </a:t>
                </a:r>
              </a:p>
            </p:txBody>
          </p:sp>
        </mc:Fallback>
      </mc:AlternateContent>
      <p:grpSp>
        <p:nvGrpSpPr>
          <p:cNvPr id="2" name="Group 1">
            <a:extLst>
              <a:ext uri="{FF2B5EF4-FFF2-40B4-BE49-F238E27FC236}">
                <a16:creationId xmlns:a16="http://schemas.microsoft.com/office/drawing/2014/main" id="{3ACC430C-64D1-470E-ABD7-1D02EF86CB20}"/>
              </a:ext>
            </a:extLst>
          </p:cNvPr>
          <p:cNvGrpSpPr/>
          <p:nvPr/>
        </p:nvGrpSpPr>
        <p:grpSpPr>
          <a:xfrm>
            <a:off x="8626017" y="552450"/>
            <a:ext cx="1714393" cy="2856906"/>
            <a:chOff x="10302470" y="3388957"/>
            <a:chExt cx="1714393" cy="2856906"/>
          </a:xfrm>
        </p:grpSpPr>
        <p:cxnSp>
          <p:nvCxnSpPr>
            <p:cNvPr id="6" name="Straight Arrow Connector 5">
              <a:extLst>
                <a:ext uri="{FF2B5EF4-FFF2-40B4-BE49-F238E27FC236}">
                  <a16:creationId xmlns:a16="http://schemas.microsoft.com/office/drawing/2014/main" id="{8DF5CA8F-1910-4B56-BB43-6167B73D0306}"/>
                </a:ext>
              </a:extLst>
            </p:cNvPr>
            <p:cNvCxnSpPr>
              <a:cxnSpLocks/>
            </p:cNvCxnSpPr>
            <p:nvPr/>
          </p:nvCxnSpPr>
          <p:spPr>
            <a:xfrm flipH="1" flipV="1">
              <a:off x="10302470" y="3388957"/>
              <a:ext cx="1676508" cy="2856906"/>
            </a:xfrm>
            <a:prstGeom prst="straightConnector1">
              <a:avLst/>
            </a:prstGeom>
            <a:ln w="76200">
              <a:solidFill>
                <a:srgbClr val="A568D2"/>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E52D8D4F-049B-494C-B112-8392225D5FE8}"/>
                    </a:ext>
                  </a:extLst>
                </p:cNvPr>
                <p:cNvSpPr txBox="1"/>
                <p:nvPr/>
              </p:nvSpPr>
              <p:spPr>
                <a:xfrm>
                  <a:off x="11064364" y="3790950"/>
                  <a:ext cx="952499" cy="1024191"/>
                </a:xfrm>
                <a:prstGeom prst="rect">
                  <a:avLst/>
                </a:prstGeom>
                <a:noFill/>
                <a:effectLst>
                  <a:softEdge rad="127000"/>
                </a:effectLst>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5400" i="1" smtClean="0">
                                <a:solidFill>
                                  <a:srgbClr val="A568D2"/>
                                </a:solidFill>
                                <a:latin typeface="Cambria Math" panose="02040503050406030204" pitchFamily="18" charset="0"/>
                              </a:rPr>
                            </m:ctrlPr>
                          </m:sSubPr>
                          <m:e>
                            <m:acc>
                              <m:accPr>
                                <m:chr m:val="⃗"/>
                                <m:ctrlPr>
                                  <a:rPr lang="en-US" sz="5400" i="1">
                                    <a:solidFill>
                                      <a:srgbClr val="A568D2"/>
                                    </a:solidFill>
                                    <a:latin typeface="Cambria Math" panose="02040503050406030204" pitchFamily="18" charset="0"/>
                                  </a:rPr>
                                </m:ctrlPr>
                              </m:accPr>
                              <m:e>
                                <m:r>
                                  <a:rPr lang="en-US" sz="5400" i="1">
                                    <a:solidFill>
                                      <a:srgbClr val="A568D2"/>
                                    </a:solidFill>
                                    <a:latin typeface="Cambria Math" panose="02040503050406030204" pitchFamily="18" charset="0"/>
                                  </a:rPr>
                                  <m:t>𝑃</m:t>
                                </m:r>
                              </m:e>
                            </m:acc>
                          </m:e>
                          <m:sub>
                            <m:r>
                              <a:rPr lang="en-US" sz="5400" b="0" i="1" smtClean="0">
                                <a:solidFill>
                                  <a:srgbClr val="A568D2"/>
                                </a:solidFill>
                                <a:latin typeface="Cambria Math" panose="02040503050406030204" pitchFamily="18" charset="0"/>
                              </a:rPr>
                              <m:t>2</m:t>
                            </m:r>
                          </m:sub>
                        </m:sSub>
                      </m:oMath>
                    </m:oMathPara>
                  </a14:m>
                  <a:endParaRPr lang="en-CA" sz="5400" dirty="0">
                    <a:solidFill>
                      <a:schemeClr val="tx1"/>
                    </a:solidFill>
                  </a:endParaRPr>
                </a:p>
              </p:txBody>
            </p:sp>
          </mc:Choice>
          <mc:Fallback xmlns="">
            <p:sp>
              <p:nvSpPr>
                <p:cNvPr id="41" name="TextBox 40">
                  <a:extLst>
                    <a:ext uri="{FF2B5EF4-FFF2-40B4-BE49-F238E27FC236}">
                      <a16:creationId xmlns:a16="http://schemas.microsoft.com/office/drawing/2014/main" id="{E52D8D4F-049B-494C-B112-8392225D5FE8}"/>
                    </a:ext>
                  </a:extLst>
                </p:cNvPr>
                <p:cNvSpPr txBox="1">
                  <a:spLocks noRot="1" noChangeAspect="1" noMove="1" noResize="1" noEditPoints="1" noAdjustHandles="1" noChangeArrowheads="1" noChangeShapeType="1" noTextEdit="1"/>
                </p:cNvSpPr>
                <p:nvPr/>
              </p:nvSpPr>
              <p:spPr>
                <a:xfrm>
                  <a:off x="11064364" y="3790950"/>
                  <a:ext cx="952499" cy="1024191"/>
                </a:xfrm>
                <a:prstGeom prst="rect">
                  <a:avLst/>
                </a:prstGeom>
                <a:blipFill>
                  <a:blip r:embed="rId12"/>
                  <a:stretch>
                    <a:fillRect/>
                  </a:stretch>
                </a:blipFill>
                <a:effectLst>
                  <a:softEdge rad="127000"/>
                </a:effectLst>
              </p:spPr>
              <p:txBody>
                <a:bodyPr/>
                <a:lstStyle/>
                <a:p>
                  <a:r>
                    <a:rPr lang="en-CA">
                      <a:noFill/>
                    </a:rPr>
                    <a:t> </a:t>
                  </a:r>
                </a:p>
              </p:txBody>
            </p:sp>
          </mc:Fallback>
        </mc:AlternateContent>
      </p:grpSp>
      <p:sp>
        <p:nvSpPr>
          <p:cNvPr id="3" name="TextBox 2">
            <a:extLst>
              <a:ext uri="{FF2B5EF4-FFF2-40B4-BE49-F238E27FC236}">
                <a16:creationId xmlns:a16="http://schemas.microsoft.com/office/drawing/2014/main" id="{79DB938A-C5AE-4ABF-B53B-4A2B78E1EC23}"/>
              </a:ext>
            </a:extLst>
          </p:cNvPr>
          <p:cNvSpPr txBox="1"/>
          <p:nvPr/>
        </p:nvSpPr>
        <p:spPr>
          <a:xfrm>
            <a:off x="0" y="0"/>
            <a:ext cx="6470618" cy="707886"/>
          </a:xfrm>
          <a:prstGeom prst="rect">
            <a:avLst/>
          </a:prstGeom>
          <a:noFill/>
        </p:spPr>
        <p:txBody>
          <a:bodyPr wrap="none" rtlCol="0">
            <a:spAutoFit/>
          </a:bodyPr>
          <a:lstStyle/>
          <a:p>
            <a:r>
              <a:rPr lang="en-US" sz="4000" dirty="0">
                <a:solidFill>
                  <a:srgbClr val="7030A0"/>
                </a:solidFill>
              </a:rPr>
              <a:t>Conservation of 4-momentum</a:t>
            </a:r>
            <a:endParaRPr lang="en-CA" sz="4000" dirty="0">
              <a:solidFill>
                <a:srgbClr val="7030A0"/>
              </a:solidFill>
            </a:endParaRPr>
          </a:p>
        </p:txBody>
      </p:sp>
      <mc:AlternateContent xmlns:mc="http://schemas.openxmlformats.org/markup-compatibility/2006" xmlns:p14="http://schemas.microsoft.com/office/powerpoint/2010/main" xmlns:iact="http://schemas.microsoft.com/office/powerpoint/2014/inkAction">
        <mc:Choice Requires="p14 iact">
          <p:contentPart p14:bwMode="auto" r:id="rId13">
            <p14:nvContentPartPr>
              <p14:cNvPr id="7" name="Ink 6">
                <a:extLst>
                  <a:ext uri="{FF2B5EF4-FFF2-40B4-BE49-F238E27FC236}">
                    <a16:creationId xmlns:a16="http://schemas.microsoft.com/office/drawing/2014/main" id="{F68B8A40-402F-4A93-BC7A-5E3825490782}"/>
                  </a:ext>
                </a:extLst>
              </p14:cNvPr>
              <p14:cNvContentPartPr/>
              <p14:nvPr>
                <p:extLst>
                  <p:ext uri="{42D2F446-02D8-4167-A562-619A0277C38B}">
                    <p15:isNarration xmlns:p15="http://schemas.microsoft.com/office/powerpoint/2012/main" val="1"/>
                  </p:ext>
                </p:extLst>
              </p14:nvPr>
            </p14:nvContentPartPr>
            <p14:xfrm>
              <a:off x="1433520" y="4878720"/>
              <a:ext cx="4606560" cy="1874520"/>
            </p14:xfrm>
          </p:contentPart>
        </mc:Choice>
        <mc:Fallback xmlns="">
          <p:pic>
            <p:nvPicPr>
              <p:cNvPr id="7" name="Ink 6">
                <a:extLst>
                  <a:ext uri="{FF2B5EF4-FFF2-40B4-BE49-F238E27FC236}">
                    <a16:creationId xmlns:a16="http://schemas.microsoft.com/office/drawing/2014/main" id="{F68B8A40-402F-4A93-BC7A-5E3825490782}"/>
                  </a:ext>
                </a:extLst>
              </p:cNvPr>
              <p:cNvPicPr>
                <a:picLocks noGrp="1" noRot="1" noChangeAspect="1" noMove="1" noResize="1" noEditPoints="1" noAdjustHandles="1" noChangeArrowheads="1" noChangeShapeType="1"/>
              </p:cNvPicPr>
              <p:nvPr/>
            </p:nvPicPr>
            <p:blipFill>
              <a:blip r:embed="rId14"/>
              <a:stretch>
                <a:fillRect/>
              </a:stretch>
            </p:blipFill>
            <p:spPr>
              <a:xfrm>
                <a:off x="1424160" y="4869360"/>
                <a:ext cx="4625280" cy="1893240"/>
              </a:xfrm>
              <a:prstGeom prst="rect">
                <a:avLst/>
              </a:prstGeom>
            </p:spPr>
          </p:pic>
        </mc:Fallback>
      </mc:AlternateContent>
    </p:spTree>
    <p:custDataLst>
      <p:tags r:id="rId1"/>
    </p:custDataLst>
    <p:extLst>
      <p:ext uri="{BB962C8B-B14F-4D97-AF65-F5344CB8AC3E}">
        <p14:creationId xmlns:p14="http://schemas.microsoft.com/office/powerpoint/2010/main" val="2284504401"/>
      </p:ext>
    </p:extLst>
  </p:cSld>
  <p:clrMapOvr>
    <a:masterClrMapping/>
  </p:clrMapOvr>
  <mc:AlternateContent xmlns:mc="http://schemas.openxmlformats.org/markup-compatibility/2006" xmlns:p14="http://schemas.microsoft.com/office/powerpoint/2010/main">
    <mc:Choice Requires="p14">
      <p:transition spd="slow" p14:dur="2000" advTm="34748"/>
    </mc:Choice>
    <mc:Fallback xmlns="">
      <p:transition spd="slow" advTm="34748"/>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49BB368-7DE6-4689-9492-6BBE2A22EF39}"/>
                  </a:ext>
                </a:extLst>
              </p:cNvPr>
              <p:cNvSpPr txBox="1"/>
              <p:nvPr/>
            </p:nvSpPr>
            <p:spPr>
              <a:xfrm>
                <a:off x="933451" y="0"/>
                <a:ext cx="4152900" cy="1024191"/>
              </a:xfrm>
              <a:prstGeom prst="rect">
                <a:avLst/>
              </a:prstGeom>
              <a:noFill/>
              <a:effectLst>
                <a:softEdge rad="127000"/>
              </a:effectLst>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5400" i="1" smtClean="0">
                              <a:solidFill>
                                <a:srgbClr val="7030A0"/>
                              </a:solidFill>
                              <a:latin typeface="Cambria Math" panose="02040503050406030204" pitchFamily="18" charset="0"/>
                            </a:rPr>
                          </m:ctrlPr>
                        </m:sSubPr>
                        <m:e>
                          <m:acc>
                            <m:accPr>
                              <m:chr m:val="⃗"/>
                              <m:ctrlPr>
                                <a:rPr lang="en-US" sz="5400" i="1">
                                  <a:solidFill>
                                    <a:srgbClr val="7030A0"/>
                                  </a:solidFill>
                                  <a:latin typeface="Cambria Math" panose="02040503050406030204" pitchFamily="18" charset="0"/>
                                </a:rPr>
                              </m:ctrlPr>
                            </m:accPr>
                            <m:e>
                              <m:r>
                                <a:rPr lang="en-US" sz="5400" i="1">
                                  <a:solidFill>
                                    <a:srgbClr val="7030A0"/>
                                  </a:solidFill>
                                  <a:latin typeface="Cambria Math" panose="02040503050406030204" pitchFamily="18" charset="0"/>
                                </a:rPr>
                                <m:t>𝑃</m:t>
                              </m:r>
                            </m:e>
                          </m:acc>
                        </m:e>
                        <m:sub>
                          <m:r>
                            <a:rPr lang="en-US" sz="5400" b="0" i="1" smtClean="0">
                              <a:solidFill>
                                <a:srgbClr val="7030A0"/>
                              </a:solidFill>
                              <a:latin typeface="Cambria Math" panose="02040503050406030204" pitchFamily="18" charset="0"/>
                            </a:rPr>
                            <m:t>1</m:t>
                          </m:r>
                        </m:sub>
                      </m:sSub>
                      <m:r>
                        <a:rPr lang="en-US" sz="5400" b="0" i="1" smtClean="0">
                          <a:solidFill>
                            <a:schemeClr val="tx1"/>
                          </a:solidFill>
                          <a:latin typeface="Cambria Math" panose="02040503050406030204" pitchFamily="18" charset="0"/>
                        </a:rPr>
                        <m:t>+</m:t>
                      </m:r>
                      <m:sSub>
                        <m:sSubPr>
                          <m:ctrlPr>
                            <a:rPr lang="en-US" sz="5400" i="1" smtClean="0">
                              <a:solidFill>
                                <a:srgbClr val="A568D2"/>
                              </a:solidFill>
                              <a:latin typeface="Cambria Math" panose="02040503050406030204" pitchFamily="18" charset="0"/>
                            </a:rPr>
                          </m:ctrlPr>
                        </m:sSubPr>
                        <m:e>
                          <m:acc>
                            <m:accPr>
                              <m:chr m:val="⃗"/>
                              <m:ctrlPr>
                                <a:rPr lang="en-US" sz="5400" i="1">
                                  <a:solidFill>
                                    <a:srgbClr val="A568D2"/>
                                  </a:solidFill>
                                  <a:latin typeface="Cambria Math" panose="02040503050406030204" pitchFamily="18" charset="0"/>
                                </a:rPr>
                              </m:ctrlPr>
                            </m:accPr>
                            <m:e>
                              <m:r>
                                <a:rPr lang="en-US" sz="5400" i="1">
                                  <a:solidFill>
                                    <a:srgbClr val="A568D2"/>
                                  </a:solidFill>
                                  <a:latin typeface="Cambria Math" panose="02040503050406030204" pitchFamily="18" charset="0"/>
                                </a:rPr>
                                <m:t>𝑃</m:t>
                              </m:r>
                            </m:e>
                          </m:acc>
                        </m:e>
                        <m:sub>
                          <m:r>
                            <a:rPr lang="en-US" sz="5400" b="0" i="1" smtClean="0">
                              <a:solidFill>
                                <a:srgbClr val="A568D2"/>
                              </a:solidFill>
                              <a:latin typeface="Cambria Math" panose="02040503050406030204" pitchFamily="18" charset="0"/>
                            </a:rPr>
                            <m:t>2</m:t>
                          </m:r>
                        </m:sub>
                      </m:sSub>
                      <m:r>
                        <a:rPr lang="en-US" sz="5400" b="0" i="1" smtClean="0">
                          <a:solidFill>
                            <a:schemeClr val="tx1"/>
                          </a:solidFill>
                          <a:latin typeface="Cambria Math" panose="02040503050406030204" pitchFamily="18" charset="0"/>
                        </a:rPr>
                        <m:t>=</m:t>
                      </m:r>
                      <m:sSub>
                        <m:sSubPr>
                          <m:ctrlPr>
                            <a:rPr lang="en-US" sz="5400" b="0" i="1" smtClean="0">
                              <a:solidFill>
                                <a:srgbClr val="00B050"/>
                              </a:solidFill>
                              <a:latin typeface="Cambria Math" panose="02040503050406030204" pitchFamily="18" charset="0"/>
                            </a:rPr>
                          </m:ctrlPr>
                        </m:sSubPr>
                        <m:e>
                          <m:acc>
                            <m:accPr>
                              <m:chr m:val="⃗"/>
                              <m:ctrlPr>
                                <a:rPr lang="en-US" sz="5400" b="0" i="1" smtClean="0">
                                  <a:solidFill>
                                    <a:srgbClr val="00B050"/>
                                  </a:solidFill>
                                  <a:latin typeface="Cambria Math" panose="02040503050406030204" pitchFamily="18" charset="0"/>
                                </a:rPr>
                              </m:ctrlPr>
                            </m:accPr>
                            <m:e>
                              <m:r>
                                <a:rPr lang="en-US" sz="5400" b="0" i="1" smtClean="0">
                                  <a:solidFill>
                                    <a:srgbClr val="00B050"/>
                                  </a:solidFill>
                                  <a:latin typeface="Cambria Math" panose="02040503050406030204" pitchFamily="18" charset="0"/>
                                </a:rPr>
                                <m:t>𝑃</m:t>
                              </m:r>
                            </m:e>
                          </m:acc>
                        </m:e>
                        <m:sub>
                          <m:r>
                            <a:rPr lang="en-US" sz="5400" b="0" i="1" smtClean="0">
                              <a:solidFill>
                                <a:srgbClr val="00B050"/>
                              </a:solidFill>
                              <a:latin typeface="Cambria Math" panose="02040503050406030204" pitchFamily="18" charset="0"/>
                            </a:rPr>
                            <m:t>3</m:t>
                          </m:r>
                        </m:sub>
                      </m:sSub>
                    </m:oMath>
                  </m:oMathPara>
                </a14:m>
                <a:endParaRPr lang="en-CA" sz="5400" dirty="0">
                  <a:solidFill>
                    <a:schemeClr val="tx1"/>
                  </a:solidFill>
                </a:endParaRPr>
              </a:p>
            </p:txBody>
          </p:sp>
        </mc:Choice>
        <mc:Fallback xmlns="">
          <p:sp>
            <p:nvSpPr>
              <p:cNvPr id="6" name="TextBox 5">
                <a:extLst>
                  <a:ext uri="{FF2B5EF4-FFF2-40B4-BE49-F238E27FC236}">
                    <a16:creationId xmlns:a16="http://schemas.microsoft.com/office/drawing/2014/main" id="{249BB368-7DE6-4689-9492-6BBE2A22EF39}"/>
                  </a:ext>
                </a:extLst>
              </p:cNvPr>
              <p:cNvSpPr txBox="1">
                <a:spLocks noRot="1" noChangeAspect="1" noMove="1" noResize="1" noEditPoints="1" noAdjustHandles="1" noChangeArrowheads="1" noChangeShapeType="1" noTextEdit="1"/>
              </p:cNvSpPr>
              <p:nvPr/>
            </p:nvSpPr>
            <p:spPr>
              <a:xfrm>
                <a:off x="933451" y="0"/>
                <a:ext cx="4152900" cy="1024191"/>
              </a:xfrm>
              <a:prstGeom prst="rect">
                <a:avLst/>
              </a:prstGeom>
              <a:blipFill>
                <a:blip r:embed="rId3"/>
                <a:stretch>
                  <a:fillRect/>
                </a:stretch>
              </a:blipFill>
              <a:effectLst>
                <a:softEdge rad="127000"/>
              </a:effectLst>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5248A55-85EE-4632-8AFD-4FC857C8069E}"/>
                  </a:ext>
                </a:extLst>
              </p:cNvPr>
              <p:cNvSpPr txBox="1"/>
              <p:nvPr/>
            </p:nvSpPr>
            <p:spPr>
              <a:xfrm>
                <a:off x="171451" y="1260402"/>
                <a:ext cx="4514849" cy="920637"/>
              </a:xfrm>
              <a:prstGeom prst="rect">
                <a:avLst/>
              </a:prstGeom>
              <a:noFill/>
              <a:effectLst>
                <a:softEdge rad="127000"/>
              </a:effectLst>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4800" i="1" smtClean="0">
                              <a:solidFill>
                                <a:srgbClr val="7030A0"/>
                              </a:solidFill>
                              <a:latin typeface="Cambria Math" panose="02040503050406030204" pitchFamily="18" charset="0"/>
                            </a:rPr>
                          </m:ctrlPr>
                        </m:sSubPr>
                        <m:e>
                          <m:acc>
                            <m:accPr>
                              <m:chr m:val="⃗"/>
                              <m:ctrlPr>
                                <a:rPr lang="en-US" sz="4800" i="1">
                                  <a:solidFill>
                                    <a:srgbClr val="7030A0"/>
                                  </a:solidFill>
                                  <a:latin typeface="Cambria Math" panose="02040503050406030204" pitchFamily="18" charset="0"/>
                                </a:rPr>
                              </m:ctrlPr>
                            </m:accPr>
                            <m:e>
                              <m:r>
                                <a:rPr lang="en-US" sz="4800" i="1">
                                  <a:solidFill>
                                    <a:srgbClr val="7030A0"/>
                                  </a:solidFill>
                                  <a:latin typeface="Cambria Math" panose="02040503050406030204" pitchFamily="18" charset="0"/>
                                </a:rPr>
                                <m:t>𝑃</m:t>
                              </m:r>
                            </m:e>
                          </m:acc>
                        </m:e>
                        <m:sub>
                          <m:r>
                            <a:rPr lang="en-US" sz="4800" b="0" i="1" smtClean="0">
                              <a:solidFill>
                                <a:srgbClr val="7030A0"/>
                              </a:solidFill>
                              <a:latin typeface="Cambria Math" panose="02040503050406030204" pitchFamily="18" charset="0"/>
                            </a:rPr>
                            <m:t>1</m:t>
                          </m:r>
                        </m:sub>
                      </m:sSub>
                      <m:r>
                        <a:rPr lang="en-US" sz="4800" b="0" i="1" smtClean="0">
                          <a:solidFill>
                            <a:schemeClr val="tx1"/>
                          </a:solidFill>
                          <a:latin typeface="Cambria Math" panose="02040503050406030204" pitchFamily="18" charset="0"/>
                        </a:rPr>
                        <m:t>=5</m:t>
                      </m:r>
                      <m:acc>
                        <m:accPr>
                          <m:chr m:val="⃗"/>
                          <m:ctrlPr>
                            <a:rPr lang="en-US" sz="4800" b="0" i="1" smtClean="0">
                              <a:solidFill>
                                <a:srgbClr val="002060"/>
                              </a:solidFill>
                              <a:latin typeface="Cambria Math" panose="02040503050406030204" pitchFamily="18" charset="0"/>
                            </a:rPr>
                          </m:ctrlPr>
                        </m:accPr>
                        <m:e>
                          <m:sSub>
                            <m:sSubPr>
                              <m:ctrlPr>
                                <a:rPr lang="en-US" sz="4800" b="0" i="1" smtClean="0">
                                  <a:solidFill>
                                    <a:srgbClr val="002060"/>
                                  </a:solidFill>
                                  <a:latin typeface="Cambria Math" panose="02040503050406030204" pitchFamily="18" charset="0"/>
                                </a:rPr>
                              </m:ctrlPr>
                            </m:sSubPr>
                            <m:e>
                              <m:r>
                                <a:rPr lang="en-US" sz="4800" b="0" i="1" smtClean="0">
                                  <a:solidFill>
                                    <a:srgbClr val="002060"/>
                                  </a:solidFill>
                                  <a:latin typeface="Cambria Math" panose="02040503050406030204" pitchFamily="18" charset="0"/>
                                </a:rPr>
                                <m:t>𝑒</m:t>
                              </m:r>
                            </m:e>
                            <m:sub>
                              <m:r>
                                <a:rPr lang="en-US" sz="4800" b="0" i="1" smtClean="0">
                                  <a:solidFill>
                                    <a:srgbClr val="002060"/>
                                  </a:solidFill>
                                  <a:latin typeface="Cambria Math" panose="02040503050406030204" pitchFamily="18" charset="0"/>
                                </a:rPr>
                                <m:t>𝑡</m:t>
                              </m:r>
                            </m:sub>
                          </m:sSub>
                        </m:e>
                      </m:acc>
                      <m:r>
                        <a:rPr lang="en-US" sz="4800" b="0" i="1" smtClean="0">
                          <a:solidFill>
                            <a:schemeClr val="tx1"/>
                          </a:solidFill>
                          <a:latin typeface="Cambria Math" panose="02040503050406030204" pitchFamily="18" charset="0"/>
                        </a:rPr>
                        <m:t>+3</m:t>
                      </m:r>
                      <m:acc>
                        <m:accPr>
                          <m:chr m:val="⃗"/>
                          <m:ctrlPr>
                            <a:rPr lang="en-US" sz="4800" b="0" i="1" smtClean="0">
                              <a:solidFill>
                                <a:srgbClr val="002060"/>
                              </a:solidFill>
                              <a:latin typeface="Cambria Math" panose="02040503050406030204" pitchFamily="18" charset="0"/>
                            </a:rPr>
                          </m:ctrlPr>
                        </m:accPr>
                        <m:e>
                          <m:sSub>
                            <m:sSubPr>
                              <m:ctrlPr>
                                <a:rPr lang="en-US" sz="4800" b="0" i="1" smtClean="0">
                                  <a:solidFill>
                                    <a:srgbClr val="002060"/>
                                  </a:solidFill>
                                  <a:latin typeface="Cambria Math" panose="02040503050406030204" pitchFamily="18" charset="0"/>
                                </a:rPr>
                              </m:ctrlPr>
                            </m:sSubPr>
                            <m:e>
                              <m:r>
                                <a:rPr lang="en-US" sz="4800" b="0" i="1" smtClean="0">
                                  <a:solidFill>
                                    <a:srgbClr val="002060"/>
                                  </a:solidFill>
                                  <a:latin typeface="Cambria Math" panose="02040503050406030204" pitchFamily="18" charset="0"/>
                                </a:rPr>
                                <m:t>𝑒</m:t>
                              </m:r>
                            </m:e>
                            <m:sub>
                              <m:r>
                                <a:rPr lang="en-US" sz="4800" b="0" i="1" smtClean="0">
                                  <a:solidFill>
                                    <a:srgbClr val="002060"/>
                                  </a:solidFill>
                                  <a:latin typeface="Cambria Math" panose="02040503050406030204" pitchFamily="18" charset="0"/>
                                </a:rPr>
                                <m:t>𝑥</m:t>
                              </m:r>
                            </m:sub>
                          </m:sSub>
                        </m:e>
                      </m:acc>
                    </m:oMath>
                  </m:oMathPara>
                </a14:m>
                <a:endParaRPr lang="en-CA" sz="4800" dirty="0">
                  <a:solidFill>
                    <a:schemeClr val="tx1"/>
                  </a:solidFill>
                </a:endParaRPr>
              </a:p>
            </p:txBody>
          </p:sp>
        </mc:Choice>
        <mc:Fallback xmlns="">
          <p:sp>
            <p:nvSpPr>
              <p:cNvPr id="7" name="TextBox 6">
                <a:extLst>
                  <a:ext uri="{FF2B5EF4-FFF2-40B4-BE49-F238E27FC236}">
                    <a16:creationId xmlns:a16="http://schemas.microsoft.com/office/drawing/2014/main" id="{D5248A55-85EE-4632-8AFD-4FC857C8069E}"/>
                  </a:ext>
                </a:extLst>
              </p:cNvPr>
              <p:cNvSpPr txBox="1">
                <a:spLocks noRot="1" noChangeAspect="1" noMove="1" noResize="1" noEditPoints="1" noAdjustHandles="1" noChangeArrowheads="1" noChangeShapeType="1" noTextEdit="1"/>
              </p:cNvSpPr>
              <p:nvPr/>
            </p:nvSpPr>
            <p:spPr>
              <a:xfrm>
                <a:off x="171451" y="1260402"/>
                <a:ext cx="4514849" cy="920637"/>
              </a:xfrm>
              <a:prstGeom prst="rect">
                <a:avLst/>
              </a:prstGeom>
              <a:blipFill>
                <a:blip r:embed="rId4"/>
                <a:stretch>
                  <a:fillRect/>
                </a:stretch>
              </a:blipFill>
              <a:effectLst>
                <a:softEdge rad="127000"/>
              </a:effectLst>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083AD10-8B68-4DD7-8E7F-9579AC7E011E}"/>
                  </a:ext>
                </a:extLst>
              </p:cNvPr>
              <p:cNvSpPr txBox="1"/>
              <p:nvPr/>
            </p:nvSpPr>
            <p:spPr>
              <a:xfrm>
                <a:off x="152401" y="3184452"/>
                <a:ext cx="4514849" cy="920637"/>
              </a:xfrm>
              <a:prstGeom prst="rect">
                <a:avLst/>
              </a:prstGeom>
              <a:noFill/>
              <a:effectLst>
                <a:softEdge rad="127000"/>
              </a:effectLst>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4800" i="1" smtClean="0">
                              <a:solidFill>
                                <a:srgbClr val="A568D2"/>
                              </a:solidFill>
                              <a:latin typeface="Cambria Math" panose="02040503050406030204" pitchFamily="18" charset="0"/>
                            </a:rPr>
                          </m:ctrlPr>
                        </m:sSubPr>
                        <m:e>
                          <m:acc>
                            <m:accPr>
                              <m:chr m:val="⃗"/>
                              <m:ctrlPr>
                                <a:rPr lang="en-US" sz="4800" i="1">
                                  <a:solidFill>
                                    <a:srgbClr val="A568D2"/>
                                  </a:solidFill>
                                  <a:latin typeface="Cambria Math" panose="02040503050406030204" pitchFamily="18" charset="0"/>
                                </a:rPr>
                              </m:ctrlPr>
                            </m:accPr>
                            <m:e>
                              <m:r>
                                <a:rPr lang="en-US" sz="4800" i="1">
                                  <a:solidFill>
                                    <a:srgbClr val="A568D2"/>
                                  </a:solidFill>
                                  <a:latin typeface="Cambria Math" panose="02040503050406030204" pitchFamily="18" charset="0"/>
                                </a:rPr>
                                <m:t>𝑃</m:t>
                              </m:r>
                            </m:e>
                          </m:acc>
                        </m:e>
                        <m:sub>
                          <m:r>
                            <a:rPr lang="en-US" sz="4800" i="1">
                              <a:solidFill>
                                <a:srgbClr val="A568D2"/>
                              </a:solidFill>
                              <a:latin typeface="Cambria Math" panose="02040503050406030204" pitchFamily="18" charset="0"/>
                            </a:rPr>
                            <m:t>2</m:t>
                          </m:r>
                        </m:sub>
                      </m:sSub>
                      <m:r>
                        <a:rPr lang="en-US" sz="4800" b="0" i="1" smtClean="0">
                          <a:solidFill>
                            <a:schemeClr val="tx1"/>
                          </a:solidFill>
                          <a:latin typeface="Cambria Math" panose="02040503050406030204" pitchFamily="18" charset="0"/>
                        </a:rPr>
                        <m:t>=5</m:t>
                      </m:r>
                      <m:acc>
                        <m:accPr>
                          <m:chr m:val="⃗"/>
                          <m:ctrlPr>
                            <a:rPr lang="en-US" sz="4800" b="0" i="1" smtClean="0">
                              <a:solidFill>
                                <a:srgbClr val="002060"/>
                              </a:solidFill>
                              <a:latin typeface="Cambria Math" panose="02040503050406030204" pitchFamily="18" charset="0"/>
                            </a:rPr>
                          </m:ctrlPr>
                        </m:accPr>
                        <m:e>
                          <m:sSub>
                            <m:sSubPr>
                              <m:ctrlPr>
                                <a:rPr lang="en-US" sz="4800" b="0" i="1" smtClean="0">
                                  <a:solidFill>
                                    <a:srgbClr val="002060"/>
                                  </a:solidFill>
                                  <a:latin typeface="Cambria Math" panose="02040503050406030204" pitchFamily="18" charset="0"/>
                                </a:rPr>
                              </m:ctrlPr>
                            </m:sSubPr>
                            <m:e>
                              <m:r>
                                <a:rPr lang="en-US" sz="4800" b="0" i="1" smtClean="0">
                                  <a:solidFill>
                                    <a:srgbClr val="002060"/>
                                  </a:solidFill>
                                  <a:latin typeface="Cambria Math" panose="02040503050406030204" pitchFamily="18" charset="0"/>
                                </a:rPr>
                                <m:t>𝑒</m:t>
                              </m:r>
                            </m:e>
                            <m:sub>
                              <m:r>
                                <a:rPr lang="en-US" sz="4800" b="0" i="1" smtClean="0">
                                  <a:solidFill>
                                    <a:srgbClr val="002060"/>
                                  </a:solidFill>
                                  <a:latin typeface="Cambria Math" panose="02040503050406030204" pitchFamily="18" charset="0"/>
                                </a:rPr>
                                <m:t>𝑡</m:t>
                              </m:r>
                            </m:sub>
                          </m:sSub>
                        </m:e>
                      </m:acc>
                      <m:r>
                        <a:rPr lang="en-US" sz="4800" b="0" i="1" smtClean="0">
                          <a:solidFill>
                            <a:schemeClr val="tx1"/>
                          </a:solidFill>
                          <a:latin typeface="Cambria Math" panose="02040503050406030204" pitchFamily="18" charset="0"/>
                        </a:rPr>
                        <m:t>−3</m:t>
                      </m:r>
                      <m:acc>
                        <m:accPr>
                          <m:chr m:val="⃗"/>
                          <m:ctrlPr>
                            <a:rPr lang="en-US" sz="4800" b="0" i="1" smtClean="0">
                              <a:solidFill>
                                <a:srgbClr val="002060"/>
                              </a:solidFill>
                              <a:latin typeface="Cambria Math" panose="02040503050406030204" pitchFamily="18" charset="0"/>
                            </a:rPr>
                          </m:ctrlPr>
                        </m:accPr>
                        <m:e>
                          <m:sSub>
                            <m:sSubPr>
                              <m:ctrlPr>
                                <a:rPr lang="en-US" sz="4800" b="0" i="1" smtClean="0">
                                  <a:solidFill>
                                    <a:srgbClr val="002060"/>
                                  </a:solidFill>
                                  <a:latin typeface="Cambria Math" panose="02040503050406030204" pitchFamily="18" charset="0"/>
                                </a:rPr>
                              </m:ctrlPr>
                            </m:sSubPr>
                            <m:e>
                              <m:r>
                                <a:rPr lang="en-US" sz="4800" b="0" i="1" smtClean="0">
                                  <a:solidFill>
                                    <a:srgbClr val="002060"/>
                                  </a:solidFill>
                                  <a:latin typeface="Cambria Math" panose="02040503050406030204" pitchFamily="18" charset="0"/>
                                </a:rPr>
                                <m:t>𝑒</m:t>
                              </m:r>
                            </m:e>
                            <m:sub>
                              <m:r>
                                <a:rPr lang="en-US" sz="4800" b="0" i="1" smtClean="0">
                                  <a:solidFill>
                                    <a:srgbClr val="002060"/>
                                  </a:solidFill>
                                  <a:latin typeface="Cambria Math" panose="02040503050406030204" pitchFamily="18" charset="0"/>
                                </a:rPr>
                                <m:t>𝑥</m:t>
                              </m:r>
                            </m:sub>
                          </m:sSub>
                        </m:e>
                      </m:acc>
                    </m:oMath>
                  </m:oMathPara>
                </a14:m>
                <a:endParaRPr lang="en-CA" sz="4800" dirty="0">
                  <a:solidFill>
                    <a:schemeClr val="tx1"/>
                  </a:solidFill>
                </a:endParaRPr>
              </a:p>
            </p:txBody>
          </p:sp>
        </mc:Choice>
        <mc:Fallback xmlns="">
          <p:sp>
            <p:nvSpPr>
              <p:cNvPr id="8" name="TextBox 7">
                <a:extLst>
                  <a:ext uri="{FF2B5EF4-FFF2-40B4-BE49-F238E27FC236}">
                    <a16:creationId xmlns:a16="http://schemas.microsoft.com/office/drawing/2014/main" id="{C083AD10-8B68-4DD7-8E7F-9579AC7E011E}"/>
                  </a:ext>
                </a:extLst>
              </p:cNvPr>
              <p:cNvSpPr txBox="1">
                <a:spLocks noRot="1" noChangeAspect="1" noMove="1" noResize="1" noEditPoints="1" noAdjustHandles="1" noChangeArrowheads="1" noChangeShapeType="1" noTextEdit="1"/>
              </p:cNvSpPr>
              <p:nvPr/>
            </p:nvSpPr>
            <p:spPr>
              <a:xfrm>
                <a:off x="152401" y="3184452"/>
                <a:ext cx="4514849" cy="920637"/>
              </a:xfrm>
              <a:prstGeom prst="rect">
                <a:avLst/>
              </a:prstGeom>
              <a:blipFill>
                <a:blip r:embed="rId5"/>
                <a:stretch>
                  <a:fillRect/>
                </a:stretch>
              </a:blipFill>
              <a:effectLst>
                <a:softEdge rad="127000"/>
              </a:effectLst>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4F641BC5-234D-469F-B8FA-151C01E94754}"/>
                  </a:ext>
                </a:extLst>
              </p:cNvPr>
              <p:cNvSpPr txBox="1"/>
              <p:nvPr/>
            </p:nvSpPr>
            <p:spPr>
              <a:xfrm>
                <a:off x="152401" y="5203752"/>
                <a:ext cx="4514849" cy="920637"/>
              </a:xfrm>
              <a:prstGeom prst="rect">
                <a:avLst/>
              </a:prstGeom>
              <a:noFill/>
              <a:effectLst>
                <a:softEdge rad="127000"/>
              </a:effectLst>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4800" i="1">
                              <a:solidFill>
                                <a:srgbClr val="00B050"/>
                              </a:solidFill>
                              <a:latin typeface="Cambria Math" panose="02040503050406030204" pitchFamily="18" charset="0"/>
                            </a:rPr>
                          </m:ctrlPr>
                        </m:sSubPr>
                        <m:e>
                          <m:acc>
                            <m:accPr>
                              <m:chr m:val="⃗"/>
                              <m:ctrlPr>
                                <a:rPr lang="en-US" sz="4800" i="1">
                                  <a:solidFill>
                                    <a:srgbClr val="00B050"/>
                                  </a:solidFill>
                                  <a:latin typeface="Cambria Math" panose="02040503050406030204" pitchFamily="18" charset="0"/>
                                </a:rPr>
                              </m:ctrlPr>
                            </m:accPr>
                            <m:e>
                              <m:r>
                                <a:rPr lang="en-US" sz="4800" i="1">
                                  <a:solidFill>
                                    <a:srgbClr val="00B050"/>
                                  </a:solidFill>
                                  <a:latin typeface="Cambria Math" panose="02040503050406030204" pitchFamily="18" charset="0"/>
                                </a:rPr>
                                <m:t>𝑃</m:t>
                              </m:r>
                            </m:e>
                          </m:acc>
                        </m:e>
                        <m:sub>
                          <m:r>
                            <a:rPr lang="en-US" sz="4800" i="1">
                              <a:solidFill>
                                <a:srgbClr val="00B050"/>
                              </a:solidFill>
                              <a:latin typeface="Cambria Math" panose="02040503050406030204" pitchFamily="18" charset="0"/>
                            </a:rPr>
                            <m:t>3</m:t>
                          </m:r>
                        </m:sub>
                      </m:sSub>
                      <m:r>
                        <a:rPr lang="en-US" sz="4800" b="0" i="1" smtClean="0">
                          <a:solidFill>
                            <a:schemeClr val="tx1"/>
                          </a:solidFill>
                          <a:latin typeface="Cambria Math" panose="02040503050406030204" pitchFamily="18" charset="0"/>
                        </a:rPr>
                        <m:t>=10</m:t>
                      </m:r>
                      <m:acc>
                        <m:accPr>
                          <m:chr m:val="⃗"/>
                          <m:ctrlPr>
                            <a:rPr lang="en-US" sz="4800" b="0" i="1" smtClean="0">
                              <a:solidFill>
                                <a:srgbClr val="002060"/>
                              </a:solidFill>
                              <a:latin typeface="Cambria Math" panose="02040503050406030204" pitchFamily="18" charset="0"/>
                            </a:rPr>
                          </m:ctrlPr>
                        </m:accPr>
                        <m:e>
                          <m:sSub>
                            <m:sSubPr>
                              <m:ctrlPr>
                                <a:rPr lang="en-US" sz="4800" b="0" i="1" smtClean="0">
                                  <a:solidFill>
                                    <a:srgbClr val="002060"/>
                                  </a:solidFill>
                                  <a:latin typeface="Cambria Math" panose="02040503050406030204" pitchFamily="18" charset="0"/>
                                </a:rPr>
                              </m:ctrlPr>
                            </m:sSubPr>
                            <m:e>
                              <m:r>
                                <a:rPr lang="en-US" sz="4800" b="0" i="1" smtClean="0">
                                  <a:solidFill>
                                    <a:srgbClr val="002060"/>
                                  </a:solidFill>
                                  <a:latin typeface="Cambria Math" panose="02040503050406030204" pitchFamily="18" charset="0"/>
                                </a:rPr>
                                <m:t>𝑒</m:t>
                              </m:r>
                            </m:e>
                            <m:sub>
                              <m:r>
                                <a:rPr lang="en-US" sz="4800" b="0" i="1" smtClean="0">
                                  <a:solidFill>
                                    <a:srgbClr val="002060"/>
                                  </a:solidFill>
                                  <a:latin typeface="Cambria Math" panose="02040503050406030204" pitchFamily="18" charset="0"/>
                                </a:rPr>
                                <m:t>𝑡</m:t>
                              </m:r>
                            </m:sub>
                          </m:sSub>
                        </m:e>
                      </m:acc>
                      <m:r>
                        <a:rPr lang="en-US" sz="4800" b="0" i="1" smtClean="0">
                          <a:solidFill>
                            <a:schemeClr val="tx1"/>
                          </a:solidFill>
                          <a:latin typeface="Cambria Math" panose="02040503050406030204" pitchFamily="18" charset="0"/>
                        </a:rPr>
                        <m:t>+0</m:t>
                      </m:r>
                      <m:acc>
                        <m:accPr>
                          <m:chr m:val="⃗"/>
                          <m:ctrlPr>
                            <a:rPr lang="en-US" sz="4800" b="0" i="1" smtClean="0">
                              <a:solidFill>
                                <a:srgbClr val="002060"/>
                              </a:solidFill>
                              <a:latin typeface="Cambria Math" panose="02040503050406030204" pitchFamily="18" charset="0"/>
                            </a:rPr>
                          </m:ctrlPr>
                        </m:accPr>
                        <m:e>
                          <m:sSub>
                            <m:sSubPr>
                              <m:ctrlPr>
                                <a:rPr lang="en-US" sz="4800" b="0" i="1" smtClean="0">
                                  <a:solidFill>
                                    <a:srgbClr val="002060"/>
                                  </a:solidFill>
                                  <a:latin typeface="Cambria Math" panose="02040503050406030204" pitchFamily="18" charset="0"/>
                                </a:rPr>
                              </m:ctrlPr>
                            </m:sSubPr>
                            <m:e>
                              <m:r>
                                <a:rPr lang="en-US" sz="4800" b="0" i="1" smtClean="0">
                                  <a:solidFill>
                                    <a:srgbClr val="002060"/>
                                  </a:solidFill>
                                  <a:latin typeface="Cambria Math" panose="02040503050406030204" pitchFamily="18" charset="0"/>
                                </a:rPr>
                                <m:t>𝑒</m:t>
                              </m:r>
                            </m:e>
                            <m:sub>
                              <m:r>
                                <a:rPr lang="en-US" sz="4800" b="0" i="1" smtClean="0">
                                  <a:solidFill>
                                    <a:srgbClr val="002060"/>
                                  </a:solidFill>
                                  <a:latin typeface="Cambria Math" panose="02040503050406030204" pitchFamily="18" charset="0"/>
                                </a:rPr>
                                <m:t>𝑥</m:t>
                              </m:r>
                            </m:sub>
                          </m:sSub>
                        </m:e>
                      </m:acc>
                    </m:oMath>
                  </m:oMathPara>
                </a14:m>
                <a:endParaRPr lang="en-CA" sz="4800" dirty="0">
                  <a:solidFill>
                    <a:schemeClr val="tx1"/>
                  </a:solidFill>
                </a:endParaRPr>
              </a:p>
            </p:txBody>
          </p:sp>
        </mc:Choice>
        <mc:Fallback xmlns="">
          <p:sp>
            <p:nvSpPr>
              <p:cNvPr id="9" name="TextBox 8">
                <a:extLst>
                  <a:ext uri="{FF2B5EF4-FFF2-40B4-BE49-F238E27FC236}">
                    <a16:creationId xmlns:a16="http://schemas.microsoft.com/office/drawing/2014/main" id="{4F641BC5-234D-469F-B8FA-151C01E94754}"/>
                  </a:ext>
                </a:extLst>
              </p:cNvPr>
              <p:cNvSpPr txBox="1">
                <a:spLocks noRot="1" noChangeAspect="1" noMove="1" noResize="1" noEditPoints="1" noAdjustHandles="1" noChangeArrowheads="1" noChangeShapeType="1" noTextEdit="1"/>
              </p:cNvSpPr>
              <p:nvPr/>
            </p:nvSpPr>
            <p:spPr>
              <a:xfrm>
                <a:off x="152401" y="5203752"/>
                <a:ext cx="4514849" cy="920637"/>
              </a:xfrm>
              <a:prstGeom prst="rect">
                <a:avLst/>
              </a:prstGeom>
              <a:blipFill>
                <a:blip r:embed="rId6"/>
                <a:stretch>
                  <a:fillRect/>
                </a:stretch>
              </a:blipFill>
              <a:effectLst>
                <a:softEdge rad="127000"/>
              </a:effectLst>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D33B066C-ADC7-44B4-8264-82E5E967DCD4}"/>
                  </a:ext>
                </a:extLst>
              </p:cNvPr>
              <p:cNvSpPr txBox="1"/>
              <p:nvPr/>
            </p:nvSpPr>
            <p:spPr>
              <a:xfrm>
                <a:off x="6515100" y="-57150"/>
                <a:ext cx="5429250" cy="912237"/>
              </a:xfrm>
              <a:prstGeom prst="rect">
                <a:avLst/>
              </a:prstGeom>
              <a:noFill/>
              <a:effectLst>
                <a:softEdge rad="127000"/>
              </a:effectLst>
            </p:spPr>
            <p:txBody>
              <a:bodyPr wrap="square" rtlCol="0">
                <a:spAutoFit/>
              </a:bodyPr>
              <a:lstStyle/>
              <a:p>
                <a:pPr/>
                <a14:m>
                  <m:oMathPara xmlns:m="http://schemas.openxmlformats.org/officeDocument/2006/math">
                    <m:oMathParaPr>
                      <m:jc m:val="left"/>
                    </m:oMathParaPr>
                    <m:oMath xmlns:m="http://schemas.openxmlformats.org/officeDocument/2006/math">
                      <m:r>
                        <a:rPr lang="en-US" sz="4400" i="1">
                          <a:latin typeface="Cambria Math" panose="02040503050406030204" pitchFamily="18" charset="0"/>
                        </a:rPr>
                        <m:t>𝑚𝑐</m:t>
                      </m:r>
                      <m:r>
                        <a:rPr lang="en-US" sz="4400" i="1">
                          <a:latin typeface="Cambria Math" panose="02040503050406030204" pitchFamily="18" charset="0"/>
                        </a:rPr>
                        <m:t>=</m:t>
                      </m:r>
                      <m:rad>
                        <m:radPr>
                          <m:degHide m:val="on"/>
                          <m:ctrlPr>
                            <a:rPr lang="en-US" sz="4400" b="0" i="1" smtClean="0">
                              <a:solidFill>
                                <a:schemeClr val="tx1"/>
                              </a:solidFill>
                              <a:latin typeface="Cambria Math" panose="02040503050406030204" pitchFamily="18" charset="0"/>
                            </a:rPr>
                          </m:ctrlPr>
                        </m:radPr>
                        <m:deg/>
                        <m:e>
                          <m:sSup>
                            <m:sSupPr>
                              <m:ctrlPr>
                                <a:rPr lang="en-US" sz="4400" i="1">
                                  <a:latin typeface="Cambria Math" panose="02040503050406030204" pitchFamily="18" charset="0"/>
                                </a:rPr>
                              </m:ctrlPr>
                            </m:sSupPr>
                            <m:e>
                              <m:d>
                                <m:dPr>
                                  <m:ctrlPr>
                                    <a:rPr lang="en-US" sz="4400" i="1">
                                      <a:latin typeface="Cambria Math" panose="02040503050406030204" pitchFamily="18" charset="0"/>
                                    </a:rPr>
                                  </m:ctrlPr>
                                </m:dPr>
                                <m:e>
                                  <m:sSup>
                                    <m:sSupPr>
                                      <m:ctrlPr>
                                        <a:rPr lang="en-US" sz="4400" i="1">
                                          <a:solidFill>
                                            <a:srgbClr val="0070C0"/>
                                          </a:solidFill>
                                          <a:latin typeface="Cambria Math" panose="02040503050406030204" pitchFamily="18" charset="0"/>
                                        </a:rPr>
                                      </m:ctrlPr>
                                    </m:sSupPr>
                                    <m:e>
                                      <m:r>
                                        <a:rPr lang="en-US" sz="4400" i="1">
                                          <a:solidFill>
                                            <a:srgbClr val="0070C0"/>
                                          </a:solidFill>
                                          <a:latin typeface="Cambria Math" panose="02040503050406030204" pitchFamily="18" charset="0"/>
                                        </a:rPr>
                                        <m:t>𝑃</m:t>
                                      </m:r>
                                    </m:e>
                                    <m:sup>
                                      <m:r>
                                        <a:rPr lang="en-US" sz="4400" i="1">
                                          <a:solidFill>
                                            <a:srgbClr val="0070C0"/>
                                          </a:solidFill>
                                          <a:latin typeface="Cambria Math" panose="02040503050406030204" pitchFamily="18" charset="0"/>
                                        </a:rPr>
                                        <m:t>𝑡</m:t>
                                      </m:r>
                                    </m:sup>
                                  </m:sSup>
                                </m:e>
                              </m:d>
                            </m:e>
                            <m:sup>
                              <m:r>
                                <a:rPr lang="en-US" sz="4400" i="1">
                                  <a:latin typeface="Cambria Math" panose="02040503050406030204" pitchFamily="18" charset="0"/>
                                </a:rPr>
                                <m:t>2</m:t>
                              </m:r>
                            </m:sup>
                          </m:sSup>
                          <m:r>
                            <a:rPr lang="en-US" sz="4400" i="1">
                              <a:latin typeface="Cambria Math" panose="02040503050406030204" pitchFamily="18" charset="0"/>
                            </a:rPr>
                            <m:t>−</m:t>
                          </m:r>
                          <m:sSup>
                            <m:sSupPr>
                              <m:ctrlPr>
                                <a:rPr lang="en-US" sz="4400" i="1">
                                  <a:latin typeface="Cambria Math" panose="02040503050406030204" pitchFamily="18" charset="0"/>
                                </a:rPr>
                              </m:ctrlPr>
                            </m:sSupPr>
                            <m:e>
                              <m:d>
                                <m:dPr>
                                  <m:ctrlPr>
                                    <a:rPr lang="en-US" sz="4400" i="1">
                                      <a:latin typeface="Cambria Math" panose="02040503050406030204" pitchFamily="18" charset="0"/>
                                    </a:rPr>
                                  </m:ctrlPr>
                                </m:dPr>
                                <m:e>
                                  <m:sSup>
                                    <m:sSupPr>
                                      <m:ctrlPr>
                                        <a:rPr lang="en-US" sz="4400" i="1">
                                          <a:solidFill>
                                            <a:srgbClr val="0070C0"/>
                                          </a:solidFill>
                                          <a:latin typeface="Cambria Math" panose="02040503050406030204" pitchFamily="18" charset="0"/>
                                        </a:rPr>
                                      </m:ctrlPr>
                                    </m:sSupPr>
                                    <m:e>
                                      <m:r>
                                        <a:rPr lang="en-US" sz="4400" i="1">
                                          <a:solidFill>
                                            <a:srgbClr val="0070C0"/>
                                          </a:solidFill>
                                          <a:latin typeface="Cambria Math" panose="02040503050406030204" pitchFamily="18" charset="0"/>
                                        </a:rPr>
                                        <m:t>𝑃</m:t>
                                      </m:r>
                                    </m:e>
                                    <m:sup>
                                      <m:r>
                                        <a:rPr lang="en-US" sz="4400" i="1">
                                          <a:solidFill>
                                            <a:srgbClr val="0070C0"/>
                                          </a:solidFill>
                                          <a:latin typeface="Cambria Math" panose="02040503050406030204" pitchFamily="18" charset="0"/>
                                        </a:rPr>
                                        <m:t>𝑥</m:t>
                                      </m:r>
                                    </m:sup>
                                  </m:sSup>
                                </m:e>
                              </m:d>
                            </m:e>
                            <m:sup>
                              <m:r>
                                <a:rPr lang="en-US" sz="4400" i="1">
                                  <a:latin typeface="Cambria Math" panose="02040503050406030204" pitchFamily="18" charset="0"/>
                                </a:rPr>
                                <m:t>2</m:t>
                              </m:r>
                            </m:sup>
                          </m:sSup>
                        </m:e>
                      </m:rad>
                    </m:oMath>
                  </m:oMathPara>
                </a14:m>
                <a:endParaRPr lang="en-CA" sz="4400" dirty="0"/>
              </a:p>
            </p:txBody>
          </p:sp>
        </mc:Choice>
        <mc:Fallback xmlns="">
          <p:sp>
            <p:nvSpPr>
              <p:cNvPr id="10" name="TextBox 9">
                <a:extLst>
                  <a:ext uri="{FF2B5EF4-FFF2-40B4-BE49-F238E27FC236}">
                    <a16:creationId xmlns:a16="http://schemas.microsoft.com/office/drawing/2014/main" id="{D33B066C-ADC7-44B4-8264-82E5E967DCD4}"/>
                  </a:ext>
                </a:extLst>
              </p:cNvPr>
              <p:cNvSpPr txBox="1">
                <a:spLocks noRot="1" noChangeAspect="1" noMove="1" noResize="1" noEditPoints="1" noAdjustHandles="1" noChangeArrowheads="1" noChangeShapeType="1" noTextEdit="1"/>
              </p:cNvSpPr>
              <p:nvPr/>
            </p:nvSpPr>
            <p:spPr>
              <a:xfrm>
                <a:off x="6515100" y="-57150"/>
                <a:ext cx="5429250" cy="912237"/>
              </a:xfrm>
              <a:prstGeom prst="rect">
                <a:avLst/>
              </a:prstGeom>
              <a:blipFill>
                <a:blip r:embed="rId7"/>
                <a:stretch>
                  <a:fillRect/>
                </a:stretch>
              </a:blipFill>
              <a:effectLst>
                <a:softEdge rad="127000"/>
              </a:effectLst>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9E2B048-F661-4EE2-9640-5AFE227D3E50}"/>
                  </a:ext>
                </a:extLst>
              </p:cNvPr>
              <p:cNvSpPr txBox="1"/>
              <p:nvPr/>
            </p:nvSpPr>
            <p:spPr>
              <a:xfrm>
                <a:off x="4876801" y="1069902"/>
                <a:ext cx="5219699" cy="1732141"/>
              </a:xfrm>
              <a:prstGeom prst="rect">
                <a:avLst/>
              </a:prstGeom>
              <a:noFill/>
              <a:effectLst>
                <a:softEdge rad="127000"/>
              </a:effectLst>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4400" i="1" smtClean="0">
                              <a:solidFill>
                                <a:srgbClr val="7030A0"/>
                              </a:solidFill>
                              <a:latin typeface="Cambria Math" panose="02040503050406030204" pitchFamily="18" charset="0"/>
                            </a:rPr>
                          </m:ctrlPr>
                        </m:sSubPr>
                        <m:e>
                          <m:r>
                            <a:rPr lang="en-US" sz="4400" i="1">
                              <a:solidFill>
                                <a:srgbClr val="7030A0"/>
                              </a:solidFill>
                              <a:latin typeface="Cambria Math" panose="02040503050406030204" pitchFamily="18" charset="0"/>
                            </a:rPr>
                            <m:t>𝑚</m:t>
                          </m:r>
                        </m:e>
                        <m:sub>
                          <m:r>
                            <a:rPr lang="en-US" sz="4400" i="1">
                              <a:solidFill>
                                <a:srgbClr val="7030A0"/>
                              </a:solidFill>
                              <a:latin typeface="Cambria Math" panose="02040503050406030204" pitchFamily="18" charset="0"/>
                            </a:rPr>
                            <m:t>1</m:t>
                          </m:r>
                        </m:sub>
                      </m:sSub>
                      <m:r>
                        <a:rPr lang="en-US" sz="4400" i="1">
                          <a:latin typeface="Cambria Math" panose="02040503050406030204" pitchFamily="18" charset="0"/>
                        </a:rPr>
                        <m:t>𝑐</m:t>
                      </m:r>
                      <m:r>
                        <a:rPr lang="en-US" sz="4400" b="0" i="1" smtClean="0">
                          <a:solidFill>
                            <a:schemeClr val="tx1"/>
                          </a:solidFill>
                          <a:latin typeface="Cambria Math" panose="02040503050406030204" pitchFamily="18" charset="0"/>
                        </a:rPr>
                        <m:t>=</m:t>
                      </m:r>
                      <m:rad>
                        <m:radPr>
                          <m:degHide m:val="on"/>
                          <m:ctrlPr>
                            <a:rPr lang="en-US" sz="4400" b="0" i="1" smtClean="0">
                              <a:solidFill>
                                <a:schemeClr val="tx1"/>
                              </a:solidFill>
                              <a:latin typeface="Cambria Math" panose="02040503050406030204" pitchFamily="18" charset="0"/>
                            </a:rPr>
                          </m:ctrlPr>
                        </m:radPr>
                        <m:deg/>
                        <m:e>
                          <m:sSup>
                            <m:sSupPr>
                              <m:ctrlPr>
                                <a:rPr lang="en-US" sz="4400" i="1">
                                  <a:latin typeface="Cambria Math" panose="02040503050406030204" pitchFamily="18" charset="0"/>
                                </a:rPr>
                              </m:ctrlPr>
                            </m:sSupPr>
                            <m:e>
                              <m:d>
                                <m:dPr>
                                  <m:ctrlPr>
                                    <a:rPr lang="en-US" sz="4400" i="1">
                                      <a:latin typeface="Cambria Math" panose="02040503050406030204" pitchFamily="18" charset="0"/>
                                    </a:rPr>
                                  </m:ctrlPr>
                                </m:dPr>
                                <m:e>
                                  <m:r>
                                    <a:rPr lang="en-US" sz="4400" i="1">
                                      <a:latin typeface="Cambria Math" panose="02040503050406030204" pitchFamily="18" charset="0"/>
                                    </a:rPr>
                                    <m:t>5</m:t>
                                  </m:r>
                                </m:e>
                              </m:d>
                            </m:e>
                            <m:sup>
                              <m:r>
                                <a:rPr lang="en-US" sz="4400" i="1">
                                  <a:latin typeface="Cambria Math" panose="02040503050406030204" pitchFamily="18" charset="0"/>
                                </a:rPr>
                                <m:t>2</m:t>
                              </m:r>
                            </m:sup>
                          </m:sSup>
                          <m:r>
                            <a:rPr lang="en-US" sz="4400" i="1">
                              <a:latin typeface="Cambria Math" panose="02040503050406030204" pitchFamily="18" charset="0"/>
                            </a:rPr>
                            <m:t>−</m:t>
                          </m:r>
                          <m:sSup>
                            <m:sSupPr>
                              <m:ctrlPr>
                                <a:rPr lang="en-US" sz="4400" i="1">
                                  <a:latin typeface="Cambria Math" panose="02040503050406030204" pitchFamily="18" charset="0"/>
                                </a:rPr>
                              </m:ctrlPr>
                            </m:sSupPr>
                            <m:e>
                              <m:d>
                                <m:dPr>
                                  <m:ctrlPr>
                                    <a:rPr lang="en-US" sz="4400" i="1">
                                      <a:latin typeface="Cambria Math" panose="02040503050406030204" pitchFamily="18" charset="0"/>
                                    </a:rPr>
                                  </m:ctrlPr>
                                </m:dPr>
                                <m:e>
                                  <m:r>
                                    <a:rPr lang="en-US" sz="4400" i="1">
                                      <a:latin typeface="Cambria Math" panose="02040503050406030204" pitchFamily="18" charset="0"/>
                                    </a:rPr>
                                    <m:t>3</m:t>
                                  </m:r>
                                </m:e>
                              </m:d>
                            </m:e>
                            <m:sup>
                              <m:r>
                                <a:rPr lang="en-US" sz="4400" i="1">
                                  <a:latin typeface="Cambria Math" panose="02040503050406030204" pitchFamily="18" charset="0"/>
                                </a:rPr>
                                <m:t>2</m:t>
                              </m:r>
                            </m:sup>
                          </m:sSup>
                        </m:e>
                      </m:rad>
                    </m:oMath>
                  </m:oMathPara>
                </a14:m>
                <a:endParaRPr lang="en-US" sz="4400" b="0" dirty="0">
                  <a:solidFill>
                    <a:schemeClr val="tx1"/>
                  </a:solidFill>
                </a:endParaRPr>
              </a:p>
              <a:p>
                <a:pPr/>
                <a14:m>
                  <m:oMathPara xmlns:m="http://schemas.openxmlformats.org/officeDocument/2006/math">
                    <m:oMathParaPr>
                      <m:jc m:val="left"/>
                    </m:oMathParaPr>
                    <m:oMath xmlns:m="http://schemas.openxmlformats.org/officeDocument/2006/math">
                      <m:sSub>
                        <m:sSubPr>
                          <m:ctrlPr>
                            <a:rPr lang="en-US" sz="4400" i="1" smtClean="0">
                              <a:solidFill>
                                <a:schemeClr val="bg1"/>
                              </a:solidFill>
                              <a:latin typeface="Cambria Math" panose="02040503050406030204" pitchFamily="18" charset="0"/>
                            </a:rPr>
                          </m:ctrlPr>
                        </m:sSubPr>
                        <m:e>
                          <m:r>
                            <a:rPr lang="en-US" sz="4400" i="1">
                              <a:solidFill>
                                <a:schemeClr val="bg1"/>
                              </a:solidFill>
                              <a:latin typeface="Cambria Math" panose="02040503050406030204" pitchFamily="18" charset="0"/>
                            </a:rPr>
                            <m:t>𝑚</m:t>
                          </m:r>
                        </m:e>
                        <m:sub>
                          <m:r>
                            <a:rPr lang="en-US" sz="4400" i="1">
                              <a:solidFill>
                                <a:schemeClr val="bg1"/>
                              </a:solidFill>
                              <a:latin typeface="Cambria Math" panose="02040503050406030204" pitchFamily="18" charset="0"/>
                            </a:rPr>
                            <m:t>1</m:t>
                          </m:r>
                        </m:sub>
                      </m:sSub>
                      <m:r>
                        <a:rPr lang="en-US" sz="4400" i="1">
                          <a:solidFill>
                            <a:schemeClr val="bg1"/>
                          </a:solidFill>
                          <a:latin typeface="Cambria Math" panose="02040503050406030204" pitchFamily="18" charset="0"/>
                        </a:rPr>
                        <m:t>𝑐</m:t>
                      </m:r>
                      <m:r>
                        <a:rPr lang="en-US" sz="4400" i="1">
                          <a:latin typeface="Cambria Math" panose="02040503050406030204" pitchFamily="18" charset="0"/>
                        </a:rPr>
                        <m:t>=</m:t>
                      </m:r>
                      <m:rad>
                        <m:radPr>
                          <m:degHide m:val="on"/>
                          <m:ctrlPr>
                            <a:rPr lang="en-US" sz="4400" i="1">
                              <a:latin typeface="Cambria Math" panose="02040503050406030204" pitchFamily="18" charset="0"/>
                            </a:rPr>
                          </m:ctrlPr>
                        </m:radPr>
                        <m:deg/>
                        <m:e>
                          <m:sSup>
                            <m:sSupPr>
                              <m:ctrlPr>
                                <a:rPr lang="en-US" sz="4400" i="1">
                                  <a:latin typeface="Cambria Math" panose="02040503050406030204" pitchFamily="18" charset="0"/>
                                </a:rPr>
                              </m:ctrlPr>
                            </m:sSupPr>
                            <m:e>
                              <m:d>
                                <m:dPr>
                                  <m:ctrlPr>
                                    <a:rPr lang="en-US" sz="4400" i="1">
                                      <a:latin typeface="Cambria Math" panose="02040503050406030204" pitchFamily="18" charset="0"/>
                                    </a:rPr>
                                  </m:ctrlPr>
                                </m:dPr>
                                <m:e>
                                  <m:r>
                                    <a:rPr lang="en-US" sz="4400" b="0" i="1" smtClean="0">
                                      <a:latin typeface="Cambria Math" panose="02040503050406030204" pitchFamily="18" charset="0"/>
                                    </a:rPr>
                                    <m:t>4</m:t>
                                  </m:r>
                                </m:e>
                              </m:d>
                            </m:e>
                            <m:sup>
                              <m:r>
                                <a:rPr lang="en-US" sz="4400" i="1">
                                  <a:latin typeface="Cambria Math" panose="02040503050406030204" pitchFamily="18" charset="0"/>
                                </a:rPr>
                                <m:t>2</m:t>
                              </m:r>
                            </m:sup>
                          </m:sSup>
                        </m:e>
                      </m:rad>
                      <m:r>
                        <a:rPr lang="en-US" sz="4400" b="0" i="1" smtClean="0">
                          <a:latin typeface="Cambria Math" panose="02040503050406030204" pitchFamily="18" charset="0"/>
                        </a:rPr>
                        <m:t>=4</m:t>
                      </m:r>
                    </m:oMath>
                  </m:oMathPara>
                </a14:m>
                <a:endParaRPr lang="en-CA" sz="4400" dirty="0">
                  <a:solidFill>
                    <a:schemeClr val="tx1"/>
                  </a:solidFill>
                </a:endParaRPr>
              </a:p>
            </p:txBody>
          </p:sp>
        </mc:Choice>
        <mc:Fallback xmlns="">
          <p:sp>
            <p:nvSpPr>
              <p:cNvPr id="13" name="TextBox 12">
                <a:extLst>
                  <a:ext uri="{FF2B5EF4-FFF2-40B4-BE49-F238E27FC236}">
                    <a16:creationId xmlns:a16="http://schemas.microsoft.com/office/drawing/2014/main" id="{A9E2B048-F661-4EE2-9640-5AFE227D3E50}"/>
                  </a:ext>
                </a:extLst>
              </p:cNvPr>
              <p:cNvSpPr txBox="1">
                <a:spLocks noRot="1" noChangeAspect="1" noMove="1" noResize="1" noEditPoints="1" noAdjustHandles="1" noChangeArrowheads="1" noChangeShapeType="1" noTextEdit="1"/>
              </p:cNvSpPr>
              <p:nvPr/>
            </p:nvSpPr>
            <p:spPr>
              <a:xfrm>
                <a:off x="4876801" y="1069902"/>
                <a:ext cx="5219699" cy="1732141"/>
              </a:xfrm>
              <a:prstGeom prst="rect">
                <a:avLst/>
              </a:prstGeom>
              <a:blipFill>
                <a:blip r:embed="rId8"/>
                <a:stretch>
                  <a:fillRect/>
                </a:stretch>
              </a:blipFill>
              <a:effectLst>
                <a:softEdge rad="127000"/>
              </a:effectLst>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23F84F89-F06D-4BE4-9A47-B3FE93DDC29E}"/>
                  </a:ext>
                </a:extLst>
              </p:cNvPr>
              <p:cNvSpPr txBox="1"/>
              <p:nvPr/>
            </p:nvSpPr>
            <p:spPr>
              <a:xfrm>
                <a:off x="4857751" y="2974902"/>
                <a:ext cx="5619749" cy="1732141"/>
              </a:xfrm>
              <a:prstGeom prst="rect">
                <a:avLst/>
              </a:prstGeom>
              <a:noFill/>
              <a:effectLst>
                <a:softEdge rad="127000"/>
              </a:effectLst>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4400" i="1" smtClean="0">
                              <a:solidFill>
                                <a:srgbClr val="A568D2"/>
                              </a:solidFill>
                              <a:latin typeface="Cambria Math" panose="02040503050406030204" pitchFamily="18" charset="0"/>
                            </a:rPr>
                          </m:ctrlPr>
                        </m:sSubPr>
                        <m:e>
                          <m:r>
                            <a:rPr lang="en-US" sz="4400" i="1">
                              <a:solidFill>
                                <a:srgbClr val="A568D2"/>
                              </a:solidFill>
                              <a:latin typeface="Cambria Math" panose="02040503050406030204" pitchFamily="18" charset="0"/>
                            </a:rPr>
                            <m:t>𝑚</m:t>
                          </m:r>
                        </m:e>
                        <m:sub>
                          <m:r>
                            <a:rPr lang="en-US" sz="4400" b="0" i="1" smtClean="0">
                              <a:solidFill>
                                <a:srgbClr val="A568D2"/>
                              </a:solidFill>
                              <a:latin typeface="Cambria Math" panose="02040503050406030204" pitchFamily="18" charset="0"/>
                            </a:rPr>
                            <m:t>2</m:t>
                          </m:r>
                        </m:sub>
                      </m:sSub>
                      <m:r>
                        <a:rPr lang="en-US" sz="4400" i="1">
                          <a:latin typeface="Cambria Math" panose="02040503050406030204" pitchFamily="18" charset="0"/>
                        </a:rPr>
                        <m:t>𝑐</m:t>
                      </m:r>
                      <m:r>
                        <a:rPr lang="en-US" sz="4400" b="0" i="1" smtClean="0">
                          <a:solidFill>
                            <a:schemeClr val="tx1"/>
                          </a:solidFill>
                          <a:latin typeface="Cambria Math" panose="02040503050406030204" pitchFamily="18" charset="0"/>
                        </a:rPr>
                        <m:t>=</m:t>
                      </m:r>
                      <m:rad>
                        <m:radPr>
                          <m:degHide m:val="on"/>
                          <m:ctrlPr>
                            <a:rPr lang="en-US" sz="4400" b="0" i="1" smtClean="0">
                              <a:solidFill>
                                <a:schemeClr val="tx1"/>
                              </a:solidFill>
                              <a:latin typeface="Cambria Math" panose="02040503050406030204" pitchFamily="18" charset="0"/>
                            </a:rPr>
                          </m:ctrlPr>
                        </m:radPr>
                        <m:deg/>
                        <m:e>
                          <m:sSup>
                            <m:sSupPr>
                              <m:ctrlPr>
                                <a:rPr lang="en-US" sz="4400" i="1">
                                  <a:latin typeface="Cambria Math" panose="02040503050406030204" pitchFamily="18" charset="0"/>
                                </a:rPr>
                              </m:ctrlPr>
                            </m:sSupPr>
                            <m:e>
                              <m:d>
                                <m:dPr>
                                  <m:ctrlPr>
                                    <a:rPr lang="en-US" sz="4400" i="1">
                                      <a:latin typeface="Cambria Math" panose="02040503050406030204" pitchFamily="18" charset="0"/>
                                    </a:rPr>
                                  </m:ctrlPr>
                                </m:dPr>
                                <m:e>
                                  <m:r>
                                    <a:rPr lang="en-US" sz="4400" i="1">
                                      <a:latin typeface="Cambria Math" panose="02040503050406030204" pitchFamily="18" charset="0"/>
                                    </a:rPr>
                                    <m:t>5</m:t>
                                  </m:r>
                                </m:e>
                              </m:d>
                            </m:e>
                            <m:sup>
                              <m:r>
                                <a:rPr lang="en-US" sz="4400" i="1">
                                  <a:latin typeface="Cambria Math" panose="02040503050406030204" pitchFamily="18" charset="0"/>
                                </a:rPr>
                                <m:t>2</m:t>
                              </m:r>
                            </m:sup>
                          </m:sSup>
                          <m:r>
                            <a:rPr lang="en-US" sz="4400" i="1">
                              <a:latin typeface="Cambria Math" panose="02040503050406030204" pitchFamily="18" charset="0"/>
                            </a:rPr>
                            <m:t>−</m:t>
                          </m:r>
                          <m:sSup>
                            <m:sSupPr>
                              <m:ctrlPr>
                                <a:rPr lang="en-US" sz="4400" i="1">
                                  <a:latin typeface="Cambria Math" panose="02040503050406030204" pitchFamily="18" charset="0"/>
                                </a:rPr>
                              </m:ctrlPr>
                            </m:sSupPr>
                            <m:e>
                              <m:d>
                                <m:dPr>
                                  <m:ctrlPr>
                                    <a:rPr lang="en-US" sz="4400" i="1">
                                      <a:latin typeface="Cambria Math" panose="02040503050406030204" pitchFamily="18" charset="0"/>
                                    </a:rPr>
                                  </m:ctrlPr>
                                </m:dPr>
                                <m:e>
                                  <m:r>
                                    <a:rPr lang="en-US" sz="4400" b="0" i="1" smtClean="0">
                                      <a:latin typeface="Cambria Math" panose="02040503050406030204" pitchFamily="18" charset="0"/>
                                    </a:rPr>
                                    <m:t>−</m:t>
                                  </m:r>
                                  <m:r>
                                    <a:rPr lang="en-US" sz="4400" i="1">
                                      <a:latin typeface="Cambria Math" panose="02040503050406030204" pitchFamily="18" charset="0"/>
                                    </a:rPr>
                                    <m:t>3</m:t>
                                  </m:r>
                                </m:e>
                              </m:d>
                            </m:e>
                            <m:sup>
                              <m:r>
                                <a:rPr lang="en-US" sz="4400" i="1">
                                  <a:latin typeface="Cambria Math" panose="02040503050406030204" pitchFamily="18" charset="0"/>
                                </a:rPr>
                                <m:t>2</m:t>
                              </m:r>
                            </m:sup>
                          </m:sSup>
                        </m:e>
                      </m:rad>
                    </m:oMath>
                  </m:oMathPara>
                </a14:m>
                <a:endParaRPr lang="en-CA" sz="4400" dirty="0">
                  <a:solidFill>
                    <a:schemeClr val="tx1"/>
                  </a:solidFill>
                </a:endParaRPr>
              </a:p>
              <a:p>
                <a:pPr/>
                <a14:m>
                  <m:oMathPara xmlns:m="http://schemas.openxmlformats.org/officeDocument/2006/math">
                    <m:oMathParaPr>
                      <m:jc m:val="left"/>
                    </m:oMathParaPr>
                    <m:oMath xmlns:m="http://schemas.openxmlformats.org/officeDocument/2006/math">
                      <m:sSub>
                        <m:sSubPr>
                          <m:ctrlPr>
                            <a:rPr lang="en-US" sz="4400" i="1">
                              <a:solidFill>
                                <a:schemeClr val="bg1"/>
                              </a:solidFill>
                              <a:latin typeface="Cambria Math" panose="02040503050406030204" pitchFamily="18" charset="0"/>
                            </a:rPr>
                          </m:ctrlPr>
                        </m:sSubPr>
                        <m:e>
                          <m:r>
                            <a:rPr lang="en-US" sz="4400" i="1">
                              <a:solidFill>
                                <a:schemeClr val="bg1"/>
                              </a:solidFill>
                              <a:latin typeface="Cambria Math" panose="02040503050406030204" pitchFamily="18" charset="0"/>
                            </a:rPr>
                            <m:t>𝑚</m:t>
                          </m:r>
                        </m:e>
                        <m:sub>
                          <m:r>
                            <a:rPr lang="en-US" sz="4400" b="0" i="1" smtClean="0">
                              <a:solidFill>
                                <a:schemeClr val="bg1"/>
                              </a:solidFill>
                              <a:latin typeface="Cambria Math" panose="02040503050406030204" pitchFamily="18" charset="0"/>
                            </a:rPr>
                            <m:t>2</m:t>
                          </m:r>
                        </m:sub>
                      </m:sSub>
                      <m:r>
                        <a:rPr lang="en-US" sz="4400" i="1">
                          <a:solidFill>
                            <a:schemeClr val="bg1"/>
                          </a:solidFill>
                          <a:latin typeface="Cambria Math" panose="02040503050406030204" pitchFamily="18" charset="0"/>
                        </a:rPr>
                        <m:t>𝑐</m:t>
                      </m:r>
                      <m:r>
                        <a:rPr lang="en-US" sz="4400" i="1">
                          <a:latin typeface="Cambria Math" panose="02040503050406030204" pitchFamily="18" charset="0"/>
                        </a:rPr>
                        <m:t>=</m:t>
                      </m:r>
                      <m:rad>
                        <m:radPr>
                          <m:degHide m:val="on"/>
                          <m:ctrlPr>
                            <a:rPr lang="en-US" sz="4400" i="1">
                              <a:latin typeface="Cambria Math" panose="02040503050406030204" pitchFamily="18" charset="0"/>
                            </a:rPr>
                          </m:ctrlPr>
                        </m:radPr>
                        <m:deg/>
                        <m:e>
                          <m:sSup>
                            <m:sSupPr>
                              <m:ctrlPr>
                                <a:rPr lang="en-US" sz="4400" i="1">
                                  <a:latin typeface="Cambria Math" panose="02040503050406030204" pitchFamily="18" charset="0"/>
                                </a:rPr>
                              </m:ctrlPr>
                            </m:sSupPr>
                            <m:e>
                              <m:d>
                                <m:dPr>
                                  <m:ctrlPr>
                                    <a:rPr lang="en-US" sz="4400" i="1">
                                      <a:latin typeface="Cambria Math" panose="02040503050406030204" pitchFamily="18" charset="0"/>
                                    </a:rPr>
                                  </m:ctrlPr>
                                </m:dPr>
                                <m:e>
                                  <m:r>
                                    <a:rPr lang="en-US" sz="4400" i="1">
                                      <a:latin typeface="Cambria Math" panose="02040503050406030204" pitchFamily="18" charset="0"/>
                                    </a:rPr>
                                    <m:t>4</m:t>
                                  </m:r>
                                </m:e>
                              </m:d>
                            </m:e>
                            <m:sup>
                              <m:r>
                                <a:rPr lang="en-US" sz="4400" i="1">
                                  <a:latin typeface="Cambria Math" panose="02040503050406030204" pitchFamily="18" charset="0"/>
                                </a:rPr>
                                <m:t>2</m:t>
                              </m:r>
                            </m:sup>
                          </m:sSup>
                        </m:e>
                      </m:rad>
                      <m:r>
                        <a:rPr lang="en-US" sz="4400" i="1">
                          <a:latin typeface="Cambria Math" panose="02040503050406030204" pitchFamily="18" charset="0"/>
                        </a:rPr>
                        <m:t>=4</m:t>
                      </m:r>
                    </m:oMath>
                  </m:oMathPara>
                </a14:m>
                <a:endParaRPr lang="en-CA" sz="4400" dirty="0">
                  <a:solidFill>
                    <a:schemeClr val="tx1"/>
                  </a:solidFill>
                </a:endParaRPr>
              </a:p>
            </p:txBody>
          </p:sp>
        </mc:Choice>
        <mc:Fallback xmlns="">
          <p:sp>
            <p:nvSpPr>
              <p:cNvPr id="14" name="TextBox 13">
                <a:extLst>
                  <a:ext uri="{FF2B5EF4-FFF2-40B4-BE49-F238E27FC236}">
                    <a16:creationId xmlns:a16="http://schemas.microsoft.com/office/drawing/2014/main" id="{23F84F89-F06D-4BE4-9A47-B3FE93DDC29E}"/>
                  </a:ext>
                </a:extLst>
              </p:cNvPr>
              <p:cNvSpPr txBox="1">
                <a:spLocks noRot="1" noChangeAspect="1" noMove="1" noResize="1" noEditPoints="1" noAdjustHandles="1" noChangeArrowheads="1" noChangeShapeType="1" noTextEdit="1"/>
              </p:cNvSpPr>
              <p:nvPr/>
            </p:nvSpPr>
            <p:spPr>
              <a:xfrm>
                <a:off x="4857751" y="2974902"/>
                <a:ext cx="5619749" cy="1732141"/>
              </a:xfrm>
              <a:prstGeom prst="rect">
                <a:avLst/>
              </a:prstGeom>
              <a:blipFill>
                <a:blip r:embed="rId9"/>
                <a:stretch>
                  <a:fillRect/>
                </a:stretch>
              </a:blipFill>
              <a:effectLst>
                <a:softEdge rad="127000"/>
              </a:effectLst>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642CE12E-3EFC-42DD-AB70-661633CC1E31}"/>
                  </a:ext>
                </a:extLst>
              </p:cNvPr>
              <p:cNvSpPr txBox="1"/>
              <p:nvPr/>
            </p:nvSpPr>
            <p:spPr>
              <a:xfrm>
                <a:off x="4991101" y="5125859"/>
                <a:ext cx="5486399" cy="1732141"/>
              </a:xfrm>
              <a:prstGeom prst="rect">
                <a:avLst/>
              </a:prstGeom>
              <a:noFill/>
              <a:effectLst>
                <a:softEdge rad="127000"/>
              </a:effectLst>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4400" i="1" smtClean="0">
                              <a:solidFill>
                                <a:srgbClr val="00B050"/>
                              </a:solidFill>
                              <a:latin typeface="Cambria Math" panose="02040503050406030204" pitchFamily="18" charset="0"/>
                            </a:rPr>
                          </m:ctrlPr>
                        </m:sSubPr>
                        <m:e>
                          <m:r>
                            <a:rPr lang="en-US" sz="4400" i="1">
                              <a:solidFill>
                                <a:srgbClr val="00B050"/>
                              </a:solidFill>
                              <a:latin typeface="Cambria Math" panose="02040503050406030204" pitchFamily="18" charset="0"/>
                            </a:rPr>
                            <m:t>𝑚</m:t>
                          </m:r>
                        </m:e>
                        <m:sub>
                          <m:r>
                            <a:rPr lang="en-US" sz="4400" b="0" i="1" smtClean="0">
                              <a:solidFill>
                                <a:srgbClr val="00B050"/>
                              </a:solidFill>
                              <a:latin typeface="Cambria Math" panose="02040503050406030204" pitchFamily="18" charset="0"/>
                            </a:rPr>
                            <m:t>3</m:t>
                          </m:r>
                        </m:sub>
                      </m:sSub>
                      <m:r>
                        <a:rPr lang="en-US" sz="4400" i="1">
                          <a:latin typeface="Cambria Math" panose="02040503050406030204" pitchFamily="18" charset="0"/>
                        </a:rPr>
                        <m:t>𝑐</m:t>
                      </m:r>
                      <m:r>
                        <a:rPr lang="en-US" sz="4400" b="0" i="1" smtClean="0">
                          <a:solidFill>
                            <a:schemeClr val="tx1"/>
                          </a:solidFill>
                          <a:latin typeface="Cambria Math" panose="02040503050406030204" pitchFamily="18" charset="0"/>
                        </a:rPr>
                        <m:t>=</m:t>
                      </m:r>
                      <m:rad>
                        <m:radPr>
                          <m:degHide m:val="on"/>
                          <m:ctrlPr>
                            <a:rPr lang="en-US" sz="4400" b="0" i="1" smtClean="0">
                              <a:solidFill>
                                <a:schemeClr val="tx1"/>
                              </a:solidFill>
                              <a:latin typeface="Cambria Math" panose="02040503050406030204" pitchFamily="18" charset="0"/>
                            </a:rPr>
                          </m:ctrlPr>
                        </m:radPr>
                        <m:deg/>
                        <m:e>
                          <m:sSup>
                            <m:sSupPr>
                              <m:ctrlPr>
                                <a:rPr lang="en-US" sz="4400" i="1">
                                  <a:latin typeface="Cambria Math" panose="02040503050406030204" pitchFamily="18" charset="0"/>
                                </a:rPr>
                              </m:ctrlPr>
                            </m:sSupPr>
                            <m:e>
                              <m:d>
                                <m:dPr>
                                  <m:ctrlPr>
                                    <a:rPr lang="en-US" sz="4400" i="1">
                                      <a:latin typeface="Cambria Math" panose="02040503050406030204" pitchFamily="18" charset="0"/>
                                    </a:rPr>
                                  </m:ctrlPr>
                                </m:dPr>
                                <m:e>
                                  <m:r>
                                    <a:rPr lang="en-US" sz="4400" b="0" i="1" smtClean="0">
                                      <a:latin typeface="Cambria Math" panose="02040503050406030204" pitchFamily="18" charset="0"/>
                                    </a:rPr>
                                    <m:t>10</m:t>
                                  </m:r>
                                </m:e>
                              </m:d>
                            </m:e>
                            <m:sup>
                              <m:r>
                                <a:rPr lang="en-US" sz="4400" i="1">
                                  <a:latin typeface="Cambria Math" panose="02040503050406030204" pitchFamily="18" charset="0"/>
                                </a:rPr>
                                <m:t>2</m:t>
                              </m:r>
                            </m:sup>
                          </m:sSup>
                          <m:r>
                            <a:rPr lang="en-US" sz="4400" i="1">
                              <a:latin typeface="Cambria Math" panose="02040503050406030204" pitchFamily="18" charset="0"/>
                            </a:rPr>
                            <m:t>−</m:t>
                          </m:r>
                          <m:sSup>
                            <m:sSupPr>
                              <m:ctrlPr>
                                <a:rPr lang="en-US" sz="4400" i="1">
                                  <a:latin typeface="Cambria Math" panose="02040503050406030204" pitchFamily="18" charset="0"/>
                                </a:rPr>
                              </m:ctrlPr>
                            </m:sSupPr>
                            <m:e>
                              <m:d>
                                <m:dPr>
                                  <m:ctrlPr>
                                    <a:rPr lang="en-US" sz="4400" i="1">
                                      <a:latin typeface="Cambria Math" panose="02040503050406030204" pitchFamily="18" charset="0"/>
                                    </a:rPr>
                                  </m:ctrlPr>
                                </m:dPr>
                                <m:e>
                                  <m:r>
                                    <a:rPr lang="en-US" sz="4400" b="0" i="1" smtClean="0">
                                      <a:latin typeface="Cambria Math" panose="02040503050406030204" pitchFamily="18" charset="0"/>
                                    </a:rPr>
                                    <m:t>0</m:t>
                                  </m:r>
                                </m:e>
                              </m:d>
                            </m:e>
                            <m:sup>
                              <m:r>
                                <a:rPr lang="en-US" sz="4400" i="1">
                                  <a:latin typeface="Cambria Math" panose="02040503050406030204" pitchFamily="18" charset="0"/>
                                </a:rPr>
                                <m:t>2</m:t>
                              </m:r>
                            </m:sup>
                          </m:sSup>
                        </m:e>
                      </m:rad>
                    </m:oMath>
                  </m:oMathPara>
                </a14:m>
                <a:endParaRPr lang="en-CA" sz="4400" dirty="0">
                  <a:solidFill>
                    <a:schemeClr val="tx1"/>
                  </a:solidFill>
                </a:endParaRPr>
              </a:p>
              <a:p>
                <a:pPr/>
                <a14:m>
                  <m:oMathPara xmlns:m="http://schemas.openxmlformats.org/officeDocument/2006/math">
                    <m:oMathParaPr>
                      <m:jc m:val="left"/>
                    </m:oMathParaPr>
                    <m:oMath xmlns:m="http://schemas.openxmlformats.org/officeDocument/2006/math">
                      <m:sSub>
                        <m:sSubPr>
                          <m:ctrlPr>
                            <a:rPr lang="en-US" sz="4400" i="1">
                              <a:solidFill>
                                <a:schemeClr val="bg1"/>
                              </a:solidFill>
                              <a:latin typeface="Cambria Math" panose="02040503050406030204" pitchFamily="18" charset="0"/>
                            </a:rPr>
                          </m:ctrlPr>
                        </m:sSubPr>
                        <m:e>
                          <m:r>
                            <a:rPr lang="en-US" sz="4400" i="1">
                              <a:solidFill>
                                <a:schemeClr val="bg1"/>
                              </a:solidFill>
                              <a:latin typeface="Cambria Math" panose="02040503050406030204" pitchFamily="18" charset="0"/>
                            </a:rPr>
                            <m:t>𝑚</m:t>
                          </m:r>
                        </m:e>
                        <m:sub>
                          <m:r>
                            <a:rPr lang="en-US" sz="4400" b="0" i="1" smtClean="0">
                              <a:solidFill>
                                <a:schemeClr val="bg1"/>
                              </a:solidFill>
                              <a:latin typeface="Cambria Math" panose="02040503050406030204" pitchFamily="18" charset="0"/>
                            </a:rPr>
                            <m:t>3</m:t>
                          </m:r>
                        </m:sub>
                      </m:sSub>
                      <m:r>
                        <a:rPr lang="en-US" sz="4400" i="1">
                          <a:solidFill>
                            <a:schemeClr val="bg1"/>
                          </a:solidFill>
                          <a:latin typeface="Cambria Math" panose="02040503050406030204" pitchFamily="18" charset="0"/>
                        </a:rPr>
                        <m:t>𝑐</m:t>
                      </m:r>
                      <m:r>
                        <a:rPr lang="en-US" sz="4400" i="1">
                          <a:latin typeface="Cambria Math" panose="02040503050406030204" pitchFamily="18" charset="0"/>
                        </a:rPr>
                        <m:t>=</m:t>
                      </m:r>
                      <m:rad>
                        <m:radPr>
                          <m:degHide m:val="on"/>
                          <m:ctrlPr>
                            <a:rPr lang="en-US" sz="4400" i="1">
                              <a:latin typeface="Cambria Math" panose="02040503050406030204" pitchFamily="18" charset="0"/>
                            </a:rPr>
                          </m:ctrlPr>
                        </m:radPr>
                        <m:deg/>
                        <m:e>
                          <m:sSup>
                            <m:sSupPr>
                              <m:ctrlPr>
                                <a:rPr lang="en-US" sz="4400" i="1">
                                  <a:latin typeface="Cambria Math" panose="02040503050406030204" pitchFamily="18" charset="0"/>
                                </a:rPr>
                              </m:ctrlPr>
                            </m:sSupPr>
                            <m:e>
                              <m:d>
                                <m:dPr>
                                  <m:ctrlPr>
                                    <a:rPr lang="en-US" sz="4400" i="1">
                                      <a:latin typeface="Cambria Math" panose="02040503050406030204" pitchFamily="18" charset="0"/>
                                    </a:rPr>
                                  </m:ctrlPr>
                                </m:dPr>
                                <m:e>
                                  <m:r>
                                    <a:rPr lang="en-US" sz="4400" b="0" i="1" smtClean="0">
                                      <a:latin typeface="Cambria Math" panose="02040503050406030204" pitchFamily="18" charset="0"/>
                                    </a:rPr>
                                    <m:t>10</m:t>
                                  </m:r>
                                </m:e>
                              </m:d>
                            </m:e>
                            <m:sup>
                              <m:r>
                                <a:rPr lang="en-US" sz="4400" i="1">
                                  <a:latin typeface="Cambria Math" panose="02040503050406030204" pitchFamily="18" charset="0"/>
                                </a:rPr>
                                <m:t>2</m:t>
                              </m:r>
                            </m:sup>
                          </m:sSup>
                        </m:e>
                      </m:rad>
                      <m:r>
                        <a:rPr lang="en-US" sz="4400" i="1">
                          <a:latin typeface="Cambria Math" panose="02040503050406030204" pitchFamily="18" charset="0"/>
                        </a:rPr>
                        <m:t>=</m:t>
                      </m:r>
                      <m:r>
                        <a:rPr lang="en-US" sz="4400" b="0" i="1" smtClean="0">
                          <a:latin typeface="Cambria Math" panose="02040503050406030204" pitchFamily="18" charset="0"/>
                        </a:rPr>
                        <m:t>10</m:t>
                      </m:r>
                    </m:oMath>
                  </m:oMathPara>
                </a14:m>
                <a:endParaRPr lang="en-CA" sz="4400" dirty="0"/>
              </a:p>
            </p:txBody>
          </p:sp>
        </mc:Choice>
        <mc:Fallback xmlns="">
          <p:sp>
            <p:nvSpPr>
              <p:cNvPr id="15" name="TextBox 14">
                <a:extLst>
                  <a:ext uri="{FF2B5EF4-FFF2-40B4-BE49-F238E27FC236}">
                    <a16:creationId xmlns:a16="http://schemas.microsoft.com/office/drawing/2014/main" id="{642CE12E-3EFC-42DD-AB70-661633CC1E31}"/>
                  </a:ext>
                </a:extLst>
              </p:cNvPr>
              <p:cNvSpPr txBox="1">
                <a:spLocks noRot="1" noChangeAspect="1" noMove="1" noResize="1" noEditPoints="1" noAdjustHandles="1" noChangeArrowheads="1" noChangeShapeType="1" noTextEdit="1"/>
              </p:cNvSpPr>
              <p:nvPr/>
            </p:nvSpPr>
            <p:spPr>
              <a:xfrm>
                <a:off x="4991101" y="5125859"/>
                <a:ext cx="5486399" cy="1732141"/>
              </a:xfrm>
              <a:prstGeom prst="rect">
                <a:avLst/>
              </a:prstGeom>
              <a:blipFill>
                <a:blip r:embed="rId10"/>
                <a:stretch>
                  <a:fillRect/>
                </a:stretch>
              </a:blipFill>
              <a:effectLst>
                <a:softEdge rad="127000"/>
              </a:effectLst>
            </p:spPr>
            <p:txBody>
              <a:bodyPr/>
              <a:lstStyle/>
              <a:p>
                <a:r>
                  <a:rPr lang="en-CA">
                    <a:noFill/>
                  </a:rPr>
                  <a:t> </a:t>
                </a:r>
              </a:p>
            </p:txBody>
          </p:sp>
        </mc:Fallback>
      </mc:AlternateContent>
      <p:cxnSp>
        <p:nvCxnSpPr>
          <p:cNvPr id="17" name="Straight Connector 16">
            <a:extLst>
              <a:ext uri="{FF2B5EF4-FFF2-40B4-BE49-F238E27FC236}">
                <a16:creationId xmlns:a16="http://schemas.microsoft.com/office/drawing/2014/main" id="{3437F66F-4DF3-4BF7-B246-A97DC0307EC7}"/>
              </a:ext>
            </a:extLst>
          </p:cNvPr>
          <p:cNvCxnSpPr>
            <a:cxnSpLocks/>
          </p:cNvCxnSpPr>
          <p:nvPr/>
        </p:nvCxnSpPr>
        <p:spPr>
          <a:xfrm>
            <a:off x="0" y="990600"/>
            <a:ext cx="12192000" cy="0"/>
          </a:xfrm>
          <a:prstGeom prst="line">
            <a:avLst/>
          </a:prstGeom>
          <a:ln w="571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nvGrpSpPr>
          <p:cNvPr id="21" name="Group 20">
            <a:extLst>
              <a:ext uri="{FF2B5EF4-FFF2-40B4-BE49-F238E27FC236}">
                <a16:creationId xmlns:a16="http://schemas.microsoft.com/office/drawing/2014/main" id="{67302084-7BD5-4B89-BB36-D43E40AE36D5}"/>
              </a:ext>
            </a:extLst>
          </p:cNvPr>
          <p:cNvGrpSpPr/>
          <p:nvPr/>
        </p:nvGrpSpPr>
        <p:grpSpPr>
          <a:xfrm>
            <a:off x="419100" y="2952750"/>
            <a:ext cx="11468100" cy="2000250"/>
            <a:chOff x="0" y="2952750"/>
            <a:chExt cx="13770326" cy="2000250"/>
          </a:xfrm>
        </p:grpSpPr>
        <p:cxnSp>
          <p:nvCxnSpPr>
            <p:cNvPr id="19" name="Straight Connector 18">
              <a:extLst>
                <a:ext uri="{FF2B5EF4-FFF2-40B4-BE49-F238E27FC236}">
                  <a16:creationId xmlns:a16="http://schemas.microsoft.com/office/drawing/2014/main" id="{5E058377-470D-4D95-8F4C-D287757A16CC}"/>
                </a:ext>
              </a:extLst>
            </p:cNvPr>
            <p:cNvCxnSpPr>
              <a:cxnSpLocks/>
            </p:cNvCxnSpPr>
            <p:nvPr/>
          </p:nvCxnSpPr>
          <p:spPr>
            <a:xfrm>
              <a:off x="0" y="4953000"/>
              <a:ext cx="13770326" cy="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FB4A584-3B9F-4983-8E16-F5373A5BA8E6}"/>
                </a:ext>
              </a:extLst>
            </p:cNvPr>
            <p:cNvCxnSpPr>
              <a:cxnSpLocks/>
            </p:cNvCxnSpPr>
            <p:nvPr/>
          </p:nvCxnSpPr>
          <p:spPr>
            <a:xfrm>
              <a:off x="0" y="2952750"/>
              <a:ext cx="11620142" cy="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grpSp>
        <p:nvGrpSpPr>
          <p:cNvPr id="31" name="Group 30">
            <a:extLst>
              <a:ext uri="{FF2B5EF4-FFF2-40B4-BE49-F238E27FC236}">
                <a16:creationId xmlns:a16="http://schemas.microsoft.com/office/drawing/2014/main" id="{FD21E3C0-D288-449A-962D-4A7CFE58FCE0}"/>
              </a:ext>
            </a:extLst>
          </p:cNvPr>
          <p:cNvGrpSpPr/>
          <p:nvPr/>
        </p:nvGrpSpPr>
        <p:grpSpPr>
          <a:xfrm>
            <a:off x="10229851" y="1104900"/>
            <a:ext cx="2098200" cy="3752850"/>
            <a:chOff x="10229851" y="1104900"/>
            <a:chExt cx="2098200" cy="3752850"/>
          </a:xfrm>
        </p:grpSpPr>
        <p:sp>
          <p:nvSpPr>
            <p:cNvPr id="22" name="Right Brace 21">
              <a:extLst>
                <a:ext uri="{FF2B5EF4-FFF2-40B4-BE49-F238E27FC236}">
                  <a16:creationId xmlns:a16="http://schemas.microsoft.com/office/drawing/2014/main" id="{6C71E6C6-EA1C-4D00-86E5-9D8A65B7A971}"/>
                </a:ext>
              </a:extLst>
            </p:cNvPr>
            <p:cNvSpPr/>
            <p:nvPr/>
          </p:nvSpPr>
          <p:spPr>
            <a:xfrm>
              <a:off x="10229851" y="1104900"/>
              <a:ext cx="281136" cy="3752850"/>
            </a:xfrm>
            <a:prstGeom prst="rightBrace">
              <a:avLst/>
            </a:prstGeom>
            <a:ln w="571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047F2239-0763-4E5A-9D0E-BD0484B38195}"/>
                    </a:ext>
                  </a:extLst>
                </p:cNvPr>
                <p:cNvSpPr txBox="1"/>
                <p:nvPr/>
              </p:nvSpPr>
              <p:spPr>
                <a:xfrm>
                  <a:off x="10398612" y="2286000"/>
                  <a:ext cx="1929439" cy="1323439"/>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sSub>
                          <m:sSubPr>
                            <m:ctrlPr>
                              <a:rPr lang="en-US" sz="4000" b="0" i="1" smtClean="0">
                                <a:latin typeface="Cambria Math" panose="02040503050406030204" pitchFamily="18" charset="0"/>
                              </a:rPr>
                            </m:ctrlPr>
                          </m:sSubPr>
                          <m:e>
                            <m:r>
                              <a:rPr lang="en-US" sz="4000" b="0" i="1" smtClean="0">
                                <a:latin typeface="Cambria Math" panose="02040503050406030204" pitchFamily="18" charset="0"/>
                              </a:rPr>
                              <m:t>𝑚</m:t>
                            </m:r>
                          </m:e>
                          <m:sub>
                            <m:r>
                              <a:rPr lang="en-US" sz="4000" b="0" i="1" smtClean="0">
                                <a:latin typeface="Cambria Math" panose="02040503050406030204" pitchFamily="18" charset="0"/>
                              </a:rPr>
                              <m:t>𝑡𝑜𝑡𝑎𝑙</m:t>
                            </m:r>
                          </m:sub>
                        </m:sSub>
                        <m:r>
                          <a:rPr lang="en-US" sz="4000" b="0" i="1" smtClean="0">
                            <a:latin typeface="Cambria Math" panose="02040503050406030204" pitchFamily="18" charset="0"/>
                          </a:rPr>
                          <m:t>𝑐</m:t>
                        </m:r>
                      </m:oMath>
                      <m:oMath xmlns:m="http://schemas.openxmlformats.org/officeDocument/2006/math">
                        <m:r>
                          <a:rPr lang="en-US" sz="4000" b="0" i="1" smtClean="0">
                            <a:latin typeface="Cambria Math" panose="02040503050406030204" pitchFamily="18" charset="0"/>
                          </a:rPr>
                          <m:t>=</m:t>
                        </m:r>
                        <m:r>
                          <a:rPr lang="en-US" sz="4000" b="0" i="1" smtClean="0">
                            <a:solidFill>
                              <a:srgbClr val="FF0000"/>
                            </a:solidFill>
                            <a:latin typeface="Cambria Math" panose="02040503050406030204" pitchFamily="18" charset="0"/>
                          </a:rPr>
                          <m:t>8</m:t>
                        </m:r>
                      </m:oMath>
                    </m:oMathPara>
                  </a14:m>
                  <a:endParaRPr lang="en-CA" sz="4000" dirty="0"/>
                </a:p>
              </p:txBody>
            </p:sp>
          </mc:Choice>
          <mc:Fallback xmlns="">
            <p:sp>
              <p:nvSpPr>
                <p:cNvPr id="27" name="TextBox 26">
                  <a:extLst>
                    <a:ext uri="{FF2B5EF4-FFF2-40B4-BE49-F238E27FC236}">
                      <a16:creationId xmlns:a16="http://schemas.microsoft.com/office/drawing/2014/main" id="{047F2239-0763-4E5A-9D0E-BD0484B38195}"/>
                    </a:ext>
                  </a:extLst>
                </p:cNvPr>
                <p:cNvSpPr txBox="1">
                  <a:spLocks noRot="1" noChangeAspect="1" noMove="1" noResize="1" noEditPoints="1" noAdjustHandles="1" noChangeArrowheads="1" noChangeShapeType="1" noTextEdit="1"/>
                </p:cNvSpPr>
                <p:nvPr/>
              </p:nvSpPr>
              <p:spPr>
                <a:xfrm>
                  <a:off x="10398612" y="2286000"/>
                  <a:ext cx="1929439" cy="1323439"/>
                </a:xfrm>
                <a:prstGeom prst="rect">
                  <a:avLst/>
                </a:prstGeom>
                <a:blipFill>
                  <a:blip r:embed="rId11"/>
                  <a:stretch>
                    <a:fillRect/>
                  </a:stretch>
                </a:blipFill>
              </p:spPr>
              <p:txBody>
                <a:bodyPr/>
                <a:lstStyle/>
                <a:p>
                  <a:r>
                    <a:rPr lang="en-CA">
                      <a:noFill/>
                    </a:rPr>
                    <a:t> </a:t>
                  </a:r>
                </a:p>
              </p:txBody>
            </p:sp>
          </mc:Fallback>
        </mc:AlternateContent>
      </p:grpSp>
      <p:grpSp>
        <p:nvGrpSpPr>
          <p:cNvPr id="32" name="Group 31">
            <a:extLst>
              <a:ext uri="{FF2B5EF4-FFF2-40B4-BE49-F238E27FC236}">
                <a16:creationId xmlns:a16="http://schemas.microsoft.com/office/drawing/2014/main" id="{BF364550-D45B-4895-9A92-547F3B6DFF0D}"/>
              </a:ext>
            </a:extLst>
          </p:cNvPr>
          <p:cNvGrpSpPr/>
          <p:nvPr/>
        </p:nvGrpSpPr>
        <p:grpSpPr>
          <a:xfrm>
            <a:off x="10234464" y="5048250"/>
            <a:ext cx="2071836" cy="1657350"/>
            <a:chOff x="10234464" y="5048250"/>
            <a:chExt cx="2071836" cy="1657350"/>
          </a:xfrm>
        </p:grpSpPr>
        <p:sp>
          <p:nvSpPr>
            <p:cNvPr id="24" name="Right Brace 23">
              <a:extLst>
                <a:ext uri="{FF2B5EF4-FFF2-40B4-BE49-F238E27FC236}">
                  <a16:creationId xmlns:a16="http://schemas.microsoft.com/office/drawing/2014/main" id="{D75C3A2D-10AA-4D6F-80E1-3F9B2D6A4A0D}"/>
                </a:ext>
              </a:extLst>
            </p:cNvPr>
            <p:cNvSpPr/>
            <p:nvPr/>
          </p:nvSpPr>
          <p:spPr>
            <a:xfrm>
              <a:off x="10234464" y="5048250"/>
              <a:ext cx="281136" cy="1657350"/>
            </a:xfrm>
            <a:prstGeom prst="rightBrace">
              <a:avLst/>
            </a:prstGeom>
            <a:ln w="571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71801D95-8EBD-47DA-8738-7F224FFBDACD}"/>
                    </a:ext>
                  </a:extLst>
                </p:cNvPr>
                <p:cNvSpPr txBox="1"/>
                <p:nvPr/>
              </p:nvSpPr>
              <p:spPr>
                <a:xfrm>
                  <a:off x="10376861" y="5143500"/>
                  <a:ext cx="1929439" cy="1323439"/>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sSub>
                          <m:sSubPr>
                            <m:ctrlPr>
                              <a:rPr lang="en-US" sz="4000" b="0" i="1" smtClean="0">
                                <a:latin typeface="Cambria Math" panose="02040503050406030204" pitchFamily="18" charset="0"/>
                              </a:rPr>
                            </m:ctrlPr>
                          </m:sSubPr>
                          <m:e>
                            <m:r>
                              <a:rPr lang="en-US" sz="4000" b="0" i="1" smtClean="0">
                                <a:latin typeface="Cambria Math" panose="02040503050406030204" pitchFamily="18" charset="0"/>
                              </a:rPr>
                              <m:t>𝑚</m:t>
                            </m:r>
                          </m:e>
                          <m:sub>
                            <m:r>
                              <a:rPr lang="en-US" sz="4000" b="0" i="1" smtClean="0">
                                <a:latin typeface="Cambria Math" panose="02040503050406030204" pitchFamily="18" charset="0"/>
                              </a:rPr>
                              <m:t>𝑡𝑜𝑡𝑎𝑙</m:t>
                            </m:r>
                          </m:sub>
                        </m:sSub>
                        <m:r>
                          <a:rPr lang="en-US" sz="4000" b="0" i="1" smtClean="0">
                            <a:latin typeface="Cambria Math" panose="02040503050406030204" pitchFamily="18" charset="0"/>
                          </a:rPr>
                          <m:t>𝑐</m:t>
                        </m:r>
                      </m:oMath>
                      <m:oMath xmlns:m="http://schemas.openxmlformats.org/officeDocument/2006/math">
                        <m:r>
                          <a:rPr lang="en-US" sz="4000" b="0" i="1" smtClean="0">
                            <a:latin typeface="Cambria Math" panose="02040503050406030204" pitchFamily="18" charset="0"/>
                          </a:rPr>
                          <m:t>=</m:t>
                        </m:r>
                        <m:r>
                          <a:rPr lang="en-US" sz="4000" b="0" i="1" smtClean="0">
                            <a:solidFill>
                              <a:srgbClr val="FF0000"/>
                            </a:solidFill>
                            <a:latin typeface="Cambria Math" panose="02040503050406030204" pitchFamily="18" charset="0"/>
                          </a:rPr>
                          <m:t>10</m:t>
                        </m:r>
                      </m:oMath>
                    </m:oMathPara>
                  </a14:m>
                  <a:endParaRPr lang="en-CA" sz="4000" dirty="0"/>
                </a:p>
              </p:txBody>
            </p:sp>
          </mc:Choice>
          <mc:Fallback xmlns="">
            <p:sp>
              <p:nvSpPr>
                <p:cNvPr id="30" name="TextBox 29">
                  <a:extLst>
                    <a:ext uri="{FF2B5EF4-FFF2-40B4-BE49-F238E27FC236}">
                      <a16:creationId xmlns:a16="http://schemas.microsoft.com/office/drawing/2014/main" id="{71801D95-8EBD-47DA-8738-7F224FFBDACD}"/>
                    </a:ext>
                  </a:extLst>
                </p:cNvPr>
                <p:cNvSpPr txBox="1">
                  <a:spLocks noRot="1" noChangeAspect="1" noMove="1" noResize="1" noEditPoints="1" noAdjustHandles="1" noChangeArrowheads="1" noChangeShapeType="1" noTextEdit="1"/>
                </p:cNvSpPr>
                <p:nvPr/>
              </p:nvSpPr>
              <p:spPr>
                <a:xfrm>
                  <a:off x="10376861" y="5143500"/>
                  <a:ext cx="1929439" cy="1323439"/>
                </a:xfrm>
                <a:prstGeom prst="rect">
                  <a:avLst/>
                </a:prstGeom>
                <a:blipFill>
                  <a:blip r:embed="rId12"/>
                  <a:stretch>
                    <a:fillRect/>
                  </a:stretch>
                </a:blipFill>
              </p:spPr>
              <p:txBody>
                <a:bodyPr/>
                <a:lstStyle/>
                <a:p>
                  <a:r>
                    <a:rPr lang="en-CA">
                      <a:noFill/>
                    </a:rPr>
                    <a:t> </a:t>
                  </a:r>
                </a:p>
              </p:txBody>
            </p:sp>
          </mc:Fallback>
        </mc:AlternateContent>
      </p:grpSp>
      <mc:AlternateContent xmlns:mc="http://schemas.openxmlformats.org/markup-compatibility/2006" xmlns:p14="http://schemas.microsoft.com/office/powerpoint/2010/main" xmlns:iact="http://schemas.microsoft.com/office/powerpoint/2014/inkAction">
        <mc:Choice Requires="p14 iact">
          <p:contentPart p14:bwMode="auto" r:id="rId13">
            <p14:nvContentPartPr>
              <p14:cNvPr id="34" name="Ink 33">
                <a:extLst>
                  <a:ext uri="{FF2B5EF4-FFF2-40B4-BE49-F238E27FC236}">
                    <a16:creationId xmlns:a16="http://schemas.microsoft.com/office/drawing/2014/main" id="{75722B65-9975-45F1-971B-EC470078410B}"/>
                  </a:ext>
                </a:extLst>
              </p14:cNvPr>
              <p14:cNvContentPartPr/>
              <p14:nvPr>
                <p:extLst>
                  <p:ext uri="{42D2F446-02D8-4167-A562-619A0277C38B}">
                    <p15:isNarration xmlns:p15="http://schemas.microsoft.com/office/powerpoint/2012/main" val="1"/>
                  </p:ext>
                </p:extLst>
              </p14:nvPr>
            </p14:nvContentPartPr>
            <p14:xfrm>
              <a:off x="8724240" y="2035080"/>
              <a:ext cx="1263960" cy="4770720"/>
            </p14:xfrm>
          </p:contentPart>
        </mc:Choice>
        <mc:Fallback xmlns="">
          <p:pic>
            <p:nvPicPr>
              <p:cNvPr id="34" name="Ink 33">
                <a:extLst>
                  <a:ext uri="{FF2B5EF4-FFF2-40B4-BE49-F238E27FC236}">
                    <a16:creationId xmlns:a16="http://schemas.microsoft.com/office/drawing/2014/main" id="{75722B65-9975-45F1-971B-EC470078410B}"/>
                  </a:ext>
                </a:extLst>
              </p:cNvPr>
              <p:cNvPicPr>
                <a:picLocks noGrp="1" noRot="1" noChangeAspect="1" noMove="1" noResize="1" noEditPoints="1" noAdjustHandles="1" noChangeArrowheads="1" noChangeShapeType="1"/>
              </p:cNvPicPr>
              <p:nvPr/>
            </p:nvPicPr>
            <p:blipFill>
              <a:blip r:embed="rId14"/>
              <a:stretch>
                <a:fillRect/>
              </a:stretch>
            </p:blipFill>
            <p:spPr>
              <a:xfrm>
                <a:off x="8714880" y="2025720"/>
                <a:ext cx="1282680" cy="4789440"/>
              </a:xfrm>
              <a:prstGeom prst="rect">
                <a:avLst/>
              </a:prstGeom>
            </p:spPr>
          </p:pic>
        </mc:Fallback>
      </mc:AlternateContent>
    </p:spTree>
    <p:custDataLst>
      <p:tags r:id="rId1"/>
    </p:custDataLst>
    <p:extLst>
      <p:ext uri="{BB962C8B-B14F-4D97-AF65-F5344CB8AC3E}">
        <p14:creationId xmlns:p14="http://schemas.microsoft.com/office/powerpoint/2010/main" val="3850216555"/>
      </p:ext>
    </p:extLst>
  </p:cSld>
  <p:clrMapOvr>
    <a:masterClrMapping/>
  </p:clrMapOvr>
  <mc:AlternateContent xmlns:mc="http://schemas.openxmlformats.org/markup-compatibility/2006" xmlns:p14="http://schemas.microsoft.com/office/powerpoint/2010/main">
    <mc:Choice Requires="p14">
      <p:transition spd="slow" p14:dur="2000" advTm="19752"/>
    </mc:Choice>
    <mc:Fallback xmlns="">
      <p:transition spd="slow" advTm="1975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34"/>
                                        </p:tgtEl>
                                        <p:attrNameLst>
                                          <p:attrName>style.visibility</p:attrName>
                                        </p:attrNameLst>
                                      </p:cBhvr>
                                      <p:to>
                                        <p:strVal val="visible"/>
                                      </p:to>
                                    </p:set>
                                    <p:cmd type="call" cmd="playFrom(0.0)">
                                      <p:cBhvr>
                                        <p:cTn id="7" dur="1" fill="hold"/>
                                        <p:tgtEl>
                                          <p:spTgt spid="34"/>
                                        </p:tgtEl>
                                      </p:cBhvr>
                                    </p:cmd>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childTnLst>
                                </p:cTn>
                              </p:par>
                            </p:childTnLst>
                          </p:cTn>
                        </p:par>
                        <p:par>
                          <p:cTn id="12" fill="hold">
                            <p:stCondLst>
                              <p:cond delay="0"/>
                            </p:stCondLst>
                            <p:childTnLst>
                              <p:par>
                                <p:cTn id="13" presetID="1" presetClass="entr" presetSubtype="0" fill="hold" grpId="0" nodeType="afterEffect">
                                  <p:stCondLst>
                                    <p:cond delay="500"/>
                                  </p:stCondLst>
                                  <p:childTnLst>
                                    <p:set>
                                      <p:cBhvr>
                                        <p:cTn id="14" dur="1" fill="hold">
                                          <p:stCondLst>
                                            <p:cond delay="0"/>
                                          </p:stCondLst>
                                        </p:cTn>
                                        <p:tgtEl>
                                          <p:spTgt spid="7"/>
                                        </p:tgtEl>
                                        <p:attrNameLst>
                                          <p:attrName>style.visibility</p:attrName>
                                        </p:attrNameLst>
                                      </p:cBhvr>
                                      <p:to>
                                        <p:strVal val="visible"/>
                                      </p:to>
                                    </p:set>
                                  </p:childTnLst>
                                </p:cTn>
                              </p:par>
                            </p:childTnLst>
                          </p:cTn>
                        </p:par>
                        <p:par>
                          <p:cTn id="15" fill="hold">
                            <p:stCondLst>
                              <p:cond delay="500"/>
                            </p:stCondLst>
                            <p:childTnLst>
                              <p:par>
                                <p:cTn id="16" presetID="1" presetClass="entr" presetSubtype="0" fill="hold" grpId="0" nodeType="afterEffect">
                                  <p:stCondLst>
                                    <p:cond delay="500"/>
                                  </p:stCondLst>
                                  <p:childTnLst>
                                    <p:set>
                                      <p:cBhvr>
                                        <p:cTn id="17" dur="1" fill="hold">
                                          <p:stCondLst>
                                            <p:cond delay="0"/>
                                          </p:stCondLst>
                                        </p:cTn>
                                        <p:tgtEl>
                                          <p:spTgt spid="8"/>
                                        </p:tgtEl>
                                        <p:attrNameLst>
                                          <p:attrName>style.visibility</p:attrName>
                                        </p:attrNameLst>
                                      </p:cBhvr>
                                      <p:to>
                                        <p:strVal val="visible"/>
                                      </p:to>
                                    </p:set>
                                  </p:childTnLst>
                                </p:cTn>
                              </p:par>
                            </p:childTnLst>
                          </p:cTn>
                        </p:par>
                        <p:par>
                          <p:cTn id="18" fill="hold">
                            <p:stCondLst>
                              <p:cond delay="1000"/>
                            </p:stCondLst>
                            <p:childTnLst>
                              <p:par>
                                <p:cTn id="19" presetID="1" presetClass="entr" presetSubtype="0" fill="hold" grpId="0" nodeType="afterEffect">
                                  <p:stCondLst>
                                    <p:cond delay="50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1000"/>
                                        <p:tgtEl>
                                          <p:spTgt spid="10"/>
                                        </p:tgtEl>
                                      </p:cBhvr>
                                    </p:animEffect>
                                    <p:anim calcmode="lin" valueType="num">
                                      <p:cBhvr>
                                        <p:cTn id="26" dur="1000" fill="hold"/>
                                        <p:tgtEl>
                                          <p:spTgt spid="10"/>
                                        </p:tgtEl>
                                        <p:attrNameLst>
                                          <p:attrName>ppt_x</p:attrName>
                                        </p:attrNameLst>
                                      </p:cBhvr>
                                      <p:tavLst>
                                        <p:tav tm="0">
                                          <p:val>
                                            <p:strVal val="#ppt_x"/>
                                          </p:val>
                                        </p:tav>
                                        <p:tav tm="100000">
                                          <p:val>
                                            <p:strVal val="#ppt_x"/>
                                          </p:val>
                                        </p:tav>
                                      </p:tavLst>
                                    </p:anim>
                                    <p:anim calcmode="lin" valueType="num">
                                      <p:cBhvr>
                                        <p:cTn id="27"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42" presetClass="entr" presetSubtype="0" fill="hold" nodeType="clickEffect">
                                  <p:stCondLst>
                                    <p:cond delay="0"/>
                                  </p:stCondLst>
                                  <p:childTnLst>
                                    <p:set>
                                      <p:cBhvr>
                                        <p:cTn id="47" dur="1" fill="hold">
                                          <p:stCondLst>
                                            <p:cond delay="0"/>
                                          </p:stCondLst>
                                        </p:cTn>
                                        <p:tgtEl>
                                          <p:spTgt spid="31"/>
                                        </p:tgtEl>
                                        <p:attrNameLst>
                                          <p:attrName>style.visibility</p:attrName>
                                        </p:attrNameLst>
                                      </p:cBhvr>
                                      <p:to>
                                        <p:strVal val="visible"/>
                                      </p:to>
                                    </p:set>
                                    <p:animEffect transition="in" filter="fade">
                                      <p:cBhvr>
                                        <p:cTn id="48" dur="1000"/>
                                        <p:tgtEl>
                                          <p:spTgt spid="31"/>
                                        </p:tgtEl>
                                      </p:cBhvr>
                                    </p:animEffect>
                                    <p:anim calcmode="lin" valueType="num">
                                      <p:cBhvr>
                                        <p:cTn id="49" dur="1000" fill="hold"/>
                                        <p:tgtEl>
                                          <p:spTgt spid="31"/>
                                        </p:tgtEl>
                                        <p:attrNameLst>
                                          <p:attrName>ppt_x</p:attrName>
                                        </p:attrNameLst>
                                      </p:cBhvr>
                                      <p:tavLst>
                                        <p:tav tm="0">
                                          <p:val>
                                            <p:strVal val="#ppt_x"/>
                                          </p:val>
                                        </p:tav>
                                        <p:tav tm="100000">
                                          <p:val>
                                            <p:strVal val="#ppt_x"/>
                                          </p:val>
                                        </p:tav>
                                      </p:tavLst>
                                    </p:anim>
                                    <p:anim calcmode="lin" valueType="num">
                                      <p:cBhvr>
                                        <p:cTn id="50"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nodeType="clickEffect">
                                  <p:stCondLst>
                                    <p:cond delay="0"/>
                                  </p:stCondLst>
                                  <p:childTnLst>
                                    <p:set>
                                      <p:cBhvr>
                                        <p:cTn id="62" dur="1" fill="hold">
                                          <p:stCondLst>
                                            <p:cond delay="0"/>
                                          </p:stCondLst>
                                        </p:cTn>
                                        <p:tgtEl>
                                          <p:spTgt spid="32"/>
                                        </p:tgtEl>
                                        <p:attrNameLst>
                                          <p:attrName>style.visibility</p:attrName>
                                        </p:attrNameLst>
                                      </p:cBhvr>
                                      <p:to>
                                        <p:strVal val="visible"/>
                                      </p:to>
                                    </p:set>
                                    <p:animEffect transition="in" filter="fade">
                                      <p:cBhvr>
                                        <p:cTn id="63" dur="1000"/>
                                        <p:tgtEl>
                                          <p:spTgt spid="32"/>
                                        </p:tgtEl>
                                      </p:cBhvr>
                                    </p:animEffect>
                                    <p:anim calcmode="lin" valueType="num">
                                      <p:cBhvr>
                                        <p:cTn id="64" dur="1000" fill="hold"/>
                                        <p:tgtEl>
                                          <p:spTgt spid="32"/>
                                        </p:tgtEl>
                                        <p:attrNameLst>
                                          <p:attrName>ppt_x</p:attrName>
                                        </p:attrNameLst>
                                      </p:cBhvr>
                                      <p:tavLst>
                                        <p:tav tm="0">
                                          <p:val>
                                            <p:strVal val="#ppt_x"/>
                                          </p:val>
                                        </p:tav>
                                        <p:tav tm="100000">
                                          <p:val>
                                            <p:strVal val="#ppt_x"/>
                                          </p:val>
                                        </p:tav>
                                      </p:tavLst>
                                    </p:anim>
                                    <p:anim calcmode="lin" valueType="num">
                                      <p:cBhvr>
                                        <p:cTn id="65" dur="1000" fill="hold"/>
                                        <p:tgtEl>
                                          <p:spTgt spid="3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p:bldP spid="13" grpId="0" build="p"/>
      <p:bldP spid="14" grpId="0" build="p"/>
      <p:bldP spid="15" grpId="0" build="p"/>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0BBD608-6D0E-49DA-AB3B-7CF88D68953D}"/>
              </a:ext>
            </a:extLst>
          </p:cNvPr>
          <p:cNvSpPr txBox="1"/>
          <p:nvPr/>
        </p:nvSpPr>
        <p:spPr>
          <a:xfrm>
            <a:off x="647700" y="0"/>
            <a:ext cx="10981981" cy="923330"/>
          </a:xfrm>
          <a:prstGeom prst="rect">
            <a:avLst/>
          </a:prstGeom>
          <a:noFill/>
        </p:spPr>
        <p:txBody>
          <a:bodyPr wrap="none" rtlCol="0">
            <a:spAutoFit/>
          </a:bodyPr>
          <a:lstStyle/>
          <a:p>
            <a:r>
              <a:rPr lang="en-US" sz="5400" dirty="0"/>
              <a:t>Sum of rest masses is not conserved!!</a:t>
            </a:r>
            <a:endParaRPr lang="en-CA" sz="5400" dirty="0"/>
          </a:p>
        </p:txBody>
      </p:sp>
      <p:sp>
        <p:nvSpPr>
          <p:cNvPr id="7" name="TextBox 6">
            <a:extLst>
              <a:ext uri="{FF2B5EF4-FFF2-40B4-BE49-F238E27FC236}">
                <a16:creationId xmlns:a16="http://schemas.microsoft.com/office/drawing/2014/main" id="{BF28E609-4185-415E-8750-E84EA53C95D8}"/>
              </a:ext>
            </a:extLst>
          </p:cNvPr>
          <p:cNvSpPr txBox="1"/>
          <p:nvPr/>
        </p:nvSpPr>
        <p:spPr>
          <a:xfrm>
            <a:off x="952501" y="3486150"/>
            <a:ext cx="10267950" cy="1938992"/>
          </a:xfrm>
          <a:prstGeom prst="rect">
            <a:avLst/>
          </a:prstGeom>
          <a:noFill/>
        </p:spPr>
        <p:txBody>
          <a:bodyPr wrap="square" rtlCol="0">
            <a:spAutoFit/>
          </a:bodyPr>
          <a:lstStyle/>
          <a:p>
            <a:pPr algn="ctr"/>
            <a:r>
              <a:rPr lang="en-US" sz="6000" dirty="0"/>
              <a:t>Need to look at </a:t>
            </a:r>
            <a:r>
              <a:rPr lang="en-US" sz="6000" u="sng" dirty="0">
                <a:solidFill>
                  <a:srgbClr val="FF0000"/>
                </a:solidFill>
              </a:rPr>
              <a:t>conservation of 4-momentum</a:t>
            </a:r>
            <a:r>
              <a:rPr lang="en-US" sz="6000" dirty="0"/>
              <a:t> as a whole!</a:t>
            </a:r>
            <a:endParaRPr lang="en-CA" sz="6000" dirty="0"/>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3BE07D9A-5649-4D61-8A17-EC34EC5A59A0}"/>
                  </a:ext>
                </a:extLst>
              </p:cNvPr>
              <p:cNvSpPr txBox="1"/>
              <p:nvPr/>
            </p:nvSpPr>
            <p:spPr>
              <a:xfrm>
                <a:off x="285750" y="5584108"/>
                <a:ext cx="11753850" cy="1090811"/>
              </a:xfrm>
              <a:prstGeom prst="rect">
                <a:avLst/>
              </a:prstGeom>
              <a:noFill/>
              <a:effectLst>
                <a:softEdge rad="127000"/>
              </a:effectLst>
            </p:spPr>
            <p:txBody>
              <a:bodyPr wrap="square" rtlCol="0">
                <a:spAutoFit/>
              </a:bodyPr>
              <a:lstStyle/>
              <a:p>
                <a:pPr/>
                <a14:m>
                  <m:oMathPara xmlns:m="http://schemas.openxmlformats.org/officeDocument/2006/math">
                    <m:oMathParaPr>
                      <m:jc m:val="left"/>
                    </m:oMathParaPr>
                    <m:oMath xmlns:m="http://schemas.openxmlformats.org/officeDocument/2006/math">
                      <m:d>
                        <m:dPr>
                          <m:ctrlPr>
                            <a:rPr lang="en-US" sz="5400" b="0" i="1" smtClean="0">
                              <a:solidFill>
                                <a:schemeClr val="tx1"/>
                              </a:solidFill>
                              <a:latin typeface="Cambria Math" panose="02040503050406030204" pitchFamily="18" charset="0"/>
                            </a:rPr>
                          </m:ctrlPr>
                        </m:dPr>
                        <m:e>
                          <m:sSub>
                            <m:sSubPr>
                              <m:ctrlPr>
                                <a:rPr lang="en-US" sz="5400" i="1">
                                  <a:solidFill>
                                    <a:srgbClr val="7030A0"/>
                                  </a:solidFill>
                                  <a:latin typeface="Cambria Math" panose="02040503050406030204" pitchFamily="18" charset="0"/>
                                </a:rPr>
                              </m:ctrlPr>
                            </m:sSubPr>
                            <m:e>
                              <m:acc>
                                <m:accPr>
                                  <m:chr m:val="⃗"/>
                                  <m:ctrlPr>
                                    <a:rPr lang="en-US" sz="5400" i="1">
                                      <a:solidFill>
                                        <a:srgbClr val="7030A0"/>
                                      </a:solidFill>
                                      <a:latin typeface="Cambria Math" panose="02040503050406030204" pitchFamily="18" charset="0"/>
                                    </a:rPr>
                                  </m:ctrlPr>
                                </m:accPr>
                                <m:e>
                                  <m:r>
                                    <a:rPr lang="en-US" sz="5400" i="1">
                                      <a:solidFill>
                                        <a:srgbClr val="7030A0"/>
                                      </a:solidFill>
                                      <a:latin typeface="Cambria Math" panose="02040503050406030204" pitchFamily="18" charset="0"/>
                                    </a:rPr>
                                    <m:t>𝑃</m:t>
                                  </m:r>
                                </m:e>
                              </m:acc>
                            </m:e>
                            <m:sub>
                              <m:r>
                                <a:rPr lang="en-US" sz="5400" i="1">
                                  <a:solidFill>
                                    <a:srgbClr val="7030A0"/>
                                  </a:solidFill>
                                  <a:latin typeface="Cambria Math" panose="02040503050406030204" pitchFamily="18" charset="0"/>
                                </a:rPr>
                                <m:t>1</m:t>
                              </m:r>
                            </m:sub>
                          </m:sSub>
                          <m:r>
                            <a:rPr lang="en-US" sz="5400" i="1">
                              <a:latin typeface="Cambria Math" panose="02040503050406030204" pitchFamily="18" charset="0"/>
                            </a:rPr>
                            <m:t>+</m:t>
                          </m:r>
                          <m:sSub>
                            <m:sSubPr>
                              <m:ctrlPr>
                                <a:rPr lang="en-US" sz="5400" i="1">
                                  <a:solidFill>
                                    <a:srgbClr val="A568D2"/>
                                  </a:solidFill>
                                  <a:latin typeface="Cambria Math" panose="02040503050406030204" pitchFamily="18" charset="0"/>
                                </a:rPr>
                              </m:ctrlPr>
                            </m:sSubPr>
                            <m:e>
                              <m:acc>
                                <m:accPr>
                                  <m:chr m:val="⃗"/>
                                  <m:ctrlPr>
                                    <a:rPr lang="en-US" sz="5400" i="1">
                                      <a:solidFill>
                                        <a:srgbClr val="A568D2"/>
                                      </a:solidFill>
                                      <a:latin typeface="Cambria Math" panose="02040503050406030204" pitchFamily="18" charset="0"/>
                                    </a:rPr>
                                  </m:ctrlPr>
                                </m:accPr>
                                <m:e>
                                  <m:r>
                                    <a:rPr lang="en-US" sz="5400" i="1">
                                      <a:solidFill>
                                        <a:srgbClr val="A568D2"/>
                                      </a:solidFill>
                                      <a:latin typeface="Cambria Math" panose="02040503050406030204" pitchFamily="18" charset="0"/>
                                    </a:rPr>
                                    <m:t>𝑃</m:t>
                                  </m:r>
                                </m:e>
                              </m:acc>
                            </m:e>
                            <m:sub>
                              <m:r>
                                <a:rPr lang="en-US" sz="5400" i="1">
                                  <a:solidFill>
                                    <a:srgbClr val="A568D2"/>
                                  </a:solidFill>
                                  <a:latin typeface="Cambria Math" panose="02040503050406030204" pitchFamily="18" charset="0"/>
                                </a:rPr>
                                <m:t>2</m:t>
                              </m:r>
                            </m:sub>
                          </m:sSub>
                        </m:e>
                      </m:d>
                      <m:r>
                        <a:rPr lang="en-US" sz="5400" b="0" i="1" smtClean="0">
                          <a:solidFill>
                            <a:schemeClr val="tx1"/>
                          </a:solidFill>
                          <a:latin typeface="Cambria Math" panose="02040503050406030204" pitchFamily="18" charset="0"/>
                        </a:rPr>
                        <m:t>⋅</m:t>
                      </m:r>
                      <m:d>
                        <m:dPr>
                          <m:ctrlPr>
                            <a:rPr lang="en-US" sz="5400" b="0" i="1" smtClean="0">
                              <a:solidFill>
                                <a:schemeClr val="tx1"/>
                              </a:solidFill>
                              <a:latin typeface="Cambria Math" panose="02040503050406030204" pitchFamily="18" charset="0"/>
                            </a:rPr>
                          </m:ctrlPr>
                        </m:dPr>
                        <m:e>
                          <m:sSub>
                            <m:sSubPr>
                              <m:ctrlPr>
                                <a:rPr lang="en-US" sz="5400" i="1">
                                  <a:solidFill>
                                    <a:srgbClr val="7030A0"/>
                                  </a:solidFill>
                                  <a:latin typeface="Cambria Math" panose="02040503050406030204" pitchFamily="18" charset="0"/>
                                </a:rPr>
                              </m:ctrlPr>
                            </m:sSubPr>
                            <m:e>
                              <m:acc>
                                <m:accPr>
                                  <m:chr m:val="⃗"/>
                                  <m:ctrlPr>
                                    <a:rPr lang="en-US" sz="5400" i="1">
                                      <a:solidFill>
                                        <a:srgbClr val="7030A0"/>
                                      </a:solidFill>
                                      <a:latin typeface="Cambria Math" panose="02040503050406030204" pitchFamily="18" charset="0"/>
                                    </a:rPr>
                                  </m:ctrlPr>
                                </m:accPr>
                                <m:e>
                                  <m:r>
                                    <a:rPr lang="en-US" sz="5400" i="1">
                                      <a:solidFill>
                                        <a:srgbClr val="7030A0"/>
                                      </a:solidFill>
                                      <a:latin typeface="Cambria Math" panose="02040503050406030204" pitchFamily="18" charset="0"/>
                                    </a:rPr>
                                    <m:t>𝑃</m:t>
                                  </m:r>
                                </m:e>
                              </m:acc>
                            </m:e>
                            <m:sub>
                              <m:r>
                                <a:rPr lang="en-US" sz="5400" i="1">
                                  <a:solidFill>
                                    <a:srgbClr val="7030A0"/>
                                  </a:solidFill>
                                  <a:latin typeface="Cambria Math" panose="02040503050406030204" pitchFamily="18" charset="0"/>
                                </a:rPr>
                                <m:t>1</m:t>
                              </m:r>
                            </m:sub>
                          </m:sSub>
                          <m:r>
                            <a:rPr lang="en-US" sz="5400" i="1">
                              <a:latin typeface="Cambria Math" panose="02040503050406030204" pitchFamily="18" charset="0"/>
                            </a:rPr>
                            <m:t>+</m:t>
                          </m:r>
                          <m:sSub>
                            <m:sSubPr>
                              <m:ctrlPr>
                                <a:rPr lang="en-US" sz="5400" i="1">
                                  <a:solidFill>
                                    <a:srgbClr val="A568D2"/>
                                  </a:solidFill>
                                  <a:latin typeface="Cambria Math" panose="02040503050406030204" pitchFamily="18" charset="0"/>
                                </a:rPr>
                              </m:ctrlPr>
                            </m:sSubPr>
                            <m:e>
                              <m:acc>
                                <m:accPr>
                                  <m:chr m:val="⃗"/>
                                  <m:ctrlPr>
                                    <a:rPr lang="en-US" sz="5400" i="1">
                                      <a:solidFill>
                                        <a:srgbClr val="A568D2"/>
                                      </a:solidFill>
                                      <a:latin typeface="Cambria Math" panose="02040503050406030204" pitchFamily="18" charset="0"/>
                                    </a:rPr>
                                  </m:ctrlPr>
                                </m:accPr>
                                <m:e>
                                  <m:r>
                                    <a:rPr lang="en-US" sz="5400" i="1">
                                      <a:solidFill>
                                        <a:srgbClr val="A568D2"/>
                                      </a:solidFill>
                                      <a:latin typeface="Cambria Math" panose="02040503050406030204" pitchFamily="18" charset="0"/>
                                    </a:rPr>
                                    <m:t>𝑃</m:t>
                                  </m:r>
                                </m:e>
                              </m:acc>
                            </m:e>
                            <m:sub>
                              <m:r>
                                <a:rPr lang="en-US" sz="5400" i="1">
                                  <a:solidFill>
                                    <a:srgbClr val="A568D2"/>
                                  </a:solidFill>
                                  <a:latin typeface="Cambria Math" panose="02040503050406030204" pitchFamily="18" charset="0"/>
                                </a:rPr>
                                <m:t>2</m:t>
                              </m:r>
                            </m:sub>
                          </m:sSub>
                        </m:e>
                      </m:d>
                      <m:r>
                        <a:rPr lang="en-US" sz="5400" b="0" i="1" smtClean="0">
                          <a:solidFill>
                            <a:schemeClr val="tx1"/>
                          </a:solidFill>
                          <a:latin typeface="Cambria Math" panose="02040503050406030204" pitchFamily="18" charset="0"/>
                        </a:rPr>
                        <m:t>=</m:t>
                      </m:r>
                      <m:sSub>
                        <m:sSubPr>
                          <m:ctrlPr>
                            <a:rPr lang="en-US" sz="5400" i="1">
                              <a:solidFill>
                                <a:srgbClr val="00B050"/>
                              </a:solidFill>
                              <a:latin typeface="Cambria Math" panose="02040503050406030204" pitchFamily="18" charset="0"/>
                            </a:rPr>
                          </m:ctrlPr>
                        </m:sSubPr>
                        <m:e>
                          <m:acc>
                            <m:accPr>
                              <m:chr m:val="⃗"/>
                              <m:ctrlPr>
                                <a:rPr lang="en-US" sz="5400" i="1">
                                  <a:solidFill>
                                    <a:srgbClr val="00B050"/>
                                  </a:solidFill>
                                  <a:latin typeface="Cambria Math" panose="02040503050406030204" pitchFamily="18" charset="0"/>
                                </a:rPr>
                              </m:ctrlPr>
                            </m:accPr>
                            <m:e>
                              <m:r>
                                <a:rPr lang="en-US" sz="5400" i="1">
                                  <a:solidFill>
                                    <a:srgbClr val="00B050"/>
                                  </a:solidFill>
                                  <a:latin typeface="Cambria Math" panose="02040503050406030204" pitchFamily="18" charset="0"/>
                                </a:rPr>
                                <m:t>𝑃</m:t>
                              </m:r>
                            </m:e>
                          </m:acc>
                        </m:e>
                        <m:sub>
                          <m:r>
                            <a:rPr lang="en-US" sz="5400" i="1">
                              <a:solidFill>
                                <a:srgbClr val="00B050"/>
                              </a:solidFill>
                              <a:latin typeface="Cambria Math" panose="02040503050406030204" pitchFamily="18" charset="0"/>
                            </a:rPr>
                            <m:t>3</m:t>
                          </m:r>
                        </m:sub>
                      </m:sSub>
                      <m:r>
                        <a:rPr lang="en-US" sz="5400" i="1">
                          <a:latin typeface="Cambria Math" panose="02040503050406030204" pitchFamily="18" charset="0"/>
                        </a:rPr>
                        <m:t>⋅</m:t>
                      </m:r>
                      <m:sSub>
                        <m:sSubPr>
                          <m:ctrlPr>
                            <a:rPr lang="en-US" sz="5400" i="1">
                              <a:solidFill>
                                <a:srgbClr val="00B050"/>
                              </a:solidFill>
                              <a:latin typeface="Cambria Math" panose="02040503050406030204" pitchFamily="18" charset="0"/>
                            </a:rPr>
                          </m:ctrlPr>
                        </m:sSubPr>
                        <m:e>
                          <m:acc>
                            <m:accPr>
                              <m:chr m:val="⃗"/>
                              <m:ctrlPr>
                                <a:rPr lang="en-US" sz="5400" i="1">
                                  <a:solidFill>
                                    <a:srgbClr val="00B050"/>
                                  </a:solidFill>
                                  <a:latin typeface="Cambria Math" panose="02040503050406030204" pitchFamily="18" charset="0"/>
                                </a:rPr>
                              </m:ctrlPr>
                            </m:accPr>
                            <m:e>
                              <m:r>
                                <a:rPr lang="en-US" sz="5400" i="1">
                                  <a:solidFill>
                                    <a:srgbClr val="00B050"/>
                                  </a:solidFill>
                                  <a:latin typeface="Cambria Math" panose="02040503050406030204" pitchFamily="18" charset="0"/>
                                </a:rPr>
                                <m:t>𝑃</m:t>
                              </m:r>
                            </m:e>
                          </m:acc>
                        </m:e>
                        <m:sub>
                          <m:r>
                            <a:rPr lang="en-US" sz="5400" i="1">
                              <a:solidFill>
                                <a:srgbClr val="00B050"/>
                              </a:solidFill>
                              <a:latin typeface="Cambria Math" panose="02040503050406030204" pitchFamily="18" charset="0"/>
                            </a:rPr>
                            <m:t>3</m:t>
                          </m:r>
                        </m:sub>
                      </m:sSub>
                      <m:r>
                        <a:rPr lang="en-US" sz="5400" b="0" i="1" smtClean="0">
                          <a:solidFill>
                            <a:schemeClr val="tx1"/>
                          </a:solidFill>
                          <a:latin typeface="Cambria Math" panose="02040503050406030204" pitchFamily="18" charset="0"/>
                        </a:rPr>
                        <m:t>=</m:t>
                      </m:r>
                      <m:sSup>
                        <m:sSupPr>
                          <m:ctrlPr>
                            <a:rPr lang="en-US" sz="5400" b="0" i="1" smtClean="0">
                              <a:solidFill>
                                <a:schemeClr val="tx1"/>
                              </a:solidFill>
                              <a:latin typeface="Cambria Math" panose="02040503050406030204" pitchFamily="18" charset="0"/>
                            </a:rPr>
                          </m:ctrlPr>
                        </m:sSupPr>
                        <m:e>
                          <m:d>
                            <m:dPr>
                              <m:ctrlPr>
                                <a:rPr lang="en-US" sz="5400" b="0" i="1" smtClean="0">
                                  <a:solidFill>
                                    <a:schemeClr val="tx1"/>
                                  </a:solidFill>
                                  <a:latin typeface="Cambria Math" panose="02040503050406030204" pitchFamily="18" charset="0"/>
                                </a:rPr>
                              </m:ctrlPr>
                            </m:dPr>
                            <m:e>
                              <m:r>
                                <a:rPr lang="en-US" sz="5400" b="0" i="1" smtClean="0">
                                  <a:solidFill>
                                    <a:schemeClr val="tx1"/>
                                  </a:solidFill>
                                  <a:latin typeface="Cambria Math" panose="02040503050406030204" pitchFamily="18" charset="0"/>
                                </a:rPr>
                                <m:t>𝑚𝑐</m:t>
                              </m:r>
                            </m:e>
                          </m:d>
                        </m:e>
                        <m:sup>
                          <m:r>
                            <a:rPr lang="en-US" sz="5400" b="0" i="1" smtClean="0">
                              <a:solidFill>
                                <a:schemeClr val="tx1"/>
                              </a:solidFill>
                              <a:latin typeface="Cambria Math" panose="02040503050406030204" pitchFamily="18" charset="0"/>
                            </a:rPr>
                            <m:t>2</m:t>
                          </m:r>
                        </m:sup>
                      </m:sSup>
                    </m:oMath>
                  </m:oMathPara>
                </a14:m>
                <a:endParaRPr lang="en-CA" sz="5400" dirty="0">
                  <a:solidFill>
                    <a:schemeClr val="tx1"/>
                  </a:solidFill>
                </a:endParaRPr>
              </a:p>
            </p:txBody>
          </p:sp>
        </mc:Choice>
        <mc:Fallback xmlns="">
          <p:sp>
            <p:nvSpPr>
              <p:cNvPr id="2" name="TextBox 1">
                <a:extLst>
                  <a:ext uri="{FF2B5EF4-FFF2-40B4-BE49-F238E27FC236}">
                    <a16:creationId xmlns:a16="http://schemas.microsoft.com/office/drawing/2014/main" id="{3BE07D9A-5649-4D61-8A17-EC34EC5A59A0}"/>
                  </a:ext>
                </a:extLst>
              </p:cNvPr>
              <p:cNvSpPr txBox="1">
                <a:spLocks noRot="1" noChangeAspect="1" noMove="1" noResize="1" noEditPoints="1" noAdjustHandles="1" noChangeArrowheads="1" noChangeShapeType="1" noTextEdit="1"/>
              </p:cNvSpPr>
              <p:nvPr/>
            </p:nvSpPr>
            <p:spPr>
              <a:xfrm>
                <a:off x="285750" y="5584108"/>
                <a:ext cx="11753850" cy="1090811"/>
              </a:xfrm>
              <a:prstGeom prst="rect">
                <a:avLst/>
              </a:prstGeom>
              <a:blipFill>
                <a:blip r:embed="rId3"/>
                <a:stretch>
                  <a:fillRect/>
                </a:stretch>
              </a:blipFill>
              <a:effectLst>
                <a:softEdge rad="127000"/>
              </a:effectLst>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8701DB94-4C55-4D15-8A0E-A7F5E3BE9E86}"/>
                  </a:ext>
                </a:extLst>
              </p:cNvPr>
              <p:cNvSpPr txBox="1"/>
              <p:nvPr/>
            </p:nvSpPr>
            <p:spPr>
              <a:xfrm>
                <a:off x="2305050" y="764458"/>
                <a:ext cx="7467600" cy="1471878"/>
              </a:xfrm>
              <a:prstGeom prst="rect">
                <a:avLst/>
              </a:prstGeom>
              <a:noFill/>
              <a:effectLst>
                <a:softEdge rad="127000"/>
              </a:effectLst>
            </p:spPr>
            <p:txBody>
              <a:bodyPr wrap="square" rtlCol="0">
                <a:spAutoFit/>
              </a:bodyPr>
              <a:lstStyle/>
              <a:p>
                <a14:m>
                  <m:oMath xmlns:m="http://schemas.openxmlformats.org/officeDocument/2006/math">
                    <m:rad>
                      <m:radPr>
                        <m:degHide m:val="on"/>
                        <m:ctrlPr>
                          <a:rPr lang="en-US" sz="4400" b="0" i="1" smtClean="0">
                            <a:solidFill>
                              <a:schemeClr val="tx1"/>
                            </a:solidFill>
                            <a:latin typeface="Cambria Math" panose="02040503050406030204" pitchFamily="18" charset="0"/>
                          </a:rPr>
                        </m:ctrlPr>
                      </m:radPr>
                      <m:deg/>
                      <m:e>
                        <m:sSub>
                          <m:sSubPr>
                            <m:ctrlPr>
                              <a:rPr lang="en-US" sz="4400" i="1">
                                <a:solidFill>
                                  <a:srgbClr val="7030A0"/>
                                </a:solidFill>
                                <a:latin typeface="Cambria Math" panose="02040503050406030204" pitchFamily="18" charset="0"/>
                              </a:rPr>
                            </m:ctrlPr>
                          </m:sSubPr>
                          <m:e>
                            <m:acc>
                              <m:accPr>
                                <m:chr m:val="⃗"/>
                                <m:ctrlPr>
                                  <a:rPr lang="en-US" sz="4400" i="1">
                                    <a:solidFill>
                                      <a:srgbClr val="7030A0"/>
                                    </a:solidFill>
                                    <a:latin typeface="Cambria Math" panose="02040503050406030204" pitchFamily="18" charset="0"/>
                                  </a:rPr>
                                </m:ctrlPr>
                              </m:accPr>
                              <m:e>
                                <m:r>
                                  <a:rPr lang="en-US" sz="4400" i="1">
                                    <a:solidFill>
                                      <a:srgbClr val="7030A0"/>
                                    </a:solidFill>
                                    <a:latin typeface="Cambria Math" panose="02040503050406030204" pitchFamily="18" charset="0"/>
                                  </a:rPr>
                                  <m:t>𝑃</m:t>
                                </m:r>
                              </m:e>
                            </m:acc>
                          </m:e>
                          <m:sub>
                            <m:r>
                              <a:rPr lang="en-US" sz="4400" i="1">
                                <a:solidFill>
                                  <a:srgbClr val="7030A0"/>
                                </a:solidFill>
                                <a:latin typeface="Cambria Math" panose="02040503050406030204" pitchFamily="18" charset="0"/>
                              </a:rPr>
                              <m:t>1</m:t>
                            </m:r>
                          </m:sub>
                        </m:sSub>
                        <m:r>
                          <a:rPr lang="en-US" sz="4400" i="1">
                            <a:latin typeface="Cambria Math" panose="02040503050406030204" pitchFamily="18" charset="0"/>
                          </a:rPr>
                          <m:t>⋅</m:t>
                        </m:r>
                        <m:sSub>
                          <m:sSubPr>
                            <m:ctrlPr>
                              <a:rPr lang="en-US" sz="4400" i="1">
                                <a:solidFill>
                                  <a:srgbClr val="7030A0"/>
                                </a:solidFill>
                                <a:latin typeface="Cambria Math" panose="02040503050406030204" pitchFamily="18" charset="0"/>
                              </a:rPr>
                            </m:ctrlPr>
                          </m:sSubPr>
                          <m:e>
                            <m:acc>
                              <m:accPr>
                                <m:chr m:val="⃗"/>
                                <m:ctrlPr>
                                  <a:rPr lang="en-US" sz="4400" i="1">
                                    <a:solidFill>
                                      <a:srgbClr val="7030A0"/>
                                    </a:solidFill>
                                    <a:latin typeface="Cambria Math" panose="02040503050406030204" pitchFamily="18" charset="0"/>
                                  </a:rPr>
                                </m:ctrlPr>
                              </m:accPr>
                              <m:e>
                                <m:r>
                                  <a:rPr lang="en-US" sz="4400" i="1">
                                    <a:solidFill>
                                      <a:srgbClr val="7030A0"/>
                                    </a:solidFill>
                                    <a:latin typeface="Cambria Math" panose="02040503050406030204" pitchFamily="18" charset="0"/>
                                  </a:rPr>
                                  <m:t>𝑃</m:t>
                                </m:r>
                              </m:e>
                            </m:acc>
                          </m:e>
                          <m:sub>
                            <m:r>
                              <a:rPr lang="en-US" sz="4400" i="1">
                                <a:solidFill>
                                  <a:srgbClr val="7030A0"/>
                                </a:solidFill>
                                <a:latin typeface="Cambria Math" panose="02040503050406030204" pitchFamily="18" charset="0"/>
                              </a:rPr>
                              <m:t>1</m:t>
                            </m:r>
                          </m:sub>
                        </m:sSub>
                      </m:e>
                    </m:rad>
                    <m:r>
                      <a:rPr lang="en-US" sz="4400" b="0" i="1" smtClean="0">
                        <a:solidFill>
                          <a:schemeClr val="tx1"/>
                        </a:solidFill>
                        <a:latin typeface="Cambria Math" panose="02040503050406030204" pitchFamily="18" charset="0"/>
                      </a:rPr>
                      <m:t>+</m:t>
                    </m:r>
                    <m:rad>
                      <m:radPr>
                        <m:degHide m:val="on"/>
                        <m:ctrlPr>
                          <a:rPr lang="en-US" sz="4400" i="1">
                            <a:latin typeface="Cambria Math" panose="02040503050406030204" pitchFamily="18" charset="0"/>
                          </a:rPr>
                        </m:ctrlPr>
                      </m:radPr>
                      <m:deg/>
                      <m:e>
                        <m:sSub>
                          <m:sSubPr>
                            <m:ctrlPr>
                              <a:rPr lang="en-US" sz="4400" i="1">
                                <a:solidFill>
                                  <a:srgbClr val="A568D2"/>
                                </a:solidFill>
                                <a:latin typeface="Cambria Math" panose="02040503050406030204" pitchFamily="18" charset="0"/>
                              </a:rPr>
                            </m:ctrlPr>
                          </m:sSubPr>
                          <m:e>
                            <m:acc>
                              <m:accPr>
                                <m:chr m:val="⃗"/>
                                <m:ctrlPr>
                                  <a:rPr lang="en-US" sz="4400" i="1">
                                    <a:solidFill>
                                      <a:srgbClr val="A568D2"/>
                                    </a:solidFill>
                                    <a:latin typeface="Cambria Math" panose="02040503050406030204" pitchFamily="18" charset="0"/>
                                  </a:rPr>
                                </m:ctrlPr>
                              </m:accPr>
                              <m:e>
                                <m:r>
                                  <a:rPr lang="en-US" sz="4400" i="1">
                                    <a:solidFill>
                                      <a:srgbClr val="A568D2"/>
                                    </a:solidFill>
                                    <a:latin typeface="Cambria Math" panose="02040503050406030204" pitchFamily="18" charset="0"/>
                                  </a:rPr>
                                  <m:t>𝑃</m:t>
                                </m:r>
                              </m:e>
                            </m:acc>
                          </m:e>
                          <m:sub>
                            <m:r>
                              <a:rPr lang="en-US" sz="4400" i="1">
                                <a:solidFill>
                                  <a:srgbClr val="A568D2"/>
                                </a:solidFill>
                                <a:latin typeface="Cambria Math" panose="02040503050406030204" pitchFamily="18" charset="0"/>
                              </a:rPr>
                              <m:t>2</m:t>
                            </m:r>
                          </m:sub>
                        </m:sSub>
                        <m:r>
                          <a:rPr lang="en-US" sz="4400" i="1">
                            <a:latin typeface="Cambria Math" panose="02040503050406030204" pitchFamily="18" charset="0"/>
                          </a:rPr>
                          <m:t>⋅</m:t>
                        </m:r>
                        <m:sSub>
                          <m:sSubPr>
                            <m:ctrlPr>
                              <a:rPr lang="en-US" sz="4400" i="1">
                                <a:solidFill>
                                  <a:srgbClr val="A568D2"/>
                                </a:solidFill>
                                <a:latin typeface="Cambria Math" panose="02040503050406030204" pitchFamily="18" charset="0"/>
                              </a:rPr>
                            </m:ctrlPr>
                          </m:sSubPr>
                          <m:e>
                            <m:acc>
                              <m:accPr>
                                <m:chr m:val="⃗"/>
                                <m:ctrlPr>
                                  <a:rPr lang="en-US" sz="4400" i="1">
                                    <a:solidFill>
                                      <a:srgbClr val="A568D2"/>
                                    </a:solidFill>
                                    <a:latin typeface="Cambria Math" panose="02040503050406030204" pitchFamily="18" charset="0"/>
                                  </a:rPr>
                                </m:ctrlPr>
                              </m:accPr>
                              <m:e>
                                <m:r>
                                  <a:rPr lang="en-US" sz="4400" i="1">
                                    <a:solidFill>
                                      <a:srgbClr val="A568D2"/>
                                    </a:solidFill>
                                    <a:latin typeface="Cambria Math" panose="02040503050406030204" pitchFamily="18" charset="0"/>
                                  </a:rPr>
                                  <m:t>𝑃</m:t>
                                </m:r>
                              </m:e>
                            </m:acc>
                          </m:e>
                          <m:sub>
                            <m:r>
                              <a:rPr lang="en-US" sz="4400" i="1">
                                <a:solidFill>
                                  <a:srgbClr val="A568D2"/>
                                </a:solidFill>
                                <a:latin typeface="Cambria Math" panose="02040503050406030204" pitchFamily="18" charset="0"/>
                              </a:rPr>
                              <m:t>2</m:t>
                            </m:r>
                          </m:sub>
                        </m:sSub>
                      </m:e>
                    </m:rad>
                    <m:r>
                      <a:rPr lang="en-US" sz="4400" b="0" i="1" smtClean="0">
                        <a:solidFill>
                          <a:schemeClr val="tx1"/>
                        </a:solidFill>
                        <a:latin typeface="Cambria Math" panose="02040503050406030204" pitchFamily="18" charset="0"/>
                      </a:rPr>
                      <m:t>≠</m:t>
                    </m:r>
                    <m:rad>
                      <m:radPr>
                        <m:degHide m:val="on"/>
                        <m:ctrlPr>
                          <a:rPr lang="en-US" sz="4400" i="1">
                            <a:latin typeface="Cambria Math" panose="02040503050406030204" pitchFamily="18" charset="0"/>
                          </a:rPr>
                        </m:ctrlPr>
                      </m:radPr>
                      <m:deg/>
                      <m:e>
                        <m:sSub>
                          <m:sSubPr>
                            <m:ctrlPr>
                              <a:rPr lang="en-US" sz="4400" i="1">
                                <a:solidFill>
                                  <a:srgbClr val="00B050"/>
                                </a:solidFill>
                                <a:latin typeface="Cambria Math" panose="02040503050406030204" pitchFamily="18" charset="0"/>
                              </a:rPr>
                            </m:ctrlPr>
                          </m:sSubPr>
                          <m:e>
                            <m:acc>
                              <m:accPr>
                                <m:chr m:val="⃗"/>
                                <m:ctrlPr>
                                  <a:rPr lang="en-US" sz="4400" i="1">
                                    <a:solidFill>
                                      <a:srgbClr val="00B050"/>
                                    </a:solidFill>
                                    <a:latin typeface="Cambria Math" panose="02040503050406030204" pitchFamily="18" charset="0"/>
                                  </a:rPr>
                                </m:ctrlPr>
                              </m:accPr>
                              <m:e>
                                <m:r>
                                  <a:rPr lang="en-US" sz="4400" i="1">
                                    <a:solidFill>
                                      <a:srgbClr val="00B050"/>
                                    </a:solidFill>
                                    <a:latin typeface="Cambria Math" panose="02040503050406030204" pitchFamily="18" charset="0"/>
                                  </a:rPr>
                                  <m:t>𝑃</m:t>
                                </m:r>
                              </m:e>
                            </m:acc>
                          </m:e>
                          <m:sub>
                            <m:r>
                              <a:rPr lang="en-US" sz="4400" i="1">
                                <a:solidFill>
                                  <a:srgbClr val="00B050"/>
                                </a:solidFill>
                                <a:latin typeface="Cambria Math" panose="02040503050406030204" pitchFamily="18" charset="0"/>
                              </a:rPr>
                              <m:t>3</m:t>
                            </m:r>
                          </m:sub>
                        </m:sSub>
                        <m:r>
                          <a:rPr lang="en-US" sz="4400" i="1">
                            <a:latin typeface="Cambria Math" panose="02040503050406030204" pitchFamily="18" charset="0"/>
                          </a:rPr>
                          <m:t>⋅</m:t>
                        </m:r>
                        <m:sSub>
                          <m:sSubPr>
                            <m:ctrlPr>
                              <a:rPr lang="en-US" sz="4400" i="1">
                                <a:solidFill>
                                  <a:srgbClr val="00B050"/>
                                </a:solidFill>
                                <a:latin typeface="Cambria Math" panose="02040503050406030204" pitchFamily="18" charset="0"/>
                              </a:rPr>
                            </m:ctrlPr>
                          </m:sSubPr>
                          <m:e>
                            <m:acc>
                              <m:accPr>
                                <m:chr m:val="⃗"/>
                                <m:ctrlPr>
                                  <a:rPr lang="en-US" sz="4400" i="1">
                                    <a:solidFill>
                                      <a:srgbClr val="00B050"/>
                                    </a:solidFill>
                                    <a:latin typeface="Cambria Math" panose="02040503050406030204" pitchFamily="18" charset="0"/>
                                  </a:rPr>
                                </m:ctrlPr>
                              </m:accPr>
                              <m:e>
                                <m:r>
                                  <a:rPr lang="en-US" sz="4400" i="1">
                                    <a:solidFill>
                                      <a:srgbClr val="00B050"/>
                                    </a:solidFill>
                                    <a:latin typeface="Cambria Math" panose="02040503050406030204" pitchFamily="18" charset="0"/>
                                  </a:rPr>
                                  <m:t>𝑃</m:t>
                                </m:r>
                              </m:e>
                            </m:acc>
                          </m:e>
                          <m:sub>
                            <m:r>
                              <a:rPr lang="en-US" sz="4400" i="1">
                                <a:solidFill>
                                  <a:srgbClr val="00B050"/>
                                </a:solidFill>
                                <a:latin typeface="Cambria Math" panose="02040503050406030204" pitchFamily="18" charset="0"/>
                              </a:rPr>
                              <m:t>3</m:t>
                            </m:r>
                          </m:sub>
                        </m:sSub>
                      </m:e>
                    </m:rad>
                  </m:oMath>
                </a14:m>
                <a:r>
                  <a:rPr lang="en-CA" sz="4400" dirty="0">
                    <a:solidFill>
                      <a:schemeClr val="tx1"/>
                    </a:solidFill>
                  </a:rPr>
                  <a:t>  </a:t>
                </a:r>
              </a:p>
            </p:txBody>
          </p:sp>
        </mc:Choice>
        <mc:Fallback xmlns="">
          <p:sp>
            <p:nvSpPr>
              <p:cNvPr id="4" name="TextBox 3">
                <a:extLst>
                  <a:ext uri="{FF2B5EF4-FFF2-40B4-BE49-F238E27FC236}">
                    <a16:creationId xmlns:a16="http://schemas.microsoft.com/office/drawing/2014/main" id="{8701DB94-4C55-4D15-8A0E-A7F5E3BE9E86}"/>
                  </a:ext>
                </a:extLst>
              </p:cNvPr>
              <p:cNvSpPr txBox="1">
                <a:spLocks noRot="1" noChangeAspect="1" noMove="1" noResize="1" noEditPoints="1" noAdjustHandles="1" noChangeArrowheads="1" noChangeShapeType="1" noTextEdit="1"/>
              </p:cNvSpPr>
              <p:nvPr/>
            </p:nvSpPr>
            <p:spPr>
              <a:xfrm>
                <a:off x="2305050" y="764458"/>
                <a:ext cx="7467600" cy="1471878"/>
              </a:xfrm>
              <a:prstGeom prst="rect">
                <a:avLst/>
              </a:prstGeom>
              <a:blipFill>
                <a:blip r:embed="rId4"/>
                <a:stretch>
                  <a:fillRect/>
                </a:stretch>
              </a:blipFill>
              <a:effectLst>
                <a:softEdge rad="127000"/>
              </a:effectLst>
            </p:spPr>
            <p:txBody>
              <a:bodyPr/>
              <a:lstStyle/>
              <a:p>
                <a:r>
                  <a:rPr lang="en-CA">
                    <a:noFill/>
                  </a:rPr>
                  <a:t> </a:t>
                </a:r>
              </a:p>
            </p:txBody>
          </p:sp>
        </mc:Fallback>
      </mc:AlternateContent>
      <p:cxnSp>
        <p:nvCxnSpPr>
          <p:cNvPr id="12" name="Straight Connector 11">
            <a:extLst>
              <a:ext uri="{FF2B5EF4-FFF2-40B4-BE49-F238E27FC236}">
                <a16:creationId xmlns:a16="http://schemas.microsoft.com/office/drawing/2014/main" id="{63DA0894-61A2-4286-9B96-CAD16F542C93}"/>
              </a:ext>
            </a:extLst>
          </p:cNvPr>
          <p:cNvCxnSpPr>
            <a:cxnSpLocks/>
          </p:cNvCxnSpPr>
          <p:nvPr/>
        </p:nvCxnSpPr>
        <p:spPr>
          <a:xfrm>
            <a:off x="0" y="3448050"/>
            <a:ext cx="12192000" cy="0"/>
          </a:xfrm>
          <a:prstGeom prst="line">
            <a:avLst/>
          </a:prstGeom>
          <a:ln w="571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29FF0319-E832-46A7-90D6-0EEED9174C4E}"/>
                  </a:ext>
                </a:extLst>
              </p:cNvPr>
              <p:cNvSpPr txBox="1"/>
              <p:nvPr/>
            </p:nvSpPr>
            <p:spPr>
              <a:xfrm>
                <a:off x="2571750" y="2250358"/>
                <a:ext cx="6972300" cy="1015663"/>
              </a:xfrm>
              <a:prstGeom prst="rect">
                <a:avLst/>
              </a:prstGeom>
              <a:noFill/>
              <a:effectLst>
                <a:softEdge rad="127000"/>
              </a:effectLst>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6000" i="1" smtClean="0">
                              <a:solidFill>
                                <a:srgbClr val="7030A0"/>
                              </a:solidFill>
                              <a:latin typeface="Cambria Math" panose="02040503050406030204" pitchFamily="18" charset="0"/>
                            </a:rPr>
                          </m:ctrlPr>
                        </m:sSubPr>
                        <m:e>
                          <m:r>
                            <a:rPr lang="en-US" sz="6000" i="1">
                              <a:solidFill>
                                <a:srgbClr val="7030A0"/>
                              </a:solidFill>
                              <a:latin typeface="Cambria Math" panose="02040503050406030204" pitchFamily="18" charset="0"/>
                            </a:rPr>
                            <m:t>𝑚</m:t>
                          </m:r>
                        </m:e>
                        <m:sub>
                          <m:r>
                            <a:rPr lang="en-US" sz="6000" i="1">
                              <a:solidFill>
                                <a:srgbClr val="7030A0"/>
                              </a:solidFill>
                              <a:latin typeface="Cambria Math" panose="02040503050406030204" pitchFamily="18" charset="0"/>
                            </a:rPr>
                            <m:t>1</m:t>
                          </m:r>
                        </m:sub>
                      </m:sSub>
                      <m:r>
                        <a:rPr lang="en-US" sz="6000" i="1">
                          <a:latin typeface="Cambria Math" panose="02040503050406030204" pitchFamily="18" charset="0"/>
                        </a:rPr>
                        <m:t>𝑐</m:t>
                      </m:r>
                      <m:r>
                        <a:rPr lang="en-US" sz="6000" b="0" i="1" smtClean="0">
                          <a:latin typeface="Cambria Math" panose="02040503050406030204" pitchFamily="18" charset="0"/>
                        </a:rPr>
                        <m:t> </m:t>
                      </m:r>
                      <m:r>
                        <a:rPr lang="en-US" sz="6000" i="1">
                          <a:latin typeface="Cambria Math" panose="02040503050406030204" pitchFamily="18" charset="0"/>
                        </a:rPr>
                        <m:t>+</m:t>
                      </m:r>
                      <m:r>
                        <a:rPr lang="en-US" sz="6000" b="0" i="1" smtClean="0">
                          <a:latin typeface="Cambria Math" panose="02040503050406030204" pitchFamily="18" charset="0"/>
                        </a:rPr>
                        <m:t> </m:t>
                      </m:r>
                      <m:sSub>
                        <m:sSubPr>
                          <m:ctrlPr>
                            <a:rPr lang="en-US" sz="6000" i="1" smtClean="0">
                              <a:solidFill>
                                <a:srgbClr val="A568D2"/>
                              </a:solidFill>
                              <a:latin typeface="Cambria Math" panose="02040503050406030204" pitchFamily="18" charset="0"/>
                            </a:rPr>
                          </m:ctrlPr>
                        </m:sSubPr>
                        <m:e>
                          <m:r>
                            <a:rPr lang="en-US" sz="6000" i="1">
                              <a:solidFill>
                                <a:srgbClr val="A568D2"/>
                              </a:solidFill>
                              <a:latin typeface="Cambria Math" panose="02040503050406030204" pitchFamily="18" charset="0"/>
                            </a:rPr>
                            <m:t>𝑚</m:t>
                          </m:r>
                        </m:e>
                        <m:sub>
                          <m:r>
                            <a:rPr lang="en-US" sz="6000" b="0" i="1" smtClean="0">
                              <a:solidFill>
                                <a:srgbClr val="A568D2"/>
                              </a:solidFill>
                              <a:latin typeface="Cambria Math" panose="02040503050406030204" pitchFamily="18" charset="0"/>
                            </a:rPr>
                            <m:t>2</m:t>
                          </m:r>
                        </m:sub>
                      </m:sSub>
                      <m:r>
                        <a:rPr lang="en-US" sz="6000" i="1">
                          <a:latin typeface="Cambria Math" panose="02040503050406030204" pitchFamily="18" charset="0"/>
                        </a:rPr>
                        <m:t>𝑐</m:t>
                      </m:r>
                      <m:r>
                        <a:rPr lang="en-US" sz="6000" b="0" i="1" smtClean="0">
                          <a:latin typeface="Cambria Math" panose="02040503050406030204" pitchFamily="18" charset="0"/>
                        </a:rPr>
                        <m:t> </m:t>
                      </m:r>
                      <m:r>
                        <a:rPr lang="en-US" sz="6000" i="1">
                          <a:latin typeface="Cambria Math" panose="02040503050406030204" pitchFamily="18" charset="0"/>
                        </a:rPr>
                        <m:t>≠</m:t>
                      </m:r>
                      <m:r>
                        <a:rPr lang="en-US" sz="6000" b="0" i="1" smtClean="0">
                          <a:latin typeface="Cambria Math" panose="02040503050406030204" pitchFamily="18" charset="0"/>
                        </a:rPr>
                        <m:t> </m:t>
                      </m:r>
                      <m:sSub>
                        <m:sSubPr>
                          <m:ctrlPr>
                            <a:rPr lang="en-US" sz="6000" i="1" smtClean="0">
                              <a:solidFill>
                                <a:srgbClr val="00B050"/>
                              </a:solidFill>
                              <a:latin typeface="Cambria Math" panose="02040503050406030204" pitchFamily="18" charset="0"/>
                            </a:rPr>
                          </m:ctrlPr>
                        </m:sSubPr>
                        <m:e>
                          <m:r>
                            <a:rPr lang="en-US" sz="6000" i="1">
                              <a:solidFill>
                                <a:srgbClr val="00B050"/>
                              </a:solidFill>
                              <a:latin typeface="Cambria Math" panose="02040503050406030204" pitchFamily="18" charset="0"/>
                            </a:rPr>
                            <m:t>𝑚</m:t>
                          </m:r>
                        </m:e>
                        <m:sub>
                          <m:r>
                            <a:rPr lang="en-US" sz="6000" b="0" i="1" smtClean="0">
                              <a:solidFill>
                                <a:srgbClr val="00B050"/>
                              </a:solidFill>
                              <a:latin typeface="Cambria Math" panose="02040503050406030204" pitchFamily="18" charset="0"/>
                            </a:rPr>
                            <m:t>3</m:t>
                          </m:r>
                        </m:sub>
                      </m:sSub>
                      <m:r>
                        <a:rPr lang="en-US" sz="6000" i="1">
                          <a:latin typeface="Cambria Math" panose="02040503050406030204" pitchFamily="18" charset="0"/>
                        </a:rPr>
                        <m:t>𝑐</m:t>
                      </m:r>
                    </m:oMath>
                  </m:oMathPara>
                </a14:m>
                <a:endParaRPr lang="en-CA" sz="6000" dirty="0">
                  <a:solidFill>
                    <a:schemeClr val="tx1"/>
                  </a:solidFill>
                </a:endParaRPr>
              </a:p>
            </p:txBody>
          </p:sp>
        </mc:Choice>
        <mc:Fallback xmlns="">
          <p:sp>
            <p:nvSpPr>
              <p:cNvPr id="14" name="TextBox 13">
                <a:extLst>
                  <a:ext uri="{FF2B5EF4-FFF2-40B4-BE49-F238E27FC236}">
                    <a16:creationId xmlns:a16="http://schemas.microsoft.com/office/drawing/2014/main" id="{29FF0319-E832-46A7-90D6-0EEED9174C4E}"/>
                  </a:ext>
                </a:extLst>
              </p:cNvPr>
              <p:cNvSpPr txBox="1">
                <a:spLocks noRot="1" noChangeAspect="1" noMove="1" noResize="1" noEditPoints="1" noAdjustHandles="1" noChangeArrowheads="1" noChangeShapeType="1" noTextEdit="1"/>
              </p:cNvSpPr>
              <p:nvPr/>
            </p:nvSpPr>
            <p:spPr>
              <a:xfrm>
                <a:off x="2571750" y="2250358"/>
                <a:ext cx="6972300" cy="1015663"/>
              </a:xfrm>
              <a:prstGeom prst="rect">
                <a:avLst/>
              </a:prstGeom>
              <a:blipFill>
                <a:blip r:embed="rId5"/>
                <a:stretch>
                  <a:fillRect/>
                </a:stretch>
              </a:blipFill>
              <a:effectLst>
                <a:softEdge rad="127000"/>
              </a:effectLst>
            </p:spPr>
            <p:txBody>
              <a:bodyPr/>
              <a:lstStyle/>
              <a:p>
                <a:r>
                  <a:rPr lang="en-CA">
                    <a:noFill/>
                  </a:rPr>
                  <a:t> </a:t>
                </a:r>
              </a:p>
            </p:txBody>
          </p:sp>
        </mc:Fallback>
      </mc:AlternateContent>
    </p:spTree>
    <p:custDataLst>
      <p:tags r:id="rId1"/>
    </p:custDataLst>
    <p:extLst>
      <p:ext uri="{BB962C8B-B14F-4D97-AF65-F5344CB8AC3E}">
        <p14:creationId xmlns:p14="http://schemas.microsoft.com/office/powerpoint/2010/main" val="3029990656"/>
      </p:ext>
    </p:extLst>
  </p:cSld>
  <p:clrMapOvr>
    <a:masterClrMapping/>
  </p:clrMapOvr>
  <mc:AlternateContent xmlns:mc="http://schemas.openxmlformats.org/markup-compatibility/2006" xmlns:p14="http://schemas.microsoft.com/office/powerpoint/2010/main">
    <mc:Choice Requires="p14">
      <p:transition spd="slow" p14:dur="2000" advTm="15138"/>
    </mc:Choice>
    <mc:Fallback xmlns="">
      <p:transition spd="slow" advTm="1513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fade">
                                      <p:cBhvr>
                                        <p:cTn id="25" dur="1000"/>
                                        <p:tgtEl>
                                          <p:spTgt spid="2"/>
                                        </p:tgtEl>
                                      </p:cBhvr>
                                    </p:animEffect>
                                    <p:anim calcmode="lin" valueType="num">
                                      <p:cBhvr>
                                        <p:cTn id="26" dur="1000" fill="hold"/>
                                        <p:tgtEl>
                                          <p:spTgt spid="2"/>
                                        </p:tgtEl>
                                        <p:attrNameLst>
                                          <p:attrName>ppt_x</p:attrName>
                                        </p:attrNameLst>
                                      </p:cBhvr>
                                      <p:tavLst>
                                        <p:tav tm="0">
                                          <p:val>
                                            <p:strVal val="#ppt_x"/>
                                          </p:val>
                                        </p:tav>
                                        <p:tav tm="100000">
                                          <p:val>
                                            <p:strVal val="#ppt_x"/>
                                          </p:val>
                                        </p:tav>
                                      </p:tavLst>
                                    </p:anim>
                                    <p:anim calcmode="lin" valueType="num">
                                      <p:cBhvr>
                                        <p:cTn id="27"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2" grpId="0"/>
      <p:bldP spid="4" grpId="0"/>
      <p:bldP spid="1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 name="Picture 4" descr="Image result for universe">
            <a:extLst>
              <a:ext uri="{FF2B5EF4-FFF2-40B4-BE49-F238E27FC236}">
                <a16:creationId xmlns:a16="http://schemas.microsoft.com/office/drawing/2014/main" id="{7CAB7C05-3D86-486F-91C9-AAF59B7D9E70}"/>
              </a:ext>
            </a:extLst>
          </p:cNvPr>
          <p:cNvPicPr>
            <a:picLocks noChangeAspect="1" noChangeArrowheads="1"/>
          </p:cNvPicPr>
          <p:nvPr/>
        </p:nvPicPr>
        <p:blipFill rotWithShape="1">
          <a:blip r:embed="rId4">
            <a:alphaModFix amt="35000"/>
            <a:extLst>
              <a:ext uri="{28A0092B-C50C-407E-A947-70E740481C1C}">
                <a14:useLocalDpi xmlns:a14="http://schemas.microsoft.com/office/drawing/2010/main" val="0"/>
              </a:ext>
            </a:extLst>
          </a:blip>
          <a:srcRect l="8775" t="2059" r="26409" b="1849"/>
          <a:stretch/>
        </p:blipFill>
        <p:spPr bwMode="auto">
          <a:xfrm>
            <a:off x="0" y="-1"/>
            <a:ext cx="5066071" cy="6858001"/>
          </a:xfrm>
          <a:prstGeom prst="rect">
            <a:avLst/>
          </a:prstGeom>
          <a:noFill/>
          <a:effectLst>
            <a:softEdge rad="12700"/>
          </a:effectLst>
          <a:extLst>
            <a:ext uri="{909E8E84-426E-40DD-AFC4-6F175D3DCCD1}">
              <a14:hiddenFill xmlns:a14="http://schemas.microsoft.com/office/drawing/2010/main">
                <a:solidFill>
                  <a:srgbClr val="FFFFFF"/>
                </a:solidFill>
              </a14:hiddenFill>
            </a:ext>
          </a:extLst>
        </p:spPr>
      </p:pic>
      <p:pic>
        <p:nvPicPr>
          <p:cNvPr id="91" name="Graphic 90" descr="Collision">
            <a:extLst>
              <a:ext uri="{FF2B5EF4-FFF2-40B4-BE49-F238E27FC236}">
                <a16:creationId xmlns:a16="http://schemas.microsoft.com/office/drawing/2014/main" id="{9173801F-6308-40CA-A02E-5A626E4C937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995057" y="123008"/>
            <a:ext cx="914400" cy="914400"/>
          </a:xfrm>
          <a:prstGeom prst="rect">
            <a:avLst/>
          </a:prstGeom>
        </p:spPr>
      </p:pic>
      <p:pic>
        <p:nvPicPr>
          <p:cNvPr id="92" name="Graphic 91" descr="Collision">
            <a:extLst>
              <a:ext uri="{FF2B5EF4-FFF2-40B4-BE49-F238E27FC236}">
                <a16:creationId xmlns:a16="http://schemas.microsoft.com/office/drawing/2014/main" id="{3FABD7AA-3166-4261-A61C-34757838ACF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11479" y="5943600"/>
            <a:ext cx="914400" cy="914400"/>
          </a:xfrm>
          <a:prstGeom prst="rect">
            <a:avLst/>
          </a:prstGeom>
        </p:spPr>
      </p:pic>
      <p:grpSp>
        <p:nvGrpSpPr>
          <p:cNvPr id="24" name="Group 23">
            <a:extLst>
              <a:ext uri="{FF2B5EF4-FFF2-40B4-BE49-F238E27FC236}">
                <a16:creationId xmlns:a16="http://schemas.microsoft.com/office/drawing/2014/main" id="{C6C1C6A5-EED0-41FC-A872-3119C381458A}"/>
              </a:ext>
            </a:extLst>
          </p:cNvPr>
          <p:cNvGrpSpPr/>
          <p:nvPr/>
        </p:nvGrpSpPr>
        <p:grpSpPr>
          <a:xfrm>
            <a:off x="973912" y="627014"/>
            <a:ext cx="3480530" cy="5813829"/>
            <a:chOff x="1659712" y="627014"/>
            <a:chExt cx="3480530" cy="5813829"/>
          </a:xfrm>
        </p:grpSpPr>
        <p:cxnSp>
          <p:nvCxnSpPr>
            <p:cNvPr id="82" name="Straight Arrow Connector 81">
              <a:extLst>
                <a:ext uri="{FF2B5EF4-FFF2-40B4-BE49-F238E27FC236}">
                  <a16:creationId xmlns:a16="http://schemas.microsoft.com/office/drawing/2014/main" id="{C9B6CB51-43D8-4575-9939-96B105F48F13}"/>
                </a:ext>
              </a:extLst>
            </p:cNvPr>
            <p:cNvCxnSpPr>
              <a:cxnSpLocks/>
            </p:cNvCxnSpPr>
            <p:nvPr/>
          </p:nvCxnSpPr>
          <p:spPr>
            <a:xfrm flipV="1">
              <a:off x="1659712" y="627014"/>
              <a:ext cx="3480530" cy="5813829"/>
            </a:xfrm>
            <a:prstGeom prst="straightConnector1">
              <a:avLst/>
            </a:prstGeom>
            <a:ln w="152400">
              <a:solidFill>
                <a:srgbClr val="7030A0"/>
              </a:solidFill>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5AC54A6E-DFF3-4AD9-B354-2E6911551443}"/>
                    </a:ext>
                  </a:extLst>
                </p:cNvPr>
                <p:cNvSpPr txBox="1"/>
                <p:nvPr/>
              </p:nvSpPr>
              <p:spPr>
                <a:xfrm>
                  <a:off x="3849521" y="2910962"/>
                  <a:ext cx="776751" cy="113377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6000" i="1" smtClean="0">
                                <a:solidFill>
                                  <a:srgbClr val="7030A0"/>
                                </a:solidFill>
                                <a:latin typeface="Cambria Math" panose="02040503050406030204" pitchFamily="18" charset="0"/>
                              </a:rPr>
                            </m:ctrlPr>
                          </m:accPr>
                          <m:e>
                            <m:r>
                              <a:rPr lang="en-US" sz="6000" i="1">
                                <a:solidFill>
                                  <a:srgbClr val="7030A0"/>
                                </a:solidFill>
                                <a:latin typeface="Cambria Math" panose="02040503050406030204" pitchFamily="18" charset="0"/>
                              </a:rPr>
                              <m:t>𝑆</m:t>
                            </m:r>
                          </m:e>
                        </m:acc>
                      </m:oMath>
                    </m:oMathPara>
                  </a14:m>
                  <a:endParaRPr lang="en-US" sz="6000" b="0" i="1" dirty="0">
                    <a:latin typeface="Cambria Math" panose="02040503050406030204" pitchFamily="18" charset="0"/>
                  </a:endParaRPr>
                </a:p>
              </p:txBody>
            </p:sp>
          </mc:Choice>
          <mc:Fallback xmlns="">
            <p:sp>
              <p:nvSpPr>
                <p:cNvPr id="83" name="TextBox 82">
                  <a:extLst>
                    <a:ext uri="{FF2B5EF4-FFF2-40B4-BE49-F238E27FC236}">
                      <a16:creationId xmlns:a16="http://schemas.microsoft.com/office/drawing/2014/main" id="{5AC54A6E-DFF3-4AD9-B354-2E6911551443}"/>
                    </a:ext>
                  </a:extLst>
                </p:cNvPr>
                <p:cNvSpPr txBox="1">
                  <a:spLocks noRot="1" noChangeAspect="1" noMove="1" noResize="1" noEditPoints="1" noAdjustHandles="1" noChangeArrowheads="1" noChangeShapeType="1" noTextEdit="1"/>
                </p:cNvSpPr>
                <p:nvPr/>
              </p:nvSpPr>
              <p:spPr>
                <a:xfrm>
                  <a:off x="3849521" y="2910962"/>
                  <a:ext cx="776751" cy="1133772"/>
                </a:xfrm>
                <a:prstGeom prst="rect">
                  <a:avLst/>
                </a:prstGeom>
                <a:blipFill>
                  <a:blip r:embed="rId9"/>
                  <a:stretch>
                    <a:fillRect/>
                  </a:stretch>
                </a:blipFill>
              </p:spPr>
              <p:txBody>
                <a:bodyPr/>
                <a:lstStyle/>
                <a:p>
                  <a:r>
                    <a:rPr lang="en-CA">
                      <a:noFill/>
                    </a:rPr>
                    <a:t> </a:t>
                  </a:r>
                </a:p>
              </p:txBody>
            </p:sp>
          </mc:Fallback>
        </mc:AlternateContent>
      </p:grpSp>
      <p:grpSp>
        <p:nvGrpSpPr>
          <p:cNvPr id="20" name="Group 19">
            <a:extLst>
              <a:ext uri="{FF2B5EF4-FFF2-40B4-BE49-F238E27FC236}">
                <a16:creationId xmlns:a16="http://schemas.microsoft.com/office/drawing/2014/main" id="{5B562F8F-E400-41E2-8DDE-13D5BEC2BD5A}"/>
              </a:ext>
            </a:extLst>
          </p:cNvPr>
          <p:cNvGrpSpPr/>
          <p:nvPr/>
        </p:nvGrpSpPr>
        <p:grpSpPr>
          <a:xfrm>
            <a:off x="2213390" y="381000"/>
            <a:ext cx="1761326" cy="4694290"/>
            <a:chOff x="-4963007" y="-1993520"/>
            <a:chExt cx="2338097" cy="6231501"/>
          </a:xfrm>
        </p:grpSpPr>
        <p:cxnSp>
          <p:nvCxnSpPr>
            <p:cNvPr id="36" name="Straight Arrow Connector 35">
              <a:extLst>
                <a:ext uri="{FF2B5EF4-FFF2-40B4-BE49-F238E27FC236}">
                  <a16:creationId xmlns:a16="http://schemas.microsoft.com/office/drawing/2014/main" id="{59BC2241-31F8-4E0A-9464-1AE1294FD185}"/>
                </a:ext>
              </a:extLst>
            </p:cNvPr>
            <p:cNvCxnSpPr>
              <a:cxnSpLocks/>
            </p:cNvCxnSpPr>
            <p:nvPr/>
          </p:nvCxnSpPr>
          <p:spPr>
            <a:xfrm rot="18054446">
              <a:off x="-6113860" y="3087129"/>
              <a:ext cx="2301705" cy="0"/>
            </a:xfrm>
            <a:prstGeom prst="straightConnector1">
              <a:avLst/>
            </a:prstGeom>
            <a:ln w="152400">
              <a:solidFill>
                <a:srgbClr val="C00000"/>
              </a:solidFill>
              <a:tailEnd type="triangle"/>
            </a:ln>
          </p:spPr>
          <p:style>
            <a:lnRef idx="3">
              <a:schemeClr val="accent1"/>
            </a:lnRef>
            <a:fillRef idx="0">
              <a:schemeClr val="accent1"/>
            </a:fillRef>
            <a:effectRef idx="2">
              <a:schemeClr val="accent1"/>
            </a:effectRef>
            <a:fontRef idx="minor">
              <a:schemeClr val="tx1"/>
            </a:fontRef>
          </p:style>
        </p:cxnSp>
        <p:cxnSp>
          <p:nvCxnSpPr>
            <p:cNvPr id="37" name="Straight Arrow Connector 36">
              <a:extLst>
                <a:ext uri="{FF2B5EF4-FFF2-40B4-BE49-F238E27FC236}">
                  <a16:creationId xmlns:a16="http://schemas.microsoft.com/office/drawing/2014/main" id="{B56CDE5F-A2D5-4BEF-A33B-E31137B82CA8}"/>
                </a:ext>
              </a:extLst>
            </p:cNvPr>
            <p:cNvCxnSpPr>
              <a:cxnSpLocks/>
            </p:cNvCxnSpPr>
            <p:nvPr/>
          </p:nvCxnSpPr>
          <p:spPr>
            <a:xfrm rot="18054446">
              <a:off x="-4925984" y="1108143"/>
              <a:ext cx="2301705" cy="0"/>
            </a:xfrm>
            <a:prstGeom prst="straightConnector1">
              <a:avLst/>
            </a:prstGeom>
            <a:ln w="152400">
              <a:solidFill>
                <a:srgbClr val="C00000"/>
              </a:solidFill>
              <a:tailEnd type="triangle"/>
            </a:ln>
          </p:spPr>
          <p:style>
            <a:lnRef idx="3">
              <a:schemeClr val="accent1"/>
            </a:lnRef>
            <a:fillRef idx="0">
              <a:schemeClr val="accent1"/>
            </a:fillRef>
            <a:effectRef idx="2">
              <a:schemeClr val="accent1"/>
            </a:effectRef>
            <a:fontRef idx="minor">
              <a:schemeClr val="tx1"/>
            </a:fontRef>
          </p:style>
        </p:cxnSp>
        <p:cxnSp>
          <p:nvCxnSpPr>
            <p:cNvPr id="38" name="Straight Arrow Connector 37">
              <a:extLst>
                <a:ext uri="{FF2B5EF4-FFF2-40B4-BE49-F238E27FC236}">
                  <a16:creationId xmlns:a16="http://schemas.microsoft.com/office/drawing/2014/main" id="{C2031213-7121-4BA4-B232-A2E058066D21}"/>
                </a:ext>
              </a:extLst>
            </p:cNvPr>
            <p:cNvCxnSpPr>
              <a:cxnSpLocks/>
            </p:cNvCxnSpPr>
            <p:nvPr/>
          </p:nvCxnSpPr>
          <p:spPr>
            <a:xfrm rot="18054446">
              <a:off x="-3775763" y="-842667"/>
              <a:ext cx="2301705" cy="0"/>
            </a:xfrm>
            <a:prstGeom prst="straightConnector1">
              <a:avLst/>
            </a:prstGeom>
            <a:ln w="152400">
              <a:solidFill>
                <a:srgbClr val="C00000"/>
              </a:solidFill>
              <a:tailEnd type="triangle"/>
            </a:ln>
          </p:spPr>
          <p:style>
            <a:lnRef idx="3">
              <a:schemeClr val="accent1"/>
            </a:lnRef>
            <a:fillRef idx="0">
              <a:schemeClr val="accent1"/>
            </a:fillRef>
            <a:effectRef idx="2">
              <a:schemeClr val="accent1"/>
            </a:effectRef>
            <a:fontRef idx="minor">
              <a:schemeClr val="tx1"/>
            </a:fontRef>
          </p:style>
        </p:cxnSp>
      </p:grpSp>
      <p:grpSp>
        <p:nvGrpSpPr>
          <p:cNvPr id="18" name="Group 17">
            <a:extLst>
              <a:ext uri="{FF2B5EF4-FFF2-40B4-BE49-F238E27FC236}">
                <a16:creationId xmlns:a16="http://schemas.microsoft.com/office/drawing/2014/main" id="{30EFFC3C-E6B6-4B97-989A-E478263481A6}"/>
              </a:ext>
            </a:extLst>
          </p:cNvPr>
          <p:cNvGrpSpPr/>
          <p:nvPr/>
        </p:nvGrpSpPr>
        <p:grpSpPr>
          <a:xfrm>
            <a:off x="884205" y="487109"/>
            <a:ext cx="3703" cy="4731610"/>
            <a:chOff x="-6756949" y="-1882161"/>
            <a:chExt cx="4915" cy="6281042"/>
          </a:xfrm>
        </p:grpSpPr>
        <p:cxnSp>
          <p:nvCxnSpPr>
            <p:cNvPr id="31" name="Straight Arrow Connector 30">
              <a:extLst>
                <a:ext uri="{FF2B5EF4-FFF2-40B4-BE49-F238E27FC236}">
                  <a16:creationId xmlns:a16="http://schemas.microsoft.com/office/drawing/2014/main" id="{5E525147-58FB-4770-A91E-DCE875D013C6}"/>
                </a:ext>
              </a:extLst>
            </p:cNvPr>
            <p:cNvCxnSpPr>
              <a:cxnSpLocks/>
            </p:cNvCxnSpPr>
            <p:nvPr/>
          </p:nvCxnSpPr>
          <p:spPr>
            <a:xfrm rot="16200000">
              <a:off x="-7540186" y="3615645"/>
              <a:ext cx="1566473" cy="0"/>
            </a:xfrm>
            <a:prstGeom prst="straightConnector1">
              <a:avLst/>
            </a:prstGeom>
            <a:ln w="152400">
              <a:solidFill>
                <a:srgbClr val="002060"/>
              </a:solidFill>
              <a:tailEnd type="triangle"/>
            </a:ln>
          </p:spPr>
          <p:style>
            <a:lnRef idx="3">
              <a:schemeClr val="accent1"/>
            </a:lnRef>
            <a:fillRef idx="0">
              <a:schemeClr val="accent1"/>
            </a:fillRef>
            <a:effectRef idx="2">
              <a:schemeClr val="accent1"/>
            </a:effectRef>
            <a:fontRef idx="minor">
              <a:schemeClr val="tx1"/>
            </a:fontRef>
          </p:style>
        </p:cxnSp>
        <p:cxnSp>
          <p:nvCxnSpPr>
            <p:cNvPr id="32" name="Straight Arrow Connector 31">
              <a:extLst>
                <a:ext uri="{FF2B5EF4-FFF2-40B4-BE49-F238E27FC236}">
                  <a16:creationId xmlns:a16="http://schemas.microsoft.com/office/drawing/2014/main" id="{9CAAEB10-85E7-4CB2-B685-C1EE60EAB1A5}"/>
                </a:ext>
              </a:extLst>
            </p:cNvPr>
            <p:cNvCxnSpPr>
              <a:cxnSpLocks/>
            </p:cNvCxnSpPr>
            <p:nvPr/>
          </p:nvCxnSpPr>
          <p:spPr>
            <a:xfrm rot="16200000">
              <a:off x="-7540186" y="2034495"/>
              <a:ext cx="1566473" cy="0"/>
            </a:xfrm>
            <a:prstGeom prst="straightConnector1">
              <a:avLst/>
            </a:prstGeom>
            <a:ln w="152400">
              <a:solidFill>
                <a:srgbClr val="002060"/>
              </a:solidFill>
              <a:tailEnd type="triangle"/>
            </a:ln>
          </p:spPr>
          <p:style>
            <a:lnRef idx="3">
              <a:schemeClr val="accent1"/>
            </a:lnRef>
            <a:fillRef idx="0">
              <a:schemeClr val="accent1"/>
            </a:fillRef>
            <a:effectRef idx="2">
              <a:schemeClr val="accent1"/>
            </a:effectRef>
            <a:fontRef idx="minor">
              <a:schemeClr val="tx1"/>
            </a:fontRef>
          </p:style>
        </p:cxnSp>
        <p:cxnSp>
          <p:nvCxnSpPr>
            <p:cNvPr id="46" name="Straight Arrow Connector 45">
              <a:extLst>
                <a:ext uri="{FF2B5EF4-FFF2-40B4-BE49-F238E27FC236}">
                  <a16:creationId xmlns:a16="http://schemas.microsoft.com/office/drawing/2014/main" id="{E70C2AE0-1CF5-4A23-8177-A32EFE0B025E}"/>
                </a:ext>
              </a:extLst>
            </p:cNvPr>
            <p:cNvCxnSpPr>
              <a:cxnSpLocks/>
            </p:cNvCxnSpPr>
            <p:nvPr/>
          </p:nvCxnSpPr>
          <p:spPr>
            <a:xfrm rot="16200000">
              <a:off x="-7535271" y="463176"/>
              <a:ext cx="1566473" cy="0"/>
            </a:xfrm>
            <a:prstGeom prst="straightConnector1">
              <a:avLst/>
            </a:prstGeom>
            <a:ln w="152400">
              <a:solidFill>
                <a:srgbClr val="002060"/>
              </a:solidFill>
              <a:tailEnd type="triangle"/>
            </a:ln>
          </p:spPr>
          <p:style>
            <a:lnRef idx="3">
              <a:schemeClr val="accent1"/>
            </a:lnRef>
            <a:fillRef idx="0">
              <a:schemeClr val="accent1"/>
            </a:fillRef>
            <a:effectRef idx="2">
              <a:schemeClr val="accent1"/>
            </a:effectRef>
            <a:fontRef idx="minor">
              <a:schemeClr val="tx1"/>
            </a:fontRef>
          </p:style>
        </p:cxnSp>
        <p:cxnSp>
          <p:nvCxnSpPr>
            <p:cNvPr id="50" name="Straight Arrow Connector 49">
              <a:extLst>
                <a:ext uri="{FF2B5EF4-FFF2-40B4-BE49-F238E27FC236}">
                  <a16:creationId xmlns:a16="http://schemas.microsoft.com/office/drawing/2014/main" id="{94E78836-9150-4171-BC20-7F798771B0A0}"/>
                </a:ext>
              </a:extLst>
            </p:cNvPr>
            <p:cNvCxnSpPr>
              <a:cxnSpLocks/>
            </p:cNvCxnSpPr>
            <p:nvPr/>
          </p:nvCxnSpPr>
          <p:spPr>
            <a:xfrm rot="16200000">
              <a:off x="-7535271" y="-1098924"/>
              <a:ext cx="1566473" cy="0"/>
            </a:xfrm>
            <a:prstGeom prst="straightConnector1">
              <a:avLst/>
            </a:prstGeom>
            <a:ln w="152400">
              <a:solidFill>
                <a:srgbClr val="002060"/>
              </a:solidFill>
              <a:tailEnd type="triangle"/>
            </a:ln>
          </p:spPr>
          <p:style>
            <a:lnRef idx="3">
              <a:schemeClr val="accent1"/>
            </a:lnRef>
            <a:fillRef idx="0">
              <a:schemeClr val="accent1"/>
            </a:fillRef>
            <a:effectRef idx="2">
              <a:schemeClr val="accent1"/>
            </a:effectRef>
            <a:fontRef idx="minor">
              <a:schemeClr val="tx1"/>
            </a:fontRef>
          </p:style>
        </p:cxnSp>
      </p:grpSp>
      <p:grpSp>
        <p:nvGrpSpPr>
          <p:cNvPr id="5" name="Group 4">
            <a:extLst>
              <a:ext uri="{FF2B5EF4-FFF2-40B4-BE49-F238E27FC236}">
                <a16:creationId xmlns:a16="http://schemas.microsoft.com/office/drawing/2014/main" id="{FC2FD60F-A611-45A3-87CF-0A84EDEDA2BA}"/>
              </a:ext>
            </a:extLst>
          </p:cNvPr>
          <p:cNvGrpSpPr/>
          <p:nvPr/>
        </p:nvGrpSpPr>
        <p:grpSpPr>
          <a:xfrm>
            <a:off x="905704" y="532734"/>
            <a:ext cx="3533559" cy="0"/>
            <a:chOff x="1176727" y="5552599"/>
            <a:chExt cx="4690673" cy="0"/>
          </a:xfrm>
        </p:grpSpPr>
        <p:cxnSp>
          <p:nvCxnSpPr>
            <p:cNvPr id="66" name="Straight Arrow Connector 65">
              <a:extLst>
                <a:ext uri="{FF2B5EF4-FFF2-40B4-BE49-F238E27FC236}">
                  <a16:creationId xmlns:a16="http://schemas.microsoft.com/office/drawing/2014/main" id="{16C42064-4722-4DFF-A3DB-09A88EF9FFE6}"/>
                </a:ext>
              </a:extLst>
            </p:cNvPr>
            <p:cNvCxnSpPr>
              <a:cxnSpLocks/>
            </p:cNvCxnSpPr>
            <p:nvPr/>
          </p:nvCxnSpPr>
          <p:spPr>
            <a:xfrm>
              <a:off x="1176727" y="5552599"/>
              <a:ext cx="1566473" cy="0"/>
            </a:xfrm>
            <a:prstGeom prst="straightConnector1">
              <a:avLst/>
            </a:prstGeom>
            <a:ln w="152400">
              <a:solidFill>
                <a:srgbClr val="002060"/>
              </a:solidFill>
              <a:tailEnd type="triangle"/>
            </a:ln>
          </p:spPr>
          <p:style>
            <a:lnRef idx="3">
              <a:schemeClr val="accent1"/>
            </a:lnRef>
            <a:fillRef idx="0">
              <a:schemeClr val="accent1"/>
            </a:fillRef>
            <a:effectRef idx="2">
              <a:schemeClr val="accent1"/>
            </a:effectRef>
            <a:fontRef idx="minor">
              <a:schemeClr val="tx1"/>
            </a:fontRef>
          </p:style>
        </p:cxnSp>
        <p:cxnSp>
          <p:nvCxnSpPr>
            <p:cNvPr id="67" name="Straight Arrow Connector 66">
              <a:extLst>
                <a:ext uri="{FF2B5EF4-FFF2-40B4-BE49-F238E27FC236}">
                  <a16:creationId xmlns:a16="http://schemas.microsoft.com/office/drawing/2014/main" id="{C8AAB8FA-4EC7-4F92-B5CD-9B3EB5605DAF}"/>
                </a:ext>
              </a:extLst>
            </p:cNvPr>
            <p:cNvCxnSpPr>
              <a:cxnSpLocks/>
            </p:cNvCxnSpPr>
            <p:nvPr/>
          </p:nvCxnSpPr>
          <p:spPr>
            <a:xfrm>
              <a:off x="2738827" y="5552599"/>
              <a:ext cx="1566473" cy="0"/>
            </a:xfrm>
            <a:prstGeom prst="straightConnector1">
              <a:avLst/>
            </a:prstGeom>
            <a:ln w="152400">
              <a:solidFill>
                <a:srgbClr val="002060"/>
              </a:solidFill>
              <a:tailEnd type="triangle"/>
            </a:ln>
          </p:spPr>
          <p:style>
            <a:lnRef idx="3">
              <a:schemeClr val="accent1"/>
            </a:lnRef>
            <a:fillRef idx="0">
              <a:schemeClr val="accent1"/>
            </a:fillRef>
            <a:effectRef idx="2">
              <a:schemeClr val="accent1"/>
            </a:effectRef>
            <a:fontRef idx="minor">
              <a:schemeClr val="tx1"/>
            </a:fontRef>
          </p:style>
        </p:cxnSp>
        <p:cxnSp>
          <p:nvCxnSpPr>
            <p:cNvPr id="68" name="Straight Arrow Connector 67">
              <a:extLst>
                <a:ext uri="{FF2B5EF4-FFF2-40B4-BE49-F238E27FC236}">
                  <a16:creationId xmlns:a16="http://schemas.microsoft.com/office/drawing/2014/main" id="{410249C5-1FFA-4991-B83D-E4CB6D7212FB}"/>
                </a:ext>
              </a:extLst>
            </p:cNvPr>
            <p:cNvCxnSpPr>
              <a:cxnSpLocks/>
            </p:cNvCxnSpPr>
            <p:nvPr/>
          </p:nvCxnSpPr>
          <p:spPr>
            <a:xfrm>
              <a:off x="4300927" y="5552599"/>
              <a:ext cx="1566473" cy="0"/>
            </a:xfrm>
            <a:prstGeom prst="straightConnector1">
              <a:avLst/>
            </a:prstGeom>
            <a:ln w="152400">
              <a:solidFill>
                <a:srgbClr val="002060"/>
              </a:solidFill>
              <a:tailEnd type="triangle"/>
            </a:ln>
          </p:spPr>
          <p:style>
            <a:lnRef idx="3">
              <a:schemeClr val="accent1"/>
            </a:lnRef>
            <a:fillRef idx="0">
              <a:schemeClr val="accent1"/>
            </a:fillRef>
            <a:effectRef idx="2">
              <a:schemeClr val="accent1"/>
            </a:effectRef>
            <a:fontRef idx="minor">
              <a:schemeClr val="tx1"/>
            </a:fontRef>
          </p:style>
        </p:cxnSp>
      </p:grpSp>
      <p:grpSp>
        <p:nvGrpSpPr>
          <p:cNvPr id="25" name="Group 24">
            <a:extLst>
              <a:ext uri="{FF2B5EF4-FFF2-40B4-BE49-F238E27FC236}">
                <a16:creationId xmlns:a16="http://schemas.microsoft.com/office/drawing/2014/main" id="{504AC766-0761-4A90-A8EF-A8D2F07622A6}"/>
              </a:ext>
            </a:extLst>
          </p:cNvPr>
          <p:cNvGrpSpPr/>
          <p:nvPr/>
        </p:nvGrpSpPr>
        <p:grpSpPr>
          <a:xfrm>
            <a:off x="21049" y="5067300"/>
            <a:ext cx="2931702" cy="1828800"/>
            <a:chOff x="706849" y="5067300"/>
            <a:chExt cx="2931702" cy="1828800"/>
          </a:xfrm>
        </p:grpSpPr>
        <mc:AlternateContent xmlns:mc="http://schemas.openxmlformats.org/markup-compatibility/2006" xmlns:a14="http://schemas.microsoft.com/office/drawing/2010/main">
          <mc:Choice Requires="a14">
            <p:sp>
              <p:nvSpPr>
                <p:cNvPr id="10" name="Subtitle 2">
                  <a:extLst>
                    <a:ext uri="{FF2B5EF4-FFF2-40B4-BE49-F238E27FC236}">
                      <a16:creationId xmlns:a16="http://schemas.microsoft.com/office/drawing/2014/main" id="{20472037-7C2D-4896-9850-7CC8DD8E876A}"/>
                    </a:ext>
                  </a:extLst>
                </p:cNvPr>
                <p:cNvSpPr txBox="1">
                  <a:spLocks/>
                </p:cNvSpPr>
                <p:nvPr/>
              </p:nvSpPr>
              <p:spPr>
                <a:xfrm>
                  <a:off x="2897599" y="6032704"/>
                  <a:ext cx="740952" cy="86339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14:m>
                    <m:oMathPara xmlns:m="http://schemas.openxmlformats.org/officeDocument/2006/math">
                      <m:oMathParaPr>
                        <m:jc m:val="centerGroup"/>
                      </m:oMathParaPr>
                      <m:oMath xmlns:m="http://schemas.openxmlformats.org/officeDocument/2006/math">
                        <m:acc>
                          <m:accPr>
                            <m:chr m:val="⃗"/>
                            <m:ctrlPr>
                              <a:rPr lang="en-US" sz="4800" b="0" i="1" smtClean="0">
                                <a:solidFill>
                                  <a:srgbClr val="002060"/>
                                </a:solidFill>
                                <a:latin typeface="Cambria Math" panose="02040503050406030204" pitchFamily="18" charset="0"/>
                              </a:rPr>
                            </m:ctrlPr>
                          </m:accPr>
                          <m:e>
                            <m:sSub>
                              <m:sSubPr>
                                <m:ctrlPr>
                                  <a:rPr lang="en-US" sz="4800" b="0" i="1" smtClean="0">
                                    <a:solidFill>
                                      <a:srgbClr val="002060"/>
                                    </a:solidFill>
                                    <a:latin typeface="Cambria Math" panose="02040503050406030204" pitchFamily="18" charset="0"/>
                                  </a:rPr>
                                </m:ctrlPr>
                              </m:sSubPr>
                              <m:e>
                                <m:r>
                                  <a:rPr lang="en-US" sz="4800" b="0" i="1" smtClean="0">
                                    <a:solidFill>
                                      <a:srgbClr val="002060"/>
                                    </a:solidFill>
                                    <a:latin typeface="Cambria Math" panose="02040503050406030204" pitchFamily="18" charset="0"/>
                                  </a:rPr>
                                  <m:t>𝑒</m:t>
                                </m:r>
                              </m:e>
                              <m:sub>
                                <m:r>
                                  <a:rPr lang="en-US" sz="4800" b="0" i="1" smtClean="0">
                                    <a:solidFill>
                                      <a:srgbClr val="002060"/>
                                    </a:solidFill>
                                    <a:latin typeface="Cambria Math" panose="02040503050406030204" pitchFamily="18" charset="0"/>
                                  </a:rPr>
                                  <m:t>𝑥</m:t>
                                </m:r>
                              </m:sub>
                            </m:sSub>
                          </m:e>
                        </m:acc>
                      </m:oMath>
                    </m:oMathPara>
                  </a14:m>
                  <a:endParaRPr lang="en-US" sz="4800" dirty="0">
                    <a:solidFill>
                      <a:srgbClr val="002060"/>
                    </a:solidFill>
                  </a:endParaRPr>
                </a:p>
              </p:txBody>
            </p:sp>
          </mc:Choice>
          <mc:Fallback xmlns="">
            <p:sp>
              <p:nvSpPr>
                <p:cNvPr id="10" name="Subtitle 2">
                  <a:extLst>
                    <a:ext uri="{FF2B5EF4-FFF2-40B4-BE49-F238E27FC236}">
                      <a16:creationId xmlns:a16="http://schemas.microsoft.com/office/drawing/2014/main" id="{20472037-7C2D-4896-9850-7CC8DD8E876A}"/>
                    </a:ext>
                  </a:extLst>
                </p:cNvPr>
                <p:cNvSpPr txBox="1">
                  <a:spLocks noRot="1" noChangeAspect="1" noMove="1" noResize="1" noEditPoints="1" noAdjustHandles="1" noChangeArrowheads="1" noChangeShapeType="1" noTextEdit="1"/>
                </p:cNvSpPr>
                <p:nvPr/>
              </p:nvSpPr>
              <p:spPr>
                <a:xfrm>
                  <a:off x="2897599" y="6032704"/>
                  <a:ext cx="740952" cy="863396"/>
                </a:xfrm>
                <a:prstGeom prst="rect">
                  <a:avLst/>
                </a:prstGeom>
                <a:blipFill>
                  <a:blip r:embed="rId10"/>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42" name="Subtitle 2">
                  <a:extLst>
                    <a:ext uri="{FF2B5EF4-FFF2-40B4-BE49-F238E27FC236}">
                      <a16:creationId xmlns:a16="http://schemas.microsoft.com/office/drawing/2014/main" id="{016E29E9-B0F5-4C14-A565-51A85BA52987}"/>
                    </a:ext>
                  </a:extLst>
                </p:cNvPr>
                <p:cNvSpPr txBox="1">
                  <a:spLocks/>
                </p:cNvSpPr>
                <p:nvPr/>
              </p:nvSpPr>
              <p:spPr>
                <a:xfrm>
                  <a:off x="706849" y="5067300"/>
                  <a:ext cx="740952" cy="86339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14:m>
                    <m:oMathPara xmlns:m="http://schemas.openxmlformats.org/officeDocument/2006/math">
                      <m:oMathParaPr>
                        <m:jc m:val="centerGroup"/>
                      </m:oMathParaPr>
                      <m:oMath xmlns:m="http://schemas.openxmlformats.org/officeDocument/2006/math">
                        <m:acc>
                          <m:accPr>
                            <m:chr m:val="⃗"/>
                            <m:ctrlPr>
                              <a:rPr lang="en-US" sz="4800" b="0" i="1" smtClean="0">
                                <a:solidFill>
                                  <a:srgbClr val="002060"/>
                                </a:solidFill>
                                <a:latin typeface="Cambria Math" panose="02040503050406030204" pitchFamily="18" charset="0"/>
                              </a:rPr>
                            </m:ctrlPr>
                          </m:accPr>
                          <m:e>
                            <m:sSub>
                              <m:sSubPr>
                                <m:ctrlPr>
                                  <a:rPr lang="en-US" sz="4800" b="0" i="1" smtClean="0">
                                    <a:solidFill>
                                      <a:srgbClr val="002060"/>
                                    </a:solidFill>
                                    <a:latin typeface="Cambria Math" panose="02040503050406030204" pitchFamily="18" charset="0"/>
                                  </a:rPr>
                                </m:ctrlPr>
                              </m:sSubPr>
                              <m:e>
                                <m:r>
                                  <a:rPr lang="en-US" sz="4800" b="0" i="1" smtClean="0">
                                    <a:solidFill>
                                      <a:srgbClr val="002060"/>
                                    </a:solidFill>
                                    <a:latin typeface="Cambria Math" panose="02040503050406030204" pitchFamily="18" charset="0"/>
                                  </a:rPr>
                                  <m:t>𝑒</m:t>
                                </m:r>
                              </m:e>
                              <m:sub>
                                <m:r>
                                  <a:rPr lang="en-US" sz="4800" b="0" i="1" smtClean="0">
                                    <a:solidFill>
                                      <a:srgbClr val="002060"/>
                                    </a:solidFill>
                                    <a:latin typeface="Cambria Math" panose="02040503050406030204" pitchFamily="18" charset="0"/>
                                  </a:rPr>
                                  <m:t>𝑡</m:t>
                                </m:r>
                              </m:sub>
                            </m:sSub>
                          </m:e>
                        </m:acc>
                      </m:oMath>
                    </m:oMathPara>
                  </a14:m>
                  <a:endParaRPr lang="en-US" sz="4800" dirty="0">
                    <a:solidFill>
                      <a:srgbClr val="002060"/>
                    </a:solidFill>
                  </a:endParaRPr>
                </a:p>
              </p:txBody>
            </p:sp>
          </mc:Choice>
          <mc:Fallback xmlns="">
            <p:sp>
              <p:nvSpPr>
                <p:cNvPr id="42" name="Subtitle 2">
                  <a:extLst>
                    <a:ext uri="{FF2B5EF4-FFF2-40B4-BE49-F238E27FC236}">
                      <a16:creationId xmlns:a16="http://schemas.microsoft.com/office/drawing/2014/main" id="{016E29E9-B0F5-4C14-A565-51A85BA52987}"/>
                    </a:ext>
                  </a:extLst>
                </p:cNvPr>
                <p:cNvSpPr txBox="1">
                  <a:spLocks noRot="1" noChangeAspect="1" noMove="1" noResize="1" noEditPoints="1" noAdjustHandles="1" noChangeArrowheads="1" noChangeShapeType="1" noTextEdit="1"/>
                </p:cNvSpPr>
                <p:nvPr/>
              </p:nvSpPr>
              <p:spPr>
                <a:xfrm>
                  <a:off x="706849" y="5067300"/>
                  <a:ext cx="740952" cy="863396"/>
                </a:xfrm>
                <a:prstGeom prst="rect">
                  <a:avLst/>
                </a:prstGeom>
                <a:blipFill>
                  <a:blip r:embed="rId11"/>
                  <a:stretch>
                    <a:fillRect/>
                  </a:stretch>
                </a:blipFill>
              </p:spPr>
              <p:txBody>
                <a:bodyPr/>
                <a:lstStyle/>
                <a:p>
                  <a:r>
                    <a:rPr lang="en-CA">
                      <a:noFill/>
                    </a:rPr>
                    <a:t> </a:t>
                  </a:r>
                </a:p>
              </p:txBody>
            </p:sp>
          </mc:Fallback>
        </mc:AlternateContent>
        <p:grpSp>
          <p:nvGrpSpPr>
            <p:cNvPr id="17" name="Group 16">
              <a:extLst>
                <a:ext uri="{FF2B5EF4-FFF2-40B4-BE49-F238E27FC236}">
                  <a16:creationId xmlns:a16="http://schemas.microsoft.com/office/drawing/2014/main" id="{2D702DD6-9EE2-41CB-9D8C-63207BE3B16E}"/>
                </a:ext>
              </a:extLst>
            </p:cNvPr>
            <p:cNvGrpSpPr/>
            <p:nvPr/>
          </p:nvGrpSpPr>
          <p:grpSpPr>
            <a:xfrm>
              <a:off x="1570005" y="5215425"/>
              <a:ext cx="1200623" cy="1227935"/>
              <a:chOff x="-6756949" y="4394508"/>
              <a:chExt cx="1593784" cy="1630040"/>
            </a:xfrm>
          </p:grpSpPr>
          <p:cxnSp>
            <p:nvCxnSpPr>
              <p:cNvPr id="30" name="Straight Arrow Connector 29">
                <a:extLst>
                  <a:ext uri="{FF2B5EF4-FFF2-40B4-BE49-F238E27FC236}">
                    <a16:creationId xmlns:a16="http://schemas.microsoft.com/office/drawing/2014/main" id="{CED3F945-9645-4A1F-A8CC-BB0778300D82}"/>
                  </a:ext>
                </a:extLst>
              </p:cNvPr>
              <p:cNvCxnSpPr>
                <a:cxnSpLocks/>
              </p:cNvCxnSpPr>
              <p:nvPr/>
            </p:nvCxnSpPr>
            <p:spPr>
              <a:xfrm rot="16200000">
                <a:off x="-7540186" y="5177745"/>
                <a:ext cx="1566473" cy="0"/>
              </a:xfrm>
              <a:prstGeom prst="straightConnector1">
                <a:avLst/>
              </a:prstGeom>
              <a:ln w="152400">
                <a:solidFill>
                  <a:srgbClr val="002060"/>
                </a:solidFill>
                <a:tailEnd type="triangle"/>
              </a:ln>
            </p:spPr>
            <p:style>
              <a:lnRef idx="3">
                <a:schemeClr val="accent1"/>
              </a:lnRef>
              <a:fillRef idx="0">
                <a:schemeClr val="accent1"/>
              </a:fillRef>
              <a:effectRef idx="2">
                <a:schemeClr val="accent1"/>
              </a:effectRef>
              <a:fontRef idx="minor">
                <a:schemeClr val="tx1"/>
              </a:fontRef>
            </p:style>
          </p:cxnSp>
          <p:cxnSp>
            <p:nvCxnSpPr>
              <p:cNvPr id="70" name="Straight Arrow Connector 69">
                <a:extLst>
                  <a:ext uri="{FF2B5EF4-FFF2-40B4-BE49-F238E27FC236}">
                    <a16:creationId xmlns:a16="http://schemas.microsoft.com/office/drawing/2014/main" id="{7FCA746E-AA67-42C7-A4AD-42927A72E794}"/>
                  </a:ext>
                </a:extLst>
              </p:cNvPr>
              <p:cNvCxnSpPr>
                <a:cxnSpLocks/>
              </p:cNvCxnSpPr>
              <p:nvPr/>
            </p:nvCxnSpPr>
            <p:spPr>
              <a:xfrm>
                <a:off x="-6729638" y="6024548"/>
                <a:ext cx="1566473" cy="0"/>
              </a:xfrm>
              <a:prstGeom prst="straightConnector1">
                <a:avLst/>
              </a:prstGeom>
              <a:ln w="152400">
                <a:solidFill>
                  <a:srgbClr val="002060"/>
                </a:solidFill>
                <a:tailEnd type="triangle"/>
              </a:ln>
            </p:spPr>
            <p:style>
              <a:lnRef idx="3">
                <a:schemeClr val="accent1"/>
              </a:lnRef>
              <a:fillRef idx="0">
                <a:schemeClr val="accent1"/>
              </a:fillRef>
              <a:effectRef idx="2">
                <a:schemeClr val="accent1"/>
              </a:effectRef>
              <a:fontRef idx="minor">
                <a:schemeClr val="tx1"/>
              </a:fontRef>
            </p:style>
          </p:cxnSp>
        </p:grpSp>
      </p:grpSp>
      <p:grpSp>
        <p:nvGrpSpPr>
          <p:cNvPr id="33" name="Group 32">
            <a:extLst>
              <a:ext uri="{FF2B5EF4-FFF2-40B4-BE49-F238E27FC236}">
                <a16:creationId xmlns:a16="http://schemas.microsoft.com/office/drawing/2014/main" id="{A2BD8A1D-B055-4374-9F31-46E10DF86CED}"/>
              </a:ext>
            </a:extLst>
          </p:cNvPr>
          <p:cNvGrpSpPr/>
          <p:nvPr/>
        </p:nvGrpSpPr>
        <p:grpSpPr>
          <a:xfrm>
            <a:off x="762283" y="4103913"/>
            <a:ext cx="2476218" cy="2454917"/>
            <a:chOff x="1448083" y="4103913"/>
            <a:chExt cx="2476218" cy="2454917"/>
          </a:xfrm>
        </p:grpSpPr>
        <mc:AlternateContent xmlns:mc="http://schemas.openxmlformats.org/markup-compatibility/2006" xmlns:a14="http://schemas.microsoft.com/office/drawing/2010/main">
          <mc:Choice Requires="a14">
            <p:sp>
              <p:nvSpPr>
                <p:cNvPr id="39" name="Subtitle 2">
                  <a:extLst>
                    <a:ext uri="{FF2B5EF4-FFF2-40B4-BE49-F238E27FC236}">
                      <a16:creationId xmlns:a16="http://schemas.microsoft.com/office/drawing/2014/main" id="{699A95EE-2DDC-4AFD-A437-487B7BE878AE}"/>
                    </a:ext>
                  </a:extLst>
                </p:cNvPr>
                <p:cNvSpPr txBox="1">
                  <a:spLocks/>
                </p:cNvSpPr>
                <p:nvPr/>
              </p:nvSpPr>
              <p:spPr>
                <a:xfrm>
                  <a:off x="3210565" y="5015592"/>
                  <a:ext cx="713736" cy="86339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14:m>
                    <m:oMathPara xmlns:m="http://schemas.openxmlformats.org/officeDocument/2006/math">
                      <m:oMathParaPr>
                        <m:jc m:val="centerGroup"/>
                      </m:oMathParaPr>
                      <m:oMath xmlns:m="http://schemas.openxmlformats.org/officeDocument/2006/math">
                        <m:acc>
                          <m:accPr>
                            <m:chr m:val="̃"/>
                            <m:ctrlPr>
                              <a:rPr lang="en-US" sz="4800" b="0" i="1" smtClean="0">
                                <a:solidFill>
                                  <a:srgbClr val="C00000"/>
                                </a:solidFill>
                                <a:latin typeface="Cambria Math" panose="02040503050406030204" pitchFamily="18" charset="0"/>
                              </a:rPr>
                            </m:ctrlPr>
                          </m:accPr>
                          <m:e>
                            <m:acc>
                              <m:accPr>
                                <m:chr m:val="⃗"/>
                                <m:ctrlPr>
                                  <a:rPr lang="en-US" sz="4800" b="0" i="1" smtClean="0">
                                    <a:solidFill>
                                      <a:srgbClr val="C00000"/>
                                    </a:solidFill>
                                    <a:latin typeface="Cambria Math" panose="02040503050406030204" pitchFamily="18" charset="0"/>
                                  </a:rPr>
                                </m:ctrlPr>
                              </m:accPr>
                              <m:e>
                                <m:sSub>
                                  <m:sSubPr>
                                    <m:ctrlPr>
                                      <a:rPr lang="en-US" sz="4800" b="0" i="1" smtClean="0">
                                        <a:solidFill>
                                          <a:srgbClr val="C00000"/>
                                        </a:solidFill>
                                        <a:latin typeface="Cambria Math" panose="02040503050406030204" pitchFamily="18" charset="0"/>
                                      </a:rPr>
                                    </m:ctrlPr>
                                  </m:sSubPr>
                                  <m:e>
                                    <m:r>
                                      <a:rPr lang="en-US" sz="4800" b="0" i="1" smtClean="0">
                                        <a:solidFill>
                                          <a:srgbClr val="C00000"/>
                                        </a:solidFill>
                                        <a:latin typeface="Cambria Math" panose="02040503050406030204" pitchFamily="18" charset="0"/>
                                      </a:rPr>
                                      <m:t>𝑒</m:t>
                                    </m:r>
                                  </m:e>
                                  <m:sub>
                                    <m:r>
                                      <a:rPr lang="en-US" sz="4800" b="0" i="1" smtClean="0">
                                        <a:solidFill>
                                          <a:srgbClr val="C00000"/>
                                        </a:solidFill>
                                        <a:latin typeface="Cambria Math" panose="02040503050406030204" pitchFamily="18" charset="0"/>
                                      </a:rPr>
                                      <m:t>𝑥</m:t>
                                    </m:r>
                                  </m:sub>
                                </m:sSub>
                              </m:e>
                            </m:acc>
                          </m:e>
                        </m:acc>
                      </m:oMath>
                    </m:oMathPara>
                  </a14:m>
                  <a:endParaRPr lang="en-US" sz="4800" dirty="0">
                    <a:solidFill>
                      <a:srgbClr val="C00000"/>
                    </a:solidFill>
                  </a:endParaRPr>
                </a:p>
              </p:txBody>
            </p:sp>
          </mc:Choice>
          <mc:Fallback xmlns="">
            <p:sp>
              <p:nvSpPr>
                <p:cNvPr id="39" name="Subtitle 2">
                  <a:extLst>
                    <a:ext uri="{FF2B5EF4-FFF2-40B4-BE49-F238E27FC236}">
                      <a16:creationId xmlns:a16="http://schemas.microsoft.com/office/drawing/2014/main" id="{699A95EE-2DDC-4AFD-A437-487B7BE878AE}"/>
                    </a:ext>
                  </a:extLst>
                </p:cNvPr>
                <p:cNvSpPr txBox="1">
                  <a:spLocks noRot="1" noChangeAspect="1" noMove="1" noResize="1" noEditPoints="1" noAdjustHandles="1" noChangeArrowheads="1" noChangeShapeType="1" noTextEdit="1"/>
                </p:cNvSpPr>
                <p:nvPr/>
              </p:nvSpPr>
              <p:spPr>
                <a:xfrm>
                  <a:off x="3210565" y="5015592"/>
                  <a:ext cx="713736" cy="863396"/>
                </a:xfrm>
                <a:prstGeom prst="rect">
                  <a:avLst/>
                </a:prstGeom>
                <a:blipFill>
                  <a:blip r:embed="rId12"/>
                  <a:stretch>
                    <a:fillRect l="-1709"/>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40" name="Subtitle 2">
                  <a:extLst>
                    <a:ext uri="{FF2B5EF4-FFF2-40B4-BE49-F238E27FC236}">
                      <a16:creationId xmlns:a16="http://schemas.microsoft.com/office/drawing/2014/main" id="{2058AB49-0561-4EC4-8286-923BF4910A7D}"/>
                    </a:ext>
                  </a:extLst>
                </p:cNvPr>
                <p:cNvSpPr txBox="1">
                  <a:spLocks/>
                </p:cNvSpPr>
                <p:nvPr/>
              </p:nvSpPr>
              <p:spPr>
                <a:xfrm>
                  <a:off x="1901557" y="4103913"/>
                  <a:ext cx="713736" cy="86339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14:m>
                    <m:oMathPara xmlns:m="http://schemas.openxmlformats.org/officeDocument/2006/math">
                      <m:oMathParaPr>
                        <m:jc m:val="centerGroup"/>
                      </m:oMathParaPr>
                      <m:oMath xmlns:m="http://schemas.openxmlformats.org/officeDocument/2006/math">
                        <m:acc>
                          <m:accPr>
                            <m:chr m:val="̃"/>
                            <m:ctrlPr>
                              <a:rPr lang="en-US" sz="4800" b="0" i="1" smtClean="0">
                                <a:solidFill>
                                  <a:srgbClr val="C00000"/>
                                </a:solidFill>
                                <a:latin typeface="Cambria Math" panose="02040503050406030204" pitchFamily="18" charset="0"/>
                              </a:rPr>
                            </m:ctrlPr>
                          </m:accPr>
                          <m:e>
                            <m:acc>
                              <m:accPr>
                                <m:chr m:val="⃗"/>
                                <m:ctrlPr>
                                  <a:rPr lang="en-US" sz="4800" b="0" i="1" smtClean="0">
                                    <a:solidFill>
                                      <a:srgbClr val="C00000"/>
                                    </a:solidFill>
                                    <a:latin typeface="Cambria Math" panose="02040503050406030204" pitchFamily="18" charset="0"/>
                                  </a:rPr>
                                </m:ctrlPr>
                              </m:accPr>
                              <m:e>
                                <m:sSub>
                                  <m:sSubPr>
                                    <m:ctrlPr>
                                      <a:rPr lang="en-US" sz="4800" b="0" i="1" smtClean="0">
                                        <a:solidFill>
                                          <a:srgbClr val="C00000"/>
                                        </a:solidFill>
                                        <a:latin typeface="Cambria Math" panose="02040503050406030204" pitchFamily="18" charset="0"/>
                                      </a:rPr>
                                    </m:ctrlPr>
                                  </m:sSubPr>
                                  <m:e>
                                    <m:r>
                                      <a:rPr lang="en-US" sz="4800" b="0" i="1" smtClean="0">
                                        <a:solidFill>
                                          <a:srgbClr val="C00000"/>
                                        </a:solidFill>
                                        <a:latin typeface="Cambria Math" panose="02040503050406030204" pitchFamily="18" charset="0"/>
                                      </a:rPr>
                                      <m:t>𝑒</m:t>
                                    </m:r>
                                  </m:e>
                                  <m:sub>
                                    <m:r>
                                      <a:rPr lang="en-US" sz="4800" b="0" i="1" smtClean="0">
                                        <a:solidFill>
                                          <a:srgbClr val="C00000"/>
                                        </a:solidFill>
                                        <a:latin typeface="Cambria Math" panose="02040503050406030204" pitchFamily="18" charset="0"/>
                                      </a:rPr>
                                      <m:t>𝑡</m:t>
                                    </m:r>
                                  </m:sub>
                                </m:sSub>
                              </m:e>
                            </m:acc>
                          </m:e>
                        </m:acc>
                      </m:oMath>
                    </m:oMathPara>
                  </a14:m>
                  <a:endParaRPr lang="en-US" sz="4800" dirty="0">
                    <a:solidFill>
                      <a:srgbClr val="C00000"/>
                    </a:solidFill>
                  </a:endParaRPr>
                </a:p>
              </p:txBody>
            </p:sp>
          </mc:Choice>
          <mc:Fallback xmlns="">
            <p:sp>
              <p:nvSpPr>
                <p:cNvPr id="40" name="Subtitle 2">
                  <a:extLst>
                    <a:ext uri="{FF2B5EF4-FFF2-40B4-BE49-F238E27FC236}">
                      <a16:creationId xmlns:a16="http://schemas.microsoft.com/office/drawing/2014/main" id="{2058AB49-0561-4EC4-8286-923BF4910A7D}"/>
                    </a:ext>
                  </a:extLst>
                </p:cNvPr>
                <p:cNvSpPr txBox="1">
                  <a:spLocks noRot="1" noChangeAspect="1" noMove="1" noResize="1" noEditPoints="1" noAdjustHandles="1" noChangeArrowheads="1" noChangeShapeType="1" noTextEdit="1"/>
                </p:cNvSpPr>
                <p:nvPr/>
              </p:nvSpPr>
              <p:spPr>
                <a:xfrm>
                  <a:off x="1901557" y="4103913"/>
                  <a:ext cx="713736" cy="863396"/>
                </a:xfrm>
                <a:prstGeom prst="rect">
                  <a:avLst/>
                </a:prstGeom>
                <a:blipFill>
                  <a:blip r:embed="rId13"/>
                  <a:stretch>
                    <a:fillRect/>
                  </a:stretch>
                </a:blipFill>
              </p:spPr>
              <p:txBody>
                <a:bodyPr/>
                <a:lstStyle/>
                <a:p>
                  <a:r>
                    <a:rPr lang="en-CA">
                      <a:noFill/>
                    </a:rPr>
                    <a:t> </a:t>
                  </a:r>
                </a:p>
              </p:txBody>
            </p:sp>
          </mc:Fallback>
        </mc:AlternateContent>
        <p:grpSp>
          <p:nvGrpSpPr>
            <p:cNvPr id="19" name="Group 18">
              <a:extLst>
                <a:ext uri="{FF2B5EF4-FFF2-40B4-BE49-F238E27FC236}">
                  <a16:creationId xmlns:a16="http://schemas.microsoft.com/office/drawing/2014/main" id="{166AD6B5-8FA5-461E-83E7-0801AE601B88}"/>
                </a:ext>
              </a:extLst>
            </p:cNvPr>
            <p:cNvGrpSpPr/>
            <p:nvPr/>
          </p:nvGrpSpPr>
          <p:grpSpPr>
            <a:xfrm>
              <a:off x="1448083" y="4824919"/>
              <a:ext cx="1733911" cy="1733911"/>
              <a:chOff x="-6889299" y="3905622"/>
              <a:chExt cx="2301705" cy="2301705"/>
            </a:xfrm>
          </p:grpSpPr>
          <p:cxnSp>
            <p:nvCxnSpPr>
              <p:cNvPr id="35" name="Straight Arrow Connector 34">
                <a:extLst>
                  <a:ext uri="{FF2B5EF4-FFF2-40B4-BE49-F238E27FC236}">
                    <a16:creationId xmlns:a16="http://schemas.microsoft.com/office/drawing/2014/main" id="{6F84DE8F-333D-49B2-93BE-41B2904B9176}"/>
                  </a:ext>
                </a:extLst>
              </p:cNvPr>
              <p:cNvCxnSpPr>
                <a:cxnSpLocks/>
              </p:cNvCxnSpPr>
              <p:nvPr/>
            </p:nvCxnSpPr>
            <p:spPr>
              <a:xfrm rot="18054446">
                <a:off x="-7292833" y="5056475"/>
                <a:ext cx="2301705" cy="0"/>
              </a:xfrm>
              <a:prstGeom prst="straightConnector1">
                <a:avLst/>
              </a:prstGeom>
              <a:ln w="152400">
                <a:solidFill>
                  <a:srgbClr val="C00000"/>
                </a:solidFill>
                <a:tailEnd type="triangle"/>
              </a:ln>
            </p:spPr>
            <p:style>
              <a:lnRef idx="3">
                <a:schemeClr val="accent1"/>
              </a:lnRef>
              <a:fillRef idx="0">
                <a:schemeClr val="accent1"/>
              </a:fillRef>
              <a:effectRef idx="2">
                <a:schemeClr val="accent1"/>
              </a:effectRef>
              <a:fontRef idx="minor">
                <a:schemeClr val="tx1"/>
              </a:fontRef>
            </p:style>
          </p:cxnSp>
          <p:cxnSp>
            <p:nvCxnSpPr>
              <p:cNvPr id="74" name="Straight Arrow Connector 73">
                <a:extLst>
                  <a:ext uri="{FF2B5EF4-FFF2-40B4-BE49-F238E27FC236}">
                    <a16:creationId xmlns:a16="http://schemas.microsoft.com/office/drawing/2014/main" id="{A5CE851D-4FD9-4D2F-AD07-4EA504D7A26C}"/>
                  </a:ext>
                </a:extLst>
              </p:cNvPr>
              <p:cNvCxnSpPr>
                <a:cxnSpLocks/>
              </p:cNvCxnSpPr>
              <p:nvPr/>
            </p:nvCxnSpPr>
            <p:spPr>
              <a:xfrm rot="19651655">
                <a:off x="-6889299" y="5465110"/>
                <a:ext cx="2301705" cy="0"/>
              </a:xfrm>
              <a:prstGeom prst="straightConnector1">
                <a:avLst/>
              </a:prstGeom>
              <a:ln w="152400">
                <a:solidFill>
                  <a:srgbClr val="C00000"/>
                </a:solidFill>
                <a:tailEnd type="triangle"/>
              </a:ln>
            </p:spPr>
            <p:style>
              <a:lnRef idx="3">
                <a:schemeClr val="accent1"/>
              </a:lnRef>
              <a:fillRef idx="0">
                <a:schemeClr val="accent1"/>
              </a:fillRef>
              <a:effectRef idx="2">
                <a:schemeClr val="accent1"/>
              </a:effectRef>
              <a:fontRef idx="minor">
                <a:schemeClr val="tx1"/>
              </a:fontRef>
            </p:style>
          </p:cxnSp>
        </p:grpSp>
      </p:grpSp>
      <mc:AlternateContent xmlns:mc="http://schemas.openxmlformats.org/markup-compatibility/2006" xmlns:a14="http://schemas.microsoft.com/office/drawing/2010/main">
        <mc:Choice Requires="a14">
          <p:sp>
            <p:nvSpPr>
              <p:cNvPr id="85" name="TextBox 84">
                <a:extLst>
                  <a:ext uri="{FF2B5EF4-FFF2-40B4-BE49-F238E27FC236}">
                    <a16:creationId xmlns:a16="http://schemas.microsoft.com/office/drawing/2014/main" id="{F6997BC0-E83C-41E8-ADB7-E533F560578D}"/>
                  </a:ext>
                </a:extLst>
              </p:cNvPr>
              <p:cNvSpPr txBox="1"/>
              <p:nvPr/>
            </p:nvSpPr>
            <p:spPr>
              <a:xfrm>
                <a:off x="5352012" y="247650"/>
                <a:ext cx="6649488" cy="925446"/>
              </a:xfrm>
              <a:prstGeom prst="rect">
                <a:avLst/>
              </a:prstGeom>
              <a:noFill/>
            </p:spPr>
            <p:txBody>
              <a:bodyPr wrap="square" rtlCol="0">
                <a:spAutoFit/>
              </a:bodyPr>
              <a:lstStyle/>
              <a:p>
                <a14:m>
                  <m:oMath xmlns:m="http://schemas.openxmlformats.org/officeDocument/2006/math">
                    <m:acc>
                      <m:accPr>
                        <m:chr m:val="⃗"/>
                        <m:ctrlPr>
                          <a:rPr lang="en-US" sz="4800" b="0" i="1" smtClean="0">
                            <a:solidFill>
                              <a:srgbClr val="7030A0"/>
                            </a:solidFill>
                            <a:latin typeface="Cambria Math" panose="02040503050406030204" pitchFamily="18" charset="0"/>
                          </a:rPr>
                        </m:ctrlPr>
                      </m:accPr>
                      <m:e>
                        <m:r>
                          <a:rPr lang="en-US" sz="4800" b="0" i="1" smtClean="0">
                            <a:solidFill>
                              <a:srgbClr val="7030A0"/>
                            </a:solidFill>
                            <a:latin typeface="Cambria Math" panose="02040503050406030204" pitchFamily="18" charset="0"/>
                          </a:rPr>
                          <m:t>𝑆</m:t>
                        </m:r>
                      </m:e>
                    </m:acc>
                    <m:r>
                      <a:rPr lang="en-US" sz="4800" b="0" i="1" smtClean="0">
                        <a:latin typeface="Cambria Math" panose="02040503050406030204" pitchFamily="18" charset="0"/>
                      </a:rPr>
                      <m:t>=5</m:t>
                    </m:r>
                    <m:acc>
                      <m:accPr>
                        <m:chr m:val="⃗"/>
                        <m:ctrlPr>
                          <a:rPr lang="en-US" sz="4800" i="1">
                            <a:solidFill>
                              <a:srgbClr val="002060"/>
                            </a:solidFill>
                            <a:latin typeface="Cambria Math" panose="02040503050406030204" pitchFamily="18" charset="0"/>
                          </a:rPr>
                        </m:ctrlPr>
                      </m:accPr>
                      <m:e>
                        <m:sSub>
                          <m:sSubPr>
                            <m:ctrlPr>
                              <a:rPr lang="en-US" sz="4800" i="1">
                                <a:solidFill>
                                  <a:srgbClr val="002060"/>
                                </a:solidFill>
                                <a:latin typeface="Cambria Math" panose="02040503050406030204" pitchFamily="18" charset="0"/>
                              </a:rPr>
                            </m:ctrlPr>
                          </m:sSubPr>
                          <m:e>
                            <m:r>
                              <a:rPr lang="en-US" sz="4800" i="1">
                                <a:solidFill>
                                  <a:srgbClr val="002060"/>
                                </a:solidFill>
                                <a:latin typeface="Cambria Math" panose="02040503050406030204" pitchFamily="18" charset="0"/>
                              </a:rPr>
                              <m:t>𝑒</m:t>
                            </m:r>
                          </m:e>
                          <m:sub>
                            <m:r>
                              <a:rPr lang="en-US" sz="4800" b="0" i="1" smtClean="0">
                                <a:solidFill>
                                  <a:srgbClr val="002060"/>
                                </a:solidFill>
                                <a:latin typeface="Cambria Math" panose="02040503050406030204" pitchFamily="18" charset="0"/>
                              </a:rPr>
                              <m:t>𝑡</m:t>
                            </m:r>
                          </m:sub>
                        </m:sSub>
                      </m:e>
                    </m:acc>
                    <m:r>
                      <a:rPr lang="en-US" sz="4800" b="0" i="1" smtClean="0">
                        <a:latin typeface="Cambria Math" panose="02040503050406030204" pitchFamily="18" charset="0"/>
                      </a:rPr>
                      <m:t>+3</m:t>
                    </m:r>
                    <m:acc>
                      <m:accPr>
                        <m:chr m:val="⃗"/>
                        <m:ctrlPr>
                          <a:rPr lang="en-US" sz="4800" i="1">
                            <a:solidFill>
                              <a:srgbClr val="002060"/>
                            </a:solidFill>
                            <a:latin typeface="Cambria Math" panose="02040503050406030204" pitchFamily="18" charset="0"/>
                          </a:rPr>
                        </m:ctrlPr>
                      </m:accPr>
                      <m:e>
                        <m:sSub>
                          <m:sSubPr>
                            <m:ctrlPr>
                              <a:rPr lang="en-US" sz="4800" i="1">
                                <a:solidFill>
                                  <a:srgbClr val="002060"/>
                                </a:solidFill>
                                <a:latin typeface="Cambria Math" panose="02040503050406030204" pitchFamily="18" charset="0"/>
                              </a:rPr>
                            </m:ctrlPr>
                          </m:sSubPr>
                          <m:e>
                            <m:r>
                              <a:rPr lang="en-US" sz="4800" i="1">
                                <a:solidFill>
                                  <a:srgbClr val="002060"/>
                                </a:solidFill>
                                <a:latin typeface="Cambria Math" panose="02040503050406030204" pitchFamily="18" charset="0"/>
                              </a:rPr>
                              <m:t>𝑒</m:t>
                            </m:r>
                          </m:e>
                          <m:sub>
                            <m:r>
                              <a:rPr lang="en-US" sz="4800" b="0" i="1" smtClean="0">
                                <a:solidFill>
                                  <a:srgbClr val="002060"/>
                                </a:solidFill>
                                <a:latin typeface="Cambria Math" panose="02040503050406030204" pitchFamily="18" charset="0"/>
                              </a:rPr>
                              <m:t>𝑥</m:t>
                            </m:r>
                          </m:sub>
                        </m:sSub>
                      </m:e>
                    </m:acc>
                  </m:oMath>
                </a14:m>
                <a:r>
                  <a:rPr lang="en-US" sz="4800" b="0" i="0" dirty="0">
                    <a:solidFill>
                      <a:srgbClr val="002060"/>
                    </a:solidFill>
                    <a:latin typeface="+mj-lt"/>
                  </a:rPr>
                  <a:t>   </a:t>
                </a:r>
                <a14:m>
                  <m:oMath xmlns:m="http://schemas.openxmlformats.org/officeDocument/2006/math">
                    <m:r>
                      <a:rPr lang="en-US" sz="3600" i="1">
                        <a:latin typeface="Cambria Math" panose="02040503050406030204" pitchFamily="18" charset="0"/>
                      </a:rPr>
                      <m:t>+</m:t>
                    </m:r>
                    <m:r>
                      <a:rPr lang="en-US" sz="3600" b="0" i="1" smtClean="0">
                        <a:latin typeface="Cambria Math" panose="02040503050406030204" pitchFamily="18" charset="0"/>
                      </a:rPr>
                      <m:t>0</m:t>
                    </m:r>
                    <m:acc>
                      <m:accPr>
                        <m:chr m:val="⃗"/>
                        <m:ctrlPr>
                          <a:rPr lang="en-US" sz="3600" i="1">
                            <a:solidFill>
                              <a:srgbClr val="002060"/>
                            </a:solidFill>
                            <a:latin typeface="Cambria Math" panose="02040503050406030204" pitchFamily="18" charset="0"/>
                          </a:rPr>
                        </m:ctrlPr>
                      </m:accPr>
                      <m:e>
                        <m:sSub>
                          <m:sSubPr>
                            <m:ctrlPr>
                              <a:rPr lang="en-US" sz="3600" i="1">
                                <a:solidFill>
                                  <a:srgbClr val="002060"/>
                                </a:solidFill>
                                <a:latin typeface="Cambria Math" panose="02040503050406030204" pitchFamily="18" charset="0"/>
                              </a:rPr>
                            </m:ctrlPr>
                          </m:sSubPr>
                          <m:e>
                            <m:r>
                              <a:rPr lang="en-US" sz="3600" i="1">
                                <a:solidFill>
                                  <a:srgbClr val="002060"/>
                                </a:solidFill>
                                <a:latin typeface="Cambria Math" panose="02040503050406030204" pitchFamily="18" charset="0"/>
                              </a:rPr>
                              <m:t>𝑒</m:t>
                            </m:r>
                          </m:e>
                          <m:sub>
                            <m:r>
                              <a:rPr lang="en-US" sz="3600" b="0" i="1" smtClean="0">
                                <a:solidFill>
                                  <a:srgbClr val="002060"/>
                                </a:solidFill>
                                <a:latin typeface="Cambria Math" panose="02040503050406030204" pitchFamily="18" charset="0"/>
                              </a:rPr>
                              <m:t>𝑦</m:t>
                            </m:r>
                          </m:sub>
                        </m:sSub>
                      </m:e>
                    </m:acc>
                    <m:r>
                      <a:rPr lang="en-US" sz="3600" i="1" smtClean="0">
                        <a:latin typeface="Cambria Math" panose="02040503050406030204" pitchFamily="18" charset="0"/>
                      </a:rPr>
                      <m:t>+</m:t>
                    </m:r>
                    <m:r>
                      <a:rPr lang="en-US" sz="3600" b="0" i="1" smtClean="0">
                        <a:latin typeface="Cambria Math" panose="02040503050406030204" pitchFamily="18" charset="0"/>
                      </a:rPr>
                      <m:t>0</m:t>
                    </m:r>
                    <m:acc>
                      <m:accPr>
                        <m:chr m:val="⃗"/>
                        <m:ctrlPr>
                          <a:rPr lang="en-US" sz="3600" i="1">
                            <a:solidFill>
                              <a:srgbClr val="002060"/>
                            </a:solidFill>
                            <a:latin typeface="Cambria Math" panose="02040503050406030204" pitchFamily="18" charset="0"/>
                          </a:rPr>
                        </m:ctrlPr>
                      </m:accPr>
                      <m:e>
                        <m:sSub>
                          <m:sSubPr>
                            <m:ctrlPr>
                              <a:rPr lang="en-US" sz="3600" i="1">
                                <a:solidFill>
                                  <a:srgbClr val="002060"/>
                                </a:solidFill>
                                <a:latin typeface="Cambria Math" panose="02040503050406030204" pitchFamily="18" charset="0"/>
                              </a:rPr>
                            </m:ctrlPr>
                          </m:sSubPr>
                          <m:e>
                            <m:r>
                              <a:rPr lang="en-US" sz="3600" i="1">
                                <a:solidFill>
                                  <a:srgbClr val="002060"/>
                                </a:solidFill>
                                <a:latin typeface="Cambria Math" panose="02040503050406030204" pitchFamily="18" charset="0"/>
                              </a:rPr>
                              <m:t>𝑒</m:t>
                            </m:r>
                          </m:e>
                          <m:sub>
                            <m:r>
                              <a:rPr lang="en-US" sz="3600" b="0" i="1" smtClean="0">
                                <a:solidFill>
                                  <a:srgbClr val="002060"/>
                                </a:solidFill>
                                <a:latin typeface="Cambria Math" panose="02040503050406030204" pitchFamily="18" charset="0"/>
                              </a:rPr>
                              <m:t>𝑧</m:t>
                            </m:r>
                          </m:sub>
                        </m:sSub>
                      </m:e>
                    </m:acc>
                  </m:oMath>
                </a14:m>
                <a:endParaRPr lang="en-US" sz="4800" dirty="0">
                  <a:solidFill>
                    <a:srgbClr val="002060"/>
                  </a:solidFill>
                </a:endParaRPr>
              </a:p>
            </p:txBody>
          </p:sp>
        </mc:Choice>
        <mc:Fallback xmlns="">
          <p:sp>
            <p:nvSpPr>
              <p:cNvPr id="85" name="TextBox 84">
                <a:extLst>
                  <a:ext uri="{FF2B5EF4-FFF2-40B4-BE49-F238E27FC236}">
                    <a16:creationId xmlns:a16="http://schemas.microsoft.com/office/drawing/2014/main" id="{F6997BC0-E83C-41E8-ADB7-E533F560578D}"/>
                  </a:ext>
                </a:extLst>
              </p:cNvPr>
              <p:cNvSpPr txBox="1">
                <a:spLocks noRot="1" noChangeAspect="1" noMove="1" noResize="1" noEditPoints="1" noAdjustHandles="1" noChangeArrowheads="1" noChangeShapeType="1" noTextEdit="1"/>
              </p:cNvSpPr>
              <p:nvPr/>
            </p:nvSpPr>
            <p:spPr>
              <a:xfrm>
                <a:off x="5352012" y="247650"/>
                <a:ext cx="6649488" cy="925446"/>
              </a:xfrm>
              <a:prstGeom prst="rect">
                <a:avLst/>
              </a:prstGeom>
              <a:blipFill>
                <a:blip r:embed="rId14"/>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4468A388-D3A1-4CBE-B593-23A658904381}"/>
                  </a:ext>
                </a:extLst>
              </p:cNvPr>
              <p:cNvSpPr txBox="1"/>
              <p:nvPr/>
            </p:nvSpPr>
            <p:spPr>
              <a:xfrm>
                <a:off x="5350169" y="1326125"/>
                <a:ext cx="6670381" cy="927562"/>
              </a:xfrm>
              <a:prstGeom prst="rect">
                <a:avLst/>
              </a:prstGeom>
              <a:noFill/>
            </p:spPr>
            <p:txBody>
              <a:bodyPr wrap="square" rtlCol="0">
                <a:spAutoFit/>
              </a:bodyPr>
              <a:lstStyle/>
              <a:p>
                <a14:m>
                  <m:oMath xmlns:m="http://schemas.openxmlformats.org/officeDocument/2006/math">
                    <m:acc>
                      <m:accPr>
                        <m:chr m:val="⃗"/>
                        <m:ctrlPr>
                          <a:rPr lang="en-US" sz="4800" i="1" smtClean="0">
                            <a:solidFill>
                              <a:srgbClr val="7030A0"/>
                            </a:solidFill>
                            <a:latin typeface="Cambria Math" panose="02040503050406030204" pitchFamily="18" charset="0"/>
                          </a:rPr>
                        </m:ctrlPr>
                      </m:accPr>
                      <m:e>
                        <m:r>
                          <a:rPr lang="en-US" sz="4800" i="1">
                            <a:solidFill>
                              <a:srgbClr val="7030A0"/>
                            </a:solidFill>
                            <a:latin typeface="Cambria Math" panose="02040503050406030204" pitchFamily="18" charset="0"/>
                          </a:rPr>
                          <m:t>𝑆</m:t>
                        </m:r>
                      </m:e>
                    </m:acc>
                    <m:r>
                      <a:rPr lang="en-US" sz="4800" b="0" i="1" smtClean="0">
                        <a:latin typeface="Cambria Math" panose="02040503050406030204" pitchFamily="18" charset="0"/>
                      </a:rPr>
                      <m:t>=4</m:t>
                    </m:r>
                    <m:acc>
                      <m:accPr>
                        <m:chr m:val="̃"/>
                        <m:ctrlPr>
                          <a:rPr lang="en-US" sz="4800" b="0" i="1" smtClean="0">
                            <a:solidFill>
                              <a:srgbClr val="C00000"/>
                            </a:solidFill>
                            <a:latin typeface="Cambria Math" panose="02040503050406030204" pitchFamily="18" charset="0"/>
                          </a:rPr>
                        </m:ctrlPr>
                      </m:accPr>
                      <m:e>
                        <m:acc>
                          <m:accPr>
                            <m:chr m:val="⃗"/>
                            <m:ctrlPr>
                              <a:rPr lang="en-US" sz="4800" i="1">
                                <a:solidFill>
                                  <a:srgbClr val="C00000"/>
                                </a:solidFill>
                                <a:latin typeface="Cambria Math" panose="02040503050406030204" pitchFamily="18" charset="0"/>
                              </a:rPr>
                            </m:ctrlPr>
                          </m:accPr>
                          <m:e>
                            <m:sSub>
                              <m:sSubPr>
                                <m:ctrlPr>
                                  <a:rPr lang="en-US" sz="4800" i="1">
                                    <a:solidFill>
                                      <a:srgbClr val="C00000"/>
                                    </a:solidFill>
                                    <a:latin typeface="Cambria Math" panose="02040503050406030204" pitchFamily="18" charset="0"/>
                                  </a:rPr>
                                </m:ctrlPr>
                              </m:sSubPr>
                              <m:e>
                                <m:r>
                                  <a:rPr lang="en-US" sz="4800" i="1">
                                    <a:solidFill>
                                      <a:srgbClr val="C00000"/>
                                    </a:solidFill>
                                    <a:latin typeface="Cambria Math" panose="02040503050406030204" pitchFamily="18" charset="0"/>
                                  </a:rPr>
                                  <m:t>𝑒</m:t>
                                </m:r>
                              </m:e>
                              <m:sub>
                                <m:r>
                                  <a:rPr lang="en-US" sz="4800" b="0" i="1" smtClean="0">
                                    <a:solidFill>
                                      <a:srgbClr val="C00000"/>
                                    </a:solidFill>
                                    <a:latin typeface="Cambria Math" panose="02040503050406030204" pitchFamily="18" charset="0"/>
                                  </a:rPr>
                                  <m:t>𝑡</m:t>
                                </m:r>
                              </m:sub>
                            </m:sSub>
                          </m:e>
                        </m:acc>
                      </m:e>
                    </m:acc>
                    <m:r>
                      <a:rPr lang="en-US" sz="4800" b="0" i="1" smtClean="0">
                        <a:latin typeface="Cambria Math" panose="02040503050406030204" pitchFamily="18" charset="0"/>
                      </a:rPr>
                      <m:t>+0</m:t>
                    </m:r>
                    <m:acc>
                      <m:accPr>
                        <m:chr m:val="̃"/>
                        <m:ctrlPr>
                          <a:rPr lang="en-US" sz="4800" b="0" i="1" smtClean="0">
                            <a:solidFill>
                              <a:srgbClr val="C00000"/>
                            </a:solidFill>
                            <a:latin typeface="Cambria Math" panose="02040503050406030204" pitchFamily="18" charset="0"/>
                          </a:rPr>
                        </m:ctrlPr>
                      </m:accPr>
                      <m:e>
                        <m:acc>
                          <m:accPr>
                            <m:chr m:val="⃗"/>
                            <m:ctrlPr>
                              <a:rPr lang="en-US" sz="4800" i="1">
                                <a:solidFill>
                                  <a:srgbClr val="C00000"/>
                                </a:solidFill>
                                <a:latin typeface="Cambria Math" panose="02040503050406030204" pitchFamily="18" charset="0"/>
                              </a:rPr>
                            </m:ctrlPr>
                          </m:accPr>
                          <m:e>
                            <m:sSub>
                              <m:sSubPr>
                                <m:ctrlPr>
                                  <a:rPr lang="en-US" sz="4800" i="1">
                                    <a:solidFill>
                                      <a:srgbClr val="C00000"/>
                                    </a:solidFill>
                                    <a:latin typeface="Cambria Math" panose="02040503050406030204" pitchFamily="18" charset="0"/>
                                  </a:rPr>
                                </m:ctrlPr>
                              </m:sSubPr>
                              <m:e>
                                <m:r>
                                  <a:rPr lang="en-US" sz="4800" i="1">
                                    <a:solidFill>
                                      <a:srgbClr val="C00000"/>
                                    </a:solidFill>
                                    <a:latin typeface="Cambria Math" panose="02040503050406030204" pitchFamily="18" charset="0"/>
                                  </a:rPr>
                                  <m:t>𝑒</m:t>
                                </m:r>
                              </m:e>
                              <m:sub>
                                <m:r>
                                  <a:rPr lang="en-US" sz="4800" b="0" i="1" smtClean="0">
                                    <a:solidFill>
                                      <a:srgbClr val="C00000"/>
                                    </a:solidFill>
                                    <a:latin typeface="Cambria Math" panose="02040503050406030204" pitchFamily="18" charset="0"/>
                                  </a:rPr>
                                  <m:t>𝑥</m:t>
                                </m:r>
                              </m:sub>
                            </m:sSub>
                          </m:e>
                        </m:acc>
                      </m:e>
                    </m:acc>
                  </m:oMath>
                </a14:m>
                <a:r>
                  <a:rPr lang="en-US" sz="4800" dirty="0"/>
                  <a:t>   </a:t>
                </a:r>
                <a14:m>
                  <m:oMath xmlns:m="http://schemas.openxmlformats.org/officeDocument/2006/math">
                    <m:r>
                      <a:rPr lang="en-US" sz="3600" i="1">
                        <a:latin typeface="Cambria Math" panose="02040503050406030204" pitchFamily="18" charset="0"/>
                      </a:rPr>
                      <m:t>+0</m:t>
                    </m:r>
                    <m:acc>
                      <m:accPr>
                        <m:chr m:val="̃"/>
                        <m:ctrlPr>
                          <a:rPr lang="en-US" sz="3600" b="0" i="1" smtClean="0">
                            <a:solidFill>
                              <a:srgbClr val="C00000"/>
                            </a:solidFill>
                            <a:latin typeface="Cambria Math" panose="02040503050406030204" pitchFamily="18" charset="0"/>
                          </a:rPr>
                        </m:ctrlPr>
                      </m:accPr>
                      <m:e>
                        <m:acc>
                          <m:accPr>
                            <m:chr m:val="⃗"/>
                            <m:ctrlPr>
                              <a:rPr lang="en-US" sz="3600" i="1">
                                <a:solidFill>
                                  <a:srgbClr val="C00000"/>
                                </a:solidFill>
                                <a:latin typeface="Cambria Math" panose="02040503050406030204" pitchFamily="18" charset="0"/>
                              </a:rPr>
                            </m:ctrlPr>
                          </m:accPr>
                          <m:e>
                            <m:sSub>
                              <m:sSubPr>
                                <m:ctrlPr>
                                  <a:rPr lang="en-US" sz="3600" i="1">
                                    <a:solidFill>
                                      <a:srgbClr val="C00000"/>
                                    </a:solidFill>
                                    <a:latin typeface="Cambria Math" panose="02040503050406030204" pitchFamily="18" charset="0"/>
                                  </a:rPr>
                                </m:ctrlPr>
                              </m:sSubPr>
                              <m:e>
                                <m:r>
                                  <a:rPr lang="en-US" sz="3600" i="1">
                                    <a:solidFill>
                                      <a:srgbClr val="C00000"/>
                                    </a:solidFill>
                                    <a:latin typeface="Cambria Math" panose="02040503050406030204" pitchFamily="18" charset="0"/>
                                  </a:rPr>
                                  <m:t>𝑒</m:t>
                                </m:r>
                              </m:e>
                              <m:sub>
                                <m:r>
                                  <a:rPr lang="en-US" sz="3600" i="1">
                                    <a:solidFill>
                                      <a:srgbClr val="C00000"/>
                                    </a:solidFill>
                                    <a:latin typeface="Cambria Math" panose="02040503050406030204" pitchFamily="18" charset="0"/>
                                  </a:rPr>
                                  <m:t>𝑦</m:t>
                                </m:r>
                              </m:sub>
                            </m:sSub>
                          </m:e>
                        </m:acc>
                      </m:e>
                    </m:acc>
                    <m:r>
                      <a:rPr lang="en-US" sz="3600" i="1">
                        <a:latin typeface="Cambria Math" panose="02040503050406030204" pitchFamily="18" charset="0"/>
                      </a:rPr>
                      <m:t>+0</m:t>
                    </m:r>
                    <m:acc>
                      <m:accPr>
                        <m:chr m:val="̃"/>
                        <m:ctrlPr>
                          <a:rPr lang="en-US" sz="3600" i="1" smtClean="0">
                            <a:solidFill>
                              <a:srgbClr val="C00000"/>
                            </a:solidFill>
                            <a:latin typeface="Cambria Math" panose="02040503050406030204" pitchFamily="18" charset="0"/>
                          </a:rPr>
                        </m:ctrlPr>
                      </m:accPr>
                      <m:e>
                        <m:acc>
                          <m:accPr>
                            <m:chr m:val="⃗"/>
                            <m:ctrlPr>
                              <a:rPr lang="en-US" sz="3600" i="1">
                                <a:solidFill>
                                  <a:srgbClr val="C00000"/>
                                </a:solidFill>
                                <a:latin typeface="Cambria Math" panose="02040503050406030204" pitchFamily="18" charset="0"/>
                              </a:rPr>
                            </m:ctrlPr>
                          </m:accPr>
                          <m:e>
                            <m:sSub>
                              <m:sSubPr>
                                <m:ctrlPr>
                                  <a:rPr lang="en-US" sz="3600" i="1">
                                    <a:solidFill>
                                      <a:srgbClr val="C00000"/>
                                    </a:solidFill>
                                    <a:latin typeface="Cambria Math" panose="02040503050406030204" pitchFamily="18" charset="0"/>
                                  </a:rPr>
                                </m:ctrlPr>
                              </m:sSubPr>
                              <m:e>
                                <m:r>
                                  <a:rPr lang="en-US" sz="3600" i="1">
                                    <a:solidFill>
                                      <a:srgbClr val="C00000"/>
                                    </a:solidFill>
                                    <a:latin typeface="Cambria Math" panose="02040503050406030204" pitchFamily="18" charset="0"/>
                                  </a:rPr>
                                  <m:t>𝑒</m:t>
                                </m:r>
                              </m:e>
                              <m:sub>
                                <m:r>
                                  <a:rPr lang="en-US" sz="3600" b="0" i="1" smtClean="0">
                                    <a:solidFill>
                                      <a:srgbClr val="C00000"/>
                                    </a:solidFill>
                                    <a:latin typeface="Cambria Math" panose="02040503050406030204" pitchFamily="18" charset="0"/>
                                  </a:rPr>
                                  <m:t>𝑧</m:t>
                                </m:r>
                              </m:sub>
                            </m:sSub>
                          </m:e>
                        </m:acc>
                      </m:e>
                    </m:acc>
                  </m:oMath>
                </a14:m>
                <a:endParaRPr lang="en-US" sz="4800" dirty="0">
                  <a:solidFill>
                    <a:srgbClr val="002060"/>
                  </a:solidFill>
                </a:endParaRPr>
              </a:p>
            </p:txBody>
          </p:sp>
        </mc:Choice>
        <mc:Fallback xmlns="">
          <p:sp>
            <p:nvSpPr>
              <p:cNvPr id="86" name="TextBox 85">
                <a:extLst>
                  <a:ext uri="{FF2B5EF4-FFF2-40B4-BE49-F238E27FC236}">
                    <a16:creationId xmlns:a16="http://schemas.microsoft.com/office/drawing/2014/main" id="{4468A388-D3A1-4CBE-B593-23A658904381}"/>
                  </a:ext>
                </a:extLst>
              </p:cNvPr>
              <p:cNvSpPr txBox="1">
                <a:spLocks noRot="1" noChangeAspect="1" noMove="1" noResize="1" noEditPoints="1" noAdjustHandles="1" noChangeArrowheads="1" noChangeShapeType="1" noTextEdit="1"/>
              </p:cNvSpPr>
              <p:nvPr/>
            </p:nvSpPr>
            <p:spPr>
              <a:xfrm>
                <a:off x="5350169" y="1326125"/>
                <a:ext cx="6670381" cy="927562"/>
              </a:xfrm>
              <a:prstGeom prst="rect">
                <a:avLst/>
              </a:prstGeom>
              <a:blipFill>
                <a:blip r:embed="rId15"/>
                <a:stretch>
                  <a:fillRect/>
                </a:stretch>
              </a:blipFill>
            </p:spPr>
            <p:txBody>
              <a:bodyPr/>
              <a:lstStyle/>
              <a:p>
                <a:r>
                  <a:rPr lang="en-CA">
                    <a:noFill/>
                  </a:rPr>
                  <a:t> </a:t>
                </a:r>
              </a:p>
            </p:txBody>
          </p:sp>
        </mc:Fallback>
      </mc:AlternateContent>
      <p:sp>
        <p:nvSpPr>
          <p:cNvPr id="41" name="TextBox 40">
            <a:extLst>
              <a:ext uri="{FF2B5EF4-FFF2-40B4-BE49-F238E27FC236}">
                <a16:creationId xmlns:a16="http://schemas.microsoft.com/office/drawing/2014/main" id="{13F4EF38-FF13-45C6-99CA-1ED1D76E9CFC}"/>
              </a:ext>
            </a:extLst>
          </p:cNvPr>
          <p:cNvSpPr txBox="1"/>
          <p:nvPr/>
        </p:nvSpPr>
        <p:spPr>
          <a:xfrm>
            <a:off x="5693069" y="5326625"/>
            <a:ext cx="6670381" cy="830997"/>
          </a:xfrm>
          <a:prstGeom prst="rect">
            <a:avLst/>
          </a:prstGeom>
          <a:noFill/>
        </p:spPr>
        <p:txBody>
          <a:bodyPr wrap="square" rtlCol="0">
            <a:spAutoFit/>
          </a:bodyPr>
          <a:lstStyle/>
          <a:p>
            <a:endParaRPr lang="en-US" sz="4800" dirty="0">
              <a:solidFill>
                <a:srgbClr val="002060"/>
              </a:solidFill>
            </a:endParaRPr>
          </a:p>
        </p:txBody>
      </p:sp>
      <p:sp>
        <p:nvSpPr>
          <p:cNvPr id="43" name="TextBox 42">
            <a:extLst>
              <a:ext uri="{FF2B5EF4-FFF2-40B4-BE49-F238E27FC236}">
                <a16:creationId xmlns:a16="http://schemas.microsoft.com/office/drawing/2014/main" id="{740A9268-7069-4D21-A590-476300E0EA9D}"/>
              </a:ext>
            </a:extLst>
          </p:cNvPr>
          <p:cNvSpPr txBox="1"/>
          <p:nvPr/>
        </p:nvSpPr>
        <p:spPr>
          <a:xfrm>
            <a:off x="5235869" y="2621525"/>
            <a:ext cx="6879931" cy="769441"/>
          </a:xfrm>
          <a:prstGeom prst="rect">
            <a:avLst/>
          </a:prstGeom>
          <a:noFill/>
        </p:spPr>
        <p:txBody>
          <a:bodyPr wrap="square" rtlCol="0">
            <a:spAutoFit/>
          </a:bodyPr>
          <a:lstStyle/>
          <a:p>
            <a:r>
              <a:rPr lang="en-US" sz="4400" u="sng" dirty="0">
                <a:solidFill>
                  <a:srgbClr val="7030A0"/>
                </a:solidFill>
              </a:rPr>
              <a:t>Lorentz Transformation (</a:t>
            </a:r>
            <a:r>
              <a:rPr lang="en-US" sz="4400" u="sng" dirty="0" err="1">
                <a:solidFill>
                  <a:srgbClr val="7030A0"/>
                </a:solidFill>
              </a:rPr>
              <a:t>ct,x</a:t>
            </a:r>
            <a:r>
              <a:rPr lang="en-US" sz="4400" u="sng" dirty="0">
                <a:solidFill>
                  <a:srgbClr val="7030A0"/>
                </a:solidFill>
              </a:rPr>
              <a:t>)</a:t>
            </a: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0154159E-C4E8-4BB5-95A9-19C65D602F60}"/>
                  </a:ext>
                </a:extLst>
              </p:cNvPr>
              <p:cNvSpPr txBox="1"/>
              <p:nvPr/>
            </p:nvSpPr>
            <p:spPr>
              <a:xfrm>
                <a:off x="5654969" y="3554975"/>
                <a:ext cx="5336881" cy="3137141"/>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4800" i="1" smtClean="0">
                          <a:solidFill>
                            <a:schemeClr val="tx1"/>
                          </a:solidFill>
                          <a:latin typeface="Cambria Math" panose="02040503050406030204" pitchFamily="18" charset="0"/>
                        </a:rPr>
                        <m:t>𝑐</m:t>
                      </m:r>
                      <m:acc>
                        <m:accPr>
                          <m:chr m:val="̃"/>
                          <m:ctrlPr>
                            <a:rPr lang="en-US" sz="4800" b="0" i="1" smtClean="0">
                              <a:solidFill>
                                <a:srgbClr val="FF0000"/>
                              </a:solidFill>
                              <a:latin typeface="Cambria Math" panose="02040503050406030204" pitchFamily="18" charset="0"/>
                            </a:rPr>
                          </m:ctrlPr>
                        </m:accPr>
                        <m:e>
                          <m:r>
                            <a:rPr lang="en-US" sz="4800" b="0" i="1" smtClean="0">
                              <a:solidFill>
                                <a:srgbClr val="FF0000"/>
                              </a:solidFill>
                              <a:latin typeface="Cambria Math" panose="02040503050406030204" pitchFamily="18" charset="0"/>
                            </a:rPr>
                            <m:t>𝑡</m:t>
                          </m:r>
                        </m:e>
                      </m:acc>
                      <m:r>
                        <a:rPr lang="en-US" sz="4800" b="0" i="1" smtClean="0">
                          <a:solidFill>
                            <a:schemeClr val="tx1"/>
                          </a:solidFill>
                          <a:latin typeface="Cambria Math" panose="02040503050406030204" pitchFamily="18" charset="0"/>
                        </a:rPr>
                        <m:t>=</m:t>
                      </m:r>
                      <m:r>
                        <a:rPr lang="en-US" sz="4800" b="0" i="1" smtClean="0">
                          <a:solidFill>
                            <a:schemeClr val="tx1"/>
                          </a:solidFill>
                          <a:latin typeface="Cambria Math" panose="02040503050406030204" pitchFamily="18" charset="0"/>
                        </a:rPr>
                        <m:t>𝛾</m:t>
                      </m:r>
                      <m:d>
                        <m:dPr>
                          <m:ctrlPr>
                            <a:rPr lang="en-US" sz="4800" b="0" i="1" smtClean="0">
                              <a:solidFill>
                                <a:schemeClr val="tx1"/>
                              </a:solidFill>
                              <a:latin typeface="Cambria Math" panose="02040503050406030204" pitchFamily="18" charset="0"/>
                            </a:rPr>
                          </m:ctrlPr>
                        </m:dPr>
                        <m:e>
                          <m:r>
                            <a:rPr lang="en-US" sz="4800" b="0" i="1" smtClean="0">
                              <a:solidFill>
                                <a:schemeClr val="tx1"/>
                              </a:solidFill>
                              <a:latin typeface="Cambria Math" panose="02040503050406030204" pitchFamily="18" charset="0"/>
                            </a:rPr>
                            <m:t>      </m:t>
                          </m:r>
                          <m:r>
                            <a:rPr lang="en-US" sz="4800" b="0" i="1" smtClean="0">
                              <a:solidFill>
                                <a:schemeClr val="tx1"/>
                              </a:solidFill>
                              <a:latin typeface="Cambria Math" panose="02040503050406030204" pitchFamily="18" charset="0"/>
                            </a:rPr>
                            <m:t>𝑐𝑡</m:t>
                          </m:r>
                          <m:r>
                            <a:rPr lang="en-US" sz="4800" b="0" i="1" smtClean="0">
                              <a:solidFill>
                                <a:schemeClr val="tx1"/>
                              </a:solidFill>
                              <a:latin typeface="Cambria Math" panose="02040503050406030204" pitchFamily="18" charset="0"/>
                            </a:rPr>
                            <m:t>−</m:t>
                          </m:r>
                          <m:r>
                            <a:rPr lang="en-US" sz="4800" b="0" i="1" smtClean="0">
                              <a:solidFill>
                                <a:srgbClr val="7030A0"/>
                              </a:solidFill>
                              <a:latin typeface="Cambria Math" panose="02040503050406030204" pitchFamily="18" charset="0"/>
                            </a:rPr>
                            <m:t>𝛽</m:t>
                          </m:r>
                          <m:r>
                            <a:rPr lang="en-US" sz="4800" b="0" i="1" smtClean="0">
                              <a:solidFill>
                                <a:srgbClr val="0070C0"/>
                              </a:solidFill>
                              <a:latin typeface="Cambria Math" panose="02040503050406030204" pitchFamily="18" charset="0"/>
                            </a:rPr>
                            <m:t>𝑥</m:t>
                          </m:r>
                        </m:e>
                      </m:d>
                    </m:oMath>
                  </m:oMathPara>
                </a14:m>
                <a:endParaRPr lang="en-US" sz="4800" dirty="0">
                  <a:solidFill>
                    <a:schemeClr val="tx1"/>
                  </a:solidFill>
                </a:endParaRPr>
              </a:p>
              <a:p>
                <a:pPr/>
                <a14:m>
                  <m:oMathPara xmlns:m="http://schemas.openxmlformats.org/officeDocument/2006/math">
                    <m:oMathParaPr>
                      <m:jc m:val="left"/>
                    </m:oMathParaPr>
                    <m:oMath xmlns:m="http://schemas.openxmlformats.org/officeDocument/2006/math">
                      <m:r>
                        <a:rPr lang="en-US" sz="4800" b="0" i="1" smtClean="0">
                          <a:latin typeface="Cambria Math" panose="02040503050406030204" pitchFamily="18" charset="0"/>
                        </a:rPr>
                        <m:t> </m:t>
                      </m:r>
                      <m:acc>
                        <m:accPr>
                          <m:chr m:val="̃"/>
                          <m:ctrlPr>
                            <a:rPr lang="en-US" sz="4800" b="0" i="1" smtClean="0">
                              <a:solidFill>
                                <a:srgbClr val="FF0000"/>
                              </a:solidFill>
                              <a:latin typeface="Cambria Math" panose="02040503050406030204" pitchFamily="18" charset="0"/>
                            </a:rPr>
                          </m:ctrlPr>
                        </m:accPr>
                        <m:e>
                          <m:r>
                            <a:rPr lang="en-US" sz="4800" b="0" i="1" smtClean="0">
                              <a:solidFill>
                                <a:srgbClr val="FF0000"/>
                              </a:solidFill>
                              <a:latin typeface="Cambria Math" panose="02040503050406030204" pitchFamily="18" charset="0"/>
                            </a:rPr>
                            <m:t>𝑥</m:t>
                          </m:r>
                        </m:e>
                      </m:acc>
                      <m:r>
                        <a:rPr lang="en-US" sz="4800" i="1">
                          <a:latin typeface="Cambria Math" panose="02040503050406030204" pitchFamily="18" charset="0"/>
                        </a:rPr>
                        <m:t>=</m:t>
                      </m:r>
                      <m:r>
                        <a:rPr lang="en-US" sz="4800" i="1">
                          <a:latin typeface="Cambria Math" panose="02040503050406030204" pitchFamily="18" charset="0"/>
                        </a:rPr>
                        <m:t>𝛾</m:t>
                      </m:r>
                      <m:d>
                        <m:dPr>
                          <m:ctrlPr>
                            <a:rPr lang="en-US" sz="4800" i="1">
                              <a:latin typeface="Cambria Math" panose="02040503050406030204" pitchFamily="18" charset="0"/>
                            </a:rPr>
                          </m:ctrlPr>
                        </m:dPr>
                        <m:e>
                          <m:r>
                            <a:rPr lang="en-US" sz="4800" b="0" i="1" smtClean="0">
                              <a:latin typeface="Cambria Math" panose="02040503050406030204" pitchFamily="18" charset="0"/>
                            </a:rPr>
                            <m:t>−</m:t>
                          </m:r>
                          <m:r>
                            <a:rPr lang="en-US" sz="4800" b="0" i="1" smtClean="0">
                              <a:solidFill>
                                <a:srgbClr val="7030A0"/>
                              </a:solidFill>
                              <a:latin typeface="Cambria Math" panose="02040503050406030204" pitchFamily="18" charset="0"/>
                            </a:rPr>
                            <m:t>𝛽</m:t>
                          </m:r>
                          <m:r>
                            <a:rPr lang="en-US" sz="4800" i="1">
                              <a:latin typeface="Cambria Math" panose="02040503050406030204" pitchFamily="18" charset="0"/>
                            </a:rPr>
                            <m:t>𝑐</m:t>
                          </m:r>
                          <m:r>
                            <a:rPr lang="en-US" sz="4800" i="1" smtClean="0">
                              <a:solidFill>
                                <a:srgbClr val="0070C0"/>
                              </a:solidFill>
                              <a:latin typeface="Cambria Math" panose="02040503050406030204" pitchFamily="18" charset="0"/>
                            </a:rPr>
                            <m:t>𝑡</m:t>
                          </m:r>
                          <m:r>
                            <a:rPr lang="en-US" sz="4800" i="1">
                              <a:latin typeface="Cambria Math" panose="02040503050406030204" pitchFamily="18" charset="0"/>
                            </a:rPr>
                            <m:t>+</m:t>
                          </m:r>
                          <m:r>
                            <a:rPr lang="en-US" sz="4800" b="0" i="1" smtClean="0">
                              <a:latin typeface="Cambria Math" panose="02040503050406030204" pitchFamily="18" charset="0"/>
                            </a:rPr>
                            <m:t>   </m:t>
                          </m:r>
                          <m:r>
                            <a:rPr lang="en-US" sz="4800" i="1" smtClean="0">
                              <a:solidFill>
                                <a:srgbClr val="0070C0"/>
                              </a:solidFill>
                              <a:latin typeface="Cambria Math" panose="02040503050406030204" pitchFamily="18" charset="0"/>
                            </a:rPr>
                            <m:t>𝑥</m:t>
                          </m:r>
                        </m:e>
                      </m:d>
                    </m:oMath>
                  </m:oMathPara>
                </a14:m>
                <a:endParaRPr lang="en-US" sz="4800" dirty="0">
                  <a:solidFill>
                    <a:schemeClr val="tx1"/>
                  </a:solidFill>
                </a:endParaRPr>
              </a:p>
              <a:p>
                <a:pPr/>
                <a14:m>
                  <m:oMathPara xmlns:m="http://schemas.openxmlformats.org/officeDocument/2006/math">
                    <m:oMathParaPr>
                      <m:jc m:val="left"/>
                    </m:oMathParaPr>
                    <m:oMath xmlns:m="http://schemas.openxmlformats.org/officeDocument/2006/math">
                      <m:r>
                        <a:rPr lang="en-US" sz="4800" b="0" i="1" smtClean="0">
                          <a:latin typeface="Cambria Math" panose="02040503050406030204" pitchFamily="18" charset="0"/>
                        </a:rPr>
                        <m:t> </m:t>
                      </m:r>
                      <m:acc>
                        <m:accPr>
                          <m:chr m:val="̃"/>
                          <m:ctrlPr>
                            <a:rPr lang="en-US" sz="4800" b="0" i="1" smtClean="0">
                              <a:solidFill>
                                <a:srgbClr val="FF0000"/>
                              </a:solidFill>
                              <a:latin typeface="Cambria Math" panose="02040503050406030204" pitchFamily="18" charset="0"/>
                            </a:rPr>
                          </m:ctrlPr>
                        </m:accPr>
                        <m:e>
                          <m:r>
                            <a:rPr lang="en-US" sz="4800" b="0" i="1" smtClean="0">
                              <a:solidFill>
                                <a:srgbClr val="FF0000"/>
                              </a:solidFill>
                              <a:latin typeface="Cambria Math" panose="02040503050406030204" pitchFamily="18" charset="0"/>
                            </a:rPr>
                            <m:t>𝑦</m:t>
                          </m:r>
                        </m:e>
                      </m:acc>
                      <m:r>
                        <a:rPr lang="en-US" sz="4800" i="1">
                          <a:latin typeface="Cambria Math" panose="02040503050406030204" pitchFamily="18" charset="0"/>
                        </a:rPr>
                        <m:t>=</m:t>
                      </m:r>
                      <m:r>
                        <a:rPr lang="en-US" sz="4800" b="0" i="1" smtClean="0">
                          <a:solidFill>
                            <a:srgbClr val="0070C0"/>
                          </a:solidFill>
                          <a:latin typeface="Cambria Math" panose="02040503050406030204" pitchFamily="18" charset="0"/>
                        </a:rPr>
                        <m:t>𝑦</m:t>
                      </m:r>
                    </m:oMath>
                  </m:oMathPara>
                </a14:m>
                <a:endParaRPr lang="en-US" sz="4800" dirty="0"/>
              </a:p>
              <a:p>
                <a:pPr/>
                <a14:m>
                  <m:oMathPara xmlns:m="http://schemas.openxmlformats.org/officeDocument/2006/math">
                    <m:oMathParaPr>
                      <m:jc m:val="left"/>
                    </m:oMathParaPr>
                    <m:oMath xmlns:m="http://schemas.openxmlformats.org/officeDocument/2006/math">
                      <m:r>
                        <a:rPr lang="en-US" sz="4800" b="0" i="1" smtClean="0">
                          <a:latin typeface="Cambria Math" panose="02040503050406030204" pitchFamily="18" charset="0"/>
                        </a:rPr>
                        <m:t> </m:t>
                      </m:r>
                      <m:acc>
                        <m:accPr>
                          <m:chr m:val="̃"/>
                          <m:ctrlPr>
                            <a:rPr lang="en-US" sz="4800" b="0" i="1" smtClean="0">
                              <a:solidFill>
                                <a:srgbClr val="FF0000"/>
                              </a:solidFill>
                              <a:latin typeface="Cambria Math" panose="02040503050406030204" pitchFamily="18" charset="0"/>
                            </a:rPr>
                          </m:ctrlPr>
                        </m:accPr>
                        <m:e>
                          <m:r>
                            <a:rPr lang="en-US" sz="4800" b="0" i="1" smtClean="0">
                              <a:solidFill>
                                <a:srgbClr val="FF0000"/>
                              </a:solidFill>
                              <a:latin typeface="Cambria Math" panose="02040503050406030204" pitchFamily="18" charset="0"/>
                            </a:rPr>
                            <m:t>𝑧</m:t>
                          </m:r>
                        </m:e>
                      </m:acc>
                      <m:r>
                        <a:rPr lang="en-US" sz="4800" i="1">
                          <a:latin typeface="Cambria Math" panose="02040503050406030204" pitchFamily="18" charset="0"/>
                        </a:rPr>
                        <m:t>=</m:t>
                      </m:r>
                      <m:r>
                        <a:rPr lang="en-US" sz="4800" b="0" i="1" smtClean="0">
                          <a:solidFill>
                            <a:srgbClr val="0070C0"/>
                          </a:solidFill>
                          <a:latin typeface="Cambria Math" panose="02040503050406030204" pitchFamily="18" charset="0"/>
                        </a:rPr>
                        <m:t>𝑧</m:t>
                      </m:r>
                    </m:oMath>
                  </m:oMathPara>
                </a14:m>
                <a:endParaRPr lang="en-US" sz="4800" dirty="0"/>
              </a:p>
            </p:txBody>
          </p:sp>
        </mc:Choice>
        <mc:Fallback xmlns="">
          <p:sp>
            <p:nvSpPr>
              <p:cNvPr id="44" name="TextBox 43">
                <a:extLst>
                  <a:ext uri="{FF2B5EF4-FFF2-40B4-BE49-F238E27FC236}">
                    <a16:creationId xmlns:a16="http://schemas.microsoft.com/office/drawing/2014/main" id="{0154159E-C4E8-4BB5-95A9-19C65D602F60}"/>
                  </a:ext>
                </a:extLst>
              </p:cNvPr>
              <p:cNvSpPr txBox="1">
                <a:spLocks noRot="1" noChangeAspect="1" noMove="1" noResize="1" noEditPoints="1" noAdjustHandles="1" noChangeArrowheads="1" noChangeShapeType="1" noTextEdit="1"/>
              </p:cNvSpPr>
              <p:nvPr/>
            </p:nvSpPr>
            <p:spPr>
              <a:xfrm>
                <a:off x="5654969" y="3554975"/>
                <a:ext cx="5336881" cy="3137141"/>
              </a:xfrm>
              <a:prstGeom prst="rect">
                <a:avLst/>
              </a:prstGeom>
              <a:blipFill>
                <a:blip r:embed="rId16"/>
                <a:stretch>
                  <a:fillRect/>
                </a:stretch>
              </a:blipFill>
            </p:spPr>
            <p:txBody>
              <a:bodyPr/>
              <a:lstStyle/>
              <a:p>
                <a:r>
                  <a:rPr lang="en-CA">
                    <a:noFill/>
                  </a:rPr>
                  <a:t> </a:t>
                </a:r>
              </a:p>
            </p:txBody>
          </p:sp>
        </mc:Fallback>
      </mc:AlternateContent>
    </p:spTree>
    <p:custDataLst>
      <p:tags r:id="rId1"/>
    </p:custDataLst>
    <p:extLst>
      <p:ext uri="{BB962C8B-B14F-4D97-AF65-F5344CB8AC3E}">
        <p14:creationId xmlns:p14="http://schemas.microsoft.com/office/powerpoint/2010/main" val="1695809836"/>
      </p:ext>
    </p:extLst>
  </p:cSld>
  <p:clrMapOvr>
    <a:masterClrMapping/>
  </p:clrMapOvr>
  <mc:AlternateContent xmlns:mc="http://schemas.openxmlformats.org/markup-compatibility/2006" xmlns:p14="http://schemas.microsoft.com/office/powerpoint/2010/main">
    <mc:Choice Requires="p14">
      <p:transition p14:dur="0" advTm="14368"/>
    </mc:Choice>
    <mc:Fallback xmlns="">
      <p:transition advTm="1436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down)">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500"/>
                                        <p:tgtEl>
                                          <p:spTgt spid="25"/>
                                        </p:tgtEl>
                                      </p:cBhvr>
                                    </p:animEffect>
                                  </p:childTnLst>
                                </p:cTn>
                              </p:par>
                            </p:childTnLst>
                          </p:cTn>
                        </p:par>
                        <p:par>
                          <p:cTn id="13" fill="hold">
                            <p:stCondLst>
                              <p:cond delay="500"/>
                            </p:stCondLst>
                            <p:childTnLst>
                              <p:par>
                                <p:cTn id="14" presetID="22" presetClass="entr" presetSubtype="4" fill="hold" nodeType="after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wipe(down)">
                                      <p:cBhvr>
                                        <p:cTn id="16" dur="500"/>
                                        <p:tgtEl>
                                          <p:spTgt spid="18"/>
                                        </p:tgtEl>
                                      </p:cBhvr>
                                    </p:animEffect>
                                  </p:childTnLst>
                                </p:cTn>
                              </p:par>
                            </p:childTnLst>
                          </p:cTn>
                        </p:par>
                        <p:par>
                          <p:cTn id="17" fill="hold">
                            <p:stCondLst>
                              <p:cond delay="1000"/>
                            </p:stCondLst>
                            <p:childTnLst>
                              <p:par>
                                <p:cTn id="18" presetID="22" presetClass="entr" presetSubtype="8" fill="hold" nodeType="after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wipe(left)">
                                      <p:cBhvr>
                                        <p:cTn id="20" dur="500"/>
                                        <p:tgtEl>
                                          <p:spTgt spid="5"/>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33"/>
                                        </p:tgtEl>
                                        <p:attrNameLst>
                                          <p:attrName>style.visibility</p:attrName>
                                        </p:attrNameLst>
                                      </p:cBhvr>
                                      <p:to>
                                        <p:strVal val="visible"/>
                                      </p:to>
                                    </p:set>
                                    <p:animEffect transition="in" filter="fade">
                                      <p:cBhvr>
                                        <p:cTn id="29" dur="500"/>
                                        <p:tgtEl>
                                          <p:spTgt spid="33"/>
                                        </p:tgtEl>
                                      </p:cBhvr>
                                    </p:animEffect>
                                  </p:childTnLst>
                                </p:cTn>
                              </p:par>
                            </p:childTnLst>
                          </p:cTn>
                        </p:par>
                        <p:par>
                          <p:cTn id="30" fill="hold">
                            <p:stCondLst>
                              <p:cond delay="500"/>
                            </p:stCondLst>
                            <p:childTnLst>
                              <p:par>
                                <p:cTn id="31" presetID="22" presetClass="entr" presetSubtype="4" fill="hold" nodeType="afterEffect">
                                  <p:stCondLst>
                                    <p:cond delay="0"/>
                                  </p:stCondLst>
                                  <p:childTnLst>
                                    <p:set>
                                      <p:cBhvr>
                                        <p:cTn id="32" dur="1" fill="hold">
                                          <p:stCondLst>
                                            <p:cond delay="0"/>
                                          </p:stCondLst>
                                        </p:cTn>
                                        <p:tgtEl>
                                          <p:spTgt spid="20"/>
                                        </p:tgtEl>
                                        <p:attrNameLst>
                                          <p:attrName>style.visibility</p:attrName>
                                        </p:attrNameLst>
                                      </p:cBhvr>
                                      <p:to>
                                        <p:strVal val="visible"/>
                                      </p:to>
                                    </p:set>
                                    <p:animEffect transition="in" filter="wipe(down)">
                                      <p:cBhvr>
                                        <p:cTn id="33" dur="500"/>
                                        <p:tgtEl>
                                          <p:spTgt spid="20"/>
                                        </p:tgtEl>
                                      </p:cBhvr>
                                    </p:animEffec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86"/>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nodePh="1">
                                  <p:stCondLst>
                                    <p:cond delay="0"/>
                                  </p:stCondLst>
                                  <p:endCondLst>
                                    <p:cond evt="begin" delay="0">
                                      <p:tn val="40"/>
                                    </p:cond>
                                  </p:endCondLst>
                                  <p:childTnLst>
                                    <p:set>
                                      <p:cBhvr>
                                        <p:cTn id="41" dur="1" fill="hold">
                                          <p:stCondLst>
                                            <p:cond delay="0"/>
                                          </p:stCondLst>
                                        </p:cTn>
                                        <p:tgtEl>
                                          <p:spTgt spid="41"/>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43"/>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42" presetClass="entr" presetSubtype="0" fill="hold" grpId="0" nodeType="clickEffect">
                                  <p:stCondLst>
                                    <p:cond delay="0"/>
                                  </p:stCondLst>
                                  <p:childTnLst>
                                    <p:set>
                                      <p:cBhvr>
                                        <p:cTn id="49" dur="1" fill="hold">
                                          <p:stCondLst>
                                            <p:cond delay="0"/>
                                          </p:stCondLst>
                                        </p:cTn>
                                        <p:tgtEl>
                                          <p:spTgt spid="44"/>
                                        </p:tgtEl>
                                        <p:attrNameLst>
                                          <p:attrName>style.visibility</p:attrName>
                                        </p:attrNameLst>
                                      </p:cBhvr>
                                      <p:to>
                                        <p:strVal val="visible"/>
                                      </p:to>
                                    </p:set>
                                    <p:animEffect transition="in" filter="fade">
                                      <p:cBhvr>
                                        <p:cTn id="50" dur="1000"/>
                                        <p:tgtEl>
                                          <p:spTgt spid="44"/>
                                        </p:tgtEl>
                                      </p:cBhvr>
                                    </p:animEffect>
                                    <p:anim calcmode="lin" valueType="num">
                                      <p:cBhvr>
                                        <p:cTn id="51" dur="1000" fill="hold"/>
                                        <p:tgtEl>
                                          <p:spTgt spid="44"/>
                                        </p:tgtEl>
                                        <p:attrNameLst>
                                          <p:attrName>ppt_x</p:attrName>
                                        </p:attrNameLst>
                                      </p:cBhvr>
                                      <p:tavLst>
                                        <p:tav tm="0">
                                          <p:val>
                                            <p:strVal val="#ppt_x"/>
                                          </p:val>
                                        </p:tav>
                                        <p:tav tm="100000">
                                          <p:val>
                                            <p:strVal val="#ppt_x"/>
                                          </p:val>
                                        </p:tav>
                                      </p:tavLst>
                                    </p:anim>
                                    <p:anim calcmode="lin" valueType="num">
                                      <p:cBhvr>
                                        <p:cTn id="52" dur="1000" fill="hold"/>
                                        <p:tgtEl>
                                          <p:spTgt spid="4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 grpId="0"/>
      <p:bldP spid="86" grpId="0"/>
      <p:bldP spid="41" grpId="0"/>
      <p:bldP spid="43" grpId="0"/>
      <p:bldP spid="44"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34854F63-EE57-4320-9265-66A9100DF197}"/>
              </a:ext>
            </a:extLst>
          </p:cNvPr>
          <p:cNvCxnSpPr>
            <a:cxnSpLocks/>
          </p:cNvCxnSpPr>
          <p:nvPr/>
        </p:nvCxnSpPr>
        <p:spPr>
          <a:xfrm>
            <a:off x="0" y="2982686"/>
            <a:ext cx="12192000" cy="0"/>
          </a:xfrm>
          <a:prstGeom prst="line">
            <a:avLst/>
          </a:prstGeom>
          <a:ln w="762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F7404AE6-FA30-4EED-A699-973B23070968}"/>
                  </a:ext>
                </a:extLst>
              </p:cNvPr>
              <p:cNvSpPr txBox="1"/>
              <p:nvPr/>
            </p:nvSpPr>
            <p:spPr>
              <a:xfrm>
                <a:off x="76200" y="76200"/>
                <a:ext cx="11982450" cy="2791342"/>
              </a:xfrm>
              <a:prstGeom prst="rect">
                <a:avLst/>
              </a:prstGeom>
              <a:noFill/>
              <a:ln>
                <a:noFill/>
              </a:ln>
            </p:spPr>
            <p:txBody>
              <a:bodyPr wrap="square" rtlCol="0">
                <a:spAutoFit/>
              </a:bodyPr>
              <a:lstStyle/>
              <a:p>
                <a:r>
                  <a:rPr lang="en-US" sz="6000" b="0" dirty="0">
                    <a:solidFill>
                      <a:schemeClr val="tx1"/>
                    </a:solidFill>
                  </a:rPr>
                  <a:t>  </a:t>
                </a:r>
                <a14:m>
                  <m:oMath xmlns:m="http://schemas.openxmlformats.org/officeDocument/2006/math">
                    <m:f>
                      <m:fPr>
                        <m:ctrlPr>
                          <a:rPr lang="en-US" sz="6000" b="0" i="1" smtClean="0">
                            <a:solidFill>
                              <a:schemeClr val="tx1"/>
                            </a:solidFill>
                            <a:latin typeface="Cambria Math" panose="02040503050406030204" pitchFamily="18" charset="0"/>
                          </a:rPr>
                        </m:ctrlPr>
                      </m:fPr>
                      <m:num>
                        <m:r>
                          <a:rPr lang="en-US" sz="6000" b="0" i="1" smtClean="0">
                            <a:solidFill>
                              <a:schemeClr val="tx1"/>
                            </a:solidFill>
                            <a:latin typeface="Cambria Math" panose="02040503050406030204" pitchFamily="18" charset="0"/>
                          </a:rPr>
                          <m:t>𝑑</m:t>
                        </m:r>
                        <m:acc>
                          <m:accPr>
                            <m:chr m:val="⃗"/>
                            <m:ctrlPr>
                              <a:rPr lang="en-US" sz="6000" b="0" i="1" smtClean="0">
                                <a:solidFill>
                                  <a:srgbClr val="7030A0"/>
                                </a:solidFill>
                                <a:latin typeface="Cambria Math" panose="02040503050406030204" pitchFamily="18" charset="0"/>
                              </a:rPr>
                            </m:ctrlPr>
                          </m:accPr>
                          <m:e>
                            <m:r>
                              <a:rPr lang="en-US" sz="6000" b="0" i="1" smtClean="0">
                                <a:solidFill>
                                  <a:srgbClr val="7030A0"/>
                                </a:solidFill>
                                <a:latin typeface="Cambria Math" panose="02040503050406030204" pitchFamily="18" charset="0"/>
                              </a:rPr>
                              <m:t>𝑆</m:t>
                            </m:r>
                          </m:e>
                        </m:acc>
                      </m:num>
                      <m:den>
                        <m:r>
                          <a:rPr lang="en-US" sz="6000" b="0" i="1" smtClean="0">
                            <a:solidFill>
                              <a:schemeClr val="tx1"/>
                            </a:solidFill>
                            <a:latin typeface="Cambria Math" panose="02040503050406030204" pitchFamily="18" charset="0"/>
                          </a:rPr>
                          <m:t>𝑑</m:t>
                        </m:r>
                        <m:r>
                          <a:rPr lang="en-US" sz="6000" b="0" i="1" smtClean="0">
                            <a:solidFill>
                              <a:srgbClr val="FFC000"/>
                            </a:solidFill>
                            <a:latin typeface="Cambria Math" panose="02040503050406030204" pitchFamily="18" charset="0"/>
                          </a:rPr>
                          <m:t>𝜏</m:t>
                        </m:r>
                      </m:den>
                    </m:f>
                    <m:r>
                      <a:rPr lang="en-US" sz="6000" b="0" i="1" smtClean="0">
                        <a:solidFill>
                          <a:schemeClr val="tx1"/>
                        </a:solidFill>
                        <a:latin typeface="Cambria Math" panose="02040503050406030204" pitchFamily="18" charset="0"/>
                      </a:rPr>
                      <m:t>=</m:t>
                    </m:r>
                    <m:r>
                      <a:rPr lang="en-US" sz="6000" b="0" i="1" smtClean="0">
                        <a:solidFill>
                          <a:schemeClr val="tx1"/>
                        </a:solidFill>
                        <a:latin typeface="Cambria Math" panose="02040503050406030204" pitchFamily="18" charset="0"/>
                      </a:rPr>
                      <m:t>𝑐</m:t>
                    </m:r>
                    <m:f>
                      <m:fPr>
                        <m:ctrlPr>
                          <a:rPr lang="en-US" sz="6000" b="0" i="1" smtClean="0">
                            <a:solidFill>
                              <a:schemeClr val="tx1"/>
                            </a:solidFill>
                            <a:latin typeface="Cambria Math" panose="02040503050406030204" pitchFamily="18" charset="0"/>
                          </a:rPr>
                        </m:ctrlPr>
                      </m:fPr>
                      <m:num>
                        <m:r>
                          <a:rPr lang="en-US" sz="6000" b="0" i="1" smtClean="0">
                            <a:solidFill>
                              <a:schemeClr val="tx1"/>
                            </a:solidFill>
                            <a:latin typeface="Cambria Math" panose="02040503050406030204" pitchFamily="18" charset="0"/>
                          </a:rPr>
                          <m:t>𝑑</m:t>
                        </m:r>
                        <m:r>
                          <a:rPr lang="en-US" sz="6000" b="0" i="1" smtClean="0">
                            <a:solidFill>
                              <a:srgbClr val="0070C0"/>
                            </a:solidFill>
                            <a:latin typeface="Cambria Math" panose="02040503050406030204" pitchFamily="18" charset="0"/>
                          </a:rPr>
                          <m:t>𝑡</m:t>
                        </m:r>
                      </m:num>
                      <m:den>
                        <m:r>
                          <a:rPr lang="en-US" sz="6000" b="0" i="1" smtClean="0">
                            <a:solidFill>
                              <a:schemeClr val="tx1"/>
                            </a:solidFill>
                            <a:latin typeface="Cambria Math" panose="02040503050406030204" pitchFamily="18" charset="0"/>
                          </a:rPr>
                          <m:t>𝑑</m:t>
                        </m:r>
                        <m:r>
                          <a:rPr lang="en-US" sz="6000" b="0" i="1" smtClean="0">
                            <a:solidFill>
                              <a:srgbClr val="FFC000"/>
                            </a:solidFill>
                            <a:latin typeface="Cambria Math" panose="02040503050406030204" pitchFamily="18" charset="0"/>
                          </a:rPr>
                          <m:t>𝜏</m:t>
                        </m:r>
                      </m:den>
                    </m:f>
                    <m:acc>
                      <m:accPr>
                        <m:chr m:val="⃗"/>
                        <m:ctrlPr>
                          <a:rPr lang="en-US" sz="6000" i="1" smtClean="0">
                            <a:solidFill>
                              <a:srgbClr val="002060"/>
                            </a:solidFill>
                            <a:latin typeface="Cambria Math" panose="02040503050406030204" pitchFamily="18" charset="0"/>
                          </a:rPr>
                        </m:ctrlPr>
                      </m:accPr>
                      <m:e>
                        <m:sSub>
                          <m:sSubPr>
                            <m:ctrlPr>
                              <a:rPr lang="en-US" sz="6000" i="1">
                                <a:solidFill>
                                  <a:srgbClr val="002060"/>
                                </a:solidFill>
                                <a:latin typeface="Cambria Math" panose="02040503050406030204" pitchFamily="18" charset="0"/>
                              </a:rPr>
                            </m:ctrlPr>
                          </m:sSubPr>
                          <m:e>
                            <m:r>
                              <a:rPr lang="en-US" sz="6000" i="1">
                                <a:solidFill>
                                  <a:srgbClr val="002060"/>
                                </a:solidFill>
                                <a:latin typeface="Cambria Math" panose="02040503050406030204" pitchFamily="18" charset="0"/>
                              </a:rPr>
                              <m:t>𝑒</m:t>
                            </m:r>
                          </m:e>
                          <m:sub>
                            <m:r>
                              <a:rPr lang="en-US" sz="6000" i="1">
                                <a:solidFill>
                                  <a:srgbClr val="002060"/>
                                </a:solidFill>
                                <a:latin typeface="Cambria Math" panose="02040503050406030204" pitchFamily="18" charset="0"/>
                              </a:rPr>
                              <m:t>𝑡</m:t>
                            </m:r>
                          </m:sub>
                        </m:sSub>
                      </m:e>
                    </m:acc>
                    <m:r>
                      <a:rPr lang="en-US" sz="6000" b="0" i="1" smtClean="0">
                        <a:solidFill>
                          <a:schemeClr val="tx1"/>
                        </a:solidFill>
                        <a:latin typeface="Cambria Math" panose="02040503050406030204" pitchFamily="18" charset="0"/>
                      </a:rPr>
                      <m:t>+</m:t>
                    </m:r>
                    <m:f>
                      <m:fPr>
                        <m:ctrlPr>
                          <a:rPr lang="en-US" sz="6000" b="0" i="1" smtClean="0">
                            <a:solidFill>
                              <a:schemeClr val="tx1"/>
                            </a:solidFill>
                            <a:latin typeface="Cambria Math" panose="02040503050406030204" pitchFamily="18" charset="0"/>
                          </a:rPr>
                        </m:ctrlPr>
                      </m:fPr>
                      <m:num>
                        <m:r>
                          <a:rPr lang="en-US" sz="6000" b="0" i="1" smtClean="0">
                            <a:solidFill>
                              <a:schemeClr val="tx1"/>
                            </a:solidFill>
                            <a:latin typeface="Cambria Math" panose="02040503050406030204" pitchFamily="18" charset="0"/>
                          </a:rPr>
                          <m:t>𝑑</m:t>
                        </m:r>
                        <m:r>
                          <a:rPr lang="en-US" sz="6000" b="0" i="1" smtClean="0">
                            <a:solidFill>
                              <a:srgbClr val="0070C0"/>
                            </a:solidFill>
                            <a:latin typeface="Cambria Math" panose="02040503050406030204" pitchFamily="18" charset="0"/>
                          </a:rPr>
                          <m:t>𝑥</m:t>
                        </m:r>
                      </m:num>
                      <m:den>
                        <m:r>
                          <a:rPr lang="en-US" sz="6000" b="0" i="1" smtClean="0">
                            <a:solidFill>
                              <a:schemeClr val="tx1"/>
                            </a:solidFill>
                            <a:latin typeface="Cambria Math" panose="02040503050406030204" pitchFamily="18" charset="0"/>
                          </a:rPr>
                          <m:t>𝑑</m:t>
                        </m:r>
                        <m:r>
                          <a:rPr lang="en-US" sz="6000" b="0" i="1" smtClean="0">
                            <a:solidFill>
                              <a:srgbClr val="FFC000"/>
                            </a:solidFill>
                            <a:latin typeface="Cambria Math" panose="02040503050406030204" pitchFamily="18" charset="0"/>
                          </a:rPr>
                          <m:t>𝜏</m:t>
                        </m:r>
                      </m:den>
                    </m:f>
                    <m:acc>
                      <m:accPr>
                        <m:chr m:val="⃗"/>
                        <m:ctrlPr>
                          <a:rPr lang="en-US" sz="6000" i="1" smtClean="0">
                            <a:solidFill>
                              <a:srgbClr val="002060"/>
                            </a:solidFill>
                            <a:latin typeface="Cambria Math" panose="02040503050406030204" pitchFamily="18" charset="0"/>
                          </a:rPr>
                        </m:ctrlPr>
                      </m:accPr>
                      <m:e>
                        <m:sSub>
                          <m:sSubPr>
                            <m:ctrlPr>
                              <a:rPr lang="en-US" sz="6000" i="1">
                                <a:solidFill>
                                  <a:srgbClr val="002060"/>
                                </a:solidFill>
                                <a:latin typeface="Cambria Math" panose="02040503050406030204" pitchFamily="18" charset="0"/>
                              </a:rPr>
                            </m:ctrlPr>
                          </m:sSubPr>
                          <m:e>
                            <m:r>
                              <a:rPr lang="en-US" sz="6000" i="1">
                                <a:solidFill>
                                  <a:srgbClr val="002060"/>
                                </a:solidFill>
                                <a:latin typeface="Cambria Math" panose="02040503050406030204" pitchFamily="18" charset="0"/>
                              </a:rPr>
                              <m:t>𝑒</m:t>
                            </m:r>
                          </m:e>
                          <m:sub>
                            <m:r>
                              <a:rPr lang="en-US" sz="6000" b="0" i="1" smtClean="0">
                                <a:solidFill>
                                  <a:srgbClr val="002060"/>
                                </a:solidFill>
                                <a:latin typeface="Cambria Math" panose="02040503050406030204" pitchFamily="18" charset="0"/>
                              </a:rPr>
                              <m:t>𝑥</m:t>
                            </m:r>
                          </m:sub>
                        </m:sSub>
                      </m:e>
                    </m:acc>
                    <m:r>
                      <a:rPr lang="en-US" sz="6000" b="0" i="1" smtClean="0">
                        <a:solidFill>
                          <a:schemeClr val="tx1"/>
                        </a:solidFill>
                        <a:latin typeface="Cambria Math" panose="02040503050406030204" pitchFamily="18" charset="0"/>
                      </a:rPr>
                      <m:t>+</m:t>
                    </m:r>
                    <m:f>
                      <m:fPr>
                        <m:ctrlPr>
                          <a:rPr lang="en-US" sz="6000" b="0" i="1" smtClean="0">
                            <a:solidFill>
                              <a:schemeClr val="tx1"/>
                            </a:solidFill>
                            <a:latin typeface="Cambria Math" panose="02040503050406030204" pitchFamily="18" charset="0"/>
                          </a:rPr>
                        </m:ctrlPr>
                      </m:fPr>
                      <m:num>
                        <m:r>
                          <a:rPr lang="en-US" sz="6000" b="0" i="1" smtClean="0">
                            <a:solidFill>
                              <a:schemeClr val="tx1"/>
                            </a:solidFill>
                            <a:latin typeface="Cambria Math" panose="02040503050406030204" pitchFamily="18" charset="0"/>
                          </a:rPr>
                          <m:t>𝑑</m:t>
                        </m:r>
                        <m:r>
                          <a:rPr lang="en-US" sz="6000" b="0" i="1" smtClean="0">
                            <a:solidFill>
                              <a:srgbClr val="0070C0"/>
                            </a:solidFill>
                            <a:latin typeface="Cambria Math" panose="02040503050406030204" pitchFamily="18" charset="0"/>
                          </a:rPr>
                          <m:t>𝑦</m:t>
                        </m:r>
                      </m:num>
                      <m:den>
                        <m:r>
                          <a:rPr lang="en-US" sz="6000" b="0" i="1" smtClean="0">
                            <a:solidFill>
                              <a:schemeClr val="tx1"/>
                            </a:solidFill>
                            <a:latin typeface="Cambria Math" panose="02040503050406030204" pitchFamily="18" charset="0"/>
                          </a:rPr>
                          <m:t>𝑑</m:t>
                        </m:r>
                        <m:r>
                          <a:rPr lang="en-US" sz="6000" b="0" i="1" smtClean="0">
                            <a:solidFill>
                              <a:srgbClr val="FFC000"/>
                            </a:solidFill>
                            <a:latin typeface="Cambria Math" panose="02040503050406030204" pitchFamily="18" charset="0"/>
                          </a:rPr>
                          <m:t>𝜏</m:t>
                        </m:r>
                      </m:den>
                    </m:f>
                    <m:acc>
                      <m:accPr>
                        <m:chr m:val="⃗"/>
                        <m:ctrlPr>
                          <a:rPr lang="en-US" sz="6000" i="1" smtClean="0">
                            <a:solidFill>
                              <a:srgbClr val="002060"/>
                            </a:solidFill>
                            <a:latin typeface="Cambria Math" panose="02040503050406030204" pitchFamily="18" charset="0"/>
                          </a:rPr>
                        </m:ctrlPr>
                      </m:accPr>
                      <m:e>
                        <m:sSub>
                          <m:sSubPr>
                            <m:ctrlPr>
                              <a:rPr lang="en-US" sz="6000" i="1">
                                <a:solidFill>
                                  <a:srgbClr val="002060"/>
                                </a:solidFill>
                                <a:latin typeface="Cambria Math" panose="02040503050406030204" pitchFamily="18" charset="0"/>
                              </a:rPr>
                            </m:ctrlPr>
                          </m:sSubPr>
                          <m:e>
                            <m:r>
                              <a:rPr lang="en-US" sz="6000" i="1">
                                <a:solidFill>
                                  <a:srgbClr val="002060"/>
                                </a:solidFill>
                                <a:latin typeface="Cambria Math" panose="02040503050406030204" pitchFamily="18" charset="0"/>
                              </a:rPr>
                              <m:t>𝑒</m:t>
                            </m:r>
                          </m:e>
                          <m:sub>
                            <m:r>
                              <a:rPr lang="en-US" sz="6000" b="0" i="1" smtClean="0">
                                <a:solidFill>
                                  <a:srgbClr val="002060"/>
                                </a:solidFill>
                                <a:latin typeface="Cambria Math" panose="02040503050406030204" pitchFamily="18" charset="0"/>
                              </a:rPr>
                              <m:t>𝑦</m:t>
                            </m:r>
                          </m:sub>
                        </m:sSub>
                      </m:e>
                    </m:acc>
                    <m:r>
                      <a:rPr lang="en-US" sz="6000" b="0" i="1" smtClean="0">
                        <a:solidFill>
                          <a:schemeClr val="tx1"/>
                        </a:solidFill>
                        <a:latin typeface="Cambria Math" panose="02040503050406030204" pitchFamily="18" charset="0"/>
                      </a:rPr>
                      <m:t>+</m:t>
                    </m:r>
                    <m:f>
                      <m:fPr>
                        <m:ctrlPr>
                          <a:rPr lang="en-US" sz="6000" b="0" i="1" smtClean="0">
                            <a:solidFill>
                              <a:schemeClr val="tx1"/>
                            </a:solidFill>
                            <a:latin typeface="Cambria Math" panose="02040503050406030204" pitchFamily="18" charset="0"/>
                          </a:rPr>
                        </m:ctrlPr>
                      </m:fPr>
                      <m:num>
                        <m:r>
                          <a:rPr lang="en-US" sz="6000" b="0" i="1" smtClean="0">
                            <a:solidFill>
                              <a:schemeClr val="tx1"/>
                            </a:solidFill>
                            <a:latin typeface="Cambria Math" panose="02040503050406030204" pitchFamily="18" charset="0"/>
                          </a:rPr>
                          <m:t>𝑑</m:t>
                        </m:r>
                        <m:r>
                          <a:rPr lang="en-US" sz="6000" b="0" i="1" smtClean="0">
                            <a:solidFill>
                              <a:srgbClr val="0070C0"/>
                            </a:solidFill>
                            <a:latin typeface="Cambria Math" panose="02040503050406030204" pitchFamily="18" charset="0"/>
                          </a:rPr>
                          <m:t>𝑧</m:t>
                        </m:r>
                      </m:num>
                      <m:den>
                        <m:r>
                          <a:rPr lang="en-US" sz="6000" b="0" i="1" smtClean="0">
                            <a:solidFill>
                              <a:schemeClr val="tx1"/>
                            </a:solidFill>
                            <a:latin typeface="Cambria Math" panose="02040503050406030204" pitchFamily="18" charset="0"/>
                          </a:rPr>
                          <m:t>𝑑</m:t>
                        </m:r>
                        <m:r>
                          <a:rPr lang="en-US" sz="6000" b="0" i="1" smtClean="0">
                            <a:solidFill>
                              <a:srgbClr val="FFC000"/>
                            </a:solidFill>
                            <a:latin typeface="Cambria Math" panose="02040503050406030204" pitchFamily="18" charset="0"/>
                          </a:rPr>
                          <m:t>𝜏</m:t>
                        </m:r>
                      </m:den>
                    </m:f>
                    <m:acc>
                      <m:accPr>
                        <m:chr m:val="⃗"/>
                        <m:ctrlPr>
                          <a:rPr lang="en-US" sz="6000" i="1" smtClean="0">
                            <a:solidFill>
                              <a:srgbClr val="002060"/>
                            </a:solidFill>
                            <a:latin typeface="Cambria Math" panose="02040503050406030204" pitchFamily="18" charset="0"/>
                          </a:rPr>
                        </m:ctrlPr>
                      </m:accPr>
                      <m:e>
                        <m:sSub>
                          <m:sSubPr>
                            <m:ctrlPr>
                              <a:rPr lang="en-US" sz="6000" i="1">
                                <a:solidFill>
                                  <a:srgbClr val="002060"/>
                                </a:solidFill>
                                <a:latin typeface="Cambria Math" panose="02040503050406030204" pitchFamily="18" charset="0"/>
                              </a:rPr>
                            </m:ctrlPr>
                          </m:sSubPr>
                          <m:e>
                            <m:r>
                              <a:rPr lang="en-US" sz="6000" i="1">
                                <a:solidFill>
                                  <a:srgbClr val="002060"/>
                                </a:solidFill>
                                <a:latin typeface="Cambria Math" panose="02040503050406030204" pitchFamily="18" charset="0"/>
                              </a:rPr>
                              <m:t>𝑒</m:t>
                            </m:r>
                          </m:e>
                          <m:sub>
                            <m:r>
                              <a:rPr lang="en-US" sz="6000" b="0" i="1" smtClean="0">
                                <a:solidFill>
                                  <a:srgbClr val="002060"/>
                                </a:solidFill>
                                <a:latin typeface="Cambria Math" panose="02040503050406030204" pitchFamily="18" charset="0"/>
                              </a:rPr>
                              <m:t>𝑧</m:t>
                            </m:r>
                          </m:sub>
                        </m:sSub>
                      </m:e>
                    </m:acc>
                  </m:oMath>
                </a14:m>
                <a:r>
                  <a:rPr lang="en-CA" sz="6000" dirty="0">
                    <a:solidFill>
                      <a:schemeClr val="tx1"/>
                    </a:solidFill>
                  </a:rPr>
                  <a:t> </a:t>
                </a:r>
              </a:p>
              <a:p>
                <a:endParaRPr lang="en-CA" sz="1000" dirty="0">
                  <a:solidFill>
                    <a:schemeClr val="tx1"/>
                  </a:solidFill>
                </a:endParaRPr>
              </a:p>
              <a:p>
                <a14:m>
                  <m:oMath xmlns:m="http://schemas.openxmlformats.org/officeDocument/2006/math">
                    <m:r>
                      <a:rPr lang="en-US" sz="5600" b="0" i="1" smtClean="0">
                        <a:solidFill>
                          <a:schemeClr val="tx1"/>
                        </a:solidFill>
                        <a:latin typeface="Cambria Math" panose="02040503050406030204" pitchFamily="18" charset="0"/>
                      </a:rPr>
                      <m:t>≡</m:t>
                    </m:r>
                    <m:acc>
                      <m:accPr>
                        <m:chr m:val="⃗"/>
                        <m:ctrlPr>
                          <a:rPr lang="en-US" sz="5600" b="0" i="1" smtClean="0">
                            <a:solidFill>
                              <a:srgbClr val="7030A0"/>
                            </a:solidFill>
                            <a:latin typeface="Cambria Math" panose="02040503050406030204" pitchFamily="18" charset="0"/>
                          </a:rPr>
                        </m:ctrlPr>
                      </m:accPr>
                      <m:e>
                        <m:r>
                          <a:rPr lang="en-US" sz="5600" b="0" i="1" smtClean="0">
                            <a:solidFill>
                              <a:srgbClr val="7030A0"/>
                            </a:solidFill>
                            <a:latin typeface="Cambria Math" panose="02040503050406030204" pitchFamily="18" charset="0"/>
                          </a:rPr>
                          <m:t>𝑈</m:t>
                        </m:r>
                      </m:e>
                    </m:acc>
                    <m:r>
                      <a:rPr lang="en-US" sz="5600" b="0" i="1" smtClean="0">
                        <a:solidFill>
                          <a:schemeClr val="tx1"/>
                        </a:solidFill>
                        <a:latin typeface="Cambria Math" panose="02040503050406030204" pitchFamily="18" charset="0"/>
                      </a:rPr>
                      <m:t>=</m:t>
                    </m:r>
                    <m:r>
                      <a:rPr lang="en-US" sz="5600" i="1">
                        <a:latin typeface="Cambria Math" panose="02040503050406030204" pitchFamily="18" charset="0"/>
                      </a:rPr>
                      <m:t>𝛾</m:t>
                    </m:r>
                    <m:d>
                      <m:dPr>
                        <m:ctrlPr>
                          <a:rPr lang="en-US" sz="5600" i="1">
                            <a:latin typeface="Cambria Math" panose="02040503050406030204" pitchFamily="18" charset="0"/>
                          </a:rPr>
                        </m:ctrlPr>
                      </m:dPr>
                      <m:e>
                        <m:r>
                          <a:rPr lang="en-US" sz="5600" i="1">
                            <a:latin typeface="Cambria Math" panose="02040503050406030204" pitchFamily="18" charset="0"/>
                          </a:rPr>
                          <m:t>𝑐</m:t>
                        </m:r>
                        <m:acc>
                          <m:accPr>
                            <m:chr m:val="⃗"/>
                            <m:ctrlPr>
                              <a:rPr lang="en-US" sz="5600" i="1">
                                <a:solidFill>
                                  <a:srgbClr val="002060"/>
                                </a:solidFill>
                                <a:latin typeface="Cambria Math" panose="02040503050406030204" pitchFamily="18" charset="0"/>
                              </a:rPr>
                            </m:ctrlPr>
                          </m:accPr>
                          <m:e>
                            <m:sSub>
                              <m:sSubPr>
                                <m:ctrlPr>
                                  <a:rPr lang="en-US" sz="5600" i="1">
                                    <a:solidFill>
                                      <a:srgbClr val="002060"/>
                                    </a:solidFill>
                                    <a:latin typeface="Cambria Math" panose="02040503050406030204" pitchFamily="18" charset="0"/>
                                  </a:rPr>
                                </m:ctrlPr>
                              </m:sSubPr>
                              <m:e>
                                <m:r>
                                  <a:rPr lang="en-US" sz="5600" i="1">
                                    <a:solidFill>
                                      <a:srgbClr val="002060"/>
                                    </a:solidFill>
                                    <a:latin typeface="Cambria Math" panose="02040503050406030204" pitchFamily="18" charset="0"/>
                                  </a:rPr>
                                  <m:t>𝑒</m:t>
                                </m:r>
                              </m:e>
                              <m:sub>
                                <m:r>
                                  <a:rPr lang="en-US" sz="5600" i="1">
                                    <a:solidFill>
                                      <a:srgbClr val="002060"/>
                                    </a:solidFill>
                                    <a:latin typeface="Cambria Math" panose="02040503050406030204" pitchFamily="18" charset="0"/>
                                  </a:rPr>
                                  <m:t>𝑡</m:t>
                                </m:r>
                              </m:sub>
                            </m:sSub>
                          </m:e>
                        </m:acc>
                        <m:r>
                          <a:rPr lang="en-US" sz="5600" i="1">
                            <a:latin typeface="Cambria Math" panose="02040503050406030204" pitchFamily="18" charset="0"/>
                          </a:rPr>
                          <m:t>+</m:t>
                        </m:r>
                        <m:sSup>
                          <m:sSupPr>
                            <m:ctrlPr>
                              <a:rPr lang="en-US" sz="5600" b="0" i="1" smtClean="0">
                                <a:solidFill>
                                  <a:srgbClr val="0070C0"/>
                                </a:solidFill>
                                <a:latin typeface="Cambria Math" panose="02040503050406030204" pitchFamily="18" charset="0"/>
                              </a:rPr>
                            </m:ctrlPr>
                          </m:sSupPr>
                          <m:e>
                            <m:r>
                              <a:rPr lang="en-US" sz="5600" b="0" i="1" smtClean="0">
                                <a:solidFill>
                                  <a:srgbClr val="0070C0"/>
                                </a:solidFill>
                                <a:latin typeface="Cambria Math" panose="02040503050406030204" pitchFamily="18" charset="0"/>
                              </a:rPr>
                              <m:t>𝑢</m:t>
                            </m:r>
                          </m:e>
                          <m:sup>
                            <m:r>
                              <a:rPr lang="en-US" sz="5600" b="0" i="1" smtClean="0">
                                <a:solidFill>
                                  <a:srgbClr val="0070C0"/>
                                </a:solidFill>
                                <a:latin typeface="Cambria Math" panose="02040503050406030204" pitchFamily="18" charset="0"/>
                              </a:rPr>
                              <m:t>𝑥</m:t>
                            </m:r>
                          </m:sup>
                        </m:sSup>
                        <m:acc>
                          <m:accPr>
                            <m:chr m:val="⃗"/>
                            <m:ctrlPr>
                              <a:rPr lang="en-US" sz="5600" i="1">
                                <a:solidFill>
                                  <a:srgbClr val="002060"/>
                                </a:solidFill>
                                <a:latin typeface="Cambria Math" panose="02040503050406030204" pitchFamily="18" charset="0"/>
                              </a:rPr>
                            </m:ctrlPr>
                          </m:accPr>
                          <m:e>
                            <m:sSub>
                              <m:sSubPr>
                                <m:ctrlPr>
                                  <a:rPr lang="en-US" sz="5600" i="1">
                                    <a:solidFill>
                                      <a:srgbClr val="002060"/>
                                    </a:solidFill>
                                    <a:latin typeface="Cambria Math" panose="02040503050406030204" pitchFamily="18" charset="0"/>
                                  </a:rPr>
                                </m:ctrlPr>
                              </m:sSubPr>
                              <m:e>
                                <m:r>
                                  <a:rPr lang="en-US" sz="5600" i="1">
                                    <a:solidFill>
                                      <a:srgbClr val="002060"/>
                                    </a:solidFill>
                                    <a:latin typeface="Cambria Math" panose="02040503050406030204" pitchFamily="18" charset="0"/>
                                  </a:rPr>
                                  <m:t>𝑒</m:t>
                                </m:r>
                              </m:e>
                              <m:sub>
                                <m:r>
                                  <a:rPr lang="en-US" sz="5600" i="1">
                                    <a:solidFill>
                                      <a:srgbClr val="002060"/>
                                    </a:solidFill>
                                    <a:latin typeface="Cambria Math" panose="02040503050406030204" pitchFamily="18" charset="0"/>
                                  </a:rPr>
                                  <m:t>𝑥</m:t>
                                </m:r>
                              </m:sub>
                            </m:sSub>
                          </m:e>
                        </m:acc>
                        <m:r>
                          <a:rPr lang="en-US" sz="5600" i="1">
                            <a:latin typeface="Cambria Math" panose="02040503050406030204" pitchFamily="18" charset="0"/>
                          </a:rPr>
                          <m:t>+</m:t>
                        </m:r>
                        <m:sSup>
                          <m:sSupPr>
                            <m:ctrlPr>
                              <a:rPr lang="en-US" sz="5600" i="1">
                                <a:solidFill>
                                  <a:srgbClr val="0070C0"/>
                                </a:solidFill>
                                <a:latin typeface="Cambria Math" panose="02040503050406030204" pitchFamily="18" charset="0"/>
                              </a:rPr>
                            </m:ctrlPr>
                          </m:sSupPr>
                          <m:e>
                            <m:r>
                              <a:rPr lang="en-US" sz="5600" i="1">
                                <a:solidFill>
                                  <a:srgbClr val="0070C0"/>
                                </a:solidFill>
                                <a:latin typeface="Cambria Math" panose="02040503050406030204" pitchFamily="18" charset="0"/>
                              </a:rPr>
                              <m:t>𝑢</m:t>
                            </m:r>
                          </m:e>
                          <m:sup>
                            <m:r>
                              <a:rPr lang="en-US" sz="5600" b="0" i="1" smtClean="0">
                                <a:solidFill>
                                  <a:srgbClr val="0070C0"/>
                                </a:solidFill>
                                <a:latin typeface="Cambria Math" panose="02040503050406030204" pitchFamily="18" charset="0"/>
                              </a:rPr>
                              <m:t>𝑦</m:t>
                            </m:r>
                          </m:sup>
                        </m:sSup>
                        <m:acc>
                          <m:accPr>
                            <m:chr m:val="⃗"/>
                            <m:ctrlPr>
                              <a:rPr lang="en-US" sz="5600" i="1">
                                <a:solidFill>
                                  <a:srgbClr val="002060"/>
                                </a:solidFill>
                                <a:latin typeface="Cambria Math" panose="02040503050406030204" pitchFamily="18" charset="0"/>
                              </a:rPr>
                            </m:ctrlPr>
                          </m:accPr>
                          <m:e>
                            <m:sSub>
                              <m:sSubPr>
                                <m:ctrlPr>
                                  <a:rPr lang="en-US" sz="5600" i="1">
                                    <a:solidFill>
                                      <a:srgbClr val="002060"/>
                                    </a:solidFill>
                                    <a:latin typeface="Cambria Math" panose="02040503050406030204" pitchFamily="18" charset="0"/>
                                  </a:rPr>
                                </m:ctrlPr>
                              </m:sSubPr>
                              <m:e>
                                <m:r>
                                  <a:rPr lang="en-US" sz="5600" i="1">
                                    <a:solidFill>
                                      <a:srgbClr val="002060"/>
                                    </a:solidFill>
                                    <a:latin typeface="Cambria Math" panose="02040503050406030204" pitchFamily="18" charset="0"/>
                                  </a:rPr>
                                  <m:t>𝑒</m:t>
                                </m:r>
                              </m:e>
                              <m:sub>
                                <m:r>
                                  <a:rPr lang="en-US" sz="5600" i="1">
                                    <a:solidFill>
                                      <a:srgbClr val="002060"/>
                                    </a:solidFill>
                                    <a:latin typeface="Cambria Math" panose="02040503050406030204" pitchFamily="18" charset="0"/>
                                  </a:rPr>
                                  <m:t>𝑦</m:t>
                                </m:r>
                              </m:sub>
                            </m:sSub>
                          </m:e>
                        </m:acc>
                        <m:r>
                          <a:rPr lang="en-US" sz="5600" i="1">
                            <a:latin typeface="Cambria Math" panose="02040503050406030204" pitchFamily="18" charset="0"/>
                          </a:rPr>
                          <m:t>+</m:t>
                        </m:r>
                        <m:sSup>
                          <m:sSupPr>
                            <m:ctrlPr>
                              <a:rPr lang="en-US" sz="5600" i="1">
                                <a:solidFill>
                                  <a:srgbClr val="0070C0"/>
                                </a:solidFill>
                                <a:latin typeface="Cambria Math" panose="02040503050406030204" pitchFamily="18" charset="0"/>
                              </a:rPr>
                            </m:ctrlPr>
                          </m:sSupPr>
                          <m:e>
                            <m:r>
                              <a:rPr lang="en-US" sz="5600" i="1">
                                <a:solidFill>
                                  <a:srgbClr val="0070C0"/>
                                </a:solidFill>
                                <a:latin typeface="Cambria Math" panose="02040503050406030204" pitchFamily="18" charset="0"/>
                              </a:rPr>
                              <m:t>𝑢</m:t>
                            </m:r>
                          </m:e>
                          <m:sup>
                            <m:r>
                              <a:rPr lang="en-US" sz="5600" b="0" i="1" smtClean="0">
                                <a:solidFill>
                                  <a:srgbClr val="0070C0"/>
                                </a:solidFill>
                                <a:latin typeface="Cambria Math" panose="02040503050406030204" pitchFamily="18" charset="0"/>
                              </a:rPr>
                              <m:t>𝑧</m:t>
                            </m:r>
                          </m:sup>
                        </m:sSup>
                        <m:acc>
                          <m:accPr>
                            <m:chr m:val="⃗"/>
                            <m:ctrlPr>
                              <a:rPr lang="en-US" sz="5600" i="1">
                                <a:solidFill>
                                  <a:srgbClr val="002060"/>
                                </a:solidFill>
                                <a:latin typeface="Cambria Math" panose="02040503050406030204" pitchFamily="18" charset="0"/>
                              </a:rPr>
                            </m:ctrlPr>
                          </m:accPr>
                          <m:e>
                            <m:sSub>
                              <m:sSubPr>
                                <m:ctrlPr>
                                  <a:rPr lang="en-US" sz="5600" i="1">
                                    <a:solidFill>
                                      <a:srgbClr val="002060"/>
                                    </a:solidFill>
                                    <a:latin typeface="Cambria Math" panose="02040503050406030204" pitchFamily="18" charset="0"/>
                                  </a:rPr>
                                </m:ctrlPr>
                              </m:sSubPr>
                              <m:e>
                                <m:r>
                                  <a:rPr lang="en-US" sz="5600" i="1">
                                    <a:solidFill>
                                      <a:srgbClr val="002060"/>
                                    </a:solidFill>
                                    <a:latin typeface="Cambria Math" panose="02040503050406030204" pitchFamily="18" charset="0"/>
                                  </a:rPr>
                                  <m:t>𝑒</m:t>
                                </m:r>
                              </m:e>
                              <m:sub>
                                <m:r>
                                  <a:rPr lang="en-US" sz="5600" i="1">
                                    <a:solidFill>
                                      <a:srgbClr val="002060"/>
                                    </a:solidFill>
                                    <a:latin typeface="Cambria Math" panose="02040503050406030204" pitchFamily="18" charset="0"/>
                                  </a:rPr>
                                  <m:t>𝑧</m:t>
                                </m:r>
                              </m:sub>
                            </m:sSub>
                          </m:e>
                        </m:acc>
                      </m:e>
                    </m:d>
                  </m:oMath>
                </a14:m>
                <a:r>
                  <a:rPr lang="en-CA" sz="5600" dirty="0">
                    <a:solidFill>
                      <a:schemeClr val="tx1"/>
                    </a:solidFill>
                  </a:rPr>
                  <a:t> </a:t>
                </a:r>
              </a:p>
            </p:txBody>
          </p:sp>
        </mc:Choice>
        <mc:Fallback xmlns="">
          <p:sp>
            <p:nvSpPr>
              <p:cNvPr id="11" name="TextBox 10">
                <a:extLst>
                  <a:ext uri="{FF2B5EF4-FFF2-40B4-BE49-F238E27FC236}">
                    <a16:creationId xmlns:a16="http://schemas.microsoft.com/office/drawing/2014/main" id="{F7404AE6-FA30-4EED-A699-973B23070968}"/>
                  </a:ext>
                </a:extLst>
              </p:cNvPr>
              <p:cNvSpPr txBox="1">
                <a:spLocks noRot="1" noChangeAspect="1" noMove="1" noResize="1" noEditPoints="1" noAdjustHandles="1" noChangeArrowheads="1" noChangeShapeType="1" noTextEdit="1"/>
              </p:cNvSpPr>
              <p:nvPr/>
            </p:nvSpPr>
            <p:spPr>
              <a:xfrm>
                <a:off x="76200" y="76200"/>
                <a:ext cx="11982450" cy="2791342"/>
              </a:xfrm>
              <a:prstGeom prst="rect">
                <a:avLst/>
              </a:prstGeom>
              <a:blipFill>
                <a:blip r:embed="rId4"/>
                <a:stretch>
                  <a:fillRect/>
                </a:stretch>
              </a:blipFill>
              <a:ln>
                <a:no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297EA6B0-DF7B-42E7-B35B-9F249F33F65D}"/>
                  </a:ext>
                </a:extLst>
              </p:cNvPr>
              <p:cNvSpPr txBox="1"/>
              <p:nvPr/>
            </p:nvSpPr>
            <p:spPr>
              <a:xfrm>
                <a:off x="342900" y="3380858"/>
                <a:ext cx="11677650" cy="2959400"/>
              </a:xfrm>
              <a:prstGeom prst="rect">
                <a:avLst/>
              </a:prstGeom>
              <a:noFill/>
              <a:ln>
                <a:noFill/>
              </a:ln>
            </p:spPr>
            <p:txBody>
              <a:bodyPr wrap="square" rtlCol="0">
                <a:spAutoFit/>
              </a:bodyPr>
              <a:lstStyle/>
              <a:p>
                <a14:m>
                  <m:oMath xmlns:m="http://schemas.openxmlformats.org/officeDocument/2006/math">
                    <m:f>
                      <m:fPr>
                        <m:ctrlPr>
                          <a:rPr lang="en-US" sz="6000" b="0" i="1" smtClean="0">
                            <a:solidFill>
                              <a:schemeClr val="tx1"/>
                            </a:solidFill>
                            <a:latin typeface="Cambria Math" panose="02040503050406030204" pitchFamily="18" charset="0"/>
                          </a:rPr>
                        </m:ctrlPr>
                      </m:fPr>
                      <m:num>
                        <m:sSup>
                          <m:sSupPr>
                            <m:ctrlPr>
                              <a:rPr lang="en-US" sz="6000" b="0" i="1" smtClean="0">
                                <a:solidFill>
                                  <a:schemeClr val="tx1"/>
                                </a:solidFill>
                                <a:latin typeface="Cambria Math" panose="02040503050406030204" pitchFamily="18" charset="0"/>
                              </a:rPr>
                            </m:ctrlPr>
                          </m:sSupPr>
                          <m:e>
                            <m:r>
                              <a:rPr lang="en-US" sz="6000" b="0" i="1" smtClean="0">
                                <a:solidFill>
                                  <a:schemeClr val="tx1"/>
                                </a:solidFill>
                                <a:latin typeface="Cambria Math" panose="02040503050406030204" pitchFamily="18" charset="0"/>
                              </a:rPr>
                              <m:t>𝑑</m:t>
                            </m:r>
                          </m:e>
                          <m:sup>
                            <m:r>
                              <a:rPr lang="en-US" sz="6000" b="0" i="1" smtClean="0">
                                <a:solidFill>
                                  <a:schemeClr val="tx1"/>
                                </a:solidFill>
                                <a:latin typeface="Cambria Math" panose="02040503050406030204" pitchFamily="18" charset="0"/>
                              </a:rPr>
                              <m:t>2</m:t>
                            </m:r>
                          </m:sup>
                        </m:sSup>
                        <m:acc>
                          <m:accPr>
                            <m:chr m:val="⃗"/>
                            <m:ctrlPr>
                              <a:rPr lang="en-US" sz="6000" b="0" i="1" smtClean="0">
                                <a:solidFill>
                                  <a:srgbClr val="7030A0"/>
                                </a:solidFill>
                                <a:latin typeface="Cambria Math" panose="02040503050406030204" pitchFamily="18" charset="0"/>
                              </a:rPr>
                            </m:ctrlPr>
                          </m:accPr>
                          <m:e>
                            <m:r>
                              <a:rPr lang="en-US" sz="6000" b="0" i="1" smtClean="0">
                                <a:solidFill>
                                  <a:srgbClr val="7030A0"/>
                                </a:solidFill>
                                <a:latin typeface="Cambria Math" panose="02040503050406030204" pitchFamily="18" charset="0"/>
                              </a:rPr>
                              <m:t>𝑆</m:t>
                            </m:r>
                          </m:e>
                        </m:acc>
                      </m:num>
                      <m:den>
                        <m:r>
                          <a:rPr lang="en-US" sz="6000" b="0" i="1" smtClean="0">
                            <a:solidFill>
                              <a:schemeClr val="tx1"/>
                            </a:solidFill>
                            <a:latin typeface="Cambria Math" panose="02040503050406030204" pitchFamily="18" charset="0"/>
                          </a:rPr>
                          <m:t>𝑑</m:t>
                        </m:r>
                        <m:sSup>
                          <m:sSupPr>
                            <m:ctrlPr>
                              <a:rPr lang="en-US" sz="6000" b="0" i="1" smtClean="0">
                                <a:solidFill>
                                  <a:srgbClr val="FFC000"/>
                                </a:solidFill>
                                <a:latin typeface="Cambria Math" panose="02040503050406030204" pitchFamily="18" charset="0"/>
                              </a:rPr>
                            </m:ctrlPr>
                          </m:sSupPr>
                          <m:e>
                            <m:r>
                              <a:rPr lang="en-US" sz="6000" b="0" i="1" smtClean="0">
                                <a:solidFill>
                                  <a:srgbClr val="FFC000"/>
                                </a:solidFill>
                                <a:latin typeface="Cambria Math" panose="02040503050406030204" pitchFamily="18" charset="0"/>
                              </a:rPr>
                              <m:t>𝜏</m:t>
                            </m:r>
                          </m:e>
                          <m:sup>
                            <m:r>
                              <a:rPr lang="en-US" sz="6000" b="0" i="1" smtClean="0">
                                <a:solidFill>
                                  <a:schemeClr val="tx1"/>
                                </a:solidFill>
                                <a:latin typeface="Cambria Math" panose="02040503050406030204" pitchFamily="18" charset="0"/>
                              </a:rPr>
                              <m:t>2</m:t>
                            </m:r>
                          </m:sup>
                        </m:sSup>
                      </m:den>
                    </m:f>
                    <m:r>
                      <a:rPr lang="en-US" sz="6000" b="0" i="1" smtClean="0">
                        <a:solidFill>
                          <a:schemeClr val="tx1"/>
                        </a:solidFill>
                        <a:latin typeface="Cambria Math" panose="02040503050406030204" pitchFamily="18" charset="0"/>
                      </a:rPr>
                      <m:t>=</m:t>
                    </m:r>
                    <m:f>
                      <m:fPr>
                        <m:ctrlPr>
                          <a:rPr lang="en-US" sz="6000" b="0" i="1" smtClean="0">
                            <a:solidFill>
                              <a:schemeClr val="tx1"/>
                            </a:solidFill>
                            <a:latin typeface="Cambria Math" panose="02040503050406030204" pitchFamily="18" charset="0"/>
                          </a:rPr>
                        </m:ctrlPr>
                      </m:fPr>
                      <m:num>
                        <m:r>
                          <a:rPr lang="en-US" sz="6000" b="0" i="1" smtClean="0">
                            <a:solidFill>
                              <a:schemeClr val="tx1"/>
                            </a:solidFill>
                            <a:latin typeface="Cambria Math" panose="02040503050406030204" pitchFamily="18" charset="0"/>
                          </a:rPr>
                          <m:t>𝑑</m:t>
                        </m:r>
                        <m:acc>
                          <m:accPr>
                            <m:chr m:val="⃗"/>
                            <m:ctrlPr>
                              <a:rPr lang="en-US" sz="6000" b="0" i="1" smtClean="0">
                                <a:solidFill>
                                  <a:srgbClr val="7030A0"/>
                                </a:solidFill>
                                <a:latin typeface="Cambria Math" panose="02040503050406030204" pitchFamily="18" charset="0"/>
                              </a:rPr>
                            </m:ctrlPr>
                          </m:accPr>
                          <m:e>
                            <m:r>
                              <a:rPr lang="en-US" sz="6000" b="0" i="1" smtClean="0">
                                <a:solidFill>
                                  <a:srgbClr val="7030A0"/>
                                </a:solidFill>
                                <a:latin typeface="Cambria Math" panose="02040503050406030204" pitchFamily="18" charset="0"/>
                              </a:rPr>
                              <m:t>𝑈</m:t>
                            </m:r>
                          </m:e>
                        </m:acc>
                      </m:num>
                      <m:den>
                        <m:r>
                          <a:rPr lang="en-US" sz="6000" b="0" i="1" smtClean="0">
                            <a:solidFill>
                              <a:schemeClr val="tx1"/>
                            </a:solidFill>
                            <a:latin typeface="Cambria Math" panose="02040503050406030204" pitchFamily="18" charset="0"/>
                          </a:rPr>
                          <m:t>𝑑</m:t>
                        </m:r>
                        <m:r>
                          <a:rPr lang="en-US" sz="6000" b="0" i="1" smtClean="0">
                            <a:solidFill>
                              <a:srgbClr val="FFC000"/>
                            </a:solidFill>
                            <a:latin typeface="Cambria Math" panose="02040503050406030204" pitchFamily="18" charset="0"/>
                          </a:rPr>
                          <m:t>𝜏</m:t>
                        </m:r>
                      </m:den>
                    </m:f>
                    <m:r>
                      <a:rPr lang="en-US" sz="6000" b="0" i="1" smtClean="0">
                        <a:solidFill>
                          <a:schemeClr val="tx1"/>
                        </a:solidFill>
                        <a:latin typeface="Cambria Math" panose="02040503050406030204" pitchFamily="18" charset="0"/>
                      </a:rPr>
                      <m:t>=</m:t>
                    </m:r>
                    <m:acc>
                      <m:accPr>
                        <m:chr m:val="⃗"/>
                        <m:ctrlPr>
                          <a:rPr lang="en-US" sz="6000" b="0" i="1" smtClean="0">
                            <a:solidFill>
                              <a:srgbClr val="7030A0"/>
                            </a:solidFill>
                            <a:latin typeface="Cambria Math" panose="02040503050406030204" pitchFamily="18" charset="0"/>
                          </a:rPr>
                        </m:ctrlPr>
                      </m:accPr>
                      <m:e>
                        <m:r>
                          <a:rPr lang="en-US" sz="6000" b="0" i="1" smtClean="0">
                            <a:solidFill>
                              <a:srgbClr val="7030A0"/>
                            </a:solidFill>
                            <a:latin typeface="Cambria Math" panose="02040503050406030204" pitchFamily="18" charset="0"/>
                          </a:rPr>
                          <m:t>𝐴</m:t>
                        </m:r>
                      </m:e>
                    </m:acc>
                  </m:oMath>
                </a14:m>
                <a:r>
                  <a:rPr lang="en-CA" sz="6000" dirty="0">
                    <a:solidFill>
                      <a:schemeClr val="tx1"/>
                    </a:solidFill>
                  </a:rPr>
                  <a:t> </a:t>
                </a:r>
              </a:p>
              <a:p>
                <a:endParaRPr lang="en-CA" sz="1100" dirty="0">
                  <a:solidFill>
                    <a:schemeClr val="tx1"/>
                  </a:solidFill>
                </a:endParaRPr>
              </a:p>
              <a:p>
                <a14:m>
                  <m:oMath xmlns:m="http://schemas.openxmlformats.org/officeDocument/2006/math">
                    <m:f>
                      <m:fPr>
                        <m:ctrlPr>
                          <a:rPr lang="en-US" sz="4800" b="0" i="1" smtClean="0">
                            <a:solidFill>
                              <a:schemeClr val="tx1"/>
                            </a:solidFill>
                            <a:latin typeface="Cambria Math" panose="02040503050406030204" pitchFamily="18" charset="0"/>
                          </a:rPr>
                        </m:ctrlPr>
                      </m:fPr>
                      <m:num>
                        <m:r>
                          <a:rPr lang="en-US" sz="4800" b="0" i="1" smtClean="0">
                            <a:solidFill>
                              <a:schemeClr val="tx1"/>
                            </a:solidFill>
                            <a:latin typeface="Cambria Math" panose="02040503050406030204" pitchFamily="18" charset="0"/>
                          </a:rPr>
                          <m:t>𝑑</m:t>
                        </m:r>
                        <m:acc>
                          <m:accPr>
                            <m:chr m:val="⃗"/>
                            <m:ctrlPr>
                              <a:rPr lang="en-US" sz="4800" b="0" i="1" smtClean="0">
                                <a:solidFill>
                                  <a:srgbClr val="7030A0"/>
                                </a:solidFill>
                                <a:latin typeface="Cambria Math" panose="02040503050406030204" pitchFamily="18" charset="0"/>
                              </a:rPr>
                            </m:ctrlPr>
                          </m:accPr>
                          <m:e>
                            <m:r>
                              <a:rPr lang="en-US" sz="4800" b="0" i="1" smtClean="0">
                                <a:solidFill>
                                  <a:srgbClr val="7030A0"/>
                                </a:solidFill>
                                <a:latin typeface="Cambria Math" panose="02040503050406030204" pitchFamily="18" charset="0"/>
                              </a:rPr>
                              <m:t>𝑈</m:t>
                            </m:r>
                          </m:e>
                        </m:acc>
                      </m:num>
                      <m:den>
                        <m:r>
                          <a:rPr lang="en-US" sz="4800" b="0" i="1" smtClean="0">
                            <a:solidFill>
                              <a:schemeClr val="tx1"/>
                            </a:solidFill>
                            <a:latin typeface="Cambria Math" panose="02040503050406030204" pitchFamily="18" charset="0"/>
                          </a:rPr>
                          <m:t>𝑑</m:t>
                        </m:r>
                        <m:r>
                          <a:rPr lang="en-US" sz="4800" b="0" i="1" smtClean="0">
                            <a:solidFill>
                              <a:srgbClr val="FFC000"/>
                            </a:solidFill>
                            <a:latin typeface="Cambria Math" panose="02040503050406030204" pitchFamily="18" charset="0"/>
                          </a:rPr>
                          <m:t>𝜏</m:t>
                        </m:r>
                      </m:den>
                    </m:f>
                    <m:r>
                      <a:rPr lang="en-US" sz="4800" b="0" i="1" smtClean="0">
                        <a:solidFill>
                          <a:schemeClr val="tx1"/>
                        </a:solidFill>
                        <a:latin typeface="Cambria Math" panose="02040503050406030204" pitchFamily="18" charset="0"/>
                      </a:rPr>
                      <m:t>=</m:t>
                    </m:r>
                    <m:f>
                      <m:fPr>
                        <m:ctrlPr>
                          <a:rPr lang="en-US" sz="4800" b="0" i="1" smtClean="0">
                            <a:solidFill>
                              <a:schemeClr val="tx1"/>
                            </a:solidFill>
                            <a:latin typeface="Cambria Math" panose="02040503050406030204" pitchFamily="18" charset="0"/>
                          </a:rPr>
                        </m:ctrlPr>
                      </m:fPr>
                      <m:num>
                        <m:r>
                          <a:rPr lang="en-US" sz="4800" b="0" i="1" smtClean="0">
                            <a:solidFill>
                              <a:schemeClr val="tx1"/>
                            </a:solidFill>
                            <a:latin typeface="Cambria Math" panose="02040503050406030204" pitchFamily="18" charset="0"/>
                          </a:rPr>
                          <m:t>𝑑</m:t>
                        </m:r>
                      </m:num>
                      <m:den>
                        <m:r>
                          <a:rPr lang="en-US" sz="4800" b="0" i="1" smtClean="0">
                            <a:solidFill>
                              <a:schemeClr val="tx1"/>
                            </a:solidFill>
                            <a:latin typeface="Cambria Math" panose="02040503050406030204" pitchFamily="18" charset="0"/>
                          </a:rPr>
                          <m:t>𝑑</m:t>
                        </m:r>
                        <m:r>
                          <a:rPr lang="en-US" sz="4800" b="0" i="1" smtClean="0">
                            <a:solidFill>
                              <a:srgbClr val="FFC000"/>
                            </a:solidFill>
                            <a:latin typeface="Cambria Math" panose="02040503050406030204" pitchFamily="18" charset="0"/>
                          </a:rPr>
                          <m:t>𝜏</m:t>
                        </m:r>
                      </m:den>
                    </m:f>
                    <m:d>
                      <m:dPr>
                        <m:ctrlPr>
                          <a:rPr lang="en-US" sz="4800" b="0" i="1" smtClean="0">
                            <a:solidFill>
                              <a:schemeClr val="tx1"/>
                            </a:solidFill>
                            <a:latin typeface="Cambria Math" panose="02040503050406030204" pitchFamily="18" charset="0"/>
                          </a:rPr>
                        </m:ctrlPr>
                      </m:dPr>
                      <m:e>
                        <m:r>
                          <a:rPr lang="en-US" sz="4800" i="1">
                            <a:latin typeface="Cambria Math" panose="02040503050406030204" pitchFamily="18" charset="0"/>
                          </a:rPr>
                          <m:t>𝛾</m:t>
                        </m:r>
                        <m:d>
                          <m:dPr>
                            <m:ctrlPr>
                              <a:rPr lang="en-US" sz="4800" b="0" i="1" smtClean="0">
                                <a:solidFill>
                                  <a:schemeClr val="tx1"/>
                                </a:solidFill>
                                <a:latin typeface="Cambria Math" panose="02040503050406030204" pitchFamily="18" charset="0"/>
                              </a:rPr>
                            </m:ctrlPr>
                          </m:dPr>
                          <m:e>
                            <m:r>
                              <a:rPr lang="en-US" sz="4800" i="1">
                                <a:latin typeface="Cambria Math" panose="02040503050406030204" pitchFamily="18" charset="0"/>
                              </a:rPr>
                              <m:t>𝑐</m:t>
                            </m:r>
                            <m:acc>
                              <m:accPr>
                                <m:chr m:val="⃗"/>
                                <m:ctrlPr>
                                  <a:rPr lang="en-US" sz="4800" i="1">
                                    <a:solidFill>
                                      <a:srgbClr val="002060"/>
                                    </a:solidFill>
                                    <a:latin typeface="Cambria Math" panose="02040503050406030204" pitchFamily="18" charset="0"/>
                                  </a:rPr>
                                </m:ctrlPr>
                              </m:accPr>
                              <m:e>
                                <m:sSub>
                                  <m:sSubPr>
                                    <m:ctrlPr>
                                      <a:rPr lang="en-US" sz="4800" i="1">
                                        <a:solidFill>
                                          <a:srgbClr val="002060"/>
                                        </a:solidFill>
                                        <a:latin typeface="Cambria Math" panose="02040503050406030204" pitchFamily="18" charset="0"/>
                                      </a:rPr>
                                    </m:ctrlPr>
                                  </m:sSubPr>
                                  <m:e>
                                    <m:r>
                                      <a:rPr lang="en-US" sz="4800" i="1">
                                        <a:solidFill>
                                          <a:srgbClr val="002060"/>
                                        </a:solidFill>
                                        <a:latin typeface="Cambria Math" panose="02040503050406030204" pitchFamily="18" charset="0"/>
                                      </a:rPr>
                                      <m:t>𝑒</m:t>
                                    </m:r>
                                  </m:e>
                                  <m:sub>
                                    <m:r>
                                      <a:rPr lang="en-US" sz="4800" i="1">
                                        <a:solidFill>
                                          <a:srgbClr val="002060"/>
                                        </a:solidFill>
                                        <a:latin typeface="Cambria Math" panose="02040503050406030204" pitchFamily="18" charset="0"/>
                                      </a:rPr>
                                      <m:t>𝑡</m:t>
                                    </m:r>
                                  </m:sub>
                                </m:sSub>
                              </m:e>
                            </m:acc>
                            <m:r>
                              <a:rPr lang="en-US" sz="4800" i="1">
                                <a:latin typeface="Cambria Math" panose="02040503050406030204" pitchFamily="18" charset="0"/>
                              </a:rPr>
                              <m:t>+</m:t>
                            </m:r>
                            <m:sSup>
                              <m:sSupPr>
                                <m:ctrlPr>
                                  <a:rPr lang="en-US" sz="4800" i="1">
                                    <a:solidFill>
                                      <a:srgbClr val="0070C0"/>
                                    </a:solidFill>
                                    <a:latin typeface="Cambria Math" panose="02040503050406030204" pitchFamily="18" charset="0"/>
                                  </a:rPr>
                                </m:ctrlPr>
                              </m:sSupPr>
                              <m:e>
                                <m:r>
                                  <a:rPr lang="en-US" sz="4800" i="1">
                                    <a:solidFill>
                                      <a:srgbClr val="0070C0"/>
                                    </a:solidFill>
                                    <a:latin typeface="Cambria Math" panose="02040503050406030204" pitchFamily="18" charset="0"/>
                                  </a:rPr>
                                  <m:t>𝑢</m:t>
                                </m:r>
                              </m:e>
                              <m:sup>
                                <m:r>
                                  <a:rPr lang="en-US" sz="4800" i="1">
                                    <a:solidFill>
                                      <a:srgbClr val="0070C0"/>
                                    </a:solidFill>
                                    <a:latin typeface="Cambria Math" panose="02040503050406030204" pitchFamily="18" charset="0"/>
                                  </a:rPr>
                                  <m:t>𝑥</m:t>
                                </m:r>
                              </m:sup>
                            </m:sSup>
                            <m:acc>
                              <m:accPr>
                                <m:chr m:val="⃗"/>
                                <m:ctrlPr>
                                  <a:rPr lang="en-US" sz="4800" i="1">
                                    <a:solidFill>
                                      <a:srgbClr val="002060"/>
                                    </a:solidFill>
                                    <a:latin typeface="Cambria Math" panose="02040503050406030204" pitchFamily="18" charset="0"/>
                                  </a:rPr>
                                </m:ctrlPr>
                              </m:accPr>
                              <m:e>
                                <m:sSub>
                                  <m:sSubPr>
                                    <m:ctrlPr>
                                      <a:rPr lang="en-US" sz="4800" i="1">
                                        <a:solidFill>
                                          <a:srgbClr val="002060"/>
                                        </a:solidFill>
                                        <a:latin typeface="Cambria Math" panose="02040503050406030204" pitchFamily="18" charset="0"/>
                                      </a:rPr>
                                    </m:ctrlPr>
                                  </m:sSubPr>
                                  <m:e>
                                    <m:r>
                                      <a:rPr lang="en-US" sz="4800" i="1">
                                        <a:solidFill>
                                          <a:srgbClr val="002060"/>
                                        </a:solidFill>
                                        <a:latin typeface="Cambria Math" panose="02040503050406030204" pitchFamily="18" charset="0"/>
                                      </a:rPr>
                                      <m:t>𝑒</m:t>
                                    </m:r>
                                  </m:e>
                                  <m:sub>
                                    <m:r>
                                      <a:rPr lang="en-US" sz="4800" i="1">
                                        <a:solidFill>
                                          <a:srgbClr val="002060"/>
                                        </a:solidFill>
                                        <a:latin typeface="Cambria Math" panose="02040503050406030204" pitchFamily="18" charset="0"/>
                                      </a:rPr>
                                      <m:t>𝑥</m:t>
                                    </m:r>
                                  </m:sub>
                                </m:sSub>
                              </m:e>
                            </m:acc>
                            <m:r>
                              <a:rPr lang="en-US" sz="4800" i="1">
                                <a:latin typeface="Cambria Math" panose="02040503050406030204" pitchFamily="18" charset="0"/>
                              </a:rPr>
                              <m:t>+</m:t>
                            </m:r>
                            <m:sSup>
                              <m:sSupPr>
                                <m:ctrlPr>
                                  <a:rPr lang="en-US" sz="4800" i="1">
                                    <a:solidFill>
                                      <a:srgbClr val="0070C0"/>
                                    </a:solidFill>
                                    <a:latin typeface="Cambria Math" panose="02040503050406030204" pitchFamily="18" charset="0"/>
                                  </a:rPr>
                                </m:ctrlPr>
                              </m:sSupPr>
                              <m:e>
                                <m:r>
                                  <a:rPr lang="en-US" sz="4800" i="1">
                                    <a:solidFill>
                                      <a:srgbClr val="0070C0"/>
                                    </a:solidFill>
                                    <a:latin typeface="Cambria Math" panose="02040503050406030204" pitchFamily="18" charset="0"/>
                                  </a:rPr>
                                  <m:t>𝑢</m:t>
                                </m:r>
                              </m:e>
                              <m:sup>
                                <m:r>
                                  <a:rPr lang="en-US" sz="4800" b="0" i="1" smtClean="0">
                                    <a:solidFill>
                                      <a:srgbClr val="0070C0"/>
                                    </a:solidFill>
                                    <a:latin typeface="Cambria Math" panose="02040503050406030204" pitchFamily="18" charset="0"/>
                                  </a:rPr>
                                  <m:t>𝑦</m:t>
                                </m:r>
                              </m:sup>
                            </m:sSup>
                            <m:acc>
                              <m:accPr>
                                <m:chr m:val="⃗"/>
                                <m:ctrlPr>
                                  <a:rPr lang="en-US" sz="4800" i="1">
                                    <a:solidFill>
                                      <a:srgbClr val="002060"/>
                                    </a:solidFill>
                                    <a:latin typeface="Cambria Math" panose="02040503050406030204" pitchFamily="18" charset="0"/>
                                  </a:rPr>
                                </m:ctrlPr>
                              </m:accPr>
                              <m:e>
                                <m:sSub>
                                  <m:sSubPr>
                                    <m:ctrlPr>
                                      <a:rPr lang="en-US" sz="4800" i="1">
                                        <a:solidFill>
                                          <a:srgbClr val="002060"/>
                                        </a:solidFill>
                                        <a:latin typeface="Cambria Math" panose="02040503050406030204" pitchFamily="18" charset="0"/>
                                      </a:rPr>
                                    </m:ctrlPr>
                                  </m:sSubPr>
                                  <m:e>
                                    <m:r>
                                      <a:rPr lang="en-US" sz="4800" i="1">
                                        <a:solidFill>
                                          <a:srgbClr val="002060"/>
                                        </a:solidFill>
                                        <a:latin typeface="Cambria Math" panose="02040503050406030204" pitchFamily="18" charset="0"/>
                                      </a:rPr>
                                      <m:t>𝑒</m:t>
                                    </m:r>
                                  </m:e>
                                  <m:sub>
                                    <m:r>
                                      <a:rPr lang="en-US" sz="4800" i="1">
                                        <a:solidFill>
                                          <a:srgbClr val="002060"/>
                                        </a:solidFill>
                                        <a:latin typeface="Cambria Math" panose="02040503050406030204" pitchFamily="18" charset="0"/>
                                      </a:rPr>
                                      <m:t>𝑦</m:t>
                                    </m:r>
                                  </m:sub>
                                </m:sSub>
                              </m:e>
                            </m:acc>
                            <m:r>
                              <a:rPr lang="en-US" sz="4800" i="1">
                                <a:latin typeface="Cambria Math" panose="02040503050406030204" pitchFamily="18" charset="0"/>
                              </a:rPr>
                              <m:t>+</m:t>
                            </m:r>
                            <m:sSup>
                              <m:sSupPr>
                                <m:ctrlPr>
                                  <a:rPr lang="en-US" sz="4800" i="1">
                                    <a:solidFill>
                                      <a:srgbClr val="0070C0"/>
                                    </a:solidFill>
                                    <a:latin typeface="Cambria Math" panose="02040503050406030204" pitchFamily="18" charset="0"/>
                                  </a:rPr>
                                </m:ctrlPr>
                              </m:sSupPr>
                              <m:e>
                                <m:r>
                                  <a:rPr lang="en-US" sz="4800" i="1">
                                    <a:solidFill>
                                      <a:srgbClr val="0070C0"/>
                                    </a:solidFill>
                                    <a:latin typeface="Cambria Math" panose="02040503050406030204" pitchFamily="18" charset="0"/>
                                  </a:rPr>
                                  <m:t>𝑢</m:t>
                                </m:r>
                              </m:e>
                              <m:sup>
                                <m:r>
                                  <a:rPr lang="en-US" sz="4800" b="0" i="1" smtClean="0">
                                    <a:solidFill>
                                      <a:srgbClr val="0070C0"/>
                                    </a:solidFill>
                                    <a:latin typeface="Cambria Math" panose="02040503050406030204" pitchFamily="18" charset="0"/>
                                  </a:rPr>
                                  <m:t>𝑧</m:t>
                                </m:r>
                              </m:sup>
                            </m:sSup>
                            <m:acc>
                              <m:accPr>
                                <m:chr m:val="⃗"/>
                                <m:ctrlPr>
                                  <a:rPr lang="en-US" sz="4800" i="1">
                                    <a:solidFill>
                                      <a:srgbClr val="002060"/>
                                    </a:solidFill>
                                    <a:latin typeface="Cambria Math" panose="02040503050406030204" pitchFamily="18" charset="0"/>
                                  </a:rPr>
                                </m:ctrlPr>
                              </m:accPr>
                              <m:e>
                                <m:sSub>
                                  <m:sSubPr>
                                    <m:ctrlPr>
                                      <a:rPr lang="en-US" sz="4800" i="1">
                                        <a:solidFill>
                                          <a:srgbClr val="002060"/>
                                        </a:solidFill>
                                        <a:latin typeface="Cambria Math" panose="02040503050406030204" pitchFamily="18" charset="0"/>
                                      </a:rPr>
                                    </m:ctrlPr>
                                  </m:sSubPr>
                                  <m:e>
                                    <m:r>
                                      <a:rPr lang="en-US" sz="4800" i="1">
                                        <a:solidFill>
                                          <a:srgbClr val="002060"/>
                                        </a:solidFill>
                                        <a:latin typeface="Cambria Math" panose="02040503050406030204" pitchFamily="18" charset="0"/>
                                      </a:rPr>
                                      <m:t>𝑒</m:t>
                                    </m:r>
                                  </m:e>
                                  <m:sub>
                                    <m:r>
                                      <a:rPr lang="en-US" sz="4800" i="1">
                                        <a:solidFill>
                                          <a:srgbClr val="002060"/>
                                        </a:solidFill>
                                        <a:latin typeface="Cambria Math" panose="02040503050406030204" pitchFamily="18" charset="0"/>
                                      </a:rPr>
                                      <m:t>𝑧</m:t>
                                    </m:r>
                                  </m:sub>
                                </m:sSub>
                              </m:e>
                            </m:acc>
                          </m:e>
                        </m:d>
                      </m:e>
                    </m:d>
                  </m:oMath>
                </a14:m>
                <a:r>
                  <a:rPr lang="en-CA" sz="4800" dirty="0">
                    <a:solidFill>
                      <a:schemeClr val="tx1"/>
                    </a:solidFill>
                  </a:rPr>
                  <a:t> </a:t>
                </a:r>
              </a:p>
            </p:txBody>
          </p:sp>
        </mc:Choice>
        <mc:Fallback xmlns="">
          <p:sp>
            <p:nvSpPr>
              <p:cNvPr id="12" name="TextBox 11">
                <a:extLst>
                  <a:ext uri="{FF2B5EF4-FFF2-40B4-BE49-F238E27FC236}">
                    <a16:creationId xmlns:a16="http://schemas.microsoft.com/office/drawing/2014/main" id="{297EA6B0-DF7B-42E7-B35B-9F249F33F65D}"/>
                  </a:ext>
                </a:extLst>
              </p:cNvPr>
              <p:cNvSpPr txBox="1">
                <a:spLocks noRot="1" noChangeAspect="1" noMove="1" noResize="1" noEditPoints="1" noAdjustHandles="1" noChangeArrowheads="1" noChangeShapeType="1" noTextEdit="1"/>
              </p:cNvSpPr>
              <p:nvPr/>
            </p:nvSpPr>
            <p:spPr>
              <a:xfrm>
                <a:off x="342900" y="3380858"/>
                <a:ext cx="11677650" cy="2959400"/>
              </a:xfrm>
              <a:prstGeom prst="rect">
                <a:avLst/>
              </a:prstGeom>
              <a:blipFill>
                <a:blip r:embed="rId5"/>
                <a:stretch>
                  <a:fillRect/>
                </a:stretch>
              </a:blipFill>
              <a:ln>
                <a:noFill/>
              </a:ln>
            </p:spPr>
            <p:txBody>
              <a:bodyPr/>
              <a:lstStyle/>
              <a:p>
                <a:r>
                  <a:rPr lang="en-CA">
                    <a:noFill/>
                  </a:rPr>
                  <a:t> </a:t>
                </a:r>
              </a:p>
            </p:txBody>
          </p:sp>
        </mc:Fallback>
      </mc:AlternateContent>
      <p:sp>
        <p:nvSpPr>
          <p:cNvPr id="13" name="TextBox 12">
            <a:extLst>
              <a:ext uri="{FF2B5EF4-FFF2-40B4-BE49-F238E27FC236}">
                <a16:creationId xmlns:a16="http://schemas.microsoft.com/office/drawing/2014/main" id="{0F4AE342-7A81-428B-8427-16E541CAF55A}"/>
              </a:ext>
            </a:extLst>
          </p:cNvPr>
          <p:cNvSpPr txBox="1"/>
          <p:nvPr/>
        </p:nvSpPr>
        <p:spPr>
          <a:xfrm>
            <a:off x="6575740" y="3478332"/>
            <a:ext cx="4720910" cy="1015663"/>
          </a:xfrm>
          <a:prstGeom prst="rect">
            <a:avLst/>
          </a:prstGeom>
          <a:noFill/>
          <a:ln>
            <a:noFill/>
          </a:ln>
        </p:spPr>
        <p:txBody>
          <a:bodyPr wrap="square" rtlCol="0">
            <a:spAutoFit/>
          </a:bodyPr>
          <a:lstStyle/>
          <a:p>
            <a:r>
              <a:rPr lang="en-US" sz="6000" dirty="0">
                <a:solidFill>
                  <a:schemeClr val="tx1"/>
                </a:solidFill>
              </a:rPr>
              <a:t>4-acceleration</a:t>
            </a:r>
            <a:endParaRPr lang="en-CA" sz="6000" dirty="0">
              <a:solidFill>
                <a:schemeClr val="tx1"/>
              </a:solidFill>
            </a:endParaRPr>
          </a:p>
        </p:txBody>
      </p:sp>
      <mc:AlternateContent xmlns:mc="http://schemas.openxmlformats.org/markup-compatibility/2006" xmlns:p14="http://schemas.microsoft.com/office/powerpoint/2010/main" xmlns:iact="http://schemas.microsoft.com/office/powerpoint/2014/inkAction">
        <mc:Choice Requires="p14 iact">
          <p:contentPart p14:bwMode="auto" r:id="rId6">
            <p14:nvContentPartPr>
              <p14:cNvPr id="2" name="Ink 1">
                <a:extLst>
                  <a:ext uri="{FF2B5EF4-FFF2-40B4-BE49-F238E27FC236}">
                    <a16:creationId xmlns:a16="http://schemas.microsoft.com/office/drawing/2014/main" id="{588DA52E-3F02-4A6E-845A-48887F3B67F3}"/>
                  </a:ext>
                </a:extLst>
              </p14:cNvPr>
              <p14:cNvContentPartPr/>
              <p14:nvPr>
                <p:extLst>
                  <p:ext uri="{42D2F446-02D8-4167-A562-619A0277C38B}">
                    <p15:isNarration xmlns:p15="http://schemas.microsoft.com/office/powerpoint/2012/main" val="1"/>
                  </p:ext>
                </p:extLst>
              </p14:nvPr>
            </p14:nvContentPartPr>
            <p14:xfrm>
              <a:off x="4048920" y="4622400"/>
              <a:ext cx="705960" cy="203400"/>
            </p14:xfrm>
          </p:contentPart>
        </mc:Choice>
        <mc:Fallback xmlns="">
          <p:pic>
            <p:nvPicPr>
              <p:cNvPr id="2" name="Ink 1">
                <a:extLst>
                  <a:ext uri="{FF2B5EF4-FFF2-40B4-BE49-F238E27FC236}">
                    <a16:creationId xmlns:a16="http://schemas.microsoft.com/office/drawing/2014/main" id="{588DA52E-3F02-4A6E-845A-48887F3B67F3}"/>
                  </a:ext>
                </a:extLst>
              </p:cNvPr>
              <p:cNvPicPr>
                <a:picLocks noGrp="1" noRot="1" noChangeAspect="1" noMove="1" noResize="1" noEditPoints="1" noAdjustHandles="1" noChangeArrowheads="1" noChangeShapeType="1"/>
              </p:cNvPicPr>
              <p:nvPr/>
            </p:nvPicPr>
            <p:blipFill>
              <a:blip r:embed="rId7"/>
              <a:stretch>
                <a:fillRect/>
              </a:stretch>
            </p:blipFill>
            <p:spPr>
              <a:xfrm>
                <a:off x="4039560" y="4613040"/>
                <a:ext cx="724680" cy="222120"/>
              </a:xfrm>
              <a:prstGeom prst="rect">
                <a:avLst/>
              </a:prstGeom>
            </p:spPr>
          </p:pic>
        </mc:Fallback>
      </mc:AlternateContent>
    </p:spTree>
    <p:custDataLst>
      <p:tags r:id="rId1"/>
    </p:custDataLst>
    <p:extLst>
      <p:ext uri="{BB962C8B-B14F-4D97-AF65-F5344CB8AC3E}">
        <p14:creationId xmlns:p14="http://schemas.microsoft.com/office/powerpoint/2010/main" val="1218167331"/>
      </p:ext>
    </p:extLst>
  </p:cSld>
  <p:clrMapOvr>
    <a:masterClrMapping/>
  </p:clrMapOvr>
  <mc:AlternateContent xmlns:mc="http://schemas.openxmlformats.org/markup-compatibility/2006" xmlns:p14="http://schemas.microsoft.com/office/powerpoint/2010/main">
    <mc:Choice Requires="p14">
      <p:transition spd="slow" p14:dur="2000" advTm="24872"/>
    </mc:Choice>
    <mc:Fallback xmlns="">
      <p:transition spd="slow" advTm="2487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cmd type="call" cmd="playFrom(0.0)">
                                      <p:cBhvr>
                                        <p:cTn id="7" dur="1" fill="hold"/>
                                        <p:tgtEl>
                                          <p:spTgt spid="2"/>
                                        </p:tgtEl>
                                      </p:cBhvr>
                                    </p:cmd>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10"/>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13"/>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P spid="12" grpId="0" build="p"/>
      <p:bldP spid="13"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7C0762C-A48A-4D4A-BDB6-DFB339587A12}"/>
              </a:ext>
            </a:extLst>
          </p:cNvPr>
          <p:cNvSpPr txBox="1"/>
          <p:nvPr/>
        </p:nvSpPr>
        <p:spPr>
          <a:xfrm>
            <a:off x="1789043" y="825910"/>
            <a:ext cx="8613914" cy="1938992"/>
          </a:xfrm>
          <a:prstGeom prst="rect">
            <a:avLst/>
          </a:prstGeom>
          <a:noFill/>
        </p:spPr>
        <p:txBody>
          <a:bodyPr wrap="square" rtlCol="0">
            <a:spAutoFit/>
          </a:bodyPr>
          <a:lstStyle/>
          <a:p>
            <a:pPr algn="ctr"/>
            <a:r>
              <a:rPr lang="en-US" sz="6000" dirty="0"/>
              <a:t>No 4-acceleration / 4-force examples in this video…</a:t>
            </a:r>
            <a:endParaRPr lang="en-CA" sz="6000" dirty="0"/>
          </a:p>
        </p:txBody>
      </p:sp>
      <p:sp>
        <p:nvSpPr>
          <p:cNvPr id="6" name="TextBox 5">
            <a:extLst>
              <a:ext uri="{FF2B5EF4-FFF2-40B4-BE49-F238E27FC236}">
                <a16:creationId xmlns:a16="http://schemas.microsoft.com/office/drawing/2014/main" id="{F9ADEBAE-9D02-4BF3-AF69-322D01CBEF54}"/>
              </a:ext>
            </a:extLst>
          </p:cNvPr>
          <p:cNvSpPr txBox="1"/>
          <p:nvPr/>
        </p:nvSpPr>
        <p:spPr>
          <a:xfrm>
            <a:off x="-68828" y="3780503"/>
            <a:ext cx="12260827" cy="1938992"/>
          </a:xfrm>
          <a:prstGeom prst="rect">
            <a:avLst/>
          </a:prstGeom>
          <a:noFill/>
        </p:spPr>
        <p:txBody>
          <a:bodyPr wrap="square" rtlCol="0">
            <a:spAutoFit/>
          </a:bodyPr>
          <a:lstStyle/>
          <a:p>
            <a:pPr algn="ctr"/>
            <a:r>
              <a:rPr lang="en-US" sz="6000" b="1" dirty="0"/>
              <a:t>All </a:t>
            </a:r>
            <a:r>
              <a:rPr lang="en-US" sz="6000" b="1" u="sng" dirty="0">
                <a:solidFill>
                  <a:srgbClr val="FF0000"/>
                </a:solidFill>
              </a:rPr>
              <a:t>Relativity 105</a:t>
            </a:r>
            <a:r>
              <a:rPr lang="en-US" sz="6000" b="1" dirty="0"/>
              <a:t> videos will be on acceleration in Special Relativity!</a:t>
            </a:r>
            <a:endParaRPr lang="en-CA" sz="6000" b="1" dirty="0"/>
          </a:p>
        </p:txBody>
      </p:sp>
    </p:spTree>
    <p:custDataLst>
      <p:tags r:id="rId1"/>
    </p:custDataLst>
    <p:extLst>
      <p:ext uri="{BB962C8B-B14F-4D97-AF65-F5344CB8AC3E}">
        <p14:creationId xmlns:p14="http://schemas.microsoft.com/office/powerpoint/2010/main" val="553656104"/>
      </p:ext>
    </p:extLst>
  </p:cSld>
  <p:clrMapOvr>
    <a:masterClrMapping/>
  </p:clrMapOvr>
  <mc:AlternateContent xmlns:mc="http://schemas.openxmlformats.org/markup-compatibility/2006" xmlns:p14="http://schemas.microsoft.com/office/powerpoint/2010/main">
    <mc:Choice Requires="p14">
      <p:transition spd="slow" p14:dur="2000" advTm="18548"/>
    </mc:Choice>
    <mc:Fallback xmlns="">
      <p:transition spd="slow" advTm="1854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F7404AE6-FA30-4EED-A699-973B23070968}"/>
                  </a:ext>
                </a:extLst>
              </p:cNvPr>
              <p:cNvSpPr txBox="1"/>
              <p:nvPr/>
            </p:nvSpPr>
            <p:spPr>
              <a:xfrm>
                <a:off x="76199" y="-133350"/>
                <a:ext cx="11840497" cy="3750450"/>
              </a:xfrm>
              <a:prstGeom prst="rect">
                <a:avLst/>
              </a:prstGeom>
              <a:noFill/>
              <a:ln>
                <a:noFill/>
              </a:ln>
            </p:spPr>
            <p:txBody>
              <a:bodyPr wrap="square" rtlCol="0">
                <a:spAutoFit/>
              </a:bodyPr>
              <a:lstStyle/>
              <a:p>
                <a14:m>
                  <m:oMath xmlns:m="http://schemas.openxmlformats.org/officeDocument/2006/math">
                    <m:f>
                      <m:fPr>
                        <m:ctrlPr>
                          <a:rPr lang="en-US" sz="5000" i="1" smtClean="0">
                            <a:latin typeface="Cambria Math" panose="02040503050406030204" pitchFamily="18" charset="0"/>
                          </a:rPr>
                        </m:ctrlPr>
                      </m:fPr>
                      <m:num>
                        <m:r>
                          <a:rPr lang="en-US" sz="5000" i="1">
                            <a:latin typeface="Cambria Math" panose="02040503050406030204" pitchFamily="18" charset="0"/>
                          </a:rPr>
                          <m:t>𝑑</m:t>
                        </m:r>
                        <m:acc>
                          <m:accPr>
                            <m:chr m:val="⃗"/>
                            <m:ctrlPr>
                              <a:rPr lang="en-US" sz="5000" i="1">
                                <a:solidFill>
                                  <a:srgbClr val="7030A0"/>
                                </a:solidFill>
                                <a:latin typeface="Cambria Math" panose="02040503050406030204" pitchFamily="18" charset="0"/>
                              </a:rPr>
                            </m:ctrlPr>
                          </m:accPr>
                          <m:e>
                            <m:r>
                              <a:rPr lang="en-US" sz="5000" i="1">
                                <a:solidFill>
                                  <a:srgbClr val="7030A0"/>
                                </a:solidFill>
                                <a:latin typeface="Cambria Math" panose="02040503050406030204" pitchFamily="18" charset="0"/>
                              </a:rPr>
                              <m:t>𝑈</m:t>
                            </m:r>
                          </m:e>
                        </m:acc>
                      </m:num>
                      <m:den>
                        <m:r>
                          <a:rPr lang="en-US" sz="5000" i="1">
                            <a:latin typeface="Cambria Math" panose="02040503050406030204" pitchFamily="18" charset="0"/>
                          </a:rPr>
                          <m:t>𝑑</m:t>
                        </m:r>
                        <m:r>
                          <a:rPr lang="en-US" sz="5000" i="1">
                            <a:solidFill>
                              <a:srgbClr val="FFC000"/>
                            </a:solidFill>
                            <a:latin typeface="Cambria Math" panose="02040503050406030204" pitchFamily="18" charset="0"/>
                          </a:rPr>
                          <m:t>𝜏</m:t>
                        </m:r>
                      </m:den>
                    </m:f>
                    <m:r>
                      <a:rPr lang="en-US" sz="5000" i="1">
                        <a:latin typeface="Cambria Math" panose="02040503050406030204" pitchFamily="18" charset="0"/>
                      </a:rPr>
                      <m:t>=</m:t>
                    </m:r>
                    <m:f>
                      <m:fPr>
                        <m:ctrlPr>
                          <a:rPr lang="en-US" sz="5000" i="1">
                            <a:latin typeface="Cambria Math" panose="02040503050406030204" pitchFamily="18" charset="0"/>
                          </a:rPr>
                        </m:ctrlPr>
                      </m:fPr>
                      <m:num>
                        <m:r>
                          <a:rPr lang="en-US" sz="5000" i="1">
                            <a:latin typeface="Cambria Math" panose="02040503050406030204" pitchFamily="18" charset="0"/>
                          </a:rPr>
                          <m:t>𝑑</m:t>
                        </m:r>
                      </m:num>
                      <m:den>
                        <m:r>
                          <a:rPr lang="en-US" sz="5000" i="1">
                            <a:latin typeface="Cambria Math" panose="02040503050406030204" pitchFamily="18" charset="0"/>
                          </a:rPr>
                          <m:t>𝑑</m:t>
                        </m:r>
                        <m:r>
                          <a:rPr lang="en-US" sz="5000" i="1">
                            <a:solidFill>
                              <a:srgbClr val="FFC000"/>
                            </a:solidFill>
                            <a:latin typeface="Cambria Math" panose="02040503050406030204" pitchFamily="18" charset="0"/>
                          </a:rPr>
                          <m:t>𝜏</m:t>
                        </m:r>
                      </m:den>
                    </m:f>
                    <m:d>
                      <m:dPr>
                        <m:ctrlPr>
                          <a:rPr lang="en-US" sz="5000" i="1">
                            <a:latin typeface="Cambria Math" panose="02040503050406030204" pitchFamily="18" charset="0"/>
                          </a:rPr>
                        </m:ctrlPr>
                      </m:dPr>
                      <m:e>
                        <m:r>
                          <a:rPr lang="en-US" sz="5400" i="1">
                            <a:latin typeface="Cambria Math" panose="02040503050406030204" pitchFamily="18" charset="0"/>
                          </a:rPr>
                          <m:t>𝛾</m:t>
                        </m:r>
                        <m:d>
                          <m:dPr>
                            <m:ctrlPr>
                              <a:rPr lang="en-US" sz="5400" i="1">
                                <a:latin typeface="Cambria Math" panose="02040503050406030204" pitchFamily="18" charset="0"/>
                              </a:rPr>
                            </m:ctrlPr>
                          </m:dPr>
                          <m:e>
                            <m:r>
                              <a:rPr lang="en-US" sz="5400" i="1">
                                <a:latin typeface="Cambria Math" panose="02040503050406030204" pitchFamily="18" charset="0"/>
                              </a:rPr>
                              <m:t>𝑐</m:t>
                            </m:r>
                            <m:acc>
                              <m:accPr>
                                <m:chr m:val="⃗"/>
                                <m:ctrlPr>
                                  <a:rPr lang="en-US" sz="5400" i="1">
                                    <a:solidFill>
                                      <a:srgbClr val="002060"/>
                                    </a:solidFill>
                                    <a:latin typeface="Cambria Math" panose="02040503050406030204" pitchFamily="18" charset="0"/>
                                  </a:rPr>
                                </m:ctrlPr>
                              </m:accPr>
                              <m:e>
                                <m:sSub>
                                  <m:sSubPr>
                                    <m:ctrlPr>
                                      <a:rPr lang="en-US" sz="5400" i="1">
                                        <a:solidFill>
                                          <a:srgbClr val="002060"/>
                                        </a:solidFill>
                                        <a:latin typeface="Cambria Math" panose="02040503050406030204" pitchFamily="18" charset="0"/>
                                      </a:rPr>
                                    </m:ctrlPr>
                                  </m:sSubPr>
                                  <m:e>
                                    <m:r>
                                      <a:rPr lang="en-US" sz="5400" i="1">
                                        <a:solidFill>
                                          <a:srgbClr val="002060"/>
                                        </a:solidFill>
                                        <a:latin typeface="Cambria Math" panose="02040503050406030204" pitchFamily="18" charset="0"/>
                                      </a:rPr>
                                      <m:t>𝑒</m:t>
                                    </m:r>
                                  </m:e>
                                  <m:sub>
                                    <m:r>
                                      <a:rPr lang="en-US" sz="5400" i="1">
                                        <a:solidFill>
                                          <a:srgbClr val="002060"/>
                                        </a:solidFill>
                                        <a:latin typeface="Cambria Math" panose="02040503050406030204" pitchFamily="18" charset="0"/>
                                      </a:rPr>
                                      <m:t>𝑡</m:t>
                                    </m:r>
                                  </m:sub>
                                </m:sSub>
                              </m:e>
                            </m:acc>
                            <m:r>
                              <a:rPr lang="en-US" sz="5400" i="1">
                                <a:latin typeface="Cambria Math" panose="02040503050406030204" pitchFamily="18" charset="0"/>
                              </a:rPr>
                              <m:t>+</m:t>
                            </m:r>
                            <m:sSup>
                              <m:sSupPr>
                                <m:ctrlPr>
                                  <a:rPr lang="en-US" sz="5400" i="1">
                                    <a:solidFill>
                                      <a:srgbClr val="0070C0"/>
                                    </a:solidFill>
                                    <a:latin typeface="Cambria Math" panose="02040503050406030204" pitchFamily="18" charset="0"/>
                                  </a:rPr>
                                </m:ctrlPr>
                              </m:sSupPr>
                              <m:e>
                                <m:r>
                                  <a:rPr lang="en-US" sz="5400" i="1">
                                    <a:solidFill>
                                      <a:srgbClr val="0070C0"/>
                                    </a:solidFill>
                                    <a:latin typeface="Cambria Math" panose="02040503050406030204" pitchFamily="18" charset="0"/>
                                  </a:rPr>
                                  <m:t>𝑢</m:t>
                                </m:r>
                              </m:e>
                              <m:sup>
                                <m:r>
                                  <a:rPr lang="en-US" sz="5400" i="1">
                                    <a:solidFill>
                                      <a:srgbClr val="0070C0"/>
                                    </a:solidFill>
                                    <a:latin typeface="Cambria Math" panose="02040503050406030204" pitchFamily="18" charset="0"/>
                                  </a:rPr>
                                  <m:t>𝑥</m:t>
                                </m:r>
                              </m:sup>
                            </m:sSup>
                            <m:acc>
                              <m:accPr>
                                <m:chr m:val="⃗"/>
                                <m:ctrlPr>
                                  <a:rPr lang="en-US" sz="5400" i="1">
                                    <a:solidFill>
                                      <a:srgbClr val="002060"/>
                                    </a:solidFill>
                                    <a:latin typeface="Cambria Math" panose="02040503050406030204" pitchFamily="18" charset="0"/>
                                  </a:rPr>
                                </m:ctrlPr>
                              </m:accPr>
                              <m:e>
                                <m:sSub>
                                  <m:sSubPr>
                                    <m:ctrlPr>
                                      <a:rPr lang="en-US" sz="5400" i="1">
                                        <a:solidFill>
                                          <a:srgbClr val="002060"/>
                                        </a:solidFill>
                                        <a:latin typeface="Cambria Math" panose="02040503050406030204" pitchFamily="18" charset="0"/>
                                      </a:rPr>
                                    </m:ctrlPr>
                                  </m:sSubPr>
                                  <m:e>
                                    <m:r>
                                      <a:rPr lang="en-US" sz="5400" i="1">
                                        <a:solidFill>
                                          <a:srgbClr val="002060"/>
                                        </a:solidFill>
                                        <a:latin typeface="Cambria Math" panose="02040503050406030204" pitchFamily="18" charset="0"/>
                                      </a:rPr>
                                      <m:t>𝑒</m:t>
                                    </m:r>
                                  </m:e>
                                  <m:sub>
                                    <m:r>
                                      <a:rPr lang="en-US" sz="5400" i="1">
                                        <a:solidFill>
                                          <a:srgbClr val="002060"/>
                                        </a:solidFill>
                                        <a:latin typeface="Cambria Math" panose="02040503050406030204" pitchFamily="18" charset="0"/>
                                      </a:rPr>
                                      <m:t>𝑥</m:t>
                                    </m:r>
                                  </m:sub>
                                </m:sSub>
                              </m:e>
                            </m:acc>
                            <m:r>
                              <a:rPr lang="en-US" sz="5400" i="1">
                                <a:latin typeface="Cambria Math" panose="02040503050406030204" pitchFamily="18" charset="0"/>
                              </a:rPr>
                              <m:t>+</m:t>
                            </m:r>
                            <m:sSup>
                              <m:sSupPr>
                                <m:ctrlPr>
                                  <a:rPr lang="en-US" sz="5400" i="1">
                                    <a:solidFill>
                                      <a:srgbClr val="0070C0"/>
                                    </a:solidFill>
                                    <a:latin typeface="Cambria Math" panose="02040503050406030204" pitchFamily="18" charset="0"/>
                                  </a:rPr>
                                </m:ctrlPr>
                              </m:sSupPr>
                              <m:e>
                                <m:r>
                                  <a:rPr lang="en-US" sz="5400" i="1">
                                    <a:solidFill>
                                      <a:srgbClr val="0070C0"/>
                                    </a:solidFill>
                                    <a:latin typeface="Cambria Math" panose="02040503050406030204" pitchFamily="18" charset="0"/>
                                  </a:rPr>
                                  <m:t>𝑢</m:t>
                                </m:r>
                              </m:e>
                              <m:sup>
                                <m:r>
                                  <a:rPr lang="en-US" sz="5400" i="1">
                                    <a:solidFill>
                                      <a:srgbClr val="0070C0"/>
                                    </a:solidFill>
                                    <a:latin typeface="Cambria Math" panose="02040503050406030204" pitchFamily="18" charset="0"/>
                                  </a:rPr>
                                  <m:t>𝑦</m:t>
                                </m:r>
                              </m:sup>
                            </m:sSup>
                            <m:acc>
                              <m:accPr>
                                <m:chr m:val="⃗"/>
                                <m:ctrlPr>
                                  <a:rPr lang="en-US" sz="5400" i="1">
                                    <a:solidFill>
                                      <a:srgbClr val="002060"/>
                                    </a:solidFill>
                                    <a:latin typeface="Cambria Math" panose="02040503050406030204" pitchFamily="18" charset="0"/>
                                  </a:rPr>
                                </m:ctrlPr>
                              </m:accPr>
                              <m:e>
                                <m:sSub>
                                  <m:sSubPr>
                                    <m:ctrlPr>
                                      <a:rPr lang="en-US" sz="5400" i="1">
                                        <a:solidFill>
                                          <a:srgbClr val="002060"/>
                                        </a:solidFill>
                                        <a:latin typeface="Cambria Math" panose="02040503050406030204" pitchFamily="18" charset="0"/>
                                      </a:rPr>
                                    </m:ctrlPr>
                                  </m:sSubPr>
                                  <m:e>
                                    <m:r>
                                      <a:rPr lang="en-US" sz="5400" i="1">
                                        <a:solidFill>
                                          <a:srgbClr val="002060"/>
                                        </a:solidFill>
                                        <a:latin typeface="Cambria Math" panose="02040503050406030204" pitchFamily="18" charset="0"/>
                                      </a:rPr>
                                      <m:t>𝑒</m:t>
                                    </m:r>
                                  </m:e>
                                  <m:sub>
                                    <m:r>
                                      <a:rPr lang="en-US" sz="5400" i="1">
                                        <a:solidFill>
                                          <a:srgbClr val="002060"/>
                                        </a:solidFill>
                                        <a:latin typeface="Cambria Math" panose="02040503050406030204" pitchFamily="18" charset="0"/>
                                      </a:rPr>
                                      <m:t>𝑦</m:t>
                                    </m:r>
                                  </m:sub>
                                </m:sSub>
                              </m:e>
                            </m:acc>
                            <m:r>
                              <a:rPr lang="en-US" sz="5400" i="1">
                                <a:latin typeface="Cambria Math" panose="02040503050406030204" pitchFamily="18" charset="0"/>
                              </a:rPr>
                              <m:t>+</m:t>
                            </m:r>
                            <m:sSup>
                              <m:sSupPr>
                                <m:ctrlPr>
                                  <a:rPr lang="en-US" sz="5400" i="1">
                                    <a:solidFill>
                                      <a:srgbClr val="0070C0"/>
                                    </a:solidFill>
                                    <a:latin typeface="Cambria Math" panose="02040503050406030204" pitchFamily="18" charset="0"/>
                                  </a:rPr>
                                </m:ctrlPr>
                              </m:sSupPr>
                              <m:e>
                                <m:r>
                                  <a:rPr lang="en-US" sz="5400" i="1">
                                    <a:solidFill>
                                      <a:srgbClr val="0070C0"/>
                                    </a:solidFill>
                                    <a:latin typeface="Cambria Math" panose="02040503050406030204" pitchFamily="18" charset="0"/>
                                  </a:rPr>
                                  <m:t>𝑢</m:t>
                                </m:r>
                              </m:e>
                              <m:sup>
                                <m:r>
                                  <a:rPr lang="en-US" sz="5400" i="1">
                                    <a:solidFill>
                                      <a:srgbClr val="0070C0"/>
                                    </a:solidFill>
                                    <a:latin typeface="Cambria Math" panose="02040503050406030204" pitchFamily="18" charset="0"/>
                                  </a:rPr>
                                  <m:t>𝑧</m:t>
                                </m:r>
                              </m:sup>
                            </m:sSup>
                            <m:acc>
                              <m:accPr>
                                <m:chr m:val="⃗"/>
                                <m:ctrlPr>
                                  <a:rPr lang="en-US" sz="5400" i="1">
                                    <a:solidFill>
                                      <a:srgbClr val="002060"/>
                                    </a:solidFill>
                                    <a:latin typeface="Cambria Math" panose="02040503050406030204" pitchFamily="18" charset="0"/>
                                  </a:rPr>
                                </m:ctrlPr>
                              </m:accPr>
                              <m:e>
                                <m:sSub>
                                  <m:sSubPr>
                                    <m:ctrlPr>
                                      <a:rPr lang="en-US" sz="5400" i="1">
                                        <a:solidFill>
                                          <a:srgbClr val="002060"/>
                                        </a:solidFill>
                                        <a:latin typeface="Cambria Math" panose="02040503050406030204" pitchFamily="18" charset="0"/>
                                      </a:rPr>
                                    </m:ctrlPr>
                                  </m:sSubPr>
                                  <m:e>
                                    <m:r>
                                      <a:rPr lang="en-US" sz="5400" i="1">
                                        <a:solidFill>
                                          <a:srgbClr val="002060"/>
                                        </a:solidFill>
                                        <a:latin typeface="Cambria Math" panose="02040503050406030204" pitchFamily="18" charset="0"/>
                                      </a:rPr>
                                      <m:t>𝑒</m:t>
                                    </m:r>
                                  </m:e>
                                  <m:sub>
                                    <m:r>
                                      <a:rPr lang="en-US" sz="5400" i="1">
                                        <a:solidFill>
                                          <a:srgbClr val="002060"/>
                                        </a:solidFill>
                                        <a:latin typeface="Cambria Math" panose="02040503050406030204" pitchFamily="18" charset="0"/>
                                      </a:rPr>
                                      <m:t>𝑧</m:t>
                                    </m:r>
                                  </m:sub>
                                </m:sSub>
                              </m:e>
                            </m:acc>
                          </m:e>
                        </m:d>
                      </m:e>
                    </m:d>
                  </m:oMath>
                </a14:m>
                <a:r>
                  <a:rPr lang="en-US" sz="5000" dirty="0">
                    <a:solidFill>
                      <a:srgbClr val="002060"/>
                    </a:solidFill>
                  </a:rPr>
                  <a:t> </a:t>
                </a:r>
              </a:p>
              <a:p>
                <a:r>
                  <a:rPr lang="en-US" sz="1200" dirty="0">
                    <a:solidFill>
                      <a:srgbClr val="002060"/>
                    </a:solidFill>
                  </a:rPr>
                  <a:t> </a:t>
                </a:r>
                <a:br>
                  <a:rPr lang="en-US" sz="5400" b="0" i="1" dirty="0">
                    <a:solidFill>
                      <a:schemeClr val="tx1"/>
                    </a:solidFill>
                    <a:latin typeface="Cambria Math" panose="02040503050406030204" pitchFamily="18" charset="0"/>
                  </a:rPr>
                </a:br>
                <a:r>
                  <a:rPr lang="en-US" sz="5000" b="0" i="1" dirty="0">
                    <a:solidFill>
                      <a:schemeClr val="tx1"/>
                    </a:solidFill>
                    <a:latin typeface="Cambria Math" panose="02040503050406030204" pitchFamily="18" charset="0"/>
                  </a:rPr>
                  <a:t>      </a:t>
                </a:r>
                <a14:m>
                  <m:oMath xmlns:m="http://schemas.openxmlformats.org/officeDocument/2006/math">
                    <m:r>
                      <a:rPr lang="en-US" sz="5000" b="0" i="1" smtClean="0">
                        <a:solidFill>
                          <a:schemeClr val="tx1"/>
                        </a:solidFill>
                        <a:latin typeface="Cambria Math" panose="02040503050406030204" pitchFamily="18" charset="0"/>
                      </a:rPr>
                      <m:t>=</m:t>
                    </m:r>
                    <m:f>
                      <m:fPr>
                        <m:ctrlPr>
                          <a:rPr lang="en-US" sz="5000" i="1">
                            <a:latin typeface="Cambria Math" panose="02040503050406030204" pitchFamily="18" charset="0"/>
                          </a:rPr>
                        </m:ctrlPr>
                      </m:fPr>
                      <m:num>
                        <m:r>
                          <a:rPr lang="en-US" sz="5000" i="1">
                            <a:latin typeface="Cambria Math" panose="02040503050406030204" pitchFamily="18" charset="0"/>
                          </a:rPr>
                          <m:t>𝑑</m:t>
                        </m:r>
                      </m:num>
                      <m:den>
                        <m:r>
                          <a:rPr lang="en-US" sz="5000" i="1">
                            <a:latin typeface="Cambria Math" panose="02040503050406030204" pitchFamily="18" charset="0"/>
                          </a:rPr>
                          <m:t>𝑑</m:t>
                        </m:r>
                        <m:r>
                          <a:rPr lang="en-US" sz="5000" i="1">
                            <a:solidFill>
                              <a:srgbClr val="FFC000"/>
                            </a:solidFill>
                            <a:latin typeface="Cambria Math" panose="02040503050406030204" pitchFamily="18" charset="0"/>
                          </a:rPr>
                          <m:t>𝜏</m:t>
                        </m:r>
                      </m:den>
                    </m:f>
                    <m:d>
                      <m:dPr>
                        <m:ctrlPr>
                          <a:rPr lang="en-US" sz="5000" b="0" i="1" smtClean="0">
                            <a:solidFill>
                              <a:schemeClr val="tx1"/>
                            </a:solidFill>
                            <a:latin typeface="Cambria Math" panose="02040503050406030204" pitchFamily="18" charset="0"/>
                          </a:rPr>
                        </m:ctrlPr>
                      </m:dPr>
                      <m:e>
                        <m:r>
                          <a:rPr lang="en-US" sz="5000" i="1">
                            <a:latin typeface="Cambria Math" panose="02040503050406030204" pitchFamily="18" charset="0"/>
                          </a:rPr>
                          <m:t>𝛾</m:t>
                        </m:r>
                      </m:e>
                    </m:d>
                    <m:d>
                      <m:dPr>
                        <m:ctrlPr>
                          <a:rPr lang="en-US" sz="5000" b="0" i="1" smtClean="0">
                            <a:solidFill>
                              <a:schemeClr val="tx1"/>
                            </a:solidFill>
                            <a:latin typeface="Cambria Math" panose="02040503050406030204" pitchFamily="18" charset="0"/>
                          </a:rPr>
                        </m:ctrlPr>
                      </m:dPr>
                      <m:e>
                        <m:r>
                          <a:rPr lang="en-US" sz="4800" i="1">
                            <a:latin typeface="Cambria Math" panose="02040503050406030204" pitchFamily="18" charset="0"/>
                          </a:rPr>
                          <m:t>𝑐</m:t>
                        </m:r>
                        <m:acc>
                          <m:accPr>
                            <m:chr m:val="⃗"/>
                            <m:ctrlPr>
                              <a:rPr lang="en-US" sz="4800" i="1">
                                <a:solidFill>
                                  <a:srgbClr val="002060"/>
                                </a:solidFill>
                                <a:latin typeface="Cambria Math" panose="02040503050406030204" pitchFamily="18" charset="0"/>
                              </a:rPr>
                            </m:ctrlPr>
                          </m:accPr>
                          <m:e>
                            <m:sSub>
                              <m:sSubPr>
                                <m:ctrlPr>
                                  <a:rPr lang="en-US" sz="4800" i="1">
                                    <a:solidFill>
                                      <a:srgbClr val="002060"/>
                                    </a:solidFill>
                                    <a:latin typeface="Cambria Math" panose="02040503050406030204" pitchFamily="18" charset="0"/>
                                  </a:rPr>
                                </m:ctrlPr>
                              </m:sSubPr>
                              <m:e>
                                <m:r>
                                  <a:rPr lang="en-US" sz="4800" i="1">
                                    <a:solidFill>
                                      <a:srgbClr val="002060"/>
                                    </a:solidFill>
                                    <a:latin typeface="Cambria Math" panose="02040503050406030204" pitchFamily="18" charset="0"/>
                                  </a:rPr>
                                  <m:t>𝑒</m:t>
                                </m:r>
                              </m:e>
                              <m:sub>
                                <m:r>
                                  <a:rPr lang="en-US" sz="4800" i="1">
                                    <a:solidFill>
                                      <a:srgbClr val="002060"/>
                                    </a:solidFill>
                                    <a:latin typeface="Cambria Math" panose="02040503050406030204" pitchFamily="18" charset="0"/>
                                  </a:rPr>
                                  <m:t>𝑡</m:t>
                                </m:r>
                              </m:sub>
                            </m:sSub>
                          </m:e>
                        </m:acc>
                        <m:r>
                          <a:rPr lang="en-US" sz="4800" i="1">
                            <a:latin typeface="Cambria Math" panose="02040503050406030204" pitchFamily="18" charset="0"/>
                          </a:rPr>
                          <m:t>+</m:t>
                        </m:r>
                        <m:sSup>
                          <m:sSupPr>
                            <m:ctrlPr>
                              <a:rPr lang="en-US" sz="4800" i="1">
                                <a:solidFill>
                                  <a:srgbClr val="0070C0"/>
                                </a:solidFill>
                                <a:latin typeface="Cambria Math" panose="02040503050406030204" pitchFamily="18" charset="0"/>
                              </a:rPr>
                            </m:ctrlPr>
                          </m:sSupPr>
                          <m:e>
                            <m:r>
                              <a:rPr lang="en-US" sz="4800" i="1">
                                <a:solidFill>
                                  <a:srgbClr val="0070C0"/>
                                </a:solidFill>
                                <a:latin typeface="Cambria Math" panose="02040503050406030204" pitchFamily="18" charset="0"/>
                              </a:rPr>
                              <m:t>𝑢</m:t>
                            </m:r>
                          </m:e>
                          <m:sup>
                            <m:r>
                              <a:rPr lang="en-US" sz="4800" i="1">
                                <a:solidFill>
                                  <a:srgbClr val="0070C0"/>
                                </a:solidFill>
                                <a:latin typeface="Cambria Math" panose="02040503050406030204" pitchFamily="18" charset="0"/>
                              </a:rPr>
                              <m:t>𝑥</m:t>
                            </m:r>
                          </m:sup>
                        </m:sSup>
                        <m:acc>
                          <m:accPr>
                            <m:chr m:val="⃗"/>
                            <m:ctrlPr>
                              <a:rPr lang="en-US" sz="4800" i="1">
                                <a:solidFill>
                                  <a:srgbClr val="002060"/>
                                </a:solidFill>
                                <a:latin typeface="Cambria Math" panose="02040503050406030204" pitchFamily="18" charset="0"/>
                              </a:rPr>
                            </m:ctrlPr>
                          </m:accPr>
                          <m:e>
                            <m:sSub>
                              <m:sSubPr>
                                <m:ctrlPr>
                                  <a:rPr lang="en-US" sz="4800" i="1">
                                    <a:solidFill>
                                      <a:srgbClr val="002060"/>
                                    </a:solidFill>
                                    <a:latin typeface="Cambria Math" panose="02040503050406030204" pitchFamily="18" charset="0"/>
                                  </a:rPr>
                                </m:ctrlPr>
                              </m:sSubPr>
                              <m:e>
                                <m:r>
                                  <a:rPr lang="en-US" sz="4800" i="1">
                                    <a:solidFill>
                                      <a:srgbClr val="002060"/>
                                    </a:solidFill>
                                    <a:latin typeface="Cambria Math" panose="02040503050406030204" pitchFamily="18" charset="0"/>
                                  </a:rPr>
                                  <m:t>𝑒</m:t>
                                </m:r>
                              </m:e>
                              <m:sub>
                                <m:r>
                                  <a:rPr lang="en-US" sz="4800" i="1">
                                    <a:solidFill>
                                      <a:srgbClr val="002060"/>
                                    </a:solidFill>
                                    <a:latin typeface="Cambria Math" panose="02040503050406030204" pitchFamily="18" charset="0"/>
                                  </a:rPr>
                                  <m:t>𝑥</m:t>
                                </m:r>
                              </m:sub>
                            </m:sSub>
                          </m:e>
                        </m:acc>
                        <m:r>
                          <a:rPr lang="en-US" sz="4800" i="1">
                            <a:latin typeface="Cambria Math" panose="02040503050406030204" pitchFamily="18" charset="0"/>
                          </a:rPr>
                          <m:t>+</m:t>
                        </m:r>
                        <m:sSup>
                          <m:sSupPr>
                            <m:ctrlPr>
                              <a:rPr lang="en-US" sz="4800" i="1">
                                <a:solidFill>
                                  <a:srgbClr val="0070C0"/>
                                </a:solidFill>
                                <a:latin typeface="Cambria Math" panose="02040503050406030204" pitchFamily="18" charset="0"/>
                              </a:rPr>
                            </m:ctrlPr>
                          </m:sSupPr>
                          <m:e>
                            <m:r>
                              <a:rPr lang="en-US" sz="4800" i="1">
                                <a:solidFill>
                                  <a:srgbClr val="0070C0"/>
                                </a:solidFill>
                                <a:latin typeface="Cambria Math" panose="02040503050406030204" pitchFamily="18" charset="0"/>
                              </a:rPr>
                              <m:t>𝑢</m:t>
                            </m:r>
                          </m:e>
                          <m:sup>
                            <m:r>
                              <a:rPr lang="en-US" sz="4800" i="1">
                                <a:solidFill>
                                  <a:srgbClr val="0070C0"/>
                                </a:solidFill>
                                <a:latin typeface="Cambria Math" panose="02040503050406030204" pitchFamily="18" charset="0"/>
                              </a:rPr>
                              <m:t>𝑦</m:t>
                            </m:r>
                          </m:sup>
                        </m:sSup>
                        <m:acc>
                          <m:accPr>
                            <m:chr m:val="⃗"/>
                            <m:ctrlPr>
                              <a:rPr lang="en-US" sz="4800" i="1">
                                <a:solidFill>
                                  <a:srgbClr val="002060"/>
                                </a:solidFill>
                                <a:latin typeface="Cambria Math" panose="02040503050406030204" pitchFamily="18" charset="0"/>
                              </a:rPr>
                            </m:ctrlPr>
                          </m:accPr>
                          <m:e>
                            <m:sSub>
                              <m:sSubPr>
                                <m:ctrlPr>
                                  <a:rPr lang="en-US" sz="4800" i="1">
                                    <a:solidFill>
                                      <a:srgbClr val="002060"/>
                                    </a:solidFill>
                                    <a:latin typeface="Cambria Math" panose="02040503050406030204" pitchFamily="18" charset="0"/>
                                  </a:rPr>
                                </m:ctrlPr>
                              </m:sSubPr>
                              <m:e>
                                <m:r>
                                  <a:rPr lang="en-US" sz="4800" i="1">
                                    <a:solidFill>
                                      <a:srgbClr val="002060"/>
                                    </a:solidFill>
                                    <a:latin typeface="Cambria Math" panose="02040503050406030204" pitchFamily="18" charset="0"/>
                                  </a:rPr>
                                  <m:t>𝑒</m:t>
                                </m:r>
                              </m:e>
                              <m:sub>
                                <m:r>
                                  <a:rPr lang="en-US" sz="4800" i="1">
                                    <a:solidFill>
                                      <a:srgbClr val="002060"/>
                                    </a:solidFill>
                                    <a:latin typeface="Cambria Math" panose="02040503050406030204" pitchFamily="18" charset="0"/>
                                  </a:rPr>
                                  <m:t>𝑦</m:t>
                                </m:r>
                              </m:sub>
                            </m:sSub>
                          </m:e>
                        </m:acc>
                        <m:r>
                          <a:rPr lang="en-US" sz="4800" i="1">
                            <a:latin typeface="Cambria Math" panose="02040503050406030204" pitchFamily="18" charset="0"/>
                          </a:rPr>
                          <m:t>+</m:t>
                        </m:r>
                        <m:sSup>
                          <m:sSupPr>
                            <m:ctrlPr>
                              <a:rPr lang="en-US" sz="4800" i="1">
                                <a:solidFill>
                                  <a:srgbClr val="0070C0"/>
                                </a:solidFill>
                                <a:latin typeface="Cambria Math" panose="02040503050406030204" pitchFamily="18" charset="0"/>
                              </a:rPr>
                            </m:ctrlPr>
                          </m:sSupPr>
                          <m:e>
                            <m:r>
                              <a:rPr lang="en-US" sz="4800" i="1">
                                <a:solidFill>
                                  <a:srgbClr val="0070C0"/>
                                </a:solidFill>
                                <a:latin typeface="Cambria Math" panose="02040503050406030204" pitchFamily="18" charset="0"/>
                              </a:rPr>
                              <m:t>𝑢</m:t>
                            </m:r>
                          </m:e>
                          <m:sup>
                            <m:r>
                              <a:rPr lang="en-US" sz="4800" i="1">
                                <a:solidFill>
                                  <a:srgbClr val="0070C0"/>
                                </a:solidFill>
                                <a:latin typeface="Cambria Math" panose="02040503050406030204" pitchFamily="18" charset="0"/>
                              </a:rPr>
                              <m:t>𝑧</m:t>
                            </m:r>
                          </m:sup>
                        </m:sSup>
                        <m:acc>
                          <m:accPr>
                            <m:chr m:val="⃗"/>
                            <m:ctrlPr>
                              <a:rPr lang="en-US" sz="4800" i="1">
                                <a:solidFill>
                                  <a:srgbClr val="002060"/>
                                </a:solidFill>
                                <a:latin typeface="Cambria Math" panose="02040503050406030204" pitchFamily="18" charset="0"/>
                              </a:rPr>
                            </m:ctrlPr>
                          </m:accPr>
                          <m:e>
                            <m:sSub>
                              <m:sSubPr>
                                <m:ctrlPr>
                                  <a:rPr lang="en-US" sz="4800" i="1">
                                    <a:solidFill>
                                      <a:srgbClr val="002060"/>
                                    </a:solidFill>
                                    <a:latin typeface="Cambria Math" panose="02040503050406030204" pitchFamily="18" charset="0"/>
                                  </a:rPr>
                                </m:ctrlPr>
                              </m:sSubPr>
                              <m:e>
                                <m:r>
                                  <a:rPr lang="en-US" sz="4800" i="1">
                                    <a:solidFill>
                                      <a:srgbClr val="002060"/>
                                    </a:solidFill>
                                    <a:latin typeface="Cambria Math" panose="02040503050406030204" pitchFamily="18" charset="0"/>
                                  </a:rPr>
                                  <m:t>𝑒</m:t>
                                </m:r>
                              </m:e>
                              <m:sub>
                                <m:r>
                                  <a:rPr lang="en-US" sz="4800" i="1">
                                    <a:solidFill>
                                      <a:srgbClr val="002060"/>
                                    </a:solidFill>
                                    <a:latin typeface="Cambria Math" panose="02040503050406030204" pitchFamily="18" charset="0"/>
                                  </a:rPr>
                                  <m:t>𝑧</m:t>
                                </m:r>
                              </m:sub>
                            </m:sSub>
                          </m:e>
                        </m:acc>
                      </m:e>
                    </m:d>
                  </m:oMath>
                </a14:m>
                <a:r>
                  <a:rPr lang="en-US" sz="5000" b="0" i="1" dirty="0">
                    <a:solidFill>
                      <a:schemeClr val="tx1"/>
                    </a:solidFill>
                    <a:latin typeface="Cambria Math" panose="02040503050406030204" pitchFamily="18" charset="0"/>
                  </a:rPr>
                  <a:t> </a:t>
                </a:r>
              </a:p>
              <a:p>
                <a:r>
                  <a:rPr lang="en-US" sz="5000" b="0" i="1" dirty="0">
                    <a:solidFill>
                      <a:schemeClr val="tx1"/>
                    </a:solidFill>
                    <a:latin typeface="Cambria Math" panose="02040503050406030204" pitchFamily="18" charset="0"/>
                  </a:rPr>
                  <a:t>      </a:t>
                </a:r>
                <a14:m>
                  <m:oMath xmlns:m="http://schemas.openxmlformats.org/officeDocument/2006/math">
                    <m:r>
                      <a:rPr lang="en-US" sz="5000" b="0" i="1" smtClean="0">
                        <a:solidFill>
                          <a:schemeClr val="tx1"/>
                        </a:solidFill>
                        <a:latin typeface="Cambria Math" panose="02040503050406030204" pitchFamily="18" charset="0"/>
                      </a:rPr>
                      <m:t>+ </m:t>
                    </m:r>
                    <m:r>
                      <a:rPr lang="en-US" sz="5000" b="0" i="1" smtClean="0">
                        <a:solidFill>
                          <a:schemeClr val="tx1"/>
                        </a:solidFill>
                        <a:latin typeface="Cambria Math" panose="02040503050406030204" pitchFamily="18" charset="0"/>
                      </a:rPr>
                      <m:t>𝛾</m:t>
                    </m:r>
                    <m:r>
                      <a:rPr lang="en-US" sz="5000" b="0" i="1" smtClean="0">
                        <a:solidFill>
                          <a:schemeClr val="tx1"/>
                        </a:solidFill>
                        <a:latin typeface="Cambria Math" panose="02040503050406030204" pitchFamily="18" charset="0"/>
                      </a:rPr>
                      <m:t> </m:t>
                    </m:r>
                    <m:f>
                      <m:fPr>
                        <m:ctrlPr>
                          <a:rPr lang="en-US" sz="5000" i="1">
                            <a:latin typeface="Cambria Math" panose="02040503050406030204" pitchFamily="18" charset="0"/>
                          </a:rPr>
                        </m:ctrlPr>
                      </m:fPr>
                      <m:num>
                        <m:r>
                          <a:rPr lang="en-US" sz="5000" i="1">
                            <a:latin typeface="Cambria Math" panose="02040503050406030204" pitchFamily="18" charset="0"/>
                          </a:rPr>
                          <m:t>𝑑</m:t>
                        </m:r>
                      </m:num>
                      <m:den>
                        <m:r>
                          <a:rPr lang="en-US" sz="5000" i="1">
                            <a:latin typeface="Cambria Math" panose="02040503050406030204" pitchFamily="18" charset="0"/>
                          </a:rPr>
                          <m:t>𝑑</m:t>
                        </m:r>
                        <m:r>
                          <a:rPr lang="en-US" sz="5000" i="1">
                            <a:solidFill>
                              <a:srgbClr val="FFC000"/>
                            </a:solidFill>
                            <a:latin typeface="Cambria Math" panose="02040503050406030204" pitchFamily="18" charset="0"/>
                          </a:rPr>
                          <m:t>𝜏</m:t>
                        </m:r>
                      </m:den>
                    </m:f>
                    <m:d>
                      <m:dPr>
                        <m:ctrlPr>
                          <a:rPr lang="en-US" sz="5000" b="0" i="1" smtClean="0">
                            <a:solidFill>
                              <a:schemeClr val="tx1"/>
                            </a:solidFill>
                            <a:latin typeface="Cambria Math" panose="02040503050406030204" pitchFamily="18" charset="0"/>
                          </a:rPr>
                        </m:ctrlPr>
                      </m:dPr>
                      <m:e>
                        <m:r>
                          <a:rPr lang="en-US" sz="4800" i="1">
                            <a:latin typeface="Cambria Math" panose="02040503050406030204" pitchFamily="18" charset="0"/>
                          </a:rPr>
                          <m:t>𝑐</m:t>
                        </m:r>
                        <m:acc>
                          <m:accPr>
                            <m:chr m:val="⃗"/>
                            <m:ctrlPr>
                              <a:rPr lang="en-US" sz="4800" i="1">
                                <a:solidFill>
                                  <a:srgbClr val="002060"/>
                                </a:solidFill>
                                <a:latin typeface="Cambria Math" panose="02040503050406030204" pitchFamily="18" charset="0"/>
                              </a:rPr>
                            </m:ctrlPr>
                          </m:accPr>
                          <m:e>
                            <m:sSub>
                              <m:sSubPr>
                                <m:ctrlPr>
                                  <a:rPr lang="en-US" sz="4800" i="1">
                                    <a:solidFill>
                                      <a:srgbClr val="002060"/>
                                    </a:solidFill>
                                    <a:latin typeface="Cambria Math" panose="02040503050406030204" pitchFamily="18" charset="0"/>
                                  </a:rPr>
                                </m:ctrlPr>
                              </m:sSubPr>
                              <m:e>
                                <m:r>
                                  <a:rPr lang="en-US" sz="4800" i="1">
                                    <a:solidFill>
                                      <a:srgbClr val="002060"/>
                                    </a:solidFill>
                                    <a:latin typeface="Cambria Math" panose="02040503050406030204" pitchFamily="18" charset="0"/>
                                  </a:rPr>
                                  <m:t>𝑒</m:t>
                                </m:r>
                              </m:e>
                              <m:sub>
                                <m:r>
                                  <a:rPr lang="en-US" sz="4800" i="1">
                                    <a:solidFill>
                                      <a:srgbClr val="002060"/>
                                    </a:solidFill>
                                    <a:latin typeface="Cambria Math" panose="02040503050406030204" pitchFamily="18" charset="0"/>
                                  </a:rPr>
                                  <m:t>𝑡</m:t>
                                </m:r>
                              </m:sub>
                            </m:sSub>
                          </m:e>
                        </m:acc>
                        <m:r>
                          <a:rPr lang="en-US" sz="4800" i="1">
                            <a:latin typeface="Cambria Math" panose="02040503050406030204" pitchFamily="18" charset="0"/>
                          </a:rPr>
                          <m:t>+</m:t>
                        </m:r>
                        <m:sSup>
                          <m:sSupPr>
                            <m:ctrlPr>
                              <a:rPr lang="en-US" sz="4800" i="1">
                                <a:solidFill>
                                  <a:srgbClr val="0070C0"/>
                                </a:solidFill>
                                <a:latin typeface="Cambria Math" panose="02040503050406030204" pitchFamily="18" charset="0"/>
                              </a:rPr>
                            </m:ctrlPr>
                          </m:sSupPr>
                          <m:e>
                            <m:r>
                              <a:rPr lang="en-US" sz="4800" i="1">
                                <a:solidFill>
                                  <a:srgbClr val="0070C0"/>
                                </a:solidFill>
                                <a:latin typeface="Cambria Math" panose="02040503050406030204" pitchFamily="18" charset="0"/>
                              </a:rPr>
                              <m:t>𝑢</m:t>
                            </m:r>
                          </m:e>
                          <m:sup>
                            <m:r>
                              <a:rPr lang="en-US" sz="4800" i="1">
                                <a:solidFill>
                                  <a:srgbClr val="0070C0"/>
                                </a:solidFill>
                                <a:latin typeface="Cambria Math" panose="02040503050406030204" pitchFamily="18" charset="0"/>
                              </a:rPr>
                              <m:t>𝑥</m:t>
                            </m:r>
                          </m:sup>
                        </m:sSup>
                        <m:acc>
                          <m:accPr>
                            <m:chr m:val="⃗"/>
                            <m:ctrlPr>
                              <a:rPr lang="en-US" sz="4800" i="1">
                                <a:solidFill>
                                  <a:srgbClr val="002060"/>
                                </a:solidFill>
                                <a:latin typeface="Cambria Math" panose="02040503050406030204" pitchFamily="18" charset="0"/>
                              </a:rPr>
                            </m:ctrlPr>
                          </m:accPr>
                          <m:e>
                            <m:sSub>
                              <m:sSubPr>
                                <m:ctrlPr>
                                  <a:rPr lang="en-US" sz="4800" i="1">
                                    <a:solidFill>
                                      <a:srgbClr val="002060"/>
                                    </a:solidFill>
                                    <a:latin typeface="Cambria Math" panose="02040503050406030204" pitchFamily="18" charset="0"/>
                                  </a:rPr>
                                </m:ctrlPr>
                              </m:sSubPr>
                              <m:e>
                                <m:r>
                                  <a:rPr lang="en-US" sz="4800" i="1">
                                    <a:solidFill>
                                      <a:srgbClr val="002060"/>
                                    </a:solidFill>
                                    <a:latin typeface="Cambria Math" panose="02040503050406030204" pitchFamily="18" charset="0"/>
                                  </a:rPr>
                                  <m:t>𝑒</m:t>
                                </m:r>
                              </m:e>
                              <m:sub>
                                <m:r>
                                  <a:rPr lang="en-US" sz="4800" i="1">
                                    <a:solidFill>
                                      <a:srgbClr val="002060"/>
                                    </a:solidFill>
                                    <a:latin typeface="Cambria Math" panose="02040503050406030204" pitchFamily="18" charset="0"/>
                                  </a:rPr>
                                  <m:t>𝑥</m:t>
                                </m:r>
                              </m:sub>
                            </m:sSub>
                          </m:e>
                        </m:acc>
                        <m:r>
                          <a:rPr lang="en-US" sz="4800" i="1">
                            <a:latin typeface="Cambria Math" panose="02040503050406030204" pitchFamily="18" charset="0"/>
                          </a:rPr>
                          <m:t>+</m:t>
                        </m:r>
                        <m:sSup>
                          <m:sSupPr>
                            <m:ctrlPr>
                              <a:rPr lang="en-US" sz="4800" i="1">
                                <a:solidFill>
                                  <a:srgbClr val="0070C0"/>
                                </a:solidFill>
                                <a:latin typeface="Cambria Math" panose="02040503050406030204" pitchFamily="18" charset="0"/>
                              </a:rPr>
                            </m:ctrlPr>
                          </m:sSupPr>
                          <m:e>
                            <m:r>
                              <a:rPr lang="en-US" sz="4800" i="1">
                                <a:solidFill>
                                  <a:srgbClr val="0070C0"/>
                                </a:solidFill>
                                <a:latin typeface="Cambria Math" panose="02040503050406030204" pitchFamily="18" charset="0"/>
                              </a:rPr>
                              <m:t>𝑢</m:t>
                            </m:r>
                          </m:e>
                          <m:sup>
                            <m:r>
                              <a:rPr lang="en-US" sz="4800" i="1">
                                <a:solidFill>
                                  <a:srgbClr val="0070C0"/>
                                </a:solidFill>
                                <a:latin typeface="Cambria Math" panose="02040503050406030204" pitchFamily="18" charset="0"/>
                              </a:rPr>
                              <m:t>𝑦</m:t>
                            </m:r>
                          </m:sup>
                        </m:sSup>
                        <m:acc>
                          <m:accPr>
                            <m:chr m:val="⃗"/>
                            <m:ctrlPr>
                              <a:rPr lang="en-US" sz="4800" i="1">
                                <a:solidFill>
                                  <a:srgbClr val="002060"/>
                                </a:solidFill>
                                <a:latin typeface="Cambria Math" panose="02040503050406030204" pitchFamily="18" charset="0"/>
                              </a:rPr>
                            </m:ctrlPr>
                          </m:accPr>
                          <m:e>
                            <m:sSub>
                              <m:sSubPr>
                                <m:ctrlPr>
                                  <a:rPr lang="en-US" sz="4800" i="1">
                                    <a:solidFill>
                                      <a:srgbClr val="002060"/>
                                    </a:solidFill>
                                    <a:latin typeface="Cambria Math" panose="02040503050406030204" pitchFamily="18" charset="0"/>
                                  </a:rPr>
                                </m:ctrlPr>
                              </m:sSubPr>
                              <m:e>
                                <m:r>
                                  <a:rPr lang="en-US" sz="4800" i="1">
                                    <a:solidFill>
                                      <a:srgbClr val="002060"/>
                                    </a:solidFill>
                                    <a:latin typeface="Cambria Math" panose="02040503050406030204" pitchFamily="18" charset="0"/>
                                  </a:rPr>
                                  <m:t>𝑒</m:t>
                                </m:r>
                              </m:e>
                              <m:sub>
                                <m:r>
                                  <a:rPr lang="en-US" sz="4800" i="1">
                                    <a:solidFill>
                                      <a:srgbClr val="002060"/>
                                    </a:solidFill>
                                    <a:latin typeface="Cambria Math" panose="02040503050406030204" pitchFamily="18" charset="0"/>
                                  </a:rPr>
                                  <m:t>𝑦</m:t>
                                </m:r>
                              </m:sub>
                            </m:sSub>
                          </m:e>
                        </m:acc>
                        <m:r>
                          <a:rPr lang="en-US" sz="4800" i="1">
                            <a:latin typeface="Cambria Math" panose="02040503050406030204" pitchFamily="18" charset="0"/>
                          </a:rPr>
                          <m:t>+</m:t>
                        </m:r>
                        <m:sSup>
                          <m:sSupPr>
                            <m:ctrlPr>
                              <a:rPr lang="en-US" sz="4800" i="1">
                                <a:solidFill>
                                  <a:srgbClr val="0070C0"/>
                                </a:solidFill>
                                <a:latin typeface="Cambria Math" panose="02040503050406030204" pitchFamily="18" charset="0"/>
                              </a:rPr>
                            </m:ctrlPr>
                          </m:sSupPr>
                          <m:e>
                            <m:r>
                              <a:rPr lang="en-US" sz="4800" i="1">
                                <a:solidFill>
                                  <a:srgbClr val="0070C0"/>
                                </a:solidFill>
                                <a:latin typeface="Cambria Math" panose="02040503050406030204" pitchFamily="18" charset="0"/>
                              </a:rPr>
                              <m:t>𝑢</m:t>
                            </m:r>
                          </m:e>
                          <m:sup>
                            <m:r>
                              <a:rPr lang="en-US" sz="4800" i="1">
                                <a:solidFill>
                                  <a:srgbClr val="0070C0"/>
                                </a:solidFill>
                                <a:latin typeface="Cambria Math" panose="02040503050406030204" pitchFamily="18" charset="0"/>
                              </a:rPr>
                              <m:t>𝑧</m:t>
                            </m:r>
                          </m:sup>
                        </m:sSup>
                        <m:acc>
                          <m:accPr>
                            <m:chr m:val="⃗"/>
                            <m:ctrlPr>
                              <a:rPr lang="en-US" sz="4800" i="1">
                                <a:solidFill>
                                  <a:srgbClr val="002060"/>
                                </a:solidFill>
                                <a:latin typeface="Cambria Math" panose="02040503050406030204" pitchFamily="18" charset="0"/>
                              </a:rPr>
                            </m:ctrlPr>
                          </m:accPr>
                          <m:e>
                            <m:sSub>
                              <m:sSubPr>
                                <m:ctrlPr>
                                  <a:rPr lang="en-US" sz="4800" i="1">
                                    <a:solidFill>
                                      <a:srgbClr val="002060"/>
                                    </a:solidFill>
                                    <a:latin typeface="Cambria Math" panose="02040503050406030204" pitchFamily="18" charset="0"/>
                                  </a:rPr>
                                </m:ctrlPr>
                              </m:sSubPr>
                              <m:e>
                                <m:r>
                                  <a:rPr lang="en-US" sz="4800" i="1">
                                    <a:solidFill>
                                      <a:srgbClr val="002060"/>
                                    </a:solidFill>
                                    <a:latin typeface="Cambria Math" panose="02040503050406030204" pitchFamily="18" charset="0"/>
                                  </a:rPr>
                                  <m:t>𝑒</m:t>
                                </m:r>
                              </m:e>
                              <m:sub>
                                <m:r>
                                  <a:rPr lang="en-US" sz="4800" i="1">
                                    <a:solidFill>
                                      <a:srgbClr val="002060"/>
                                    </a:solidFill>
                                    <a:latin typeface="Cambria Math" panose="02040503050406030204" pitchFamily="18" charset="0"/>
                                  </a:rPr>
                                  <m:t>𝑧</m:t>
                                </m:r>
                              </m:sub>
                            </m:sSub>
                          </m:e>
                        </m:acc>
                      </m:e>
                    </m:d>
                  </m:oMath>
                </a14:m>
                <a:r>
                  <a:rPr lang="en-CA" sz="5000" dirty="0">
                    <a:solidFill>
                      <a:schemeClr val="tx1"/>
                    </a:solidFill>
                  </a:rPr>
                  <a:t> </a:t>
                </a:r>
              </a:p>
            </p:txBody>
          </p:sp>
        </mc:Choice>
        <mc:Fallback xmlns="">
          <p:sp>
            <p:nvSpPr>
              <p:cNvPr id="11" name="TextBox 10">
                <a:extLst>
                  <a:ext uri="{FF2B5EF4-FFF2-40B4-BE49-F238E27FC236}">
                    <a16:creationId xmlns:a16="http://schemas.microsoft.com/office/drawing/2014/main" id="{F7404AE6-FA30-4EED-A699-973B23070968}"/>
                  </a:ext>
                </a:extLst>
              </p:cNvPr>
              <p:cNvSpPr txBox="1">
                <a:spLocks noRot="1" noChangeAspect="1" noMove="1" noResize="1" noEditPoints="1" noAdjustHandles="1" noChangeArrowheads="1" noChangeShapeType="1" noTextEdit="1"/>
              </p:cNvSpPr>
              <p:nvPr/>
            </p:nvSpPr>
            <p:spPr>
              <a:xfrm>
                <a:off x="76199" y="-133350"/>
                <a:ext cx="11840497" cy="3750450"/>
              </a:xfrm>
              <a:prstGeom prst="rect">
                <a:avLst/>
              </a:prstGeom>
              <a:blipFill>
                <a:blip r:embed="rId4"/>
                <a:stretch>
                  <a:fillRect/>
                </a:stretch>
              </a:blipFill>
              <a:ln>
                <a:no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0EAF7BC-B17E-482E-8300-C17A35D126D2}"/>
                  </a:ext>
                </a:extLst>
              </p:cNvPr>
              <p:cNvSpPr txBox="1"/>
              <p:nvPr/>
            </p:nvSpPr>
            <p:spPr>
              <a:xfrm>
                <a:off x="765688" y="3716594"/>
                <a:ext cx="11220450" cy="3284745"/>
              </a:xfrm>
              <a:prstGeom prst="rect">
                <a:avLst/>
              </a:prstGeom>
              <a:noFill/>
              <a:ln>
                <a:noFill/>
              </a:ln>
            </p:spPr>
            <p:txBody>
              <a:bodyPr wrap="square" rtlCol="0">
                <a:spAutoFit/>
              </a:bodyPr>
              <a:lstStyle/>
              <a:p>
                <a14:m>
                  <m:oMath xmlns:m="http://schemas.openxmlformats.org/officeDocument/2006/math">
                    <m:r>
                      <a:rPr lang="en-US" sz="4900" i="1" smtClean="0">
                        <a:latin typeface="Cambria Math" panose="02040503050406030204" pitchFamily="18" charset="0"/>
                      </a:rPr>
                      <m:t>=</m:t>
                    </m:r>
                    <m:f>
                      <m:fPr>
                        <m:ctrlPr>
                          <a:rPr lang="en-US" sz="4900" i="1">
                            <a:latin typeface="Cambria Math" panose="02040503050406030204" pitchFamily="18" charset="0"/>
                          </a:rPr>
                        </m:ctrlPr>
                      </m:fPr>
                      <m:num>
                        <m:r>
                          <a:rPr lang="en-US" sz="4900" i="1">
                            <a:latin typeface="Cambria Math" panose="02040503050406030204" pitchFamily="18" charset="0"/>
                          </a:rPr>
                          <m:t>𝑑𝑐</m:t>
                        </m:r>
                      </m:num>
                      <m:den>
                        <m:r>
                          <a:rPr lang="en-US" sz="4900" i="1">
                            <a:latin typeface="Cambria Math" panose="02040503050406030204" pitchFamily="18" charset="0"/>
                          </a:rPr>
                          <m:t>𝑑</m:t>
                        </m:r>
                        <m:r>
                          <a:rPr lang="en-US" sz="4900" i="1">
                            <a:solidFill>
                              <a:srgbClr val="FFC000"/>
                            </a:solidFill>
                            <a:latin typeface="Cambria Math" panose="02040503050406030204" pitchFamily="18" charset="0"/>
                          </a:rPr>
                          <m:t>𝜏</m:t>
                        </m:r>
                      </m:den>
                    </m:f>
                    <m:acc>
                      <m:accPr>
                        <m:chr m:val="⃗"/>
                        <m:ctrlPr>
                          <a:rPr lang="en-US" sz="4900" i="1">
                            <a:solidFill>
                              <a:srgbClr val="002060"/>
                            </a:solidFill>
                            <a:latin typeface="Cambria Math" panose="02040503050406030204" pitchFamily="18" charset="0"/>
                          </a:rPr>
                        </m:ctrlPr>
                      </m:accPr>
                      <m:e>
                        <m:sSub>
                          <m:sSubPr>
                            <m:ctrlPr>
                              <a:rPr lang="en-US" sz="4900" i="1">
                                <a:solidFill>
                                  <a:srgbClr val="002060"/>
                                </a:solidFill>
                                <a:latin typeface="Cambria Math" panose="02040503050406030204" pitchFamily="18" charset="0"/>
                              </a:rPr>
                            </m:ctrlPr>
                          </m:sSubPr>
                          <m:e>
                            <m:r>
                              <a:rPr lang="en-US" sz="4900" i="1">
                                <a:solidFill>
                                  <a:srgbClr val="002060"/>
                                </a:solidFill>
                                <a:latin typeface="Cambria Math" panose="02040503050406030204" pitchFamily="18" charset="0"/>
                              </a:rPr>
                              <m:t>𝑒</m:t>
                            </m:r>
                          </m:e>
                          <m:sub>
                            <m:r>
                              <a:rPr lang="en-US" sz="4900" i="1">
                                <a:solidFill>
                                  <a:srgbClr val="002060"/>
                                </a:solidFill>
                                <a:latin typeface="Cambria Math" panose="02040503050406030204" pitchFamily="18" charset="0"/>
                              </a:rPr>
                              <m:t>𝑡</m:t>
                            </m:r>
                          </m:sub>
                        </m:sSub>
                      </m:e>
                    </m:acc>
                    <m:r>
                      <a:rPr lang="en-US" sz="4900" i="1">
                        <a:latin typeface="Cambria Math" panose="02040503050406030204" pitchFamily="18" charset="0"/>
                      </a:rPr>
                      <m:t>+</m:t>
                    </m:r>
                    <m:r>
                      <a:rPr lang="en-US" sz="4900" b="0" i="1" smtClean="0">
                        <a:latin typeface="Cambria Math" panose="02040503050406030204" pitchFamily="18" charset="0"/>
                      </a:rPr>
                      <m:t>  </m:t>
                    </m:r>
                    <m:f>
                      <m:fPr>
                        <m:ctrlPr>
                          <a:rPr lang="en-US" sz="4900" i="1">
                            <a:latin typeface="Cambria Math" panose="02040503050406030204" pitchFamily="18" charset="0"/>
                          </a:rPr>
                        </m:ctrlPr>
                      </m:fPr>
                      <m:num>
                        <m:r>
                          <a:rPr lang="en-US" sz="4900" i="1">
                            <a:latin typeface="Cambria Math" panose="02040503050406030204" pitchFamily="18" charset="0"/>
                          </a:rPr>
                          <m:t>𝑑</m:t>
                        </m:r>
                        <m:sSup>
                          <m:sSupPr>
                            <m:ctrlPr>
                              <a:rPr lang="en-US" sz="4900" i="1">
                                <a:solidFill>
                                  <a:srgbClr val="0070C0"/>
                                </a:solidFill>
                                <a:latin typeface="Cambria Math" panose="02040503050406030204" pitchFamily="18" charset="0"/>
                              </a:rPr>
                            </m:ctrlPr>
                          </m:sSupPr>
                          <m:e>
                            <m:r>
                              <a:rPr lang="en-US" sz="4900" i="1">
                                <a:solidFill>
                                  <a:srgbClr val="0070C0"/>
                                </a:solidFill>
                                <a:latin typeface="Cambria Math" panose="02040503050406030204" pitchFamily="18" charset="0"/>
                              </a:rPr>
                              <m:t>𝑢</m:t>
                            </m:r>
                          </m:e>
                          <m:sup>
                            <m:r>
                              <a:rPr lang="en-US" sz="4900" i="1">
                                <a:solidFill>
                                  <a:srgbClr val="0070C0"/>
                                </a:solidFill>
                                <a:latin typeface="Cambria Math" panose="02040503050406030204" pitchFamily="18" charset="0"/>
                              </a:rPr>
                              <m:t>𝑥</m:t>
                            </m:r>
                          </m:sup>
                        </m:sSup>
                      </m:num>
                      <m:den>
                        <m:r>
                          <a:rPr lang="en-US" sz="4900" i="1">
                            <a:latin typeface="Cambria Math" panose="02040503050406030204" pitchFamily="18" charset="0"/>
                          </a:rPr>
                          <m:t>𝑑</m:t>
                        </m:r>
                        <m:r>
                          <a:rPr lang="en-US" sz="4900" i="1">
                            <a:solidFill>
                              <a:srgbClr val="FFC000"/>
                            </a:solidFill>
                            <a:latin typeface="Cambria Math" panose="02040503050406030204" pitchFamily="18" charset="0"/>
                          </a:rPr>
                          <m:t>𝜏</m:t>
                        </m:r>
                      </m:den>
                    </m:f>
                    <m:r>
                      <a:rPr lang="en-US" sz="4900" b="0" i="1" smtClean="0">
                        <a:solidFill>
                          <a:srgbClr val="FFC000"/>
                        </a:solidFill>
                        <a:latin typeface="Cambria Math" panose="02040503050406030204" pitchFamily="18" charset="0"/>
                      </a:rPr>
                      <m:t>  </m:t>
                    </m:r>
                    <m:acc>
                      <m:accPr>
                        <m:chr m:val="⃗"/>
                        <m:ctrlPr>
                          <a:rPr lang="en-US" sz="4900" i="1">
                            <a:solidFill>
                              <a:srgbClr val="002060"/>
                            </a:solidFill>
                            <a:latin typeface="Cambria Math" panose="02040503050406030204" pitchFamily="18" charset="0"/>
                          </a:rPr>
                        </m:ctrlPr>
                      </m:accPr>
                      <m:e>
                        <m:sSub>
                          <m:sSubPr>
                            <m:ctrlPr>
                              <a:rPr lang="en-US" sz="4900" i="1">
                                <a:solidFill>
                                  <a:srgbClr val="002060"/>
                                </a:solidFill>
                                <a:latin typeface="Cambria Math" panose="02040503050406030204" pitchFamily="18" charset="0"/>
                              </a:rPr>
                            </m:ctrlPr>
                          </m:sSubPr>
                          <m:e>
                            <m:r>
                              <a:rPr lang="en-US" sz="4900" i="1">
                                <a:solidFill>
                                  <a:srgbClr val="002060"/>
                                </a:solidFill>
                                <a:latin typeface="Cambria Math" panose="02040503050406030204" pitchFamily="18" charset="0"/>
                              </a:rPr>
                              <m:t>𝑒</m:t>
                            </m:r>
                          </m:e>
                          <m:sub>
                            <m:r>
                              <a:rPr lang="en-US" sz="4900" i="1">
                                <a:solidFill>
                                  <a:srgbClr val="002060"/>
                                </a:solidFill>
                                <a:latin typeface="Cambria Math" panose="02040503050406030204" pitchFamily="18" charset="0"/>
                              </a:rPr>
                              <m:t>𝑥</m:t>
                            </m:r>
                          </m:sub>
                        </m:sSub>
                      </m:e>
                    </m:acc>
                    <m:r>
                      <a:rPr lang="en-US" sz="4900" i="1">
                        <a:latin typeface="Cambria Math" panose="02040503050406030204" pitchFamily="18" charset="0"/>
                      </a:rPr>
                      <m:t>+</m:t>
                    </m:r>
                    <m:r>
                      <a:rPr lang="en-US" sz="4900" b="0" i="1" smtClean="0">
                        <a:latin typeface="Cambria Math" panose="02040503050406030204" pitchFamily="18" charset="0"/>
                      </a:rPr>
                      <m:t>  </m:t>
                    </m:r>
                    <m:f>
                      <m:fPr>
                        <m:ctrlPr>
                          <a:rPr lang="en-US" sz="4900" i="1">
                            <a:latin typeface="Cambria Math" panose="02040503050406030204" pitchFamily="18" charset="0"/>
                          </a:rPr>
                        </m:ctrlPr>
                      </m:fPr>
                      <m:num>
                        <m:r>
                          <a:rPr lang="en-US" sz="4900" i="1">
                            <a:latin typeface="Cambria Math" panose="02040503050406030204" pitchFamily="18" charset="0"/>
                          </a:rPr>
                          <m:t>𝑑</m:t>
                        </m:r>
                        <m:sSup>
                          <m:sSupPr>
                            <m:ctrlPr>
                              <a:rPr lang="en-US" sz="4900" i="1">
                                <a:solidFill>
                                  <a:srgbClr val="0070C0"/>
                                </a:solidFill>
                                <a:latin typeface="Cambria Math" panose="02040503050406030204" pitchFamily="18" charset="0"/>
                              </a:rPr>
                            </m:ctrlPr>
                          </m:sSupPr>
                          <m:e>
                            <m:r>
                              <a:rPr lang="en-US" sz="4900" i="1">
                                <a:solidFill>
                                  <a:srgbClr val="0070C0"/>
                                </a:solidFill>
                                <a:latin typeface="Cambria Math" panose="02040503050406030204" pitchFamily="18" charset="0"/>
                              </a:rPr>
                              <m:t>𝑢</m:t>
                            </m:r>
                          </m:e>
                          <m:sup>
                            <m:r>
                              <a:rPr lang="en-US" sz="4900" b="0" i="1" smtClean="0">
                                <a:solidFill>
                                  <a:srgbClr val="0070C0"/>
                                </a:solidFill>
                                <a:latin typeface="Cambria Math" panose="02040503050406030204" pitchFamily="18" charset="0"/>
                              </a:rPr>
                              <m:t>𝑦</m:t>
                            </m:r>
                          </m:sup>
                        </m:sSup>
                      </m:num>
                      <m:den>
                        <m:r>
                          <a:rPr lang="en-US" sz="4900" i="1">
                            <a:latin typeface="Cambria Math" panose="02040503050406030204" pitchFamily="18" charset="0"/>
                          </a:rPr>
                          <m:t>𝑑</m:t>
                        </m:r>
                        <m:r>
                          <a:rPr lang="en-US" sz="4900" i="1">
                            <a:solidFill>
                              <a:srgbClr val="FFC000"/>
                            </a:solidFill>
                            <a:latin typeface="Cambria Math" panose="02040503050406030204" pitchFamily="18" charset="0"/>
                          </a:rPr>
                          <m:t>𝜏</m:t>
                        </m:r>
                      </m:den>
                    </m:f>
                    <m:r>
                      <a:rPr lang="en-US" sz="4900" b="0" i="1" smtClean="0">
                        <a:solidFill>
                          <a:srgbClr val="FFC000"/>
                        </a:solidFill>
                        <a:latin typeface="Cambria Math" panose="02040503050406030204" pitchFamily="18" charset="0"/>
                      </a:rPr>
                      <m:t>  </m:t>
                    </m:r>
                    <m:acc>
                      <m:accPr>
                        <m:chr m:val="⃗"/>
                        <m:ctrlPr>
                          <a:rPr lang="en-US" sz="4900" i="1">
                            <a:solidFill>
                              <a:srgbClr val="002060"/>
                            </a:solidFill>
                            <a:latin typeface="Cambria Math" panose="02040503050406030204" pitchFamily="18" charset="0"/>
                          </a:rPr>
                        </m:ctrlPr>
                      </m:accPr>
                      <m:e>
                        <m:sSub>
                          <m:sSubPr>
                            <m:ctrlPr>
                              <a:rPr lang="en-US" sz="4900" i="1">
                                <a:solidFill>
                                  <a:srgbClr val="002060"/>
                                </a:solidFill>
                                <a:latin typeface="Cambria Math" panose="02040503050406030204" pitchFamily="18" charset="0"/>
                              </a:rPr>
                            </m:ctrlPr>
                          </m:sSubPr>
                          <m:e>
                            <m:r>
                              <a:rPr lang="en-US" sz="4900" i="1">
                                <a:solidFill>
                                  <a:srgbClr val="002060"/>
                                </a:solidFill>
                                <a:latin typeface="Cambria Math" panose="02040503050406030204" pitchFamily="18" charset="0"/>
                              </a:rPr>
                              <m:t>𝑒</m:t>
                            </m:r>
                          </m:e>
                          <m:sub>
                            <m:r>
                              <a:rPr lang="en-US" sz="4900" i="1">
                                <a:solidFill>
                                  <a:srgbClr val="002060"/>
                                </a:solidFill>
                                <a:latin typeface="Cambria Math" panose="02040503050406030204" pitchFamily="18" charset="0"/>
                              </a:rPr>
                              <m:t>𝑦</m:t>
                            </m:r>
                          </m:sub>
                        </m:sSub>
                      </m:e>
                    </m:acc>
                    <m:r>
                      <a:rPr lang="en-US" sz="4900" i="1">
                        <a:latin typeface="Cambria Math" panose="02040503050406030204" pitchFamily="18" charset="0"/>
                      </a:rPr>
                      <m:t>+</m:t>
                    </m:r>
                    <m:r>
                      <a:rPr lang="en-US" sz="4900" b="0" i="1" smtClean="0">
                        <a:latin typeface="Cambria Math" panose="02040503050406030204" pitchFamily="18" charset="0"/>
                      </a:rPr>
                      <m:t>  </m:t>
                    </m:r>
                    <m:f>
                      <m:fPr>
                        <m:ctrlPr>
                          <a:rPr lang="en-US" sz="4900" i="1">
                            <a:latin typeface="Cambria Math" panose="02040503050406030204" pitchFamily="18" charset="0"/>
                          </a:rPr>
                        </m:ctrlPr>
                      </m:fPr>
                      <m:num>
                        <m:r>
                          <a:rPr lang="en-US" sz="4900" i="1">
                            <a:latin typeface="Cambria Math" panose="02040503050406030204" pitchFamily="18" charset="0"/>
                          </a:rPr>
                          <m:t>𝑑</m:t>
                        </m:r>
                        <m:sSup>
                          <m:sSupPr>
                            <m:ctrlPr>
                              <a:rPr lang="en-US" sz="4900" i="1">
                                <a:solidFill>
                                  <a:srgbClr val="0070C0"/>
                                </a:solidFill>
                                <a:latin typeface="Cambria Math" panose="02040503050406030204" pitchFamily="18" charset="0"/>
                              </a:rPr>
                            </m:ctrlPr>
                          </m:sSupPr>
                          <m:e>
                            <m:r>
                              <a:rPr lang="en-US" sz="4900" i="1">
                                <a:solidFill>
                                  <a:srgbClr val="0070C0"/>
                                </a:solidFill>
                                <a:latin typeface="Cambria Math" panose="02040503050406030204" pitchFamily="18" charset="0"/>
                              </a:rPr>
                              <m:t>𝑢</m:t>
                            </m:r>
                          </m:e>
                          <m:sup>
                            <m:r>
                              <a:rPr lang="en-US" sz="4900" b="0" i="1" smtClean="0">
                                <a:solidFill>
                                  <a:srgbClr val="0070C0"/>
                                </a:solidFill>
                                <a:latin typeface="Cambria Math" panose="02040503050406030204" pitchFamily="18" charset="0"/>
                              </a:rPr>
                              <m:t>𝑧</m:t>
                            </m:r>
                          </m:sup>
                        </m:sSup>
                      </m:num>
                      <m:den>
                        <m:r>
                          <a:rPr lang="en-US" sz="4900" i="1">
                            <a:latin typeface="Cambria Math" panose="02040503050406030204" pitchFamily="18" charset="0"/>
                          </a:rPr>
                          <m:t>𝑑</m:t>
                        </m:r>
                        <m:r>
                          <a:rPr lang="en-US" sz="4900" i="1">
                            <a:solidFill>
                              <a:srgbClr val="FFC000"/>
                            </a:solidFill>
                            <a:latin typeface="Cambria Math" panose="02040503050406030204" pitchFamily="18" charset="0"/>
                          </a:rPr>
                          <m:t>𝜏</m:t>
                        </m:r>
                      </m:den>
                    </m:f>
                    <m:r>
                      <a:rPr lang="en-US" sz="4900" b="0" i="1" smtClean="0">
                        <a:solidFill>
                          <a:srgbClr val="FFC000"/>
                        </a:solidFill>
                        <a:latin typeface="Cambria Math" panose="02040503050406030204" pitchFamily="18" charset="0"/>
                      </a:rPr>
                      <m:t>  </m:t>
                    </m:r>
                    <m:acc>
                      <m:accPr>
                        <m:chr m:val="⃗"/>
                        <m:ctrlPr>
                          <a:rPr lang="en-US" sz="4900" i="1">
                            <a:solidFill>
                              <a:srgbClr val="002060"/>
                            </a:solidFill>
                            <a:latin typeface="Cambria Math" panose="02040503050406030204" pitchFamily="18" charset="0"/>
                          </a:rPr>
                        </m:ctrlPr>
                      </m:accPr>
                      <m:e>
                        <m:sSub>
                          <m:sSubPr>
                            <m:ctrlPr>
                              <a:rPr lang="en-US" sz="4900" i="1">
                                <a:solidFill>
                                  <a:srgbClr val="002060"/>
                                </a:solidFill>
                                <a:latin typeface="Cambria Math" panose="02040503050406030204" pitchFamily="18" charset="0"/>
                              </a:rPr>
                            </m:ctrlPr>
                          </m:sSubPr>
                          <m:e>
                            <m:r>
                              <a:rPr lang="en-US" sz="4900" i="1">
                                <a:solidFill>
                                  <a:srgbClr val="002060"/>
                                </a:solidFill>
                                <a:latin typeface="Cambria Math" panose="02040503050406030204" pitchFamily="18" charset="0"/>
                              </a:rPr>
                              <m:t>𝑒</m:t>
                            </m:r>
                          </m:e>
                          <m:sub>
                            <m:r>
                              <a:rPr lang="en-US" sz="4900" i="1">
                                <a:solidFill>
                                  <a:srgbClr val="002060"/>
                                </a:solidFill>
                                <a:latin typeface="Cambria Math" panose="02040503050406030204" pitchFamily="18" charset="0"/>
                              </a:rPr>
                              <m:t>𝑧</m:t>
                            </m:r>
                          </m:sub>
                        </m:sSub>
                      </m:e>
                    </m:acc>
                  </m:oMath>
                </a14:m>
                <a:r>
                  <a:rPr lang="en-CA" sz="4900" dirty="0">
                    <a:solidFill>
                      <a:schemeClr val="tx1"/>
                    </a:solidFill>
                  </a:rPr>
                  <a:t> </a:t>
                </a:r>
              </a:p>
              <a:p>
                <a14:m>
                  <m:oMath xmlns:m="http://schemas.openxmlformats.org/officeDocument/2006/math">
                    <m:r>
                      <a:rPr lang="en-US" sz="4900" i="1" smtClean="0">
                        <a:latin typeface="Cambria Math" panose="02040503050406030204" pitchFamily="18" charset="0"/>
                      </a:rPr>
                      <m:t>=</m:t>
                    </m:r>
                    <m:r>
                      <a:rPr lang="en-US" sz="4900" b="0" i="1" smtClean="0">
                        <a:latin typeface="Cambria Math" panose="02040503050406030204" pitchFamily="18" charset="0"/>
                      </a:rPr>
                      <m:t>0 </m:t>
                    </m:r>
                    <m:acc>
                      <m:accPr>
                        <m:chr m:val="⃗"/>
                        <m:ctrlPr>
                          <a:rPr lang="en-US" sz="4900" i="1">
                            <a:solidFill>
                              <a:srgbClr val="002060"/>
                            </a:solidFill>
                            <a:latin typeface="Cambria Math" panose="02040503050406030204" pitchFamily="18" charset="0"/>
                          </a:rPr>
                        </m:ctrlPr>
                      </m:accPr>
                      <m:e>
                        <m:sSub>
                          <m:sSubPr>
                            <m:ctrlPr>
                              <a:rPr lang="en-US" sz="4900" i="1">
                                <a:solidFill>
                                  <a:srgbClr val="002060"/>
                                </a:solidFill>
                                <a:latin typeface="Cambria Math" panose="02040503050406030204" pitchFamily="18" charset="0"/>
                              </a:rPr>
                            </m:ctrlPr>
                          </m:sSubPr>
                          <m:e>
                            <m:r>
                              <a:rPr lang="en-US" sz="4900" i="1">
                                <a:solidFill>
                                  <a:srgbClr val="002060"/>
                                </a:solidFill>
                                <a:latin typeface="Cambria Math" panose="02040503050406030204" pitchFamily="18" charset="0"/>
                              </a:rPr>
                              <m:t>𝑒</m:t>
                            </m:r>
                          </m:e>
                          <m:sub>
                            <m:r>
                              <a:rPr lang="en-US" sz="4900" i="1">
                                <a:solidFill>
                                  <a:srgbClr val="002060"/>
                                </a:solidFill>
                                <a:latin typeface="Cambria Math" panose="02040503050406030204" pitchFamily="18" charset="0"/>
                              </a:rPr>
                              <m:t>𝑡</m:t>
                            </m:r>
                          </m:sub>
                        </m:sSub>
                      </m:e>
                    </m:acc>
                    <m:r>
                      <a:rPr lang="en-US" sz="4900" i="1">
                        <a:latin typeface="Cambria Math" panose="02040503050406030204" pitchFamily="18" charset="0"/>
                      </a:rPr>
                      <m:t>+</m:t>
                    </m:r>
                    <m:f>
                      <m:fPr>
                        <m:ctrlPr>
                          <a:rPr lang="en-US" sz="4900" i="1">
                            <a:latin typeface="Cambria Math" panose="02040503050406030204" pitchFamily="18" charset="0"/>
                          </a:rPr>
                        </m:ctrlPr>
                      </m:fPr>
                      <m:num>
                        <m:r>
                          <a:rPr lang="en-US" sz="4900" i="1">
                            <a:latin typeface="Cambria Math" panose="02040503050406030204" pitchFamily="18" charset="0"/>
                          </a:rPr>
                          <m:t>𝑑</m:t>
                        </m:r>
                        <m:sSup>
                          <m:sSupPr>
                            <m:ctrlPr>
                              <a:rPr lang="en-US" sz="4900" i="1">
                                <a:solidFill>
                                  <a:srgbClr val="0070C0"/>
                                </a:solidFill>
                                <a:latin typeface="Cambria Math" panose="02040503050406030204" pitchFamily="18" charset="0"/>
                              </a:rPr>
                            </m:ctrlPr>
                          </m:sSupPr>
                          <m:e>
                            <m:r>
                              <a:rPr lang="en-US" sz="4900" i="1">
                                <a:solidFill>
                                  <a:srgbClr val="0070C0"/>
                                </a:solidFill>
                                <a:latin typeface="Cambria Math" panose="02040503050406030204" pitchFamily="18" charset="0"/>
                              </a:rPr>
                              <m:t>𝑢</m:t>
                            </m:r>
                          </m:e>
                          <m:sup>
                            <m:r>
                              <a:rPr lang="en-US" sz="4900" i="1">
                                <a:solidFill>
                                  <a:srgbClr val="0070C0"/>
                                </a:solidFill>
                                <a:latin typeface="Cambria Math" panose="02040503050406030204" pitchFamily="18" charset="0"/>
                              </a:rPr>
                              <m:t>𝑥</m:t>
                            </m:r>
                          </m:sup>
                        </m:sSup>
                      </m:num>
                      <m:den>
                        <m:r>
                          <a:rPr lang="en-US" sz="4900" i="1">
                            <a:latin typeface="Cambria Math" panose="02040503050406030204" pitchFamily="18" charset="0"/>
                          </a:rPr>
                          <m:t>𝑑</m:t>
                        </m:r>
                        <m:r>
                          <a:rPr lang="en-US" sz="4900" b="0" i="1" smtClean="0">
                            <a:solidFill>
                              <a:srgbClr val="0070C0"/>
                            </a:solidFill>
                            <a:latin typeface="Cambria Math" panose="02040503050406030204" pitchFamily="18" charset="0"/>
                          </a:rPr>
                          <m:t>𝑡</m:t>
                        </m:r>
                      </m:den>
                    </m:f>
                    <m:f>
                      <m:fPr>
                        <m:ctrlPr>
                          <a:rPr lang="en-US" sz="4900" i="1">
                            <a:latin typeface="Cambria Math" panose="02040503050406030204" pitchFamily="18" charset="0"/>
                          </a:rPr>
                        </m:ctrlPr>
                      </m:fPr>
                      <m:num>
                        <m:r>
                          <a:rPr lang="en-US" sz="4900" i="1">
                            <a:latin typeface="Cambria Math" panose="02040503050406030204" pitchFamily="18" charset="0"/>
                          </a:rPr>
                          <m:t>𝑑</m:t>
                        </m:r>
                        <m:r>
                          <a:rPr lang="en-US" sz="4900" b="0" i="1" smtClean="0">
                            <a:solidFill>
                              <a:srgbClr val="0070C0"/>
                            </a:solidFill>
                            <a:latin typeface="Cambria Math" panose="02040503050406030204" pitchFamily="18" charset="0"/>
                          </a:rPr>
                          <m:t>𝑡</m:t>
                        </m:r>
                      </m:num>
                      <m:den>
                        <m:r>
                          <a:rPr lang="en-US" sz="4900" i="1">
                            <a:latin typeface="Cambria Math" panose="02040503050406030204" pitchFamily="18" charset="0"/>
                          </a:rPr>
                          <m:t>𝑑</m:t>
                        </m:r>
                        <m:r>
                          <a:rPr lang="en-US" sz="4900" i="1">
                            <a:solidFill>
                              <a:srgbClr val="FFC000"/>
                            </a:solidFill>
                            <a:latin typeface="Cambria Math" panose="02040503050406030204" pitchFamily="18" charset="0"/>
                          </a:rPr>
                          <m:t>𝜏</m:t>
                        </m:r>
                      </m:den>
                    </m:f>
                    <m:acc>
                      <m:accPr>
                        <m:chr m:val="⃗"/>
                        <m:ctrlPr>
                          <a:rPr lang="en-US" sz="4900" i="1">
                            <a:solidFill>
                              <a:srgbClr val="002060"/>
                            </a:solidFill>
                            <a:latin typeface="Cambria Math" panose="02040503050406030204" pitchFamily="18" charset="0"/>
                          </a:rPr>
                        </m:ctrlPr>
                      </m:accPr>
                      <m:e>
                        <m:sSub>
                          <m:sSubPr>
                            <m:ctrlPr>
                              <a:rPr lang="en-US" sz="4900" i="1">
                                <a:solidFill>
                                  <a:srgbClr val="002060"/>
                                </a:solidFill>
                                <a:latin typeface="Cambria Math" panose="02040503050406030204" pitchFamily="18" charset="0"/>
                              </a:rPr>
                            </m:ctrlPr>
                          </m:sSubPr>
                          <m:e>
                            <m:r>
                              <a:rPr lang="en-US" sz="4900" i="1">
                                <a:solidFill>
                                  <a:srgbClr val="002060"/>
                                </a:solidFill>
                                <a:latin typeface="Cambria Math" panose="02040503050406030204" pitchFamily="18" charset="0"/>
                              </a:rPr>
                              <m:t>𝑒</m:t>
                            </m:r>
                          </m:e>
                          <m:sub>
                            <m:r>
                              <a:rPr lang="en-US" sz="4900" i="1">
                                <a:solidFill>
                                  <a:srgbClr val="002060"/>
                                </a:solidFill>
                                <a:latin typeface="Cambria Math" panose="02040503050406030204" pitchFamily="18" charset="0"/>
                              </a:rPr>
                              <m:t>𝑥</m:t>
                            </m:r>
                          </m:sub>
                        </m:sSub>
                      </m:e>
                    </m:acc>
                    <m:r>
                      <a:rPr lang="en-US" sz="4900" i="1">
                        <a:latin typeface="Cambria Math" panose="02040503050406030204" pitchFamily="18" charset="0"/>
                      </a:rPr>
                      <m:t>+</m:t>
                    </m:r>
                    <m:f>
                      <m:fPr>
                        <m:ctrlPr>
                          <a:rPr lang="en-US" sz="4900" i="1">
                            <a:latin typeface="Cambria Math" panose="02040503050406030204" pitchFamily="18" charset="0"/>
                          </a:rPr>
                        </m:ctrlPr>
                      </m:fPr>
                      <m:num>
                        <m:r>
                          <a:rPr lang="en-US" sz="4900" i="1">
                            <a:latin typeface="Cambria Math" panose="02040503050406030204" pitchFamily="18" charset="0"/>
                          </a:rPr>
                          <m:t>𝑑</m:t>
                        </m:r>
                        <m:sSup>
                          <m:sSupPr>
                            <m:ctrlPr>
                              <a:rPr lang="en-US" sz="4900" i="1">
                                <a:solidFill>
                                  <a:srgbClr val="0070C0"/>
                                </a:solidFill>
                                <a:latin typeface="Cambria Math" panose="02040503050406030204" pitchFamily="18" charset="0"/>
                              </a:rPr>
                            </m:ctrlPr>
                          </m:sSupPr>
                          <m:e>
                            <m:r>
                              <a:rPr lang="en-US" sz="4900" i="1">
                                <a:solidFill>
                                  <a:srgbClr val="0070C0"/>
                                </a:solidFill>
                                <a:latin typeface="Cambria Math" panose="02040503050406030204" pitchFamily="18" charset="0"/>
                              </a:rPr>
                              <m:t>𝑢</m:t>
                            </m:r>
                          </m:e>
                          <m:sup>
                            <m:r>
                              <a:rPr lang="en-US" sz="4900" b="0" i="1" smtClean="0">
                                <a:solidFill>
                                  <a:srgbClr val="0070C0"/>
                                </a:solidFill>
                                <a:latin typeface="Cambria Math" panose="02040503050406030204" pitchFamily="18" charset="0"/>
                              </a:rPr>
                              <m:t>𝑦</m:t>
                            </m:r>
                          </m:sup>
                        </m:sSup>
                      </m:num>
                      <m:den>
                        <m:r>
                          <a:rPr lang="en-US" sz="4900" i="1">
                            <a:latin typeface="Cambria Math" panose="02040503050406030204" pitchFamily="18" charset="0"/>
                          </a:rPr>
                          <m:t>𝑑</m:t>
                        </m:r>
                        <m:r>
                          <a:rPr lang="en-US" sz="4900" i="1">
                            <a:solidFill>
                              <a:srgbClr val="0070C0"/>
                            </a:solidFill>
                            <a:latin typeface="Cambria Math" panose="02040503050406030204" pitchFamily="18" charset="0"/>
                          </a:rPr>
                          <m:t>𝑡</m:t>
                        </m:r>
                      </m:den>
                    </m:f>
                    <m:f>
                      <m:fPr>
                        <m:ctrlPr>
                          <a:rPr lang="en-US" sz="4900" i="1">
                            <a:latin typeface="Cambria Math" panose="02040503050406030204" pitchFamily="18" charset="0"/>
                          </a:rPr>
                        </m:ctrlPr>
                      </m:fPr>
                      <m:num>
                        <m:r>
                          <a:rPr lang="en-US" sz="4900" i="1">
                            <a:latin typeface="Cambria Math" panose="02040503050406030204" pitchFamily="18" charset="0"/>
                          </a:rPr>
                          <m:t>𝑑</m:t>
                        </m:r>
                        <m:r>
                          <a:rPr lang="en-US" sz="4900" i="1">
                            <a:solidFill>
                              <a:srgbClr val="0070C0"/>
                            </a:solidFill>
                            <a:latin typeface="Cambria Math" panose="02040503050406030204" pitchFamily="18" charset="0"/>
                          </a:rPr>
                          <m:t>𝑡</m:t>
                        </m:r>
                      </m:num>
                      <m:den>
                        <m:r>
                          <a:rPr lang="en-US" sz="4900" i="1">
                            <a:latin typeface="Cambria Math" panose="02040503050406030204" pitchFamily="18" charset="0"/>
                          </a:rPr>
                          <m:t>𝑑</m:t>
                        </m:r>
                        <m:r>
                          <a:rPr lang="en-US" sz="4900" i="1">
                            <a:solidFill>
                              <a:srgbClr val="FFC000"/>
                            </a:solidFill>
                            <a:latin typeface="Cambria Math" panose="02040503050406030204" pitchFamily="18" charset="0"/>
                          </a:rPr>
                          <m:t>𝜏</m:t>
                        </m:r>
                      </m:den>
                    </m:f>
                    <m:acc>
                      <m:accPr>
                        <m:chr m:val="⃗"/>
                        <m:ctrlPr>
                          <a:rPr lang="en-US" sz="4900" i="1">
                            <a:solidFill>
                              <a:srgbClr val="002060"/>
                            </a:solidFill>
                            <a:latin typeface="Cambria Math" panose="02040503050406030204" pitchFamily="18" charset="0"/>
                          </a:rPr>
                        </m:ctrlPr>
                      </m:accPr>
                      <m:e>
                        <m:sSub>
                          <m:sSubPr>
                            <m:ctrlPr>
                              <a:rPr lang="en-US" sz="4900" i="1">
                                <a:solidFill>
                                  <a:srgbClr val="002060"/>
                                </a:solidFill>
                                <a:latin typeface="Cambria Math" panose="02040503050406030204" pitchFamily="18" charset="0"/>
                              </a:rPr>
                            </m:ctrlPr>
                          </m:sSubPr>
                          <m:e>
                            <m:r>
                              <a:rPr lang="en-US" sz="4900" i="1">
                                <a:solidFill>
                                  <a:srgbClr val="002060"/>
                                </a:solidFill>
                                <a:latin typeface="Cambria Math" panose="02040503050406030204" pitchFamily="18" charset="0"/>
                              </a:rPr>
                              <m:t>𝑒</m:t>
                            </m:r>
                          </m:e>
                          <m:sub>
                            <m:r>
                              <a:rPr lang="en-US" sz="4900" i="1">
                                <a:solidFill>
                                  <a:srgbClr val="002060"/>
                                </a:solidFill>
                                <a:latin typeface="Cambria Math" panose="02040503050406030204" pitchFamily="18" charset="0"/>
                              </a:rPr>
                              <m:t>𝑦</m:t>
                            </m:r>
                          </m:sub>
                        </m:sSub>
                      </m:e>
                    </m:acc>
                    <m:r>
                      <a:rPr lang="en-US" sz="4900" i="1">
                        <a:latin typeface="Cambria Math" panose="02040503050406030204" pitchFamily="18" charset="0"/>
                      </a:rPr>
                      <m:t>+</m:t>
                    </m:r>
                    <m:f>
                      <m:fPr>
                        <m:ctrlPr>
                          <a:rPr lang="en-US" sz="4900" i="1">
                            <a:latin typeface="Cambria Math" panose="02040503050406030204" pitchFamily="18" charset="0"/>
                          </a:rPr>
                        </m:ctrlPr>
                      </m:fPr>
                      <m:num>
                        <m:r>
                          <a:rPr lang="en-US" sz="4900" i="1">
                            <a:latin typeface="Cambria Math" panose="02040503050406030204" pitchFamily="18" charset="0"/>
                          </a:rPr>
                          <m:t>𝑑</m:t>
                        </m:r>
                        <m:sSup>
                          <m:sSupPr>
                            <m:ctrlPr>
                              <a:rPr lang="en-US" sz="4900" i="1">
                                <a:solidFill>
                                  <a:srgbClr val="0070C0"/>
                                </a:solidFill>
                                <a:latin typeface="Cambria Math" panose="02040503050406030204" pitchFamily="18" charset="0"/>
                              </a:rPr>
                            </m:ctrlPr>
                          </m:sSupPr>
                          <m:e>
                            <m:r>
                              <a:rPr lang="en-US" sz="4900" i="1">
                                <a:solidFill>
                                  <a:srgbClr val="0070C0"/>
                                </a:solidFill>
                                <a:latin typeface="Cambria Math" panose="02040503050406030204" pitchFamily="18" charset="0"/>
                              </a:rPr>
                              <m:t>𝑢</m:t>
                            </m:r>
                          </m:e>
                          <m:sup>
                            <m:r>
                              <a:rPr lang="en-US" sz="4900" i="1">
                                <a:solidFill>
                                  <a:srgbClr val="0070C0"/>
                                </a:solidFill>
                                <a:latin typeface="Cambria Math" panose="02040503050406030204" pitchFamily="18" charset="0"/>
                              </a:rPr>
                              <m:t>𝑧</m:t>
                            </m:r>
                          </m:sup>
                        </m:sSup>
                      </m:num>
                      <m:den>
                        <m:r>
                          <a:rPr lang="en-US" sz="4900" i="1">
                            <a:latin typeface="Cambria Math" panose="02040503050406030204" pitchFamily="18" charset="0"/>
                          </a:rPr>
                          <m:t>𝑑</m:t>
                        </m:r>
                        <m:r>
                          <a:rPr lang="en-US" sz="4900" i="1">
                            <a:solidFill>
                              <a:srgbClr val="0070C0"/>
                            </a:solidFill>
                            <a:latin typeface="Cambria Math" panose="02040503050406030204" pitchFamily="18" charset="0"/>
                          </a:rPr>
                          <m:t>𝑡</m:t>
                        </m:r>
                      </m:den>
                    </m:f>
                    <m:f>
                      <m:fPr>
                        <m:ctrlPr>
                          <a:rPr lang="en-US" sz="4900" i="1">
                            <a:latin typeface="Cambria Math" panose="02040503050406030204" pitchFamily="18" charset="0"/>
                          </a:rPr>
                        </m:ctrlPr>
                      </m:fPr>
                      <m:num>
                        <m:r>
                          <a:rPr lang="en-US" sz="4900" i="1">
                            <a:latin typeface="Cambria Math" panose="02040503050406030204" pitchFamily="18" charset="0"/>
                          </a:rPr>
                          <m:t>𝑑</m:t>
                        </m:r>
                        <m:r>
                          <a:rPr lang="en-US" sz="4900" i="1">
                            <a:solidFill>
                              <a:srgbClr val="0070C0"/>
                            </a:solidFill>
                            <a:latin typeface="Cambria Math" panose="02040503050406030204" pitchFamily="18" charset="0"/>
                          </a:rPr>
                          <m:t>𝑡</m:t>
                        </m:r>
                      </m:num>
                      <m:den>
                        <m:r>
                          <a:rPr lang="en-US" sz="4900" i="1">
                            <a:latin typeface="Cambria Math" panose="02040503050406030204" pitchFamily="18" charset="0"/>
                          </a:rPr>
                          <m:t>𝑑</m:t>
                        </m:r>
                        <m:r>
                          <a:rPr lang="en-US" sz="4900" i="1">
                            <a:solidFill>
                              <a:srgbClr val="FFC000"/>
                            </a:solidFill>
                            <a:latin typeface="Cambria Math" panose="02040503050406030204" pitchFamily="18" charset="0"/>
                          </a:rPr>
                          <m:t>𝜏</m:t>
                        </m:r>
                      </m:den>
                    </m:f>
                    <m:acc>
                      <m:accPr>
                        <m:chr m:val="⃗"/>
                        <m:ctrlPr>
                          <a:rPr lang="en-US" sz="4900" i="1">
                            <a:solidFill>
                              <a:srgbClr val="002060"/>
                            </a:solidFill>
                            <a:latin typeface="Cambria Math" panose="02040503050406030204" pitchFamily="18" charset="0"/>
                          </a:rPr>
                        </m:ctrlPr>
                      </m:accPr>
                      <m:e>
                        <m:sSub>
                          <m:sSubPr>
                            <m:ctrlPr>
                              <a:rPr lang="en-US" sz="4900" i="1">
                                <a:solidFill>
                                  <a:srgbClr val="002060"/>
                                </a:solidFill>
                                <a:latin typeface="Cambria Math" panose="02040503050406030204" pitchFamily="18" charset="0"/>
                              </a:rPr>
                            </m:ctrlPr>
                          </m:sSubPr>
                          <m:e>
                            <m:r>
                              <a:rPr lang="en-US" sz="4900" i="1">
                                <a:solidFill>
                                  <a:srgbClr val="002060"/>
                                </a:solidFill>
                                <a:latin typeface="Cambria Math" panose="02040503050406030204" pitchFamily="18" charset="0"/>
                              </a:rPr>
                              <m:t>𝑒</m:t>
                            </m:r>
                          </m:e>
                          <m:sub>
                            <m:r>
                              <a:rPr lang="en-US" sz="4900" i="1">
                                <a:solidFill>
                                  <a:srgbClr val="002060"/>
                                </a:solidFill>
                                <a:latin typeface="Cambria Math" panose="02040503050406030204" pitchFamily="18" charset="0"/>
                              </a:rPr>
                              <m:t>𝑧</m:t>
                            </m:r>
                          </m:sub>
                        </m:sSub>
                      </m:e>
                    </m:acc>
                  </m:oMath>
                </a14:m>
                <a:r>
                  <a:rPr lang="en-CA" sz="4900" dirty="0">
                    <a:solidFill>
                      <a:schemeClr val="tx1"/>
                    </a:solidFill>
                  </a:rPr>
                  <a:t> </a:t>
                </a:r>
              </a:p>
              <a:p>
                <a14:m>
                  <m:oMath xmlns:m="http://schemas.openxmlformats.org/officeDocument/2006/math">
                    <m:r>
                      <a:rPr lang="en-US" sz="4900" i="1" smtClean="0">
                        <a:latin typeface="Cambria Math" panose="02040503050406030204" pitchFamily="18" charset="0"/>
                      </a:rPr>
                      <m:t>=</m:t>
                    </m:r>
                    <m:r>
                      <a:rPr lang="en-US" sz="4900" b="0" i="1" smtClean="0">
                        <a:latin typeface="Cambria Math" panose="02040503050406030204" pitchFamily="18" charset="0"/>
                      </a:rPr>
                      <m:t>0 </m:t>
                    </m:r>
                    <m:acc>
                      <m:accPr>
                        <m:chr m:val="⃗"/>
                        <m:ctrlPr>
                          <a:rPr lang="en-US" sz="4900" i="1">
                            <a:solidFill>
                              <a:srgbClr val="002060"/>
                            </a:solidFill>
                            <a:latin typeface="Cambria Math" panose="02040503050406030204" pitchFamily="18" charset="0"/>
                          </a:rPr>
                        </m:ctrlPr>
                      </m:accPr>
                      <m:e>
                        <m:sSub>
                          <m:sSubPr>
                            <m:ctrlPr>
                              <a:rPr lang="en-US" sz="4900" i="1">
                                <a:solidFill>
                                  <a:srgbClr val="002060"/>
                                </a:solidFill>
                                <a:latin typeface="Cambria Math" panose="02040503050406030204" pitchFamily="18" charset="0"/>
                              </a:rPr>
                            </m:ctrlPr>
                          </m:sSubPr>
                          <m:e>
                            <m:r>
                              <a:rPr lang="en-US" sz="4900" i="1">
                                <a:solidFill>
                                  <a:srgbClr val="002060"/>
                                </a:solidFill>
                                <a:latin typeface="Cambria Math" panose="02040503050406030204" pitchFamily="18" charset="0"/>
                              </a:rPr>
                              <m:t>𝑒</m:t>
                            </m:r>
                          </m:e>
                          <m:sub>
                            <m:r>
                              <a:rPr lang="en-US" sz="4900" i="1">
                                <a:solidFill>
                                  <a:srgbClr val="002060"/>
                                </a:solidFill>
                                <a:latin typeface="Cambria Math" panose="02040503050406030204" pitchFamily="18" charset="0"/>
                              </a:rPr>
                              <m:t>𝑡</m:t>
                            </m:r>
                          </m:sub>
                        </m:sSub>
                      </m:e>
                    </m:acc>
                    <m:r>
                      <a:rPr lang="en-US" sz="4900" i="1">
                        <a:latin typeface="Cambria Math" panose="02040503050406030204" pitchFamily="18" charset="0"/>
                      </a:rPr>
                      <m:t>+</m:t>
                    </m:r>
                    <m:r>
                      <a:rPr lang="en-US" sz="4900" b="0" i="1" smtClean="0">
                        <a:latin typeface="Cambria Math" panose="02040503050406030204" pitchFamily="18" charset="0"/>
                      </a:rPr>
                      <m:t>  </m:t>
                    </m:r>
                    <m:sSup>
                      <m:sSupPr>
                        <m:ctrlPr>
                          <a:rPr lang="en-US" sz="4900" i="1" smtClean="0">
                            <a:solidFill>
                              <a:srgbClr val="0070C0"/>
                            </a:solidFill>
                            <a:latin typeface="Cambria Math" panose="02040503050406030204" pitchFamily="18" charset="0"/>
                          </a:rPr>
                        </m:ctrlPr>
                      </m:sSupPr>
                      <m:e>
                        <m:r>
                          <a:rPr lang="en-US" sz="4900" i="1">
                            <a:solidFill>
                              <a:srgbClr val="0070C0"/>
                            </a:solidFill>
                            <a:latin typeface="Cambria Math" panose="02040503050406030204" pitchFamily="18" charset="0"/>
                          </a:rPr>
                          <m:t>𝑎</m:t>
                        </m:r>
                      </m:e>
                      <m:sup>
                        <m:r>
                          <a:rPr lang="en-US" sz="4900" b="0" i="1" smtClean="0">
                            <a:solidFill>
                              <a:srgbClr val="0070C0"/>
                            </a:solidFill>
                            <a:latin typeface="Cambria Math" panose="02040503050406030204" pitchFamily="18" charset="0"/>
                          </a:rPr>
                          <m:t>𝑥</m:t>
                        </m:r>
                      </m:sup>
                    </m:sSup>
                    <m:r>
                      <a:rPr lang="en-US" sz="4900" b="0" i="1" smtClean="0">
                        <a:solidFill>
                          <a:srgbClr val="0070C0"/>
                        </a:solidFill>
                        <a:latin typeface="Cambria Math" panose="02040503050406030204" pitchFamily="18" charset="0"/>
                      </a:rPr>
                      <m:t> </m:t>
                    </m:r>
                    <m:r>
                      <a:rPr lang="en-US" sz="4900" i="1" smtClean="0">
                        <a:latin typeface="Cambria Math" panose="02040503050406030204" pitchFamily="18" charset="0"/>
                      </a:rPr>
                      <m:t>𝛾</m:t>
                    </m:r>
                    <m:r>
                      <a:rPr lang="en-US" sz="4900" b="0" i="1" smtClean="0">
                        <a:latin typeface="Cambria Math" panose="02040503050406030204" pitchFamily="18" charset="0"/>
                      </a:rPr>
                      <m:t> </m:t>
                    </m:r>
                    <m:acc>
                      <m:accPr>
                        <m:chr m:val="⃗"/>
                        <m:ctrlPr>
                          <a:rPr lang="en-US" sz="4900" i="1">
                            <a:solidFill>
                              <a:srgbClr val="002060"/>
                            </a:solidFill>
                            <a:latin typeface="Cambria Math" panose="02040503050406030204" pitchFamily="18" charset="0"/>
                          </a:rPr>
                        </m:ctrlPr>
                      </m:accPr>
                      <m:e>
                        <m:sSub>
                          <m:sSubPr>
                            <m:ctrlPr>
                              <a:rPr lang="en-US" sz="4900" i="1">
                                <a:solidFill>
                                  <a:srgbClr val="002060"/>
                                </a:solidFill>
                                <a:latin typeface="Cambria Math" panose="02040503050406030204" pitchFamily="18" charset="0"/>
                              </a:rPr>
                            </m:ctrlPr>
                          </m:sSubPr>
                          <m:e>
                            <m:r>
                              <a:rPr lang="en-US" sz="4900" i="1">
                                <a:solidFill>
                                  <a:srgbClr val="002060"/>
                                </a:solidFill>
                                <a:latin typeface="Cambria Math" panose="02040503050406030204" pitchFamily="18" charset="0"/>
                              </a:rPr>
                              <m:t>𝑒</m:t>
                            </m:r>
                          </m:e>
                          <m:sub>
                            <m:r>
                              <a:rPr lang="en-US" sz="4900" i="1">
                                <a:solidFill>
                                  <a:srgbClr val="002060"/>
                                </a:solidFill>
                                <a:latin typeface="Cambria Math" panose="02040503050406030204" pitchFamily="18" charset="0"/>
                              </a:rPr>
                              <m:t>𝑥</m:t>
                            </m:r>
                          </m:sub>
                        </m:sSub>
                      </m:e>
                    </m:acc>
                    <m:r>
                      <a:rPr lang="en-US" sz="4900" i="1">
                        <a:latin typeface="Cambria Math" panose="02040503050406030204" pitchFamily="18" charset="0"/>
                      </a:rPr>
                      <m:t>+</m:t>
                    </m:r>
                    <m:r>
                      <a:rPr lang="en-US" sz="4900" b="0" i="1" smtClean="0">
                        <a:latin typeface="Cambria Math" panose="02040503050406030204" pitchFamily="18" charset="0"/>
                      </a:rPr>
                      <m:t>  </m:t>
                    </m:r>
                    <m:sSup>
                      <m:sSupPr>
                        <m:ctrlPr>
                          <a:rPr lang="en-US" sz="4900" i="1">
                            <a:solidFill>
                              <a:srgbClr val="0070C0"/>
                            </a:solidFill>
                            <a:latin typeface="Cambria Math" panose="02040503050406030204" pitchFamily="18" charset="0"/>
                          </a:rPr>
                        </m:ctrlPr>
                      </m:sSupPr>
                      <m:e>
                        <m:r>
                          <a:rPr lang="en-US" sz="4900" i="1">
                            <a:solidFill>
                              <a:srgbClr val="0070C0"/>
                            </a:solidFill>
                            <a:latin typeface="Cambria Math" panose="02040503050406030204" pitchFamily="18" charset="0"/>
                          </a:rPr>
                          <m:t>𝑎</m:t>
                        </m:r>
                      </m:e>
                      <m:sup>
                        <m:r>
                          <a:rPr lang="en-US" sz="4900" b="0" i="1" smtClean="0">
                            <a:solidFill>
                              <a:srgbClr val="0070C0"/>
                            </a:solidFill>
                            <a:latin typeface="Cambria Math" panose="02040503050406030204" pitchFamily="18" charset="0"/>
                          </a:rPr>
                          <m:t>𝑦</m:t>
                        </m:r>
                      </m:sup>
                    </m:sSup>
                    <m:r>
                      <a:rPr lang="en-US" sz="4900" b="0" i="1" smtClean="0">
                        <a:solidFill>
                          <a:srgbClr val="0070C0"/>
                        </a:solidFill>
                        <a:latin typeface="Cambria Math" panose="02040503050406030204" pitchFamily="18" charset="0"/>
                      </a:rPr>
                      <m:t> </m:t>
                    </m:r>
                    <m:r>
                      <a:rPr lang="en-US" sz="4900" i="1">
                        <a:latin typeface="Cambria Math" panose="02040503050406030204" pitchFamily="18" charset="0"/>
                      </a:rPr>
                      <m:t>𝛾</m:t>
                    </m:r>
                    <m:r>
                      <a:rPr lang="en-US" sz="4900" b="0" i="1" smtClean="0">
                        <a:latin typeface="Cambria Math" panose="02040503050406030204" pitchFamily="18" charset="0"/>
                      </a:rPr>
                      <m:t> </m:t>
                    </m:r>
                    <m:acc>
                      <m:accPr>
                        <m:chr m:val="⃗"/>
                        <m:ctrlPr>
                          <a:rPr lang="en-US" sz="4900" i="1">
                            <a:solidFill>
                              <a:srgbClr val="002060"/>
                            </a:solidFill>
                            <a:latin typeface="Cambria Math" panose="02040503050406030204" pitchFamily="18" charset="0"/>
                          </a:rPr>
                        </m:ctrlPr>
                      </m:accPr>
                      <m:e>
                        <m:sSub>
                          <m:sSubPr>
                            <m:ctrlPr>
                              <a:rPr lang="en-US" sz="4900" i="1">
                                <a:solidFill>
                                  <a:srgbClr val="002060"/>
                                </a:solidFill>
                                <a:latin typeface="Cambria Math" panose="02040503050406030204" pitchFamily="18" charset="0"/>
                              </a:rPr>
                            </m:ctrlPr>
                          </m:sSubPr>
                          <m:e>
                            <m:r>
                              <a:rPr lang="en-US" sz="4900" i="1">
                                <a:solidFill>
                                  <a:srgbClr val="002060"/>
                                </a:solidFill>
                                <a:latin typeface="Cambria Math" panose="02040503050406030204" pitchFamily="18" charset="0"/>
                              </a:rPr>
                              <m:t>𝑒</m:t>
                            </m:r>
                          </m:e>
                          <m:sub>
                            <m:r>
                              <a:rPr lang="en-US" sz="4900" i="1">
                                <a:solidFill>
                                  <a:srgbClr val="002060"/>
                                </a:solidFill>
                                <a:latin typeface="Cambria Math" panose="02040503050406030204" pitchFamily="18" charset="0"/>
                              </a:rPr>
                              <m:t>𝑦</m:t>
                            </m:r>
                          </m:sub>
                        </m:sSub>
                      </m:e>
                    </m:acc>
                    <m:r>
                      <a:rPr lang="en-US" sz="4900" i="1">
                        <a:latin typeface="Cambria Math" panose="02040503050406030204" pitchFamily="18" charset="0"/>
                      </a:rPr>
                      <m:t>+</m:t>
                    </m:r>
                    <m:r>
                      <a:rPr lang="en-US" sz="4900" b="0" i="1" smtClean="0">
                        <a:latin typeface="Cambria Math" panose="02040503050406030204" pitchFamily="18" charset="0"/>
                      </a:rPr>
                      <m:t>  </m:t>
                    </m:r>
                    <m:sSup>
                      <m:sSupPr>
                        <m:ctrlPr>
                          <a:rPr lang="en-US" sz="4900" b="0" i="1" smtClean="0">
                            <a:solidFill>
                              <a:srgbClr val="0070C0"/>
                            </a:solidFill>
                            <a:latin typeface="Cambria Math" panose="02040503050406030204" pitchFamily="18" charset="0"/>
                          </a:rPr>
                        </m:ctrlPr>
                      </m:sSupPr>
                      <m:e>
                        <m:r>
                          <a:rPr lang="en-US" sz="4900" b="0" i="1" smtClean="0">
                            <a:solidFill>
                              <a:srgbClr val="0070C0"/>
                            </a:solidFill>
                            <a:latin typeface="Cambria Math" panose="02040503050406030204" pitchFamily="18" charset="0"/>
                          </a:rPr>
                          <m:t>𝑎</m:t>
                        </m:r>
                      </m:e>
                      <m:sup>
                        <m:r>
                          <a:rPr lang="en-US" sz="4900" b="0" i="1" smtClean="0">
                            <a:solidFill>
                              <a:srgbClr val="0070C0"/>
                            </a:solidFill>
                            <a:latin typeface="Cambria Math" panose="02040503050406030204" pitchFamily="18" charset="0"/>
                          </a:rPr>
                          <m:t>𝑧</m:t>
                        </m:r>
                      </m:sup>
                    </m:sSup>
                    <m:r>
                      <a:rPr lang="en-US" sz="4900" b="0" i="1" smtClean="0">
                        <a:solidFill>
                          <a:srgbClr val="0070C0"/>
                        </a:solidFill>
                        <a:latin typeface="Cambria Math" panose="02040503050406030204" pitchFamily="18" charset="0"/>
                      </a:rPr>
                      <m:t> </m:t>
                    </m:r>
                    <m:r>
                      <a:rPr lang="en-US" sz="4900" i="1">
                        <a:latin typeface="Cambria Math" panose="02040503050406030204" pitchFamily="18" charset="0"/>
                      </a:rPr>
                      <m:t>𝛾</m:t>
                    </m:r>
                    <m:r>
                      <a:rPr lang="en-US" sz="4900" b="0" i="1" smtClean="0">
                        <a:latin typeface="Cambria Math" panose="02040503050406030204" pitchFamily="18" charset="0"/>
                      </a:rPr>
                      <m:t> </m:t>
                    </m:r>
                    <m:acc>
                      <m:accPr>
                        <m:chr m:val="⃗"/>
                        <m:ctrlPr>
                          <a:rPr lang="en-US" sz="4900" i="1">
                            <a:solidFill>
                              <a:srgbClr val="002060"/>
                            </a:solidFill>
                            <a:latin typeface="Cambria Math" panose="02040503050406030204" pitchFamily="18" charset="0"/>
                          </a:rPr>
                        </m:ctrlPr>
                      </m:accPr>
                      <m:e>
                        <m:sSub>
                          <m:sSubPr>
                            <m:ctrlPr>
                              <a:rPr lang="en-US" sz="4900" i="1">
                                <a:solidFill>
                                  <a:srgbClr val="002060"/>
                                </a:solidFill>
                                <a:latin typeface="Cambria Math" panose="02040503050406030204" pitchFamily="18" charset="0"/>
                              </a:rPr>
                            </m:ctrlPr>
                          </m:sSubPr>
                          <m:e>
                            <m:r>
                              <a:rPr lang="en-US" sz="4900" i="1">
                                <a:solidFill>
                                  <a:srgbClr val="002060"/>
                                </a:solidFill>
                                <a:latin typeface="Cambria Math" panose="02040503050406030204" pitchFamily="18" charset="0"/>
                              </a:rPr>
                              <m:t>𝑒</m:t>
                            </m:r>
                          </m:e>
                          <m:sub>
                            <m:r>
                              <a:rPr lang="en-US" sz="4900" i="1">
                                <a:solidFill>
                                  <a:srgbClr val="002060"/>
                                </a:solidFill>
                                <a:latin typeface="Cambria Math" panose="02040503050406030204" pitchFamily="18" charset="0"/>
                              </a:rPr>
                              <m:t>𝑧</m:t>
                            </m:r>
                          </m:sub>
                        </m:sSub>
                      </m:e>
                    </m:acc>
                  </m:oMath>
                </a14:m>
                <a:r>
                  <a:rPr lang="en-CA" sz="4900" dirty="0">
                    <a:solidFill>
                      <a:schemeClr val="tx1"/>
                    </a:solidFill>
                  </a:rPr>
                  <a:t> </a:t>
                </a:r>
              </a:p>
            </p:txBody>
          </p:sp>
        </mc:Choice>
        <mc:Fallback xmlns="">
          <p:sp>
            <p:nvSpPr>
              <p:cNvPr id="2" name="TextBox 1">
                <a:extLst>
                  <a:ext uri="{FF2B5EF4-FFF2-40B4-BE49-F238E27FC236}">
                    <a16:creationId xmlns:a16="http://schemas.microsoft.com/office/drawing/2014/main" id="{50EAF7BC-B17E-482E-8300-C17A35D126D2}"/>
                  </a:ext>
                </a:extLst>
              </p:cNvPr>
              <p:cNvSpPr txBox="1">
                <a:spLocks noRot="1" noChangeAspect="1" noMove="1" noResize="1" noEditPoints="1" noAdjustHandles="1" noChangeArrowheads="1" noChangeShapeType="1" noTextEdit="1"/>
              </p:cNvSpPr>
              <p:nvPr/>
            </p:nvSpPr>
            <p:spPr>
              <a:xfrm>
                <a:off x="765688" y="3716594"/>
                <a:ext cx="11220450" cy="3284745"/>
              </a:xfrm>
              <a:prstGeom prst="rect">
                <a:avLst/>
              </a:prstGeom>
              <a:blipFill>
                <a:blip r:embed="rId5"/>
                <a:stretch>
                  <a:fillRect/>
                </a:stretch>
              </a:blipFill>
              <a:ln>
                <a:noFill/>
              </a:ln>
            </p:spPr>
            <p:txBody>
              <a:bodyPr/>
              <a:lstStyle/>
              <a:p>
                <a:r>
                  <a:rPr lang="en-CA">
                    <a:noFill/>
                  </a:rPr>
                  <a:t> </a:t>
                </a:r>
              </a:p>
            </p:txBody>
          </p:sp>
        </mc:Fallback>
      </mc:AlternateContent>
      <p:sp>
        <p:nvSpPr>
          <p:cNvPr id="3" name="Rectangle 2">
            <a:extLst>
              <a:ext uri="{FF2B5EF4-FFF2-40B4-BE49-F238E27FC236}">
                <a16:creationId xmlns:a16="http://schemas.microsoft.com/office/drawing/2014/main" id="{C5C9FF4F-E10B-474A-87FE-3C6F1C07DD69}"/>
              </a:ext>
            </a:extLst>
          </p:cNvPr>
          <p:cNvSpPr/>
          <p:nvPr/>
        </p:nvSpPr>
        <p:spPr>
          <a:xfrm>
            <a:off x="2114550" y="2471964"/>
            <a:ext cx="8362950" cy="114300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6" name="Group 5">
            <a:extLst>
              <a:ext uri="{FF2B5EF4-FFF2-40B4-BE49-F238E27FC236}">
                <a16:creationId xmlns:a16="http://schemas.microsoft.com/office/drawing/2014/main" id="{5180D8E7-C5C2-449D-97EE-71AD997C8407}"/>
              </a:ext>
            </a:extLst>
          </p:cNvPr>
          <p:cNvGrpSpPr/>
          <p:nvPr/>
        </p:nvGrpSpPr>
        <p:grpSpPr>
          <a:xfrm>
            <a:off x="133350" y="3619500"/>
            <a:ext cx="11925300" cy="3181350"/>
            <a:chOff x="133350" y="3619500"/>
            <a:chExt cx="11925300" cy="3181350"/>
          </a:xfrm>
        </p:grpSpPr>
        <p:cxnSp>
          <p:nvCxnSpPr>
            <p:cNvPr id="5" name="Straight Connector 4">
              <a:extLst>
                <a:ext uri="{FF2B5EF4-FFF2-40B4-BE49-F238E27FC236}">
                  <a16:creationId xmlns:a16="http://schemas.microsoft.com/office/drawing/2014/main" id="{2A798C96-AD65-4204-B95F-FE43672B994D}"/>
                </a:ext>
              </a:extLst>
            </p:cNvPr>
            <p:cNvCxnSpPr>
              <a:cxnSpLocks/>
            </p:cNvCxnSpPr>
            <p:nvPr/>
          </p:nvCxnSpPr>
          <p:spPr>
            <a:xfrm flipH="1">
              <a:off x="133350" y="3619500"/>
              <a:ext cx="1990726" cy="142875"/>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FF4C7363-5C7C-4C08-888D-87C91766DF4D}"/>
                </a:ext>
              </a:extLst>
            </p:cNvPr>
            <p:cNvCxnSpPr>
              <a:cxnSpLocks/>
            </p:cNvCxnSpPr>
            <p:nvPr/>
          </p:nvCxnSpPr>
          <p:spPr>
            <a:xfrm flipH="1" flipV="1">
              <a:off x="10487028" y="3619501"/>
              <a:ext cx="1562097" cy="142874"/>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9578EF5F-1CC7-42C0-A5E7-25C2B522D14C}"/>
                </a:ext>
              </a:extLst>
            </p:cNvPr>
            <p:cNvSpPr/>
            <p:nvPr/>
          </p:nvSpPr>
          <p:spPr>
            <a:xfrm>
              <a:off x="133350" y="3771900"/>
              <a:ext cx="11925300" cy="302895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mc:AlternateContent xmlns:mc="http://schemas.openxmlformats.org/markup-compatibility/2006" xmlns:p14="http://schemas.microsoft.com/office/powerpoint/2010/main" xmlns:iact="http://schemas.microsoft.com/office/powerpoint/2014/inkAction">
        <mc:Choice Requires="p14 iact">
          <p:contentPart p14:bwMode="auto" r:id="rId6">
            <p14:nvContentPartPr>
              <p14:cNvPr id="7" name="Ink 6">
                <a:extLst>
                  <a:ext uri="{FF2B5EF4-FFF2-40B4-BE49-F238E27FC236}">
                    <a16:creationId xmlns:a16="http://schemas.microsoft.com/office/drawing/2014/main" id="{139E0C51-F5F2-4BF6-B221-AC8820EF5F1A}"/>
                  </a:ext>
                </a:extLst>
              </p14:cNvPr>
              <p14:cNvContentPartPr/>
              <p14:nvPr>
                <p:extLst>
                  <p:ext uri="{42D2F446-02D8-4167-A562-619A0277C38B}">
                    <p15:isNarration xmlns:p15="http://schemas.microsoft.com/office/powerpoint/2012/main" val="1"/>
                  </p:ext>
                </p:extLst>
              </p14:nvPr>
            </p14:nvContentPartPr>
            <p14:xfrm>
              <a:off x="1220760" y="2238840"/>
              <a:ext cx="9465120" cy="4258800"/>
            </p14:xfrm>
          </p:contentPart>
        </mc:Choice>
        <mc:Fallback xmlns="">
          <p:pic>
            <p:nvPicPr>
              <p:cNvPr id="7" name="Ink 6">
                <a:extLst>
                  <a:ext uri="{FF2B5EF4-FFF2-40B4-BE49-F238E27FC236}">
                    <a16:creationId xmlns:a16="http://schemas.microsoft.com/office/drawing/2014/main" id="{139E0C51-F5F2-4BF6-B221-AC8820EF5F1A}"/>
                  </a:ext>
                </a:extLst>
              </p:cNvPr>
              <p:cNvPicPr>
                <a:picLocks noGrp="1" noRot="1" noChangeAspect="1" noMove="1" noResize="1" noEditPoints="1" noAdjustHandles="1" noChangeArrowheads="1" noChangeShapeType="1"/>
              </p:cNvPicPr>
              <p:nvPr/>
            </p:nvPicPr>
            <p:blipFill>
              <a:blip r:embed="rId7"/>
              <a:stretch>
                <a:fillRect/>
              </a:stretch>
            </p:blipFill>
            <p:spPr>
              <a:xfrm>
                <a:off x="1211400" y="2229480"/>
                <a:ext cx="9483840" cy="4277520"/>
              </a:xfrm>
              <a:prstGeom prst="rect">
                <a:avLst/>
              </a:prstGeom>
            </p:spPr>
          </p:pic>
        </mc:Fallback>
      </mc:AlternateContent>
    </p:spTree>
    <p:custDataLst>
      <p:tags r:id="rId1"/>
    </p:custDataLst>
    <p:extLst>
      <p:ext uri="{BB962C8B-B14F-4D97-AF65-F5344CB8AC3E}">
        <p14:creationId xmlns:p14="http://schemas.microsoft.com/office/powerpoint/2010/main" val="4080324126"/>
      </p:ext>
    </p:extLst>
  </p:cSld>
  <p:clrMapOvr>
    <a:masterClrMapping/>
  </p:clrMapOvr>
  <mc:AlternateContent xmlns:mc="http://schemas.openxmlformats.org/markup-compatibility/2006" xmlns:p14="http://schemas.microsoft.com/office/powerpoint/2010/main">
    <mc:Choice Requires="p14">
      <p:transition spd="slow" p14:dur="2000" advTm="37587"/>
    </mc:Choice>
    <mc:Fallback xmlns="">
      <p:transition spd="slow" advTm="3758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cmd type="call" cmd="playFrom(0.0)">
                                      <p:cBhvr>
                                        <p:cTn id="7" dur="1" fill="hold"/>
                                        <p:tgtEl>
                                          <p:spTgt spid="7"/>
                                        </p:tgtEl>
                                      </p:cBhvr>
                                    </p:cmd>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3"/>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22" presetClass="entr" presetSubtype="1" fill="hold" nodeType="click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wipe(up)">
                                      <p:cBhvr>
                                        <p:cTn id="28" dur="500"/>
                                        <p:tgtEl>
                                          <p:spTgt spid="6"/>
                                        </p:tgtEl>
                                      </p:cBhvr>
                                    </p:animEffec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P spid="2" grpId="0" build="p"/>
      <p:bldP spid="3"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F7404AE6-FA30-4EED-A699-973B23070968}"/>
                  </a:ext>
                </a:extLst>
              </p:cNvPr>
              <p:cNvSpPr txBox="1"/>
              <p:nvPr/>
            </p:nvSpPr>
            <p:spPr>
              <a:xfrm>
                <a:off x="76199" y="-133350"/>
                <a:ext cx="11840497" cy="3739357"/>
              </a:xfrm>
              <a:prstGeom prst="rect">
                <a:avLst/>
              </a:prstGeom>
              <a:noFill/>
              <a:ln>
                <a:noFill/>
              </a:ln>
            </p:spPr>
            <p:txBody>
              <a:bodyPr wrap="square" rtlCol="0">
                <a:spAutoFit/>
              </a:bodyPr>
              <a:lstStyle/>
              <a:p>
                <a14:m>
                  <m:oMath xmlns:m="http://schemas.openxmlformats.org/officeDocument/2006/math">
                    <m:f>
                      <m:fPr>
                        <m:ctrlPr>
                          <a:rPr lang="en-US" sz="5000" i="1" smtClean="0">
                            <a:latin typeface="Cambria Math" panose="02040503050406030204" pitchFamily="18" charset="0"/>
                          </a:rPr>
                        </m:ctrlPr>
                      </m:fPr>
                      <m:num>
                        <m:r>
                          <a:rPr lang="en-US" sz="5000" i="1">
                            <a:latin typeface="Cambria Math" panose="02040503050406030204" pitchFamily="18" charset="0"/>
                          </a:rPr>
                          <m:t>𝑑</m:t>
                        </m:r>
                        <m:acc>
                          <m:accPr>
                            <m:chr m:val="⃗"/>
                            <m:ctrlPr>
                              <a:rPr lang="en-US" sz="5000" i="1">
                                <a:solidFill>
                                  <a:srgbClr val="7030A0"/>
                                </a:solidFill>
                                <a:latin typeface="Cambria Math" panose="02040503050406030204" pitchFamily="18" charset="0"/>
                              </a:rPr>
                            </m:ctrlPr>
                          </m:accPr>
                          <m:e>
                            <m:r>
                              <a:rPr lang="en-US" sz="5000" i="1">
                                <a:solidFill>
                                  <a:srgbClr val="7030A0"/>
                                </a:solidFill>
                                <a:latin typeface="Cambria Math" panose="02040503050406030204" pitchFamily="18" charset="0"/>
                              </a:rPr>
                              <m:t>𝑈</m:t>
                            </m:r>
                          </m:e>
                        </m:acc>
                      </m:num>
                      <m:den>
                        <m:r>
                          <a:rPr lang="en-US" sz="5000" i="1">
                            <a:latin typeface="Cambria Math" panose="02040503050406030204" pitchFamily="18" charset="0"/>
                          </a:rPr>
                          <m:t>𝑑</m:t>
                        </m:r>
                        <m:r>
                          <a:rPr lang="en-US" sz="5000" i="1">
                            <a:solidFill>
                              <a:srgbClr val="FFC000"/>
                            </a:solidFill>
                            <a:latin typeface="Cambria Math" panose="02040503050406030204" pitchFamily="18" charset="0"/>
                          </a:rPr>
                          <m:t>𝜏</m:t>
                        </m:r>
                      </m:den>
                    </m:f>
                    <m:r>
                      <a:rPr lang="en-US" sz="5000" i="1">
                        <a:latin typeface="Cambria Math" panose="02040503050406030204" pitchFamily="18" charset="0"/>
                      </a:rPr>
                      <m:t>=</m:t>
                    </m:r>
                    <m:f>
                      <m:fPr>
                        <m:ctrlPr>
                          <a:rPr lang="en-US" sz="5000" i="1">
                            <a:latin typeface="Cambria Math" panose="02040503050406030204" pitchFamily="18" charset="0"/>
                          </a:rPr>
                        </m:ctrlPr>
                      </m:fPr>
                      <m:num>
                        <m:r>
                          <a:rPr lang="en-US" sz="5000" i="1">
                            <a:latin typeface="Cambria Math" panose="02040503050406030204" pitchFamily="18" charset="0"/>
                          </a:rPr>
                          <m:t>𝑑</m:t>
                        </m:r>
                      </m:num>
                      <m:den>
                        <m:r>
                          <a:rPr lang="en-US" sz="5000" i="1">
                            <a:latin typeface="Cambria Math" panose="02040503050406030204" pitchFamily="18" charset="0"/>
                          </a:rPr>
                          <m:t>𝑑</m:t>
                        </m:r>
                        <m:r>
                          <a:rPr lang="en-US" sz="5000" i="1">
                            <a:solidFill>
                              <a:srgbClr val="FFC000"/>
                            </a:solidFill>
                            <a:latin typeface="Cambria Math" panose="02040503050406030204" pitchFamily="18" charset="0"/>
                          </a:rPr>
                          <m:t>𝜏</m:t>
                        </m:r>
                      </m:den>
                    </m:f>
                    <m:d>
                      <m:dPr>
                        <m:ctrlPr>
                          <a:rPr lang="en-US" sz="5000" i="1">
                            <a:latin typeface="Cambria Math" panose="02040503050406030204" pitchFamily="18" charset="0"/>
                          </a:rPr>
                        </m:ctrlPr>
                      </m:dPr>
                      <m:e>
                        <m:r>
                          <a:rPr lang="en-US" sz="5400" i="1">
                            <a:latin typeface="Cambria Math" panose="02040503050406030204" pitchFamily="18" charset="0"/>
                          </a:rPr>
                          <m:t>𝛾</m:t>
                        </m:r>
                        <m:d>
                          <m:dPr>
                            <m:ctrlPr>
                              <a:rPr lang="en-US" sz="5400" i="1">
                                <a:latin typeface="Cambria Math" panose="02040503050406030204" pitchFamily="18" charset="0"/>
                              </a:rPr>
                            </m:ctrlPr>
                          </m:dPr>
                          <m:e>
                            <m:r>
                              <a:rPr lang="en-US" sz="5400" i="1">
                                <a:latin typeface="Cambria Math" panose="02040503050406030204" pitchFamily="18" charset="0"/>
                              </a:rPr>
                              <m:t>𝑐</m:t>
                            </m:r>
                            <m:acc>
                              <m:accPr>
                                <m:chr m:val="⃗"/>
                                <m:ctrlPr>
                                  <a:rPr lang="en-US" sz="5400" i="1">
                                    <a:solidFill>
                                      <a:srgbClr val="002060"/>
                                    </a:solidFill>
                                    <a:latin typeface="Cambria Math" panose="02040503050406030204" pitchFamily="18" charset="0"/>
                                  </a:rPr>
                                </m:ctrlPr>
                              </m:accPr>
                              <m:e>
                                <m:sSub>
                                  <m:sSubPr>
                                    <m:ctrlPr>
                                      <a:rPr lang="en-US" sz="5400" i="1">
                                        <a:solidFill>
                                          <a:srgbClr val="002060"/>
                                        </a:solidFill>
                                        <a:latin typeface="Cambria Math" panose="02040503050406030204" pitchFamily="18" charset="0"/>
                                      </a:rPr>
                                    </m:ctrlPr>
                                  </m:sSubPr>
                                  <m:e>
                                    <m:r>
                                      <a:rPr lang="en-US" sz="5400" i="1">
                                        <a:solidFill>
                                          <a:srgbClr val="002060"/>
                                        </a:solidFill>
                                        <a:latin typeface="Cambria Math" panose="02040503050406030204" pitchFamily="18" charset="0"/>
                                      </a:rPr>
                                      <m:t>𝑒</m:t>
                                    </m:r>
                                  </m:e>
                                  <m:sub>
                                    <m:r>
                                      <a:rPr lang="en-US" sz="5400" i="1">
                                        <a:solidFill>
                                          <a:srgbClr val="002060"/>
                                        </a:solidFill>
                                        <a:latin typeface="Cambria Math" panose="02040503050406030204" pitchFamily="18" charset="0"/>
                                      </a:rPr>
                                      <m:t>𝑡</m:t>
                                    </m:r>
                                  </m:sub>
                                </m:sSub>
                              </m:e>
                            </m:acc>
                            <m:r>
                              <a:rPr lang="en-US" sz="5400" i="1">
                                <a:latin typeface="Cambria Math" panose="02040503050406030204" pitchFamily="18" charset="0"/>
                              </a:rPr>
                              <m:t>+</m:t>
                            </m:r>
                            <m:sSup>
                              <m:sSupPr>
                                <m:ctrlPr>
                                  <a:rPr lang="en-US" sz="5400" i="1">
                                    <a:solidFill>
                                      <a:srgbClr val="0070C0"/>
                                    </a:solidFill>
                                    <a:latin typeface="Cambria Math" panose="02040503050406030204" pitchFamily="18" charset="0"/>
                                  </a:rPr>
                                </m:ctrlPr>
                              </m:sSupPr>
                              <m:e>
                                <m:r>
                                  <a:rPr lang="en-US" sz="5400" i="1">
                                    <a:solidFill>
                                      <a:srgbClr val="0070C0"/>
                                    </a:solidFill>
                                    <a:latin typeface="Cambria Math" panose="02040503050406030204" pitchFamily="18" charset="0"/>
                                  </a:rPr>
                                  <m:t>𝑢</m:t>
                                </m:r>
                              </m:e>
                              <m:sup>
                                <m:r>
                                  <a:rPr lang="en-US" sz="5400" i="1">
                                    <a:solidFill>
                                      <a:srgbClr val="0070C0"/>
                                    </a:solidFill>
                                    <a:latin typeface="Cambria Math" panose="02040503050406030204" pitchFamily="18" charset="0"/>
                                  </a:rPr>
                                  <m:t>𝑥</m:t>
                                </m:r>
                              </m:sup>
                            </m:sSup>
                            <m:acc>
                              <m:accPr>
                                <m:chr m:val="⃗"/>
                                <m:ctrlPr>
                                  <a:rPr lang="en-US" sz="5400" i="1">
                                    <a:solidFill>
                                      <a:srgbClr val="002060"/>
                                    </a:solidFill>
                                    <a:latin typeface="Cambria Math" panose="02040503050406030204" pitchFamily="18" charset="0"/>
                                  </a:rPr>
                                </m:ctrlPr>
                              </m:accPr>
                              <m:e>
                                <m:sSub>
                                  <m:sSubPr>
                                    <m:ctrlPr>
                                      <a:rPr lang="en-US" sz="5400" i="1">
                                        <a:solidFill>
                                          <a:srgbClr val="002060"/>
                                        </a:solidFill>
                                        <a:latin typeface="Cambria Math" panose="02040503050406030204" pitchFamily="18" charset="0"/>
                                      </a:rPr>
                                    </m:ctrlPr>
                                  </m:sSubPr>
                                  <m:e>
                                    <m:r>
                                      <a:rPr lang="en-US" sz="5400" i="1">
                                        <a:solidFill>
                                          <a:srgbClr val="002060"/>
                                        </a:solidFill>
                                        <a:latin typeface="Cambria Math" panose="02040503050406030204" pitchFamily="18" charset="0"/>
                                      </a:rPr>
                                      <m:t>𝑒</m:t>
                                    </m:r>
                                  </m:e>
                                  <m:sub>
                                    <m:r>
                                      <a:rPr lang="en-US" sz="5400" i="1">
                                        <a:solidFill>
                                          <a:srgbClr val="002060"/>
                                        </a:solidFill>
                                        <a:latin typeface="Cambria Math" panose="02040503050406030204" pitchFamily="18" charset="0"/>
                                      </a:rPr>
                                      <m:t>𝑥</m:t>
                                    </m:r>
                                  </m:sub>
                                </m:sSub>
                              </m:e>
                            </m:acc>
                            <m:r>
                              <a:rPr lang="en-US" sz="5400" i="1">
                                <a:latin typeface="Cambria Math" panose="02040503050406030204" pitchFamily="18" charset="0"/>
                              </a:rPr>
                              <m:t>+</m:t>
                            </m:r>
                            <m:sSup>
                              <m:sSupPr>
                                <m:ctrlPr>
                                  <a:rPr lang="en-US" sz="5400" i="1">
                                    <a:solidFill>
                                      <a:srgbClr val="0070C0"/>
                                    </a:solidFill>
                                    <a:latin typeface="Cambria Math" panose="02040503050406030204" pitchFamily="18" charset="0"/>
                                  </a:rPr>
                                </m:ctrlPr>
                              </m:sSupPr>
                              <m:e>
                                <m:r>
                                  <a:rPr lang="en-US" sz="5400" i="1">
                                    <a:solidFill>
                                      <a:srgbClr val="0070C0"/>
                                    </a:solidFill>
                                    <a:latin typeface="Cambria Math" panose="02040503050406030204" pitchFamily="18" charset="0"/>
                                  </a:rPr>
                                  <m:t>𝑢</m:t>
                                </m:r>
                              </m:e>
                              <m:sup>
                                <m:r>
                                  <a:rPr lang="en-US" sz="5400" i="1">
                                    <a:solidFill>
                                      <a:srgbClr val="0070C0"/>
                                    </a:solidFill>
                                    <a:latin typeface="Cambria Math" panose="02040503050406030204" pitchFamily="18" charset="0"/>
                                  </a:rPr>
                                  <m:t>𝑦</m:t>
                                </m:r>
                              </m:sup>
                            </m:sSup>
                            <m:acc>
                              <m:accPr>
                                <m:chr m:val="⃗"/>
                                <m:ctrlPr>
                                  <a:rPr lang="en-US" sz="5400" i="1">
                                    <a:solidFill>
                                      <a:srgbClr val="002060"/>
                                    </a:solidFill>
                                    <a:latin typeface="Cambria Math" panose="02040503050406030204" pitchFamily="18" charset="0"/>
                                  </a:rPr>
                                </m:ctrlPr>
                              </m:accPr>
                              <m:e>
                                <m:sSub>
                                  <m:sSubPr>
                                    <m:ctrlPr>
                                      <a:rPr lang="en-US" sz="5400" i="1">
                                        <a:solidFill>
                                          <a:srgbClr val="002060"/>
                                        </a:solidFill>
                                        <a:latin typeface="Cambria Math" panose="02040503050406030204" pitchFamily="18" charset="0"/>
                                      </a:rPr>
                                    </m:ctrlPr>
                                  </m:sSubPr>
                                  <m:e>
                                    <m:r>
                                      <a:rPr lang="en-US" sz="5400" i="1">
                                        <a:solidFill>
                                          <a:srgbClr val="002060"/>
                                        </a:solidFill>
                                        <a:latin typeface="Cambria Math" panose="02040503050406030204" pitchFamily="18" charset="0"/>
                                      </a:rPr>
                                      <m:t>𝑒</m:t>
                                    </m:r>
                                  </m:e>
                                  <m:sub>
                                    <m:r>
                                      <a:rPr lang="en-US" sz="5400" i="1">
                                        <a:solidFill>
                                          <a:srgbClr val="002060"/>
                                        </a:solidFill>
                                        <a:latin typeface="Cambria Math" panose="02040503050406030204" pitchFamily="18" charset="0"/>
                                      </a:rPr>
                                      <m:t>𝑦</m:t>
                                    </m:r>
                                  </m:sub>
                                </m:sSub>
                              </m:e>
                            </m:acc>
                            <m:r>
                              <a:rPr lang="en-US" sz="5400" i="1">
                                <a:latin typeface="Cambria Math" panose="02040503050406030204" pitchFamily="18" charset="0"/>
                              </a:rPr>
                              <m:t>+</m:t>
                            </m:r>
                            <m:sSup>
                              <m:sSupPr>
                                <m:ctrlPr>
                                  <a:rPr lang="en-US" sz="5400" i="1">
                                    <a:solidFill>
                                      <a:srgbClr val="0070C0"/>
                                    </a:solidFill>
                                    <a:latin typeface="Cambria Math" panose="02040503050406030204" pitchFamily="18" charset="0"/>
                                  </a:rPr>
                                </m:ctrlPr>
                              </m:sSupPr>
                              <m:e>
                                <m:r>
                                  <a:rPr lang="en-US" sz="5400" i="1">
                                    <a:solidFill>
                                      <a:srgbClr val="0070C0"/>
                                    </a:solidFill>
                                    <a:latin typeface="Cambria Math" panose="02040503050406030204" pitchFamily="18" charset="0"/>
                                  </a:rPr>
                                  <m:t>𝑢</m:t>
                                </m:r>
                              </m:e>
                              <m:sup>
                                <m:r>
                                  <a:rPr lang="en-US" sz="5400" i="1">
                                    <a:solidFill>
                                      <a:srgbClr val="0070C0"/>
                                    </a:solidFill>
                                    <a:latin typeface="Cambria Math" panose="02040503050406030204" pitchFamily="18" charset="0"/>
                                  </a:rPr>
                                  <m:t>𝑧</m:t>
                                </m:r>
                              </m:sup>
                            </m:sSup>
                            <m:acc>
                              <m:accPr>
                                <m:chr m:val="⃗"/>
                                <m:ctrlPr>
                                  <a:rPr lang="en-US" sz="5400" i="1">
                                    <a:solidFill>
                                      <a:srgbClr val="002060"/>
                                    </a:solidFill>
                                    <a:latin typeface="Cambria Math" panose="02040503050406030204" pitchFamily="18" charset="0"/>
                                  </a:rPr>
                                </m:ctrlPr>
                              </m:accPr>
                              <m:e>
                                <m:sSub>
                                  <m:sSubPr>
                                    <m:ctrlPr>
                                      <a:rPr lang="en-US" sz="5400" i="1">
                                        <a:solidFill>
                                          <a:srgbClr val="002060"/>
                                        </a:solidFill>
                                        <a:latin typeface="Cambria Math" panose="02040503050406030204" pitchFamily="18" charset="0"/>
                                      </a:rPr>
                                    </m:ctrlPr>
                                  </m:sSubPr>
                                  <m:e>
                                    <m:r>
                                      <a:rPr lang="en-US" sz="5400" i="1">
                                        <a:solidFill>
                                          <a:srgbClr val="002060"/>
                                        </a:solidFill>
                                        <a:latin typeface="Cambria Math" panose="02040503050406030204" pitchFamily="18" charset="0"/>
                                      </a:rPr>
                                      <m:t>𝑒</m:t>
                                    </m:r>
                                  </m:e>
                                  <m:sub>
                                    <m:r>
                                      <a:rPr lang="en-US" sz="5400" i="1">
                                        <a:solidFill>
                                          <a:srgbClr val="002060"/>
                                        </a:solidFill>
                                        <a:latin typeface="Cambria Math" panose="02040503050406030204" pitchFamily="18" charset="0"/>
                                      </a:rPr>
                                      <m:t>𝑧</m:t>
                                    </m:r>
                                  </m:sub>
                                </m:sSub>
                              </m:e>
                            </m:acc>
                          </m:e>
                        </m:d>
                      </m:e>
                    </m:d>
                  </m:oMath>
                </a14:m>
                <a:r>
                  <a:rPr lang="en-US" sz="5000" dirty="0">
                    <a:solidFill>
                      <a:srgbClr val="002060"/>
                    </a:solidFill>
                  </a:rPr>
                  <a:t> </a:t>
                </a:r>
              </a:p>
              <a:p>
                <a:r>
                  <a:rPr lang="en-US" sz="1200" dirty="0">
                    <a:solidFill>
                      <a:srgbClr val="002060"/>
                    </a:solidFill>
                  </a:rPr>
                  <a:t> </a:t>
                </a:r>
                <a:br>
                  <a:rPr lang="en-US" sz="5400" b="0" i="1" dirty="0">
                    <a:solidFill>
                      <a:schemeClr val="tx1"/>
                    </a:solidFill>
                    <a:latin typeface="Cambria Math" panose="02040503050406030204" pitchFamily="18" charset="0"/>
                  </a:rPr>
                </a:br>
                <a:r>
                  <a:rPr lang="en-US" sz="5000" b="0" i="1" dirty="0">
                    <a:solidFill>
                      <a:schemeClr val="tx1"/>
                    </a:solidFill>
                    <a:latin typeface="Cambria Math" panose="02040503050406030204" pitchFamily="18" charset="0"/>
                  </a:rPr>
                  <a:t>      </a:t>
                </a:r>
                <a14:m>
                  <m:oMath xmlns:m="http://schemas.openxmlformats.org/officeDocument/2006/math">
                    <m:r>
                      <a:rPr lang="en-US" sz="5000" b="0" i="1" smtClean="0">
                        <a:solidFill>
                          <a:schemeClr val="tx1"/>
                        </a:solidFill>
                        <a:latin typeface="Cambria Math" panose="02040503050406030204" pitchFamily="18" charset="0"/>
                      </a:rPr>
                      <m:t>=</m:t>
                    </m:r>
                    <m:f>
                      <m:fPr>
                        <m:ctrlPr>
                          <a:rPr lang="en-US" sz="5000" i="1">
                            <a:latin typeface="Cambria Math" panose="02040503050406030204" pitchFamily="18" charset="0"/>
                          </a:rPr>
                        </m:ctrlPr>
                      </m:fPr>
                      <m:num>
                        <m:r>
                          <a:rPr lang="en-US" sz="5000" i="1">
                            <a:latin typeface="Cambria Math" panose="02040503050406030204" pitchFamily="18" charset="0"/>
                          </a:rPr>
                          <m:t>𝑑</m:t>
                        </m:r>
                      </m:num>
                      <m:den>
                        <m:r>
                          <a:rPr lang="en-US" sz="5000" i="1">
                            <a:latin typeface="Cambria Math" panose="02040503050406030204" pitchFamily="18" charset="0"/>
                          </a:rPr>
                          <m:t>𝑑</m:t>
                        </m:r>
                        <m:r>
                          <a:rPr lang="en-US" sz="5000" i="1">
                            <a:solidFill>
                              <a:srgbClr val="FFC000"/>
                            </a:solidFill>
                            <a:latin typeface="Cambria Math" panose="02040503050406030204" pitchFamily="18" charset="0"/>
                          </a:rPr>
                          <m:t>𝜏</m:t>
                        </m:r>
                      </m:den>
                    </m:f>
                    <m:d>
                      <m:dPr>
                        <m:ctrlPr>
                          <a:rPr lang="en-US" sz="5000" b="0" i="1" smtClean="0">
                            <a:solidFill>
                              <a:schemeClr val="tx1"/>
                            </a:solidFill>
                            <a:latin typeface="Cambria Math" panose="02040503050406030204" pitchFamily="18" charset="0"/>
                          </a:rPr>
                        </m:ctrlPr>
                      </m:dPr>
                      <m:e>
                        <m:r>
                          <a:rPr lang="en-US" sz="5000" i="1">
                            <a:latin typeface="Cambria Math" panose="02040503050406030204" pitchFamily="18" charset="0"/>
                          </a:rPr>
                          <m:t>𝛾</m:t>
                        </m:r>
                      </m:e>
                    </m:d>
                    <m:d>
                      <m:dPr>
                        <m:ctrlPr>
                          <a:rPr lang="en-US" sz="5000" b="0" i="1" smtClean="0">
                            <a:solidFill>
                              <a:schemeClr val="tx1"/>
                            </a:solidFill>
                            <a:latin typeface="Cambria Math" panose="02040503050406030204" pitchFamily="18" charset="0"/>
                          </a:rPr>
                        </m:ctrlPr>
                      </m:dPr>
                      <m:e>
                        <m:r>
                          <a:rPr lang="en-US" sz="4800" i="1">
                            <a:latin typeface="Cambria Math" panose="02040503050406030204" pitchFamily="18" charset="0"/>
                          </a:rPr>
                          <m:t>𝑐</m:t>
                        </m:r>
                        <m:acc>
                          <m:accPr>
                            <m:chr m:val="⃗"/>
                            <m:ctrlPr>
                              <a:rPr lang="en-US" sz="4800" i="1">
                                <a:solidFill>
                                  <a:srgbClr val="002060"/>
                                </a:solidFill>
                                <a:latin typeface="Cambria Math" panose="02040503050406030204" pitchFamily="18" charset="0"/>
                              </a:rPr>
                            </m:ctrlPr>
                          </m:accPr>
                          <m:e>
                            <m:sSub>
                              <m:sSubPr>
                                <m:ctrlPr>
                                  <a:rPr lang="en-US" sz="4800" i="1">
                                    <a:solidFill>
                                      <a:srgbClr val="002060"/>
                                    </a:solidFill>
                                    <a:latin typeface="Cambria Math" panose="02040503050406030204" pitchFamily="18" charset="0"/>
                                  </a:rPr>
                                </m:ctrlPr>
                              </m:sSubPr>
                              <m:e>
                                <m:r>
                                  <a:rPr lang="en-US" sz="4800" i="1">
                                    <a:solidFill>
                                      <a:srgbClr val="002060"/>
                                    </a:solidFill>
                                    <a:latin typeface="Cambria Math" panose="02040503050406030204" pitchFamily="18" charset="0"/>
                                  </a:rPr>
                                  <m:t>𝑒</m:t>
                                </m:r>
                              </m:e>
                              <m:sub>
                                <m:r>
                                  <a:rPr lang="en-US" sz="4800" i="1">
                                    <a:solidFill>
                                      <a:srgbClr val="002060"/>
                                    </a:solidFill>
                                    <a:latin typeface="Cambria Math" panose="02040503050406030204" pitchFamily="18" charset="0"/>
                                  </a:rPr>
                                  <m:t>𝑡</m:t>
                                </m:r>
                              </m:sub>
                            </m:sSub>
                          </m:e>
                        </m:acc>
                        <m:r>
                          <a:rPr lang="en-US" sz="4800" i="1">
                            <a:latin typeface="Cambria Math" panose="02040503050406030204" pitchFamily="18" charset="0"/>
                          </a:rPr>
                          <m:t>+</m:t>
                        </m:r>
                        <m:sSup>
                          <m:sSupPr>
                            <m:ctrlPr>
                              <a:rPr lang="en-US" sz="4800" i="1">
                                <a:solidFill>
                                  <a:srgbClr val="0070C0"/>
                                </a:solidFill>
                                <a:latin typeface="Cambria Math" panose="02040503050406030204" pitchFamily="18" charset="0"/>
                              </a:rPr>
                            </m:ctrlPr>
                          </m:sSupPr>
                          <m:e>
                            <m:r>
                              <a:rPr lang="en-US" sz="4800" i="1">
                                <a:solidFill>
                                  <a:srgbClr val="0070C0"/>
                                </a:solidFill>
                                <a:latin typeface="Cambria Math" panose="02040503050406030204" pitchFamily="18" charset="0"/>
                              </a:rPr>
                              <m:t>𝑢</m:t>
                            </m:r>
                          </m:e>
                          <m:sup>
                            <m:r>
                              <a:rPr lang="en-US" sz="4800" i="1">
                                <a:solidFill>
                                  <a:srgbClr val="0070C0"/>
                                </a:solidFill>
                                <a:latin typeface="Cambria Math" panose="02040503050406030204" pitchFamily="18" charset="0"/>
                              </a:rPr>
                              <m:t>𝑥</m:t>
                            </m:r>
                          </m:sup>
                        </m:sSup>
                        <m:acc>
                          <m:accPr>
                            <m:chr m:val="⃗"/>
                            <m:ctrlPr>
                              <a:rPr lang="en-US" sz="4800" i="1">
                                <a:solidFill>
                                  <a:srgbClr val="002060"/>
                                </a:solidFill>
                                <a:latin typeface="Cambria Math" panose="02040503050406030204" pitchFamily="18" charset="0"/>
                              </a:rPr>
                            </m:ctrlPr>
                          </m:accPr>
                          <m:e>
                            <m:sSub>
                              <m:sSubPr>
                                <m:ctrlPr>
                                  <a:rPr lang="en-US" sz="4800" i="1">
                                    <a:solidFill>
                                      <a:srgbClr val="002060"/>
                                    </a:solidFill>
                                    <a:latin typeface="Cambria Math" panose="02040503050406030204" pitchFamily="18" charset="0"/>
                                  </a:rPr>
                                </m:ctrlPr>
                              </m:sSubPr>
                              <m:e>
                                <m:r>
                                  <a:rPr lang="en-US" sz="4800" i="1">
                                    <a:solidFill>
                                      <a:srgbClr val="002060"/>
                                    </a:solidFill>
                                    <a:latin typeface="Cambria Math" panose="02040503050406030204" pitchFamily="18" charset="0"/>
                                  </a:rPr>
                                  <m:t>𝑒</m:t>
                                </m:r>
                              </m:e>
                              <m:sub>
                                <m:r>
                                  <a:rPr lang="en-US" sz="4800" i="1">
                                    <a:solidFill>
                                      <a:srgbClr val="002060"/>
                                    </a:solidFill>
                                    <a:latin typeface="Cambria Math" panose="02040503050406030204" pitchFamily="18" charset="0"/>
                                  </a:rPr>
                                  <m:t>𝑥</m:t>
                                </m:r>
                              </m:sub>
                            </m:sSub>
                          </m:e>
                        </m:acc>
                        <m:r>
                          <a:rPr lang="en-US" sz="4800" i="1">
                            <a:latin typeface="Cambria Math" panose="02040503050406030204" pitchFamily="18" charset="0"/>
                          </a:rPr>
                          <m:t>+</m:t>
                        </m:r>
                        <m:sSup>
                          <m:sSupPr>
                            <m:ctrlPr>
                              <a:rPr lang="en-US" sz="4800" i="1">
                                <a:solidFill>
                                  <a:srgbClr val="0070C0"/>
                                </a:solidFill>
                                <a:latin typeface="Cambria Math" panose="02040503050406030204" pitchFamily="18" charset="0"/>
                              </a:rPr>
                            </m:ctrlPr>
                          </m:sSupPr>
                          <m:e>
                            <m:r>
                              <a:rPr lang="en-US" sz="4800" i="1">
                                <a:solidFill>
                                  <a:srgbClr val="0070C0"/>
                                </a:solidFill>
                                <a:latin typeface="Cambria Math" panose="02040503050406030204" pitchFamily="18" charset="0"/>
                              </a:rPr>
                              <m:t>𝑢</m:t>
                            </m:r>
                          </m:e>
                          <m:sup>
                            <m:r>
                              <a:rPr lang="en-US" sz="4800" i="1">
                                <a:solidFill>
                                  <a:srgbClr val="0070C0"/>
                                </a:solidFill>
                                <a:latin typeface="Cambria Math" panose="02040503050406030204" pitchFamily="18" charset="0"/>
                              </a:rPr>
                              <m:t>𝑦</m:t>
                            </m:r>
                          </m:sup>
                        </m:sSup>
                        <m:acc>
                          <m:accPr>
                            <m:chr m:val="⃗"/>
                            <m:ctrlPr>
                              <a:rPr lang="en-US" sz="4800" i="1">
                                <a:solidFill>
                                  <a:srgbClr val="002060"/>
                                </a:solidFill>
                                <a:latin typeface="Cambria Math" panose="02040503050406030204" pitchFamily="18" charset="0"/>
                              </a:rPr>
                            </m:ctrlPr>
                          </m:accPr>
                          <m:e>
                            <m:sSub>
                              <m:sSubPr>
                                <m:ctrlPr>
                                  <a:rPr lang="en-US" sz="4800" i="1">
                                    <a:solidFill>
                                      <a:srgbClr val="002060"/>
                                    </a:solidFill>
                                    <a:latin typeface="Cambria Math" panose="02040503050406030204" pitchFamily="18" charset="0"/>
                                  </a:rPr>
                                </m:ctrlPr>
                              </m:sSubPr>
                              <m:e>
                                <m:r>
                                  <a:rPr lang="en-US" sz="4800" i="1">
                                    <a:solidFill>
                                      <a:srgbClr val="002060"/>
                                    </a:solidFill>
                                    <a:latin typeface="Cambria Math" panose="02040503050406030204" pitchFamily="18" charset="0"/>
                                  </a:rPr>
                                  <m:t>𝑒</m:t>
                                </m:r>
                              </m:e>
                              <m:sub>
                                <m:r>
                                  <a:rPr lang="en-US" sz="4800" i="1">
                                    <a:solidFill>
                                      <a:srgbClr val="002060"/>
                                    </a:solidFill>
                                    <a:latin typeface="Cambria Math" panose="02040503050406030204" pitchFamily="18" charset="0"/>
                                  </a:rPr>
                                  <m:t>𝑦</m:t>
                                </m:r>
                              </m:sub>
                            </m:sSub>
                          </m:e>
                        </m:acc>
                        <m:r>
                          <a:rPr lang="en-US" sz="4800" i="1">
                            <a:latin typeface="Cambria Math" panose="02040503050406030204" pitchFamily="18" charset="0"/>
                          </a:rPr>
                          <m:t>+</m:t>
                        </m:r>
                        <m:sSup>
                          <m:sSupPr>
                            <m:ctrlPr>
                              <a:rPr lang="en-US" sz="4800" i="1">
                                <a:solidFill>
                                  <a:srgbClr val="0070C0"/>
                                </a:solidFill>
                                <a:latin typeface="Cambria Math" panose="02040503050406030204" pitchFamily="18" charset="0"/>
                              </a:rPr>
                            </m:ctrlPr>
                          </m:sSupPr>
                          <m:e>
                            <m:r>
                              <a:rPr lang="en-US" sz="4800" i="1">
                                <a:solidFill>
                                  <a:srgbClr val="0070C0"/>
                                </a:solidFill>
                                <a:latin typeface="Cambria Math" panose="02040503050406030204" pitchFamily="18" charset="0"/>
                              </a:rPr>
                              <m:t>𝑢</m:t>
                            </m:r>
                          </m:e>
                          <m:sup>
                            <m:r>
                              <a:rPr lang="en-US" sz="4800" i="1">
                                <a:solidFill>
                                  <a:srgbClr val="0070C0"/>
                                </a:solidFill>
                                <a:latin typeface="Cambria Math" panose="02040503050406030204" pitchFamily="18" charset="0"/>
                              </a:rPr>
                              <m:t>𝑧</m:t>
                            </m:r>
                          </m:sup>
                        </m:sSup>
                        <m:acc>
                          <m:accPr>
                            <m:chr m:val="⃗"/>
                            <m:ctrlPr>
                              <a:rPr lang="en-US" sz="4800" i="1">
                                <a:solidFill>
                                  <a:srgbClr val="002060"/>
                                </a:solidFill>
                                <a:latin typeface="Cambria Math" panose="02040503050406030204" pitchFamily="18" charset="0"/>
                              </a:rPr>
                            </m:ctrlPr>
                          </m:accPr>
                          <m:e>
                            <m:sSub>
                              <m:sSubPr>
                                <m:ctrlPr>
                                  <a:rPr lang="en-US" sz="4800" i="1">
                                    <a:solidFill>
                                      <a:srgbClr val="002060"/>
                                    </a:solidFill>
                                    <a:latin typeface="Cambria Math" panose="02040503050406030204" pitchFamily="18" charset="0"/>
                                  </a:rPr>
                                </m:ctrlPr>
                              </m:sSubPr>
                              <m:e>
                                <m:r>
                                  <a:rPr lang="en-US" sz="4800" i="1">
                                    <a:solidFill>
                                      <a:srgbClr val="002060"/>
                                    </a:solidFill>
                                    <a:latin typeface="Cambria Math" panose="02040503050406030204" pitchFamily="18" charset="0"/>
                                  </a:rPr>
                                  <m:t>𝑒</m:t>
                                </m:r>
                              </m:e>
                              <m:sub>
                                <m:r>
                                  <a:rPr lang="en-US" sz="4800" i="1">
                                    <a:solidFill>
                                      <a:srgbClr val="002060"/>
                                    </a:solidFill>
                                    <a:latin typeface="Cambria Math" panose="02040503050406030204" pitchFamily="18" charset="0"/>
                                  </a:rPr>
                                  <m:t>𝑧</m:t>
                                </m:r>
                              </m:sub>
                            </m:sSub>
                          </m:e>
                        </m:acc>
                      </m:e>
                    </m:d>
                  </m:oMath>
                </a14:m>
                <a:endParaRPr lang="en-US" sz="5000" b="0" i="1" dirty="0">
                  <a:solidFill>
                    <a:schemeClr val="tx1"/>
                  </a:solidFill>
                  <a:latin typeface="Cambria Math" panose="02040503050406030204" pitchFamily="18" charset="0"/>
                </a:endParaRPr>
              </a:p>
              <a:p>
                <a:r>
                  <a:rPr lang="en-US" sz="800" b="0" i="1" dirty="0">
                    <a:solidFill>
                      <a:schemeClr val="tx1"/>
                    </a:solidFill>
                    <a:latin typeface="Cambria Math" panose="02040503050406030204" pitchFamily="18" charset="0"/>
                  </a:rPr>
                  <a:t> </a:t>
                </a:r>
              </a:p>
              <a:p>
                <a:r>
                  <a:rPr lang="en-US" sz="5000" b="0" i="1" dirty="0">
                    <a:solidFill>
                      <a:schemeClr val="tx1"/>
                    </a:solidFill>
                    <a:latin typeface="Cambria Math" panose="02040503050406030204" pitchFamily="18" charset="0"/>
                  </a:rPr>
                  <a:t>      </a:t>
                </a:r>
                <a14:m>
                  <m:oMath xmlns:m="http://schemas.openxmlformats.org/officeDocument/2006/math">
                    <m:r>
                      <a:rPr lang="en-US" sz="5000" b="0" i="1" smtClean="0">
                        <a:solidFill>
                          <a:schemeClr val="tx1"/>
                        </a:solidFill>
                        <a:latin typeface="Cambria Math" panose="02040503050406030204" pitchFamily="18" charset="0"/>
                      </a:rPr>
                      <m:t>+ </m:t>
                    </m:r>
                    <m:r>
                      <a:rPr lang="en-US" sz="5000" b="0" i="1" smtClean="0">
                        <a:solidFill>
                          <a:schemeClr val="tx1"/>
                        </a:solidFill>
                        <a:latin typeface="Cambria Math" panose="02040503050406030204" pitchFamily="18" charset="0"/>
                      </a:rPr>
                      <m:t>𝛾</m:t>
                    </m:r>
                    <m:r>
                      <a:rPr lang="en-US" sz="5000" b="0" i="1" smtClean="0">
                        <a:solidFill>
                          <a:schemeClr val="tx1"/>
                        </a:solidFill>
                        <a:latin typeface="Cambria Math" panose="02040503050406030204" pitchFamily="18" charset="0"/>
                      </a:rPr>
                      <m:t> </m:t>
                    </m:r>
                    <m:d>
                      <m:dPr>
                        <m:ctrlPr>
                          <a:rPr lang="en-US" sz="5000" b="0" i="1" smtClean="0">
                            <a:solidFill>
                              <a:schemeClr val="tx1"/>
                            </a:solidFill>
                            <a:latin typeface="Cambria Math" panose="02040503050406030204" pitchFamily="18" charset="0"/>
                          </a:rPr>
                        </m:ctrlPr>
                      </m:dPr>
                      <m:e>
                        <m:sSup>
                          <m:sSupPr>
                            <m:ctrlPr>
                              <a:rPr lang="en-US" sz="4800" i="1">
                                <a:solidFill>
                                  <a:srgbClr val="0070C0"/>
                                </a:solidFill>
                                <a:latin typeface="Cambria Math" panose="02040503050406030204" pitchFamily="18" charset="0"/>
                              </a:rPr>
                            </m:ctrlPr>
                          </m:sSupPr>
                          <m:e>
                            <m:r>
                              <a:rPr lang="en-US" sz="4800" i="1">
                                <a:solidFill>
                                  <a:srgbClr val="0070C0"/>
                                </a:solidFill>
                                <a:latin typeface="Cambria Math" panose="02040503050406030204" pitchFamily="18" charset="0"/>
                              </a:rPr>
                              <m:t>𝑎</m:t>
                            </m:r>
                          </m:e>
                          <m:sup>
                            <m:r>
                              <a:rPr lang="en-US" sz="4800" i="1">
                                <a:solidFill>
                                  <a:srgbClr val="0070C0"/>
                                </a:solidFill>
                                <a:latin typeface="Cambria Math" panose="02040503050406030204" pitchFamily="18" charset="0"/>
                              </a:rPr>
                              <m:t>𝑥</m:t>
                            </m:r>
                          </m:sup>
                        </m:sSup>
                        <m:r>
                          <a:rPr lang="en-US" sz="4800" i="1">
                            <a:latin typeface="Cambria Math" panose="02040503050406030204" pitchFamily="18" charset="0"/>
                          </a:rPr>
                          <m:t>𝛾</m:t>
                        </m:r>
                        <m:acc>
                          <m:accPr>
                            <m:chr m:val="⃗"/>
                            <m:ctrlPr>
                              <a:rPr lang="en-US" sz="4800" i="1">
                                <a:solidFill>
                                  <a:srgbClr val="002060"/>
                                </a:solidFill>
                                <a:latin typeface="Cambria Math" panose="02040503050406030204" pitchFamily="18" charset="0"/>
                              </a:rPr>
                            </m:ctrlPr>
                          </m:accPr>
                          <m:e>
                            <m:sSub>
                              <m:sSubPr>
                                <m:ctrlPr>
                                  <a:rPr lang="en-US" sz="4800" i="1">
                                    <a:solidFill>
                                      <a:srgbClr val="002060"/>
                                    </a:solidFill>
                                    <a:latin typeface="Cambria Math" panose="02040503050406030204" pitchFamily="18" charset="0"/>
                                  </a:rPr>
                                </m:ctrlPr>
                              </m:sSubPr>
                              <m:e>
                                <m:r>
                                  <a:rPr lang="en-US" sz="4800" i="1">
                                    <a:solidFill>
                                      <a:srgbClr val="002060"/>
                                    </a:solidFill>
                                    <a:latin typeface="Cambria Math" panose="02040503050406030204" pitchFamily="18" charset="0"/>
                                  </a:rPr>
                                  <m:t>𝑒</m:t>
                                </m:r>
                              </m:e>
                              <m:sub>
                                <m:r>
                                  <a:rPr lang="en-US" sz="4800" i="1">
                                    <a:solidFill>
                                      <a:srgbClr val="002060"/>
                                    </a:solidFill>
                                    <a:latin typeface="Cambria Math" panose="02040503050406030204" pitchFamily="18" charset="0"/>
                                  </a:rPr>
                                  <m:t>𝑥</m:t>
                                </m:r>
                              </m:sub>
                            </m:sSub>
                          </m:e>
                        </m:acc>
                        <m:r>
                          <a:rPr lang="en-US" sz="4800" i="1">
                            <a:latin typeface="Cambria Math" panose="02040503050406030204" pitchFamily="18" charset="0"/>
                          </a:rPr>
                          <m:t>+</m:t>
                        </m:r>
                        <m:sSup>
                          <m:sSupPr>
                            <m:ctrlPr>
                              <a:rPr lang="en-US" sz="4800" i="1">
                                <a:solidFill>
                                  <a:srgbClr val="0070C0"/>
                                </a:solidFill>
                                <a:latin typeface="Cambria Math" panose="02040503050406030204" pitchFamily="18" charset="0"/>
                              </a:rPr>
                            </m:ctrlPr>
                          </m:sSupPr>
                          <m:e>
                            <m:r>
                              <a:rPr lang="en-US" sz="4800" i="1">
                                <a:solidFill>
                                  <a:srgbClr val="0070C0"/>
                                </a:solidFill>
                                <a:latin typeface="Cambria Math" panose="02040503050406030204" pitchFamily="18" charset="0"/>
                              </a:rPr>
                              <m:t>𝑎</m:t>
                            </m:r>
                          </m:e>
                          <m:sup>
                            <m:r>
                              <a:rPr lang="en-US" sz="4800" i="1">
                                <a:solidFill>
                                  <a:srgbClr val="0070C0"/>
                                </a:solidFill>
                                <a:latin typeface="Cambria Math" panose="02040503050406030204" pitchFamily="18" charset="0"/>
                              </a:rPr>
                              <m:t>𝑦</m:t>
                            </m:r>
                          </m:sup>
                        </m:sSup>
                        <m:r>
                          <a:rPr lang="en-US" sz="4800" i="1">
                            <a:latin typeface="Cambria Math" panose="02040503050406030204" pitchFamily="18" charset="0"/>
                          </a:rPr>
                          <m:t>𝛾</m:t>
                        </m:r>
                        <m:acc>
                          <m:accPr>
                            <m:chr m:val="⃗"/>
                            <m:ctrlPr>
                              <a:rPr lang="en-US" sz="4800" i="1">
                                <a:solidFill>
                                  <a:srgbClr val="002060"/>
                                </a:solidFill>
                                <a:latin typeface="Cambria Math" panose="02040503050406030204" pitchFamily="18" charset="0"/>
                              </a:rPr>
                            </m:ctrlPr>
                          </m:accPr>
                          <m:e>
                            <m:sSub>
                              <m:sSubPr>
                                <m:ctrlPr>
                                  <a:rPr lang="en-US" sz="4800" i="1">
                                    <a:solidFill>
                                      <a:srgbClr val="002060"/>
                                    </a:solidFill>
                                    <a:latin typeface="Cambria Math" panose="02040503050406030204" pitchFamily="18" charset="0"/>
                                  </a:rPr>
                                </m:ctrlPr>
                              </m:sSubPr>
                              <m:e>
                                <m:r>
                                  <a:rPr lang="en-US" sz="4800" i="1">
                                    <a:solidFill>
                                      <a:srgbClr val="002060"/>
                                    </a:solidFill>
                                    <a:latin typeface="Cambria Math" panose="02040503050406030204" pitchFamily="18" charset="0"/>
                                  </a:rPr>
                                  <m:t>𝑒</m:t>
                                </m:r>
                              </m:e>
                              <m:sub>
                                <m:r>
                                  <a:rPr lang="en-US" sz="4800" i="1">
                                    <a:solidFill>
                                      <a:srgbClr val="002060"/>
                                    </a:solidFill>
                                    <a:latin typeface="Cambria Math" panose="02040503050406030204" pitchFamily="18" charset="0"/>
                                  </a:rPr>
                                  <m:t>𝑦</m:t>
                                </m:r>
                              </m:sub>
                            </m:sSub>
                          </m:e>
                        </m:acc>
                        <m:r>
                          <a:rPr lang="en-US" sz="4800" i="1">
                            <a:latin typeface="Cambria Math" panose="02040503050406030204" pitchFamily="18" charset="0"/>
                          </a:rPr>
                          <m:t>+</m:t>
                        </m:r>
                        <m:sSup>
                          <m:sSupPr>
                            <m:ctrlPr>
                              <a:rPr lang="en-US" sz="4800" i="1">
                                <a:solidFill>
                                  <a:srgbClr val="0070C0"/>
                                </a:solidFill>
                                <a:latin typeface="Cambria Math" panose="02040503050406030204" pitchFamily="18" charset="0"/>
                              </a:rPr>
                            </m:ctrlPr>
                          </m:sSupPr>
                          <m:e>
                            <m:r>
                              <a:rPr lang="en-US" sz="4800" i="1">
                                <a:solidFill>
                                  <a:srgbClr val="0070C0"/>
                                </a:solidFill>
                                <a:latin typeface="Cambria Math" panose="02040503050406030204" pitchFamily="18" charset="0"/>
                              </a:rPr>
                              <m:t>𝑎</m:t>
                            </m:r>
                          </m:e>
                          <m:sup>
                            <m:r>
                              <a:rPr lang="en-US" sz="4800" i="1">
                                <a:solidFill>
                                  <a:srgbClr val="0070C0"/>
                                </a:solidFill>
                                <a:latin typeface="Cambria Math" panose="02040503050406030204" pitchFamily="18" charset="0"/>
                              </a:rPr>
                              <m:t>𝑧</m:t>
                            </m:r>
                          </m:sup>
                        </m:sSup>
                        <m:r>
                          <a:rPr lang="en-US" sz="4800" i="1">
                            <a:latin typeface="Cambria Math" panose="02040503050406030204" pitchFamily="18" charset="0"/>
                          </a:rPr>
                          <m:t>𝛾</m:t>
                        </m:r>
                        <m:acc>
                          <m:accPr>
                            <m:chr m:val="⃗"/>
                            <m:ctrlPr>
                              <a:rPr lang="en-US" sz="4800" i="1">
                                <a:solidFill>
                                  <a:srgbClr val="002060"/>
                                </a:solidFill>
                                <a:latin typeface="Cambria Math" panose="02040503050406030204" pitchFamily="18" charset="0"/>
                              </a:rPr>
                            </m:ctrlPr>
                          </m:accPr>
                          <m:e>
                            <m:sSub>
                              <m:sSubPr>
                                <m:ctrlPr>
                                  <a:rPr lang="en-US" sz="4800" i="1">
                                    <a:solidFill>
                                      <a:srgbClr val="002060"/>
                                    </a:solidFill>
                                    <a:latin typeface="Cambria Math" panose="02040503050406030204" pitchFamily="18" charset="0"/>
                                  </a:rPr>
                                </m:ctrlPr>
                              </m:sSubPr>
                              <m:e>
                                <m:r>
                                  <a:rPr lang="en-US" sz="4800" i="1">
                                    <a:solidFill>
                                      <a:srgbClr val="002060"/>
                                    </a:solidFill>
                                    <a:latin typeface="Cambria Math" panose="02040503050406030204" pitchFamily="18" charset="0"/>
                                  </a:rPr>
                                  <m:t>𝑒</m:t>
                                </m:r>
                              </m:e>
                              <m:sub>
                                <m:r>
                                  <a:rPr lang="en-US" sz="4800" i="1">
                                    <a:solidFill>
                                      <a:srgbClr val="002060"/>
                                    </a:solidFill>
                                    <a:latin typeface="Cambria Math" panose="02040503050406030204" pitchFamily="18" charset="0"/>
                                  </a:rPr>
                                  <m:t>𝑧</m:t>
                                </m:r>
                              </m:sub>
                            </m:sSub>
                          </m:e>
                        </m:acc>
                      </m:e>
                    </m:d>
                  </m:oMath>
                </a14:m>
                <a:r>
                  <a:rPr lang="en-CA" sz="5000" dirty="0">
                    <a:solidFill>
                      <a:schemeClr val="tx1"/>
                    </a:solidFill>
                  </a:rPr>
                  <a:t> </a:t>
                </a:r>
              </a:p>
            </p:txBody>
          </p:sp>
        </mc:Choice>
        <mc:Fallback xmlns="">
          <p:sp>
            <p:nvSpPr>
              <p:cNvPr id="11" name="TextBox 10">
                <a:extLst>
                  <a:ext uri="{FF2B5EF4-FFF2-40B4-BE49-F238E27FC236}">
                    <a16:creationId xmlns:a16="http://schemas.microsoft.com/office/drawing/2014/main" id="{F7404AE6-FA30-4EED-A699-973B23070968}"/>
                  </a:ext>
                </a:extLst>
              </p:cNvPr>
              <p:cNvSpPr txBox="1">
                <a:spLocks noRot="1" noChangeAspect="1" noMove="1" noResize="1" noEditPoints="1" noAdjustHandles="1" noChangeArrowheads="1" noChangeShapeType="1" noTextEdit="1"/>
              </p:cNvSpPr>
              <p:nvPr/>
            </p:nvSpPr>
            <p:spPr>
              <a:xfrm>
                <a:off x="76199" y="-133350"/>
                <a:ext cx="11840497" cy="3739357"/>
              </a:xfrm>
              <a:prstGeom prst="rect">
                <a:avLst/>
              </a:prstGeom>
              <a:blipFill>
                <a:blip r:embed="rId4"/>
                <a:stretch>
                  <a:fillRect/>
                </a:stretch>
              </a:blipFill>
              <a:ln>
                <a:noFill/>
              </a:ln>
            </p:spPr>
            <p:txBody>
              <a:bodyPr/>
              <a:lstStyle/>
              <a:p>
                <a:r>
                  <a:rPr lang="en-CA">
                    <a:noFill/>
                  </a:rPr>
                  <a:t> </a:t>
                </a:r>
              </a:p>
            </p:txBody>
          </p:sp>
        </mc:Fallback>
      </mc:AlternateContent>
    </p:spTree>
    <p:custDataLst>
      <p:tags r:id="rId1"/>
    </p:custDataLst>
    <p:extLst>
      <p:ext uri="{BB962C8B-B14F-4D97-AF65-F5344CB8AC3E}">
        <p14:creationId xmlns:p14="http://schemas.microsoft.com/office/powerpoint/2010/main" val="120975618"/>
      </p:ext>
    </p:extLst>
  </p:cSld>
  <p:clrMapOvr>
    <a:masterClrMapping/>
  </p:clrMapOvr>
  <mc:AlternateContent xmlns:mc="http://schemas.openxmlformats.org/markup-compatibility/2006" xmlns:p14="http://schemas.microsoft.com/office/powerpoint/2010/main">
    <mc:Choice Requires="p14">
      <p:transition spd="med" p14:dur="700" advTm="37587">
        <p:fade/>
      </p:transition>
    </mc:Choice>
    <mc:Fallback xmlns="">
      <p:transition spd="med" advTm="37587">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F7404AE6-FA30-4EED-A699-973B23070968}"/>
                  </a:ext>
                </a:extLst>
              </p:cNvPr>
              <p:cNvSpPr txBox="1"/>
              <p:nvPr/>
            </p:nvSpPr>
            <p:spPr>
              <a:xfrm>
                <a:off x="76200" y="-133350"/>
                <a:ext cx="12115800" cy="6405087"/>
              </a:xfrm>
              <a:prstGeom prst="rect">
                <a:avLst/>
              </a:prstGeom>
              <a:noFill/>
              <a:ln>
                <a:noFill/>
              </a:ln>
            </p:spPr>
            <p:txBody>
              <a:bodyPr wrap="square" rtlCol="0">
                <a:spAutoFit/>
              </a:bodyPr>
              <a:lstStyle/>
              <a:p>
                <a14:m>
                  <m:oMath xmlns:m="http://schemas.openxmlformats.org/officeDocument/2006/math">
                    <m:f>
                      <m:fPr>
                        <m:ctrlPr>
                          <a:rPr lang="en-US" sz="5000" i="1" smtClean="0">
                            <a:latin typeface="Cambria Math" panose="02040503050406030204" pitchFamily="18" charset="0"/>
                          </a:rPr>
                        </m:ctrlPr>
                      </m:fPr>
                      <m:num>
                        <m:r>
                          <a:rPr lang="en-US" sz="5000" i="1">
                            <a:latin typeface="Cambria Math" panose="02040503050406030204" pitchFamily="18" charset="0"/>
                          </a:rPr>
                          <m:t>𝑑</m:t>
                        </m:r>
                        <m:acc>
                          <m:accPr>
                            <m:chr m:val="⃗"/>
                            <m:ctrlPr>
                              <a:rPr lang="en-US" sz="5000" i="1">
                                <a:solidFill>
                                  <a:srgbClr val="7030A0"/>
                                </a:solidFill>
                                <a:latin typeface="Cambria Math" panose="02040503050406030204" pitchFamily="18" charset="0"/>
                              </a:rPr>
                            </m:ctrlPr>
                          </m:accPr>
                          <m:e>
                            <m:r>
                              <a:rPr lang="en-US" sz="5000" i="1">
                                <a:solidFill>
                                  <a:srgbClr val="7030A0"/>
                                </a:solidFill>
                                <a:latin typeface="Cambria Math" panose="02040503050406030204" pitchFamily="18" charset="0"/>
                              </a:rPr>
                              <m:t>𝑈</m:t>
                            </m:r>
                          </m:e>
                        </m:acc>
                      </m:num>
                      <m:den>
                        <m:r>
                          <a:rPr lang="en-US" sz="5000" i="1">
                            <a:latin typeface="Cambria Math" panose="02040503050406030204" pitchFamily="18" charset="0"/>
                          </a:rPr>
                          <m:t>𝑑</m:t>
                        </m:r>
                        <m:r>
                          <a:rPr lang="en-US" sz="5000" i="1">
                            <a:solidFill>
                              <a:srgbClr val="FFC000"/>
                            </a:solidFill>
                            <a:latin typeface="Cambria Math" panose="02040503050406030204" pitchFamily="18" charset="0"/>
                          </a:rPr>
                          <m:t>𝜏</m:t>
                        </m:r>
                      </m:den>
                    </m:f>
                    <m:r>
                      <a:rPr lang="en-US" sz="5000" i="1">
                        <a:latin typeface="Cambria Math" panose="02040503050406030204" pitchFamily="18" charset="0"/>
                      </a:rPr>
                      <m:t>=</m:t>
                    </m:r>
                    <m:f>
                      <m:fPr>
                        <m:ctrlPr>
                          <a:rPr lang="en-US" sz="5000" i="1">
                            <a:latin typeface="Cambria Math" panose="02040503050406030204" pitchFamily="18" charset="0"/>
                          </a:rPr>
                        </m:ctrlPr>
                      </m:fPr>
                      <m:num>
                        <m:r>
                          <a:rPr lang="en-US" sz="5000" i="1">
                            <a:latin typeface="Cambria Math" panose="02040503050406030204" pitchFamily="18" charset="0"/>
                          </a:rPr>
                          <m:t>𝑑</m:t>
                        </m:r>
                      </m:num>
                      <m:den>
                        <m:r>
                          <a:rPr lang="en-US" sz="5000" i="1">
                            <a:latin typeface="Cambria Math" panose="02040503050406030204" pitchFamily="18" charset="0"/>
                          </a:rPr>
                          <m:t>𝑑</m:t>
                        </m:r>
                        <m:r>
                          <a:rPr lang="en-US" sz="5000" i="1">
                            <a:solidFill>
                              <a:srgbClr val="FFC000"/>
                            </a:solidFill>
                            <a:latin typeface="Cambria Math" panose="02040503050406030204" pitchFamily="18" charset="0"/>
                          </a:rPr>
                          <m:t>𝜏</m:t>
                        </m:r>
                      </m:den>
                    </m:f>
                    <m:d>
                      <m:dPr>
                        <m:ctrlPr>
                          <a:rPr lang="en-US" sz="5000" i="1">
                            <a:latin typeface="Cambria Math" panose="02040503050406030204" pitchFamily="18" charset="0"/>
                          </a:rPr>
                        </m:ctrlPr>
                      </m:dPr>
                      <m:e>
                        <m:r>
                          <a:rPr lang="en-US" sz="5400" i="1">
                            <a:latin typeface="Cambria Math" panose="02040503050406030204" pitchFamily="18" charset="0"/>
                          </a:rPr>
                          <m:t>𝛾</m:t>
                        </m:r>
                        <m:d>
                          <m:dPr>
                            <m:ctrlPr>
                              <a:rPr lang="en-US" sz="5400" i="1">
                                <a:latin typeface="Cambria Math" panose="02040503050406030204" pitchFamily="18" charset="0"/>
                              </a:rPr>
                            </m:ctrlPr>
                          </m:dPr>
                          <m:e>
                            <m:r>
                              <a:rPr lang="en-US" sz="5400" i="1">
                                <a:latin typeface="Cambria Math" panose="02040503050406030204" pitchFamily="18" charset="0"/>
                              </a:rPr>
                              <m:t>𝑐</m:t>
                            </m:r>
                            <m:acc>
                              <m:accPr>
                                <m:chr m:val="⃗"/>
                                <m:ctrlPr>
                                  <a:rPr lang="en-US" sz="5400" i="1">
                                    <a:solidFill>
                                      <a:srgbClr val="002060"/>
                                    </a:solidFill>
                                    <a:latin typeface="Cambria Math" panose="02040503050406030204" pitchFamily="18" charset="0"/>
                                  </a:rPr>
                                </m:ctrlPr>
                              </m:accPr>
                              <m:e>
                                <m:sSub>
                                  <m:sSubPr>
                                    <m:ctrlPr>
                                      <a:rPr lang="en-US" sz="5400" i="1">
                                        <a:solidFill>
                                          <a:srgbClr val="002060"/>
                                        </a:solidFill>
                                        <a:latin typeface="Cambria Math" panose="02040503050406030204" pitchFamily="18" charset="0"/>
                                      </a:rPr>
                                    </m:ctrlPr>
                                  </m:sSubPr>
                                  <m:e>
                                    <m:r>
                                      <a:rPr lang="en-US" sz="5400" i="1">
                                        <a:solidFill>
                                          <a:srgbClr val="002060"/>
                                        </a:solidFill>
                                        <a:latin typeface="Cambria Math" panose="02040503050406030204" pitchFamily="18" charset="0"/>
                                      </a:rPr>
                                      <m:t>𝑒</m:t>
                                    </m:r>
                                  </m:e>
                                  <m:sub>
                                    <m:r>
                                      <a:rPr lang="en-US" sz="5400" i="1">
                                        <a:solidFill>
                                          <a:srgbClr val="002060"/>
                                        </a:solidFill>
                                        <a:latin typeface="Cambria Math" panose="02040503050406030204" pitchFamily="18" charset="0"/>
                                      </a:rPr>
                                      <m:t>𝑡</m:t>
                                    </m:r>
                                  </m:sub>
                                </m:sSub>
                              </m:e>
                            </m:acc>
                            <m:r>
                              <a:rPr lang="en-US" sz="5400" i="1">
                                <a:latin typeface="Cambria Math" panose="02040503050406030204" pitchFamily="18" charset="0"/>
                              </a:rPr>
                              <m:t>+</m:t>
                            </m:r>
                            <m:sSup>
                              <m:sSupPr>
                                <m:ctrlPr>
                                  <a:rPr lang="en-US" sz="5400" i="1">
                                    <a:solidFill>
                                      <a:srgbClr val="0070C0"/>
                                    </a:solidFill>
                                    <a:latin typeface="Cambria Math" panose="02040503050406030204" pitchFamily="18" charset="0"/>
                                  </a:rPr>
                                </m:ctrlPr>
                              </m:sSupPr>
                              <m:e>
                                <m:r>
                                  <a:rPr lang="en-US" sz="5400" i="1">
                                    <a:solidFill>
                                      <a:srgbClr val="0070C0"/>
                                    </a:solidFill>
                                    <a:latin typeface="Cambria Math" panose="02040503050406030204" pitchFamily="18" charset="0"/>
                                  </a:rPr>
                                  <m:t>𝑢</m:t>
                                </m:r>
                              </m:e>
                              <m:sup>
                                <m:r>
                                  <a:rPr lang="en-US" sz="5400" i="1">
                                    <a:solidFill>
                                      <a:srgbClr val="0070C0"/>
                                    </a:solidFill>
                                    <a:latin typeface="Cambria Math" panose="02040503050406030204" pitchFamily="18" charset="0"/>
                                  </a:rPr>
                                  <m:t>𝑥</m:t>
                                </m:r>
                              </m:sup>
                            </m:sSup>
                            <m:acc>
                              <m:accPr>
                                <m:chr m:val="⃗"/>
                                <m:ctrlPr>
                                  <a:rPr lang="en-US" sz="5400" i="1">
                                    <a:solidFill>
                                      <a:srgbClr val="002060"/>
                                    </a:solidFill>
                                    <a:latin typeface="Cambria Math" panose="02040503050406030204" pitchFamily="18" charset="0"/>
                                  </a:rPr>
                                </m:ctrlPr>
                              </m:accPr>
                              <m:e>
                                <m:sSub>
                                  <m:sSubPr>
                                    <m:ctrlPr>
                                      <a:rPr lang="en-US" sz="5400" i="1">
                                        <a:solidFill>
                                          <a:srgbClr val="002060"/>
                                        </a:solidFill>
                                        <a:latin typeface="Cambria Math" panose="02040503050406030204" pitchFamily="18" charset="0"/>
                                      </a:rPr>
                                    </m:ctrlPr>
                                  </m:sSubPr>
                                  <m:e>
                                    <m:r>
                                      <a:rPr lang="en-US" sz="5400" i="1">
                                        <a:solidFill>
                                          <a:srgbClr val="002060"/>
                                        </a:solidFill>
                                        <a:latin typeface="Cambria Math" panose="02040503050406030204" pitchFamily="18" charset="0"/>
                                      </a:rPr>
                                      <m:t>𝑒</m:t>
                                    </m:r>
                                  </m:e>
                                  <m:sub>
                                    <m:r>
                                      <a:rPr lang="en-US" sz="5400" i="1">
                                        <a:solidFill>
                                          <a:srgbClr val="002060"/>
                                        </a:solidFill>
                                        <a:latin typeface="Cambria Math" panose="02040503050406030204" pitchFamily="18" charset="0"/>
                                      </a:rPr>
                                      <m:t>𝑥</m:t>
                                    </m:r>
                                  </m:sub>
                                </m:sSub>
                              </m:e>
                            </m:acc>
                            <m:r>
                              <a:rPr lang="en-US" sz="5400" i="1">
                                <a:latin typeface="Cambria Math" panose="02040503050406030204" pitchFamily="18" charset="0"/>
                              </a:rPr>
                              <m:t>+</m:t>
                            </m:r>
                            <m:sSup>
                              <m:sSupPr>
                                <m:ctrlPr>
                                  <a:rPr lang="en-US" sz="5400" i="1">
                                    <a:solidFill>
                                      <a:srgbClr val="0070C0"/>
                                    </a:solidFill>
                                    <a:latin typeface="Cambria Math" panose="02040503050406030204" pitchFamily="18" charset="0"/>
                                  </a:rPr>
                                </m:ctrlPr>
                              </m:sSupPr>
                              <m:e>
                                <m:r>
                                  <a:rPr lang="en-US" sz="5400" i="1">
                                    <a:solidFill>
                                      <a:srgbClr val="0070C0"/>
                                    </a:solidFill>
                                    <a:latin typeface="Cambria Math" panose="02040503050406030204" pitchFamily="18" charset="0"/>
                                  </a:rPr>
                                  <m:t>𝑢</m:t>
                                </m:r>
                              </m:e>
                              <m:sup>
                                <m:r>
                                  <a:rPr lang="en-US" sz="5400" i="1">
                                    <a:solidFill>
                                      <a:srgbClr val="0070C0"/>
                                    </a:solidFill>
                                    <a:latin typeface="Cambria Math" panose="02040503050406030204" pitchFamily="18" charset="0"/>
                                  </a:rPr>
                                  <m:t>𝑦</m:t>
                                </m:r>
                              </m:sup>
                            </m:sSup>
                            <m:acc>
                              <m:accPr>
                                <m:chr m:val="⃗"/>
                                <m:ctrlPr>
                                  <a:rPr lang="en-US" sz="5400" i="1">
                                    <a:solidFill>
                                      <a:srgbClr val="002060"/>
                                    </a:solidFill>
                                    <a:latin typeface="Cambria Math" panose="02040503050406030204" pitchFamily="18" charset="0"/>
                                  </a:rPr>
                                </m:ctrlPr>
                              </m:accPr>
                              <m:e>
                                <m:sSub>
                                  <m:sSubPr>
                                    <m:ctrlPr>
                                      <a:rPr lang="en-US" sz="5400" i="1">
                                        <a:solidFill>
                                          <a:srgbClr val="002060"/>
                                        </a:solidFill>
                                        <a:latin typeface="Cambria Math" panose="02040503050406030204" pitchFamily="18" charset="0"/>
                                      </a:rPr>
                                    </m:ctrlPr>
                                  </m:sSubPr>
                                  <m:e>
                                    <m:r>
                                      <a:rPr lang="en-US" sz="5400" i="1">
                                        <a:solidFill>
                                          <a:srgbClr val="002060"/>
                                        </a:solidFill>
                                        <a:latin typeface="Cambria Math" panose="02040503050406030204" pitchFamily="18" charset="0"/>
                                      </a:rPr>
                                      <m:t>𝑒</m:t>
                                    </m:r>
                                  </m:e>
                                  <m:sub>
                                    <m:r>
                                      <a:rPr lang="en-US" sz="5400" i="1">
                                        <a:solidFill>
                                          <a:srgbClr val="002060"/>
                                        </a:solidFill>
                                        <a:latin typeface="Cambria Math" panose="02040503050406030204" pitchFamily="18" charset="0"/>
                                      </a:rPr>
                                      <m:t>𝑦</m:t>
                                    </m:r>
                                  </m:sub>
                                </m:sSub>
                              </m:e>
                            </m:acc>
                            <m:r>
                              <a:rPr lang="en-US" sz="5400" i="1">
                                <a:latin typeface="Cambria Math" panose="02040503050406030204" pitchFamily="18" charset="0"/>
                              </a:rPr>
                              <m:t>+</m:t>
                            </m:r>
                            <m:sSup>
                              <m:sSupPr>
                                <m:ctrlPr>
                                  <a:rPr lang="en-US" sz="5400" i="1">
                                    <a:solidFill>
                                      <a:srgbClr val="0070C0"/>
                                    </a:solidFill>
                                    <a:latin typeface="Cambria Math" panose="02040503050406030204" pitchFamily="18" charset="0"/>
                                  </a:rPr>
                                </m:ctrlPr>
                              </m:sSupPr>
                              <m:e>
                                <m:r>
                                  <a:rPr lang="en-US" sz="5400" i="1">
                                    <a:solidFill>
                                      <a:srgbClr val="0070C0"/>
                                    </a:solidFill>
                                    <a:latin typeface="Cambria Math" panose="02040503050406030204" pitchFamily="18" charset="0"/>
                                  </a:rPr>
                                  <m:t>𝑢</m:t>
                                </m:r>
                              </m:e>
                              <m:sup>
                                <m:r>
                                  <a:rPr lang="en-US" sz="5400" i="1">
                                    <a:solidFill>
                                      <a:srgbClr val="0070C0"/>
                                    </a:solidFill>
                                    <a:latin typeface="Cambria Math" panose="02040503050406030204" pitchFamily="18" charset="0"/>
                                  </a:rPr>
                                  <m:t>𝑧</m:t>
                                </m:r>
                              </m:sup>
                            </m:sSup>
                            <m:acc>
                              <m:accPr>
                                <m:chr m:val="⃗"/>
                                <m:ctrlPr>
                                  <a:rPr lang="en-US" sz="5400" i="1">
                                    <a:solidFill>
                                      <a:srgbClr val="002060"/>
                                    </a:solidFill>
                                    <a:latin typeface="Cambria Math" panose="02040503050406030204" pitchFamily="18" charset="0"/>
                                  </a:rPr>
                                </m:ctrlPr>
                              </m:accPr>
                              <m:e>
                                <m:sSub>
                                  <m:sSubPr>
                                    <m:ctrlPr>
                                      <a:rPr lang="en-US" sz="5400" i="1">
                                        <a:solidFill>
                                          <a:srgbClr val="002060"/>
                                        </a:solidFill>
                                        <a:latin typeface="Cambria Math" panose="02040503050406030204" pitchFamily="18" charset="0"/>
                                      </a:rPr>
                                    </m:ctrlPr>
                                  </m:sSubPr>
                                  <m:e>
                                    <m:r>
                                      <a:rPr lang="en-US" sz="5400" i="1">
                                        <a:solidFill>
                                          <a:srgbClr val="002060"/>
                                        </a:solidFill>
                                        <a:latin typeface="Cambria Math" panose="02040503050406030204" pitchFamily="18" charset="0"/>
                                      </a:rPr>
                                      <m:t>𝑒</m:t>
                                    </m:r>
                                  </m:e>
                                  <m:sub>
                                    <m:r>
                                      <a:rPr lang="en-US" sz="5400" i="1">
                                        <a:solidFill>
                                          <a:srgbClr val="002060"/>
                                        </a:solidFill>
                                        <a:latin typeface="Cambria Math" panose="02040503050406030204" pitchFamily="18" charset="0"/>
                                      </a:rPr>
                                      <m:t>𝑧</m:t>
                                    </m:r>
                                  </m:sub>
                                </m:sSub>
                              </m:e>
                            </m:acc>
                          </m:e>
                        </m:d>
                      </m:e>
                    </m:d>
                  </m:oMath>
                </a14:m>
                <a:r>
                  <a:rPr lang="en-US" sz="5000" dirty="0">
                    <a:solidFill>
                      <a:srgbClr val="002060"/>
                    </a:solidFill>
                  </a:rPr>
                  <a:t> </a:t>
                </a:r>
              </a:p>
              <a:p>
                <a:r>
                  <a:rPr lang="en-US" sz="1200" dirty="0">
                    <a:solidFill>
                      <a:srgbClr val="002060"/>
                    </a:solidFill>
                  </a:rPr>
                  <a:t> </a:t>
                </a:r>
                <a:br>
                  <a:rPr lang="en-US" sz="5400" i="1" dirty="0">
                    <a:latin typeface="Cambria Math" panose="02040503050406030204" pitchFamily="18" charset="0"/>
                  </a:rPr>
                </a:br>
                <a:endParaRPr lang="en-CA" sz="1000" dirty="0">
                  <a:solidFill>
                    <a:schemeClr val="tx1"/>
                  </a:solidFill>
                </a:endParaRPr>
              </a:p>
              <a:p>
                <a:pPr>
                  <a:spcAft>
                    <a:spcPts val="1200"/>
                  </a:spcAft>
                </a:pPr>
                <a:r>
                  <a:rPr lang="en-US" sz="4800" b="0" i="1" dirty="0">
                    <a:solidFill>
                      <a:schemeClr val="tx1"/>
                    </a:solidFill>
                    <a:latin typeface="Cambria Math" panose="02040503050406030204" pitchFamily="18" charset="0"/>
                  </a:rPr>
                  <a:t> </a:t>
                </a:r>
                <a14:m>
                  <m:oMath xmlns:m="http://schemas.openxmlformats.org/officeDocument/2006/math">
                    <m:r>
                      <a:rPr lang="en-US" sz="4800" b="0" i="1" smtClean="0">
                        <a:solidFill>
                          <a:schemeClr val="tx1"/>
                        </a:solidFill>
                        <a:latin typeface="Cambria Math" panose="02040503050406030204" pitchFamily="18" charset="0"/>
                      </a:rPr>
                      <m:t>=  </m:t>
                    </m:r>
                    <m:f>
                      <m:fPr>
                        <m:ctrlPr>
                          <a:rPr lang="en-US" sz="4800" i="1">
                            <a:latin typeface="Cambria Math" panose="02040503050406030204" pitchFamily="18" charset="0"/>
                          </a:rPr>
                        </m:ctrlPr>
                      </m:fPr>
                      <m:num>
                        <m:r>
                          <a:rPr lang="en-US" sz="4800" i="1">
                            <a:latin typeface="Cambria Math" panose="02040503050406030204" pitchFamily="18" charset="0"/>
                          </a:rPr>
                          <m:t>𝑑</m:t>
                        </m:r>
                        <m:r>
                          <a:rPr lang="en-US" sz="4800" i="1">
                            <a:latin typeface="Cambria Math" panose="02040503050406030204" pitchFamily="18" charset="0"/>
                          </a:rPr>
                          <m:t>𝛾</m:t>
                        </m:r>
                      </m:num>
                      <m:den>
                        <m:r>
                          <a:rPr lang="en-US" sz="4800" i="1">
                            <a:latin typeface="Cambria Math" panose="02040503050406030204" pitchFamily="18" charset="0"/>
                          </a:rPr>
                          <m:t>𝑑</m:t>
                        </m:r>
                        <m:r>
                          <a:rPr lang="en-US" sz="4800" i="1">
                            <a:solidFill>
                              <a:srgbClr val="FFC000"/>
                            </a:solidFill>
                            <a:latin typeface="Cambria Math" panose="02040503050406030204" pitchFamily="18" charset="0"/>
                          </a:rPr>
                          <m:t>𝜏</m:t>
                        </m:r>
                      </m:den>
                    </m:f>
                    <m:r>
                      <a:rPr lang="en-US" sz="4800" b="0" i="1" smtClean="0">
                        <a:solidFill>
                          <a:srgbClr val="FFC000"/>
                        </a:solidFill>
                        <a:latin typeface="Cambria Math" panose="02040503050406030204" pitchFamily="18" charset="0"/>
                      </a:rPr>
                      <m:t>  </m:t>
                    </m:r>
                    <m:d>
                      <m:dPr>
                        <m:ctrlPr>
                          <a:rPr lang="en-US" sz="4800" b="0" i="1" smtClean="0">
                            <a:solidFill>
                              <a:schemeClr val="tx1"/>
                            </a:solidFill>
                            <a:latin typeface="Cambria Math" panose="02040503050406030204" pitchFamily="18" charset="0"/>
                          </a:rPr>
                        </m:ctrlPr>
                      </m:dPr>
                      <m:e>
                        <m:r>
                          <a:rPr lang="en-US" sz="4800" i="1">
                            <a:latin typeface="Cambria Math" panose="02040503050406030204" pitchFamily="18" charset="0"/>
                          </a:rPr>
                          <m:t>𝑐</m:t>
                        </m:r>
                        <m:acc>
                          <m:accPr>
                            <m:chr m:val="⃗"/>
                            <m:ctrlPr>
                              <a:rPr lang="en-US" sz="4800" i="1">
                                <a:solidFill>
                                  <a:srgbClr val="002060"/>
                                </a:solidFill>
                                <a:latin typeface="Cambria Math" panose="02040503050406030204" pitchFamily="18" charset="0"/>
                              </a:rPr>
                            </m:ctrlPr>
                          </m:accPr>
                          <m:e>
                            <m:sSub>
                              <m:sSubPr>
                                <m:ctrlPr>
                                  <a:rPr lang="en-US" sz="4800" i="1">
                                    <a:solidFill>
                                      <a:srgbClr val="002060"/>
                                    </a:solidFill>
                                    <a:latin typeface="Cambria Math" panose="02040503050406030204" pitchFamily="18" charset="0"/>
                                  </a:rPr>
                                </m:ctrlPr>
                              </m:sSubPr>
                              <m:e>
                                <m:r>
                                  <a:rPr lang="en-US" sz="4800" i="1">
                                    <a:solidFill>
                                      <a:srgbClr val="002060"/>
                                    </a:solidFill>
                                    <a:latin typeface="Cambria Math" panose="02040503050406030204" pitchFamily="18" charset="0"/>
                                  </a:rPr>
                                  <m:t>𝑒</m:t>
                                </m:r>
                              </m:e>
                              <m:sub>
                                <m:r>
                                  <a:rPr lang="en-US" sz="4800" i="1">
                                    <a:solidFill>
                                      <a:srgbClr val="002060"/>
                                    </a:solidFill>
                                    <a:latin typeface="Cambria Math" panose="02040503050406030204" pitchFamily="18" charset="0"/>
                                  </a:rPr>
                                  <m:t>𝑡</m:t>
                                </m:r>
                              </m:sub>
                            </m:sSub>
                          </m:e>
                        </m:acc>
                        <m:r>
                          <a:rPr lang="en-US" sz="4800" i="1">
                            <a:latin typeface="Cambria Math" panose="02040503050406030204" pitchFamily="18" charset="0"/>
                          </a:rPr>
                          <m:t>+</m:t>
                        </m:r>
                        <m:sSup>
                          <m:sSupPr>
                            <m:ctrlPr>
                              <a:rPr lang="en-US" sz="4800" i="1">
                                <a:solidFill>
                                  <a:srgbClr val="0070C0"/>
                                </a:solidFill>
                                <a:latin typeface="Cambria Math" panose="02040503050406030204" pitchFamily="18" charset="0"/>
                              </a:rPr>
                            </m:ctrlPr>
                          </m:sSupPr>
                          <m:e>
                            <m:r>
                              <a:rPr lang="en-US" sz="4800" i="1">
                                <a:solidFill>
                                  <a:srgbClr val="0070C0"/>
                                </a:solidFill>
                                <a:latin typeface="Cambria Math" panose="02040503050406030204" pitchFamily="18" charset="0"/>
                              </a:rPr>
                              <m:t>𝑢</m:t>
                            </m:r>
                          </m:e>
                          <m:sup>
                            <m:r>
                              <a:rPr lang="en-US" sz="4800" i="1">
                                <a:solidFill>
                                  <a:srgbClr val="0070C0"/>
                                </a:solidFill>
                                <a:latin typeface="Cambria Math" panose="02040503050406030204" pitchFamily="18" charset="0"/>
                              </a:rPr>
                              <m:t>𝑥</m:t>
                            </m:r>
                          </m:sup>
                        </m:sSup>
                        <m:acc>
                          <m:accPr>
                            <m:chr m:val="⃗"/>
                            <m:ctrlPr>
                              <a:rPr lang="en-US" sz="4800" i="1">
                                <a:solidFill>
                                  <a:srgbClr val="002060"/>
                                </a:solidFill>
                                <a:latin typeface="Cambria Math" panose="02040503050406030204" pitchFamily="18" charset="0"/>
                              </a:rPr>
                            </m:ctrlPr>
                          </m:accPr>
                          <m:e>
                            <m:sSub>
                              <m:sSubPr>
                                <m:ctrlPr>
                                  <a:rPr lang="en-US" sz="4800" i="1">
                                    <a:solidFill>
                                      <a:srgbClr val="002060"/>
                                    </a:solidFill>
                                    <a:latin typeface="Cambria Math" panose="02040503050406030204" pitchFamily="18" charset="0"/>
                                  </a:rPr>
                                </m:ctrlPr>
                              </m:sSubPr>
                              <m:e>
                                <m:r>
                                  <a:rPr lang="en-US" sz="4800" i="1">
                                    <a:solidFill>
                                      <a:srgbClr val="002060"/>
                                    </a:solidFill>
                                    <a:latin typeface="Cambria Math" panose="02040503050406030204" pitchFamily="18" charset="0"/>
                                  </a:rPr>
                                  <m:t>𝑒</m:t>
                                </m:r>
                              </m:e>
                              <m:sub>
                                <m:r>
                                  <a:rPr lang="en-US" sz="4800" i="1">
                                    <a:solidFill>
                                      <a:srgbClr val="002060"/>
                                    </a:solidFill>
                                    <a:latin typeface="Cambria Math" panose="02040503050406030204" pitchFamily="18" charset="0"/>
                                  </a:rPr>
                                  <m:t>𝑥</m:t>
                                </m:r>
                              </m:sub>
                            </m:sSub>
                          </m:e>
                        </m:acc>
                        <m:r>
                          <a:rPr lang="en-US" sz="4800" i="1">
                            <a:latin typeface="Cambria Math" panose="02040503050406030204" pitchFamily="18" charset="0"/>
                          </a:rPr>
                          <m:t>+</m:t>
                        </m:r>
                        <m:sSup>
                          <m:sSupPr>
                            <m:ctrlPr>
                              <a:rPr lang="en-US" sz="4800" i="1">
                                <a:solidFill>
                                  <a:srgbClr val="0070C0"/>
                                </a:solidFill>
                                <a:latin typeface="Cambria Math" panose="02040503050406030204" pitchFamily="18" charset="0"/>
                              </a:rPr>
                            </m:ctrlPr>
                          </m:sSupPr>
                          <m:e>
                            <m:r>
                              <a:rPr lang="en-US" sz="4800" i="1">
                                <a:solidFill>
                                  <a:srgbClr val="0070C0"/>
                                </a:solidFill>
                                <a:latin typeface="Cambria Math" panose="02040503050406030204" pitchFamily="18" charset="0"/>
                              </a:rPr>
                              <m:t>𝑢</m:t>
                            </m:r>
                          </m:e>
                          <m:sup>
                            <m:r>
                              <a:rPr lang="en-US" sz="4800" i="1">
                                <a:solidFill>
                                  <a:srgbClr val="0070C0"/>
                                </a:solidFill>
                                <a:latin typeface="Cambria Math" panose="02040503050406030204" pitchFamily="18" charset="0"/>
                              </a:rPr>
                              <m:t>𝑦</m:t>
                            </m:r>
                          </m:sup>
                        </m:sSup>
                        <m:acc>
                          <m:accPr>
                            <m:chr m:val="⃗"/>
                            <m:ctrlPr>
                              <a:rPr lang="en-US" sz="4800" i="1">
                                <a:solidFill>
                                  <a:srgbClr val="002060"/>
                                </a:solidFill>
                                <a:latin typeface="Cambria Math" panose="02040503050406030204" pitchFamily="18" charset="0"/>
                              </a:rPr>
                            </m:ctrlPr>
                          </m:accPr>
                          <m:e>
                            <m:sSub>
                              <m:sSubPr>
                                <m:ctrlPr>
                                  <a:rPr lang="en-US" sz="4800" i="1">
                                    <a:solidFill>
                                      <a:srgbClr val="002060"/>
                                    </a:solidFill>
                                    <a:latin typeface="Cambria Math" panose="02040503050406030204" pitchFamily="18" charset="0"/>
                                  </a:rPr>
                                </m:ctrlPr>
                              </m:sSubPr>
                              <m:e>
                                <m:r>
                                  <a:rPr lang="en-US" sz="4800" i="1">
                                    <a:solidFill>
                                      <a:srgbClr val="002060"/>
                                    </a:solidFill>
                                    <a:latin typeface="Cambria Math" panose="02040503050406030204" pitchFamily="18" charset="0"/>
                                  </a:rPr>
                                  <m:t>𝑒</m:t>
                                </m:r>
                              </m:e>
                              <m:sub>
                                <m:r>
                                  <a:rPr lang="en-US" sz="4800" i="1">
                                    <a:solidFill>
                                      <a:srgbClr val="002060"/>
                                    </a:solidFill>
                                    <a:latin typeface="Cambria Math" panose="02040503050406030204" pitchFamily="18" charset="0"/>
                                  </a:rPr>
                                  <m:t>𝑦</m:t>
                                </m:r>
                              </m:sub>
                            </m:sSub>
                          </m:e>
                        </m:acc>
                        <m:r>
                          <a:rPr lang="en-US" sz="4800" i="1">
                            <a:latin typeface="Cambria Math" panose="02040503050406030204" pitchFamily="18" charset="0"/>
                          </a:rPr>
                          <m:t>+</m:t>
                        </m:r>
                        <m:sSup>
                          <m:sSupPr>
                            <m:ctrlPr>
                              <a:rPr lang="en-US" sz="4800" i="1">
                                <a:solidFill>
                                  <a:srgbClr val="0070C0"/>
                                </a:solidFill>
                                <a:latin typeface="Cambria Math" panose="02040503050406030204" pitchFamily="18" charset="0"/>
                              </a:rPr>
                            </m:ctrlPr>
                          </m:sSupPr>
                          <m:e>
                            <m:r>
                              <a:rPr lang="en-US" sz="4800" i="1">
                                <a:solidFill>
                                  <a:srgbClr val="0070C0"/>
                                </a:solidFill>
                                <a:latin typeface="Cambria Math" panose="02040503050406030204" pitchFamily="18" charset="0"/>
                              </a:rPr>
                              <m:t>𝑢</m:t>
                            </m:r>
                          </m:e>
                          <m:sup>
                            <m:r>
                              <a:rPr lang="en-US" sz="4800" i="1">
                                <a:solidFill>
                                  <a:srgbClr val="0070C0"/>
                                </a:solidFill>
                                <a:latin typeface="Cambria Math" panose="02040503050406030204" pitchFamily="18" charset="0"/>
                              </a:rPr>
                              <m:t>𝑧</m:t>
                            </m:r>
                          </m:sup>
                        </m:sSup>
                        <m:acc>
                          <m:accPr>
                            <m:chr m:val="⃗"/>
                            <m:ctrlPr>
                              <a:rPr lang="en-US" sz="4800" i="1">
                                <a:solidFill>
                                  <a:srgbClr val="002060"/>
                                </a:solidFill>
                                <a:latin typeface="Cambria Math" panose="02040503050406030204" pitchFamily="18" charset="0"/>
                              </a:rPr>
                            </m:ctrlPr>
                          </m:accPr>
                          <m:e>
                            <m:sSub>
                              <m:sSubPr>
                                <m:ctrlPr>
                                  <a:rPr lang="en-US" sz="4800" i="1">
                                    <a:solidFill>
                                      <a:srgbClr val="002060"/>
                                    </a:solidFill>
                                    <a:latin typeface="Cambria Math" panose="02040503050406030204" pitchFamily="18" charset="0"/>
                                  </a:rPr>
                                </m:ctrlPr>
                              </m:sSubPr>
                              <m:e>
                                <m:r>
                                  <a:rPr lang="en-US" sz="4800" i="1">
                                    <a:solidFill>
                                      <a:srgbClr val="002060"/>
                                    </a:solidFill>
                                    <a:latin typeface="Cambria Math" panose="02040503050406030204" pitchFamily="18" charset="0"/>
                                  </a:rPr>
                                  <m:t>𝑒</m:t>
                                </m:r>
                              </m:e>
                              <m:sub>
                                <m:r>
                                  <a:rPr lang="en-US" sz="4800" i="1">
                                    <a:solidFill>
                                      <a:srgbClr val="002060"/>
                                    </a:solidFill>
                                    <a:latin typeface="Cambria Math" panose="02040503050406030204" pitchFamily="18" charset="0"/>
                                  </a:rPr>
                                  <m:t>𝑧</m:t>
                                </m:r>
                              </m:sub>
                            </m:sSub>
                          </m:e>
                        </m:acc>
                      </m:e>
                    </m:d>
                    <m:r>
                      <a:rPr lang="en-US" sz="4800" b="0" i="1" smtClean="0">
                        <a:solidFill>
                          <a:schemeClr val="tx1"/>
                        </a:solidFill>
                        <a:latin typeface="Cambria Math" panose="02040503050406030204" pitchFamily="18" charset="0"/>
                      </a:rPr>
                      <m:t>+</m:t>
                    </m:r>
                    <m:sSup>
                      <m:sSupPr>
                        <m:ctrlPr>
                          <a:rPr lang="en-US" sz="4800" b="0" i="1" smtClean="0">
                            <a:solidFill>
                              <a:schemeClr val="tx1"/>
                            </a:solidFill>
                            <a:latin typeface="Cambria Math" panose="02040503050406030204" pitchFamily="18" charset="0"/>
                          </a:rPr>
                        </m:ctrlPr>
                      </m:sSupPr>
                      <m:e>
                        <m:r>
                          <a:rPr lang="en-US" sz="4800" b="0" i="1" smtClean="0">
                            <a:solidFill>
                              <a:schemeClr val="tx1"/>
                            </a:solidFill>
                            <a:latin typeface="Cambria Math" panose="02040503050406030204" pitchFamily="18" charset="0"/>
                          </a:rPr>
                          <m:t>𝛾</m:t>
                        </m:r>
                      </m:e>
                      <m:sup>
                        <m:r>
                          <a:rPr lang="en-US" sz="4800" b="0" i="1" smtClean="0">
                            <a:solidFill>
                              <a:schemeClr val="tx1"/>
                            </a:solidFill>
                            <a:latin typeface="Cambria Math" panose="02040503050406030204" pitchFamily="18" charset="0"/>
                          </a:rPr>
                          <m:t>2</m:t>
                        </m:r>
                      </m:sup>
                    </m:sSup>
                    <m:acc>
                      <m:accPr>
                        <m:chr m:val="⃗"/>
                        <m:ctrlPr>
                          <a:rPr lang="en-US" sz="4800" b="0" i="1" smtClean="0">
                            <a:solidFill>
                              <a:srgbClr val="0070C0"/>
                            </a:solidFill>
                            <a:latin typeface="Cambria Math" panose="02040503050406030204" pitchFamily="18" charset="0"/>
                          </a:rPr>
                        </m:ctrlPr>
                      </m:accPr>
                      <m:e>
                        <m:r>
                          <a:rPr lang="en-US" sz="4800" b="0" i="1" smtClean="0">
                            <a:solidFill>
                              <a:srgbClr val="0070C0"/>
                            </a:solidFill>
                            <a:latin typeface="Cambria Math" panose="02040503050406030204" pitchFamily="18" charset="0"/>
                          </a:rPr>
                          <m:t>𝑎</m:t>
                        </m:r>
                      </m:e>
                    </m:acc>
                  </m:oMath>
                </a14:m>
                <a:endParaRPr lang="en-CA" sz="4800" dirty="0">
                  <a:solidFill>
                    <a:schemeClr val="tx1"/>
                  </a:solidFill>
                </a:endParaRPr>
              </a:p>
              <a:p>
                <a:pPr>
                  <a:spcAft>
                    <a:spcPts val="1200"/>
                  </a:spcAft>
                </a:pPr>
                <a:r>
                  <a:rPr lang="en-US" sz="4800" i="1" dirty="0">
                    <a:latin typeface="Cambria Math" panose="02040503050406030204" pitchFamily="18" charset="0"/>
                  </a:rPr>
                  <a:t> </a:t>
                </a:r>
                <a14:m>
                  <m:oMath xmlns:m="http://schemas.openxmlformats.org/officeDocument/2006/math">
                    <m:r>
                      <a:rPr lang="en-US" sz="4800" i="1">
                        <a:latin typeface="Cambria Math" panose="02040503050406030204" pitchFamily="18" charset="0"/>
                      </a:rPr>
                      <m:t>=</m:t>
                    </m:r>
                    <m:f>
                      <m:fPr>
                        <m:ctrlPr>
                          <a:rPr lang="en-US" sz="4800" i="1">
                            <a:latin typeface="Cambria Math" panose="02040503050406030204" pitchFamily="18" charset="0"/>
                          </a:rPr>
                        </m:ctrlPr>
                      </m:fPr>
                      <m:num>
                        <m:r>
                          <a:rPr lang="en-US" sz="4800" i="1">
                            <a:latin typeface="Cambria Math" panose="02040503050406030204" pitchFamily="18" charset="0"/>
                          </a:rPr>
                          <m:t>𝑑</m:t>
                        </m:r>
                        <m:r>
                          <a:rPr lang="en-US" sz="4800" i="1">
                            <a:latin typeface="Cambria Math" panose="02040503050406030204" pitchFamily="18" charset="0"/>
                          </a:rPr>
                          <m:t>𝛾</m:t>
                        </m:r>
                      </m:num>
                      <m:den>
                        <m:r>
                          <a:rPr lang="en-US" sz="4800" i="1">
                            <a:latin typeface="Cambria Math" panose="02040503050406030204" pitchFamily="18" charset="0"/>
                          </a:rPr>
                          <m:t>𝑑</m:t>
                        </m:r>
                        <m:r>
                          <a:rPr lang="en-US" sz="4800" i="1">
                            <a:solidFill>
                              <a:srgbClr val="0070C0"/>
                            </a:solidFill>
                            <a:latin typeface="Cambria Math" panose="02040503050406030204" pitchFamily="18" charset="0"/>
                          </a:rPr>
                          <m:t>𝑡</m:t>
                        </m:r>
                      </m:den>
                    </m:f>
                    <m:f>
                      <m:fPr>
                        <m:ctrlPr>
                          <a:rPr lang="en-US" sz="4800" i="1">
                            <a:latin typeface="Cambria Math" panose="02040503050406030204" pitchFamily="18" charset="0"/>
                          </a:rPr>
                        </m:ctrlPr>
                      </m:fPr>
                      <m:num>
                        <m:r>
                          <a:rPr lang="en-US" sz="4800" i="1">
                            <a:latin typeface="Cambria Math" panose="02040503050406030204" pitchFamily="18" charset="0"/>
                          </a:rPr>
                          <m:t>𝑑</m:t>
                        </m:r>
                        <m:r>
                          <a:rPr lang="en-US" sz="4800" b="0" i="1" smtClean="0">
                            <a:solidFill>
                              <a:srgbClr val="0070C0"/>
                            </a:solidFill>
                            <a:latin typeface="Cambria Math" panose="02040503050406030204" pitchFamily="18" charset="0"/>
                          </a:rPr>
                          <m:t>𝑡</m:t>
                        </m:r>
                      </m:num>
                      <m:den>
                        <m:r>
                          <a:rPr lang="en-US" sz="4800" i="1">
                            <a:latin typeface="Cambria Math" panose="02040503050406030204" pitchFamily="18" charset="0"/>
                          </a:rPr>
                          <m:t>𝑑</m:t>
                        </m:r>
                        <m:r>
                          <a:rPr lang="en-US" sz="4800" i="1">
                            <a:solidFill>
                              <a:srgbClr val="FFC000"/>
                            </a:solidFill>
                            <a:latin typeface="Cambria Math" panose="02040503050406030204" pitchFamily="18" charset="0"/>
                          </a:rPr>
                          <m:t>𝜏</m:t>
                        </m:r>
                      </m:den>
                    </m:f>
                    <m:d>
                      <m:dPr>
                        <m:ctrlPr>
                          <a:rPr lang="en-US" sz="4800" i="1">
                            <a:latin typeface="Cambria Math" panose="02040503050406030204" pitchFamily="18" charset="0"/>
                          </a:rPr>
                        </m:ctrlPr>
                      </m:dPr>
                      <m:e>
                        <m:r>
                          <a:rPr lang="en-US" sz="4800" i="1">
                            <a:latin typeface="Cambria Math" panose="02040503050406030204" pitchFamily="18" charset="0"/>
                          </a:rPr>
                          <m:t>𝑐</m:t>
                        </m:r>
                        <m:acc>
                          <m:accPr>
                            <m:chr m:val="⃗"/>
                            <m:ctrlPr>
                              <a:rPr lang="en-US" sz="4800" i="1">
                                <a:solidFill>
                                  <a:srgbClr val="002060"/>
                                </a:solidFill>
                                <a:latin typeface="Cambria Math" panose="02040503050406030204" pitchFamily="18" charset="0"/>
                              </a:rPr>
                            </m:ctrlPr>
                          </m:accPr>
                          <m:e>
                            <m:sSub>
                              <m:sSubPr>
                                <m:ctrlPr>
                                  <a:rPr lang="en-US" sz="4800" i="1">
                                    <a:solidFill>
                                      <a:srgbClr val="002060"/>
                                    </a:solidFill>
                                    <a:latin typeface="Cambria Math" panose="02040503050406030204" pitchFamily="18" charset="0"/>
                                  </a:rPr>
                                </m:ctrlPr>
                              </m:sSubPr>
                              <m:e>
                                <m:r>
                                  <a:rPr lang="en-US" sz="4800" i="1">
                                    <a:solidFill>
                                      <a:srgbClr val="002060"/>
                                    </a:solidFill>
                                    <a:latin typeface="Cambria Math" panose="02040503050406030204" pitchFamily="18" charset="0"/>
                                  </a:rPr>
                                  <m:t>𝑒</m:t>
                                </m:r>
                              </m:e>
                              <m:sub>
                                <m:r>
                                  <a:rPr lang="en-US" sz="4800" i="1">
                                    <a:solidFill>
                                      <a:srgbClr val="002060"/>
                                    </a:solidFill>
                                    <a:latin typeface="Cambria Math" panose="02040503050406030204" pitchFamily="18" charset="0"/>
                                  </a:rPr>
                                  <m:t>𝑡</m:t>
                                </m:r>
                              </m:sub>
                            </m:sSub>
                          </m:e>
                        </m:acc>
                        <m:r>
                          <a:rPr lang="en-US" sz="4800" i="1">
                            <a:latin typeface="Cambria Math" panose="02040503050406030204" pitchFamily="18" charset="0"/>
                          </a:rPr>
                          <m:t>+</m:t>
                        </m:r>
                        <m:sSup>
                          <m:sSupPr>
                            <m:ctrlPr>
                              <a:rPr lang="en-US" sz="4800" i="1">
                                <a:solidFill>
                                  <a:srgbClr val="0070C0"/>
                                </a:solidFill>
                                <a:latin typeface="Cambria Math" panose="02040503050406030204" pitchFamily="18" charset="0"/>
                              </a:rPr>
                            </m:ctrlPr>
                          </m:sSupPr>
                          <m:e>
                            <m:r>
                              <a:rPr lang="en-US" sz="4800" i="1">
                                <a:solidFill>
                                  <a:srgbClr val="0070C0"/>
                                </a:solidFill>
                                <a:latin typeface="Cambria Math" panose="02040503050406030204" pitchFamily="18" charset="0"/>
                              </a:rPr>
                              <m:t>𝑢</m:t>
                            </m:r>
                          </m:e>
                          <m:sup>
                            <m:r>
                              <a:rPr lang="en-US" sz="4800" i="1">
                                <a:solidFill>
                                  <a:srgbClr val="0070C0"/>
                                </a:solidFill>
                                <a:latin typeface="Cambria Math" panose="02040503050406030204" pitchFamily="18" charset="0"/>
                              </a:rPr>
                              <m:t>𝑥</m:t>
                            </m:r>
                          </m:sup>
                        </m:sSup>
                        <m:acc>
                          <m:accPr>
                            <m:chr m:val="⃗"/>
                            <m:ctrlPr>
                              <a:rPr lang="en-US" sz="4800" i="1">
                                <a:solidFill>
                                  <a:srgbClr val="002060"/>
                                </a:solidFill>
                                <a:latin typeface="Cambria Math" panose="02040503050406030204" pitchFamily="18" charset="0"/>
                              </a:rPr>
                            </m:ctrlPr>
                          </m:accPr>
                          <m:e>
                            <m:sSub>
                              <m:sSubPr>
                                <m:ctrlPr>
                                  <a:rPr lang="en-US" sz="4800" i="1">
                                    <a:solidFill>
                                      <a:srgbClr val="002060"/>
                                    </a:solidFill>
                                    <a:latin typeface="Cambria Math" panose="02040503050406030204" pitchFamily="18" charset="0"/>
                                  </a:rPr>
                                </m:ctrlPr>
                              </m:sSubPr>
                              <m:e>
                                <m:r>
                                  <a:rPr lang="en-US" sz="4800" i="1">
                                    <a:solidFill>
                                      <a:srgbClr val="002060"/>
                                    </a:solidFill>
                                    <a:latin typeface="Cambria Math" panose="02040503050406030204" pitchFamily="18" charset="0"/>
                                  </a:rPr>
                                  <m:t>𝑒</m:t>
                                </m:r>
                              </m:e>
                              <m:sub>
                                <m:r>
                                  <a:rPr lang="en-US" sz="4800" i="1">
                                    <a:solidFill>
                                      <a:srgbClr val="002060"/>
                                    </a:solidFill>
                                    <a:latin typeface="Cambria Math" panose="02040503050406030204" pitchFamily="18" charset="0"/>
                                  </a:rPr>
                                  <m:t>𝑥</m:t>
                                </m:r>
                              </m:sub>
                            </m:sSub>
                          </m:e>
                        </m:acc>
                        <m:r>
                          <a:rPr lang="en-US" sz="4800" i="1">
                            <a:latin typeface="Cambria Math" panose="02040503050406030204" pitchFamily="18" charset="0"/>
                          </a:rPr>
                          <m:t>+</m:t>
                        </m:r>
                        <m:sSup>
                          <m:sSupPr>
                            <m:ctrlPr>
                              <a:rPr lang="en-US" sz="4800" i="1">
                                <a:solidFill>
                                  <a:srgbClr val="0070C0"/>
                                </a:solidFill>
                                <a:latin typeface="Cambria Math" panose="02040503050406030204" pitchFamily="18" charset="0"/>
                              </a:rPr>
                            </m:ctrlPr>
                          </m:sSupPr>
                          <m:e>
                            <m:r>
                              <a:rPr lang="en-US" sz="4800" i="1">
                                <a:solidFill>
                                  <a:srgbClr val="0070C0"/>
                                </a:solidFill>
                                <a:latin typeface="Cambria Math" panose="02040503050406030204" pitchFamily="18" charset="0"/>
                              </a:rPr>
                              <m:t>𝑢</m:t>
                            </m:r>
                          </m:e>
                          <m:sup>
                            <m:r>
                              <a:rPr lang="en-US" sz="4800" i="1">
                                <a:solidFill>
                                  <a:srgbClr val="0070C0"/>
                                </a:solidFill>
                                <a:latin typeface="Cambria Math" panose="02040503050406030204" pitchFamily="18" charset="0"/>
                              </a:rPr>
                              <m:t>𝑦</m:t>
                            </m:r>
                          </m:sup>
                        </m:sSup>
                        <m:acc>
                          <m:accPr>
                            <m:chr m:val="⃗"/>
                            <m:ctrlPr>
                              <a:rPr lang="en-US" sz="4800" i="1">
                                <a:solidFill>
                                  <a:srgbClr val="002060"/>
                                </a:solidFill>
                                <a:latin typeface="Cambria Math" panose="02040503050406030204" pitchFamily="18" charset="0"/>
                              </a:rPr>
                            </m:ctrlPr>
                          </m:accPr>
                          <m:e>
                            <m:sSub>
                              <m:sSubPr>
                                <m:ctrlPr>
                                  <a:rPr lang="en-US" sz="4800" i="1">
                                    <a:solidFill>
                                      <a:srgbClr val="002060"/>
                                    </a:solidFill>
                                    <a:latin typeface="Cambria Math" panose="02040503050406030204" pitchFamily="18" charset="0"/>
                                  </a:rPr>
                                </m:ctrlPr>
                              </m:sSubPr>
                              <m:e>
                                <m:r>
                                  <a:rPr lang="en-US" sz="4800" i="1">
                                    <a:solidFill>
                                      <a:srgbClr val="002060"/>
                                    </a:solidFill>
                                    <a:latin typeface="Cambria Math" panose="02040503050406030204" pitchFamily="18" charset="0"/>
                                  </a:rPr>
                                  <m:t>𝑒</m:t>
                                </m:r>
                              </m:e>
                              <m:sub>
                                <m:r>
                                  <a:rPr lang="en-US" sz="4800" i="1">
                                    <a:solidFill>
                                      <a:srgbClr val="002060"/>
                                    </a:solidFill>
                                    <a:latin typeface="Cambria Math" panose="02040503050406030204" pitchFamily="18" charset="0"/>
                                  </a:rPr>
                                  <m:t>𝑦</m:t>
                                </m:r>
                              </m:sub>
                            </m:sSub>
                          </m:e>
                        </m:acc>
                        <m:r>
                          <a:rPr lang="en-US" sz="4800" i="1">
                            <a:latin typeface="Cambria Math" panose="02040503050406030204" pitchFamily="18" charset="0"/>
                          </a:rPr>
                          <m:t>+</m:t>
                        </m:r>
                        <m:sSup>
                          <m:sSupPr>
                            <m:ctrlPr>
                              <a:rPr lang="en-US" sz="4800" i="1">
                                <a:solidFill>
                                  <a:srgbClr val="0070C0"/>
                                </a:solidFill>
                                <a:latin typeface="Cambria Math" panose="02040503050406030204" pitchFamily="18" charset="0"/>
                              </a:rPr>
                            </m:ctrlPr>
                          </m:sSupPr>
                          <m:e>
                            <m:r>
                              <a:rPr lang="en-US" sz="4800" i="1">
                                <a:solidFill>
                                  <a:srgbClr val="0070C0"/>
                                </a:solidFill>
                                <a:latin typeface="Cambria Math" panose="02040503050406030204" pitchFamily="18" charset="0"/>
                              </a:rPr>
                              <m:t>𝑢</m:t>
                            </m:r>
                          </m:e>
                          <m:sup>
                            <m:r>
                              <a:rPr lang="en-US" sz="4800" i="1">
                                <a:solidFill>
                                  <a:srgbClr val="0070C0"/>
                                </a:solidFill>
                                <a:latin typeface="Cambria Math" panose="02040503050406030204" pitchFamily="18" charset="0"/>
                              </a:rPr>
                              <m:t>𝑧</m:t>
                            </m:r>
                          </m:sup>
                        </m:sSup>
                        <m:acc>
                          <m:accPr>
                            <m:chr m:val="⃗"/>
                            <m:ctrlPr>
                              <a:rPr lang="en-US" sz="4800" i="1">
                                <a:solidFill>
                                  <a:srgbClr val="002060"/>
                                </a:solidFill>
                                <a:latin typeface="Cambria Math" panose="02040503050406030204" pitchFamily="18" charset="0"/>
                              </a:rPr>
                            </m:ctrlPr>
                          </m:accPr>
                          <m:e>
                            <m:sSub>
                              <m:sSubPr>
                                <m:ctrlPr>
                                  <a:rPr lang="en-US" sz="4800" i="1">
                                    <a:solidFill>
                                      <a:srgbClr val="002060"/>
                                    </a:solidFill>
                                    <a:latin typeface="Cambria Math" panose="02040503050406030204" pitchFamily="18" charset="0"/>
                                  </a:rPr>
                                </m:ctrlPr>
                              </m:sSubPr>
                              <m:e>
                                <m:r>
                                  <a:rPr lang="en-US" sz="4800" i="1">
                                    <a:solidFill>
                                      <a:srgbClr val="002060"/>
                                    </a:solidFill>
                                    <a:latin typeface="Cambria Math" panose="02040503050406030204" pitchFamily="18" charset="0"/>
                                  </a:rPr>
                                  <m:t>𝑒</m:t>
                                </m:r>
                              </m:e>
                              <m:sub>
                                <m:r>
                                  <a:rPr lang="en-US" sz="4800" i="1">
                                    <a:solidFill>
                                      <a:srgbClr val="002060"/>
                                    </a:solidFill>
                                    <a:latin typeface="Cambria Math" panose="02040503050406030204" pitchFamily="18" charset="0"/>
                                  </a:rPr>
                                  <m:t>𝑧</m:t>
                                </m:r>
                              </m:sub>
                            </m:sSub>
                          </m:e>
                        </m:acc>
                      </m:e>
                    </m:d>
                    <m:r>
                      <a:rPr lang="en-US" sz="4800" i="1">
                        <a:latin typeface="Cambria Math" panose="02040503050406030204" pitchFamily="18" charset="0"/>
                      </a:rPr>
                      <m:t>+</m:t>
                    </m:r>
                    <m:sSup>
                      <m:sSupPr>
                        <m:ctrlPr>
                          <a:rPr lang="en-US" sz="4800" i="1">
                            <a:latin typeface="Cambria Math" panose="02040503050406030204" pitchFamily="18" charset="0"/>
                          </a:rPr>
                        </m:ctrlPr>
                      </m:sSupPr>
                      <m:e>
                        <m:r>
                          <a:rPr lang="en-US" sz="4800" i="1">
                            <a:latin typeface="Cambria Math" panose="02040503050406030204" pitchFamily="18" charset="0"/>
                          </a:rPr>
                          <m:t>𝛾</m:t>
                        </m:r>
                      </m:e>
                      <m:sup>
                        <m:r>
                          <a:rPr lang="en-US" sz="4800" i="1">
                            <a:latin typeface="Cambria Math" panose="02040503050406030204" pitchFamily="18" charset="0"/>
                          </a:rPr>
                          <m:t>2</m:t>
                        </m:r>
                      </m:sup>
                    </m:sSup>
                    <m:acc>
                      <m:accPr>
                        <m:chr m:val="⃗"/>
                        <m:ctrlPr>
                          <a:rPr lang="en-US" sz="4800" i="1">
                            <a:solidFill>
                              <a:srgbClr val="0070C0"/>
                            </a:solidFill>
                            <a:latin typeface="Cambria Math" panose="02040503050406030204" pitchFamily="18" charset="0"/>
                          </a:rPr>
                        </m:ctrlPr>
                      </m:accPr>
                      <m:e>
                        <m:r>
                          <a:rPr lang="en-US" sz="4800" i="1">
                            <a:solidFill>
                              <a:srgbClr val="0070C0"/>
                            </a:solidFill>
                            <a:latin typeface="Cambria Math" panose="02040503050406030204" pitchFamily="18" charset="0"/>
                          </a:rPr>
                          <m:t>𝑎</m:t>
                        </m:r>
                      </m:e>
                    </m:acc>
                  </m:oMath>
                </a14:m>
                <a:endParaRPr lang="en-CA" sz="4800" dirty="0"/>
              </a:p>
              <a:p>
                <a:pPr>
                  <a:spcAft>
                    <a:spcPts val="1200"/>
                  </a:spcAft>
                </a:pPr>
                <a:r>
                  <a:rPr lang="en-US" sz="4800" i="1" dirty="0">
                    <a:latin typeface="Cambria Math" panose="02040503050406030204" pitchFamily="18" charset="0"/>
                  </a:rPr>
                  <a:t> </a:t>
                </a:r>
                <a14:m>
                  <m:oMath xmlns:m="http://schemas.openxmlformats.org/officeDocument/2006/math">
                    <m:r>
                      <a:rPr lang="en-US" sz="4800" i="1">
                        <a:latin typeface="Cambria Math" panose="02040503050406030204" pitchFamily="18" charset="0"/>
                      </a:rPr>
                      <m:t>=</m:t>
                    </m:r>
                    <m:f>
                      <m:fPr>
                        <m:ctrlPr>
                          <a:rPr lang="en-US" sz="4800" i="1">
                            <a:latin typeface="Cambria Math" panose="02040503050406030204" pitchFamily="18" charset="0"/>
                          </a:rPr>
                        </m:ctrlPr>
                      </m:fPr>
                      <m:num>
                        <m:r>
                          <a:rPr lang="en-US" sz="4800" i="1">
                            <a:latin typeface="Cambria Math" panose="02040503050406030204" pitchFamily="18" charset="0"/>
                          </a:rPr>
                          <m:t>𝑑</m:t>
                        </m:r>
                        <m:r>
                          <a:rPr lang="en-US" sz="4800" i="1">
                            <a:latin typeface="Cambria Math" panose="02040503050406030204" pitchFamily="18" charset="0"/>
                          </a:rPr>
                          <m:t>𝛾</m:t>
                        </m:r>
                      </m:num>
                      <m:den>
                        <m:r>
                          <a:rPr lang="en-US" sz="4800" i="1">
                            <a:latin typeface="Cambria Math" panose="02040503050406030204" pitchFamily="18" charset="0"/>
                          </a:rPr>
                          <m:t>𝑑</m:t>
                        </m:r>
                        <m:r>
                          <a:rPr lang="en-US" sz="4800" i="1">
                            <a:solidFill>
                              <a:srgbClr val="0070C0"/>
                            </a:solidFill>
                            <a:latin typeface="Cambria Math" panose="02040503050406030204" pitchFamily="18" charset="0"/>
                          </a:rPr>
                          <m:t>𝑡</m:t>
                        </m:r>
                      </m:den>
                    </m:f>
                    <m:r>
                      <a:rPr lang="en-US" sz="4800" b="0" i="1" smtClean="0">
                        <a:solidFill>
                          <a:srgbClr val="0070C0"/>
                        </a:solidFill>
                        <a:latin typeface="Cambria Math" panose="02040503050406030204" pitchFamily="18" charset="0"/>
                      </a:rPr>
                      <m:t> </m:t>
                    </m:r>
                    <m:r>
                      <a:rPr lang="en-US" sz="4800" i="1">
                        <a:latin typeface="Cambria Math" panose="02040503050406030204" pitchFamily="18" charset="0"/>
                      </a:rPr>
                      <m:t>𝛾</m:t>
                    </m:r>
                    <m:r>
                      <a:rPr lang="en-US" sz="4800" b="0" i="1" smtClean="0">
                        <a:latin typeface="Cambria Math" panose="02040503050406030204" pitchFamily="18" charset="0"/>
                      </a:rPr>
                      <m:t> </m:t>
                    </m:r>
                    <m:d>
                      <m:dPr>
                        <m:ctrlPr>
                          <a:rPr lang="en-US" sz="4800" i="1">
                            <a:latin typeface="Cambria Math" panose="02040503050406030204" pitchFamily="18" charset="0"/>
                          </a:rPr>
                        </m:ctrlPr>
                      </m:dPr>
                      <m:e>
                        <m:r>
                          <a:rPr lang="en-US" sz="4800" i="1">
                            <a:latin typeface="Cambria Math" panose="02040503050406030204" pitchFamily="18" charset="0"/>
                          </a:rPr>
                          <m:t>𝑐</m:t>
                        </m:r>
                        <m:acc>
                          <m:accPr>
                            <m:chr m:val="⃗"/>
                            <m:ctrlPr>
                              <a:rPr lang="en-US" sz="4800" i="1">
                                <a:solidFill>
                                  <a:srgbClr val="002060"/>
                                </a:solidFill>
                                <a:latin typeface="Cambria Math" panose="02040503050406030204" pitchFamily="18" charset="0"/>
                              </a:rPr>
                            </m:ctrlPr>
                          </m:accPr>
                          <m:e>
                            <m:sSub>
                              <m:sSubPr>
                                <m:ctrlPr>
                                  <a:rPr lang="en-US" sz="4800" i="1">
                                    <a:solidFill>
                                      <a:srgbClr val="002060"/>
                                    </a:solidFill>
                                    <a:latin typeface="Cambria Math" panose="02040503050406030204" pitchFamily="18" charset="0"/>
                                  </a:rPr>
                                </m:ctrlPr>
                              </m:sSubPr>
                              <m:e>
                                <m:r>
                                  <a:rPr lang="en-US" sz="4800" i="1">
                                    <a:solidFill>
                                      <a:srgbClr val="002060"/>
                                    </a:solidFill>
                                    <a:latin typeface="Cambria Math" panose="02040503050406030204" pitchFamily="18" charset="0"/>
                                  </a:rPr>
                                  <m:t>𝑒</m:t>
                                </m:r>
                              </m:e>
                              <m:sub>
                                <m:r>
                                  <a:rPr lang="en-US" sz="4800" i="1">
                                    <a:solidFill>
                                      <a:srgbClr val="002060"/>
                                    </a:solidFill>
                                    <a:latin typeface="Cambria Math" panose="02040503050406030204" pitchFamily="18" charset="0"/>
                                  </a:rPr>
                                  <m:t>𝑡</m:t>
                                </m:r>
                              </m:sub>
                            </m:sSub>
                          </m:e>
                        </m:acc>
                        <m:r>
                          <a:rPr lang="en-US" sz="4800" i="1">
                            <a:latin typeface="Cambria Math" panose="02040503050406030204" pitchFamily="18" charset="0"/>
                          </a:rPr>
                          <m:t>+</m:t>
                        </m:r>
                        <m:sSup>
                          <m:sSupPr>
                            <m:ctrlPr>
                              <a:rPr lang="en-US" sz="4800" i="1">
                                <a:solidFill>
                                  <a:srgbClr val="0070C0"/>
                                </a:solidFill>
                                <a:latin typeface="Cambria Math" panose="02040503050406030204" pitchFamily="18" charset="0"/>
                              </a:rPr>
                            </m:ctrlPr>
                          </m:sSupPr>
                          <m:e>
                            <m:r>
                              <a:rPr lang="en-US" sz="4800" i="1">
                                <a:solidFill>
                                  <a:srgbClr val="0070C0"/>
                                </a:solidFill>
                                <a:latin typeface="Cambria Math" panose="02040503050406030204" pitchFamily="18" charset="0"/>
                              </a:rPr>
                              <m:t>𝑢</m:t>
                            </m:r>
                          </m:e>
                          <m:sup>
                            <m:r>
                              <a:rPr lang="en-US" sz="4800" i="1">
                                <a:solidFill>
                                  <a:srgbClr val="0070C0"/>
                                </a:solidFill>
                                <a:latin typeface="Cambria Math" panose="02040503050406030204" pitchFamily="18" charset="0"/>
                              </a:rPr>
                              <m:t>𝑥</m:t>
                            </m:r>
                          </m:sup>
                        </m:sSup>
                        <m:acc>
                          <m:accPr>
                            <m:chr m:val="⃗"/>
                            <m:ctrlPr>
                              <a:rPr lang="en-US" sz="4800" i="1">
                                <a:solidFill>
                                  <a:srgbClr val="002060"/>
                                </a:solidFill>
                                <a:latin typeface="Cambria Math" panose="02040503050406030204" pitchFamily="18" charset="0"/>
                              </a:rPr>
                            </m:ctrlPr>
                          </m:accPr>
                          <m:e>
                            <m:sSub>
                              <m:sSubPr>
                                <m:ctrlPr>
                                  <a:rPr lang="en-US" sz="4800" i="1">
                                    <a:solidFill>
                                      <a:srgbClr val="002060"/>
                                    </a:solidFill>
                                    <a:latin typeface="Cambria Math" panose="02040503050406030204" pitchFamily="18" charset="0"/>
                                  </a:rPr>
                                </m:ctrlPr>
                              </m:sSubPr>
                              <m:e>
                                <m:r>
                                  <a:rPr lang="en-US" sz="4800" i="1">
                                    <a:solidFill>
                                      <a:srgbClr val="002060"/>
                                    </a:solidFill>
                                    <a:latin typeface="Cambria Math" panose="02040503050406030204" pitchFamily="18" charset="0"/>
                                  </a:rPr>
                                  <m:t>𝑒</m:t>
                                </m:r>
                              </m:e>
                              <m:sub>
                                <m:r>
                                  <a:rPr lang="en-US" sz="4800" i="1">
                                    <a:solidFill>
                                      <a:srgbClr val="002060"/>
                                    </a:solidFill>
                                    <a:latin typeface="Cambria Math" panose="02040503050406030204" pitchFamily="18" charset="0"/>
                                  </a:rPr>
                                  <m:t>𝑥</m:t>
                                </m:r>
                              </m:sub>
                            </m:sSub>
                          </m:e>
                        </m:acc>
                        <m:r>
                          <a:rPr lang="en-US" sz="4800" i="1">
                            <a:latin typeface="Cambria Math" panose="02040503050406030204" pitchFamily="18" charset="0"/>
                          </a:rPr>
                          <m:t>+</m:t>
                        </m:r>
                        <m:sSup>
                          <m:sSupPr>
                            <m:ctrlPr>
                              <a:rPr lang="en-US" sz="4800" i="1">
                                <a:solidFill>
                                  <a:srgbClr val="0070C0"/>
                                </a:solidFill>
                                <a:latin typeface="Cambria Math" panose="02040503050406030204" pitchFamily="18" charset="0"/>
                              </a:rPr>
                            </m:ctrlPr>
                          </m:sSupPr>
                          <m:e>
                            <m:r>
                              <a:rPr lang="en-US" sz="4800" i="1">
                                <a:solidFill>
                                  <a:srgbClr val="0070C0"/>
                                </a:solidFill>
                                <a:latin typeface="Cambria Math" panose="02040503050406030204" pitchFamily="18" charset="0"/>
                              </a:rPr>
                              <m:t>𝑢</m:t>
                            </m:r>
                          </m:e>
                          <m:sup>
                            <m:r>
                              <a:rPr lang="en-US" sz="4800" i="1">
                                <a:solidFill>
                                  <a:srgbClr val="0070C0"/>
                                </a:solidFill>
                                <a:latin typeface="Cambria Math" panose="02040503050406030204" pitchFamily="18" charset="0"/>
                              </a:rPr>
                              <m:t>𝑦</m:t>
                            </m:r>
                          </m:sup>
                        </m:sSup>
                        <m:acc>
                          <m:accPr>
                            <m:chr m:val="⃗"/>
                            <m:ctrlPr>
                              <a:rPr lang="en-US" sz="4800" i="1">
                                <a:solidFill>
                                  <a:srgbClr val="002060"/>
                                </a:solidFill>
                                <a:latin typeface="Cambria Math" panose="02040503050406030204" pitchFamily="18" charset="0"/>
                              </a:rPr>
                            </m:ctrlPr>
                          </m:accPr>
                          <m:e>
                            <m:sSub>
                              <m:sSubPr>
                                <m:ctrlPr>
                                  <a:rPr lang="en-US" sz="4800" i="1">
                                    <a:solidFill>
                                      <a:srgbClr val="002060"/>
                                    </a:solidFill>
                                    <a:latin typeface="Cambria Math" panose="02040503050406030204" pitchFamily="18" charset="0"/>
                                  </a:rPr>
                                </m:ctrlPr>
                              </m:sSubPr>
                              <m:e>
                                <m:r>
                                  <a:rPr lang="en-US" sz="4800" i="1">
                                    <a:solidFill>
                                      <a:srgbClr val="002060"/>
                                    </a:solidFill>
                                    <a:latin typeface="Cambria Math" panose="02040503050406030204" pitchFamily="18" charset="0"/>
                                  </a:rPr>
                                  <m:t>𝑒</m:t>
                                </m:r>
                              </m:e>
                              <m:sub>
                                <m:r>
                                  <a:rPr lang="en-US" sz="4800" i="1">
                                    <a:solidFill>
                                      <a:srgbClr val="002060"/>
                                    </a:solidFill>
                                    <a:latin typeface="Cambria Math" panose="02040503050406030204" pitchFamily="18" charset="0"/>
                                  </a:rPr>
                                  <m:t>𝑦</m:t>
                                </m:r>
                              </m:sub>
                            </m:sSub>
                          </m:e>
                        </m:acc>
                        <m:r>
                          <a:rPr lang="en-US" sz="4800" i="1">
                            <a:latin typeface="Cambria Math" panose="02040503050406030204" pitchFamily="18" charset="0"/>
                          </a:rPr>
                          <m:t>+</m:t>
                        </m:r>
                        <m:sSup>
                          <m:sSupPr>
                            <m:ctrlPr>
                              <a:rPr lang="en-US" sz="4800" i="1">
                                <a:solidFill>
                                  <a:srgbClr val="0070C0"/>
                                </a:solidFill>
                                <a:latin typeface="Cambria Math" panose="02040503050406030204" pitchFamily="18" charset="0"/>
                              </a:rPr>
                            </m:ctrlPr>
                          </m:sSupPr>
                          <m:e>
                            <m:r>
                              <a:rPr lang="en-US" sz="4800" i="1">
                                <a:solidFill>
                                  <a:srgbClr val="0070C0"/>
                                </a:solidFill>
                                <a:latin typeface="Cambria Math" panose="02040503050406030204" pitchFamily="18" charset="0"/>
                              </a:rPr>
                              <m:t>𝑢</m:t>
                            </m:r>
                          </m:e>
                          <m:sup>
                            <m:r>
                              <a:rPr lang="en-US" sz="4800" i="1">
                                <a:solidFill>
                                  <a:srgbClr val="0070C0"/>
                                </a:solidFill>
                                <a:latin typeface="Cambria Math" panose="02040503050406030204" pitchFamily="18" charset="0"/>
                              </a:rPr>
                              <m:t>𝑧</m:t>
                            </m:r>
                          </m:sup>
                        </m:sSup>
                        <m:acc>
                          <m:accPr>
                            <m:chr m:val="⃗"/>
                            <m:ctrlPr>
                              <a:rPr lang="en-US" sz="4800" i="1">
                                <a:solidFill>
                                  <a:srgbClr val="002060"/>
                                </a:solidFill>
                                <a:latin typeface="Cambria Math" panose="02040503050406030204" pitchFamily="18" charset="0"/>
                              </a:rPr>
                            </m:ctrlPr>
                          </m:accPr>
                          <m:e>
                            <m:sSub>
                              <m:sSubPr>
                                <m:ctrlPr>
                                  <a:rPr lang="en-US" sz="4800" i="1">
                                    <a:solidFill>
                                      <a:srgbClr val="002060"/>
                                    </a:solidFill>
                                    <a:latin typeface="Cambria Math" panose="02040503050406030204" pitchFamily="18" charset="0"/>
                                  </a:rPr>
                                </m:ctrlPr>
                              </m:sSubPr>
                              <m:e>
                                <m:r>
                                  <a:rPr lang="en-US" sz="4800" i="1">
                                    <a:solidFill>
                                      <a:srgbClr val="002060"/>
                                    </a:solidFill>
                                    <a:latin typeface="Cambria Math" panose="02040503050406030204" pitchFamily="18" charset="0"/>
                                  </a:rPr>
                                  <m:t>𝑒</m:t>
                                </m:r>
                              </m:e>
                              <m:sub>
                                <m:r>
                                  <a:rPr lang="en-US" sz="4800" i="1">
                                    <a:solidFill>
                                      <a:srgbClr val="002060"/>
                                    </a:solidFill>
                                    <a:latin typeface="Cambria Math" panose="02040503050406030204" pitchFamily="18" charset="0"/>
                                  </a:rPr>
                                  <m:t>𝑧</m:t>
                                </m:r>
                              </m:sub>
                            </m:sSub>
                          </m:e>
                        </m:acc>
                      </m:e>
                    </m:d>
                    <m:r>
                      <a:rPr lang="en-US" sz="4800" i="1">
                        <a:latin typeface="Cambria Math" panose="02040503050406030204" pitchFamily="18" charset="0"/>
                      </a:rPr>
                      <m:t>+</m:t>
                    </m:r>
                    <m:sSup>
                      <m:sSupPr>
                        <m:ctrlPr>
                          <a:rPr lang="en-US" sz="4800" i="1">
                            <a:latin typeface="Cambria Math" panose="02040503050406030204" pitchFamily="18" charset="0"/>
                          </a:rPr>
                        </m:ctrlPr>
                      </m:sSupPr>
                      <m:e>
                        <m:r>
                          <a:rPr lang="en-US" sz="4800" i="1">
                            <a:latin typeface="Cambria Math" panose="02040503050406030204" pitchFamily="18" charset="0"/>
                          </a:rPr>
                          <m:t>𝛾</m:t>
                        </m:r>
                      </m:e>
                      <m:sup>
                        <m:r>
                          <a:rPr lang="en-US" sz="4800" i="1">
                            <a:latin typeface="Cambria Math" panose="02040503050406030204" pitchFamily="18" charset="0"/>
                          </a:rPr>
                          <m:t>2</m:t>
                        </m:r>
                      </m:sup>
                    </m:sSup>
                    <m:acc>
                      <m:accPr>
                        <m:chr m:val="⃗"/>
                        <m:ctrlPr>
                          <a:rPr lang="en-US" sz="4800" i="1">
                            <a:solidFill>
                              <a:srgbClr val="0070C0"/>
                            </a:solidFill>
                            <a:latin typeface="Cambria Math" panose="02040503050406030204" pitchFamily="18" charset="0"/>
                          </a:rPr>
                        </m:ctrlPr>
                      </m:accPr>
                      <m:e>
                        <m:r>
                          <a:rPr lang="en-US" sz="4800" i="1">
                            <a:solidFill>
                              <a:srgbClr val="0070C0"/>
                            </a:solidFill>
                            <a:latin typeface="Cambria Math" panose="02040503050406030204" pitchFamily="18" charset="0"/>
                          </a:rPr>
                          <m:t>𝑎</m:t>
                        </m:r>
                      </m:e>
                    </m:acc>
                  </m:oMath>
                </a14:m>
                <a:endParaRPr lang="en-CA" sz="4800" dirty="0"/>
              </a:p>
              <a:p>
                <a:pPr>
                  <a:spcAft>
                    <a:spcPts val="1200"/>
                  </a:spcAft>
                </a:pPr>
                <a:r>
                  <a:rPr lang="en-US" sz="4800" i="1" dirty="0">
                    <a:latin typeface="Cambria Math" panose="02040503050406030204" pitchFamily="18" charset="0"/>
                  </a:rPr>
                  <a:t> </a:t>
                </a:r>
                <a14:m>
                  <m:oMath xmlns:m="http://schemas.openxmlformats.org/officeDocument/2006/math">
                    <m:r>
                      <a:rPr lang="en-US" sz="4800" i="1">
                        <a:latin typeface="Cambria Math" panose="02040503050406030204" pitchFamily="18" charset="0"/>
                      </a:rPr>
                      <m:t>=</m:t>
                    </m:r>
                    <m:f>
                      <m:fPr>
                        <m:ctrlPr>
                          <a:rPr lang="en-US" sz="4800" i="1">
                            <a:latin typeface="Cambria Math" panose="02040503050406030204" pitchFamily="18" charset="0"/>
                          </a:rPr>
                        </m:ctrlPr>
                      </m:fPr>
                      <m:num>
                        <m:r>
                          <a:rPr lang="en-US" sz="4800" i="1">
                            <a:latin typeface="Cambria Math" panose="02040503050406030204" pitchFamily="18" charset="0"/>
                          </a:rPr>
                          <m:t>𝑑</m:t>
                        </m:r>
                        <m:r>
                          <a:rPr lang="en-US" sz="4800" i="1">
                            <a:latin typeface="Cambria Math" panose="02040503050406030204" pitchFamily="18" charset="0"/>
                          </a:rPr>
                          <m:t>𝛾</m:t>
                        </m:r>
                      </m:num>
                      <m:den>
                        <m:r>
                          <a:rPr lang="en-US" sz="4800" i="1">
                            <a:latin typeface="Cambria Math" panose="02040503050406030204" pitchFamily="18" charset="0"/>
                          </a:rPr>
                          <m:t>𝑑</m:t>
                        </m:r>
                        <m:r>
                          <a:rPr lang="en-US" sz="4800" i="1">
                            <a:solidFill>
                              <a:srgbClr val="0070C0"/>
                            </a:solidFill>
                            <a:latin typeface="Cambria Math" panose="02040503050406030204" pitchFamily="18" charset="0"/>
                          </a:rPr>
                          <m:t>𝑡</m:t>
                        </m:r>
                      </m:den>
                    </m:f>
                    <m:r>
                      <a:rPr lang="en-US" sz="4800" b="0" i="1" smtClean="0">
                        <a:solidFill>
                          <a:srgbClr val="0070C0"/>
                        </a:solidFill>
                        <a:latin typeface="Cambria Math" panose="02040503050406030204" pitchFamily="18" charset="0"/>
                      </a:rPr>
                      <m:t>                           </m:t>
                    </m:r>
                    <m:r>
                      <a:rPr lang="en-US" sz="4800" i="1">
                        <a:solidFill>
                          <a:srgbClr val="0070C0"/>
                        </a:solidFill>
                        <a:latin typeface="Cambria Math" panose="02040503050406030204" pitchFamily="18" charset="0"/>
                      </a:rPr>
                      <m:t> </m:t>
                    </m:r>
                    <m:acc>
                      <m:accPr>
                        <m:chr m:val="⃗"/>
                        <m:ctrlPr>
                          <a:rPr lang="en-US" sz="4800" b="0" i="1" smtClean="0">
                            <a:solidFill>
                              <a:srgbClr val="7030A0"/>
                            </a:solidFill>
                            <a:latin typeface="Cambria Math" panose="02040503050406030204" pitchFamily="18" charset="0"/>
                          </a:rPr>
                        </m:ctrlPr>
                      </m:accPr>
                      <m:e>
                        <m:r>
                          <a:rPr lang="en-US" sz="4800" b="0" i="1" smtClean="0">
                            <a:solidFill>
                              <a:srgbClr val="7030A0"/>
                            </a:solidFill>
                            <a:latin typeface="Cambria Math" panose="02040503050406030204" pitchFamily="18" charset="0"/>
                          </a:rPr>
                          <m:t>𝑈</m:t>
                        </m:r>
                      </m:e>
                    </m:acc>
                    <m:r>
                      <a:rPr lang="en-US" sz="4800" b="0" i="1" smtClean="0">
                        <a:solidFill>
                          <a:srgbClr val="7030A0"/>
                        </a:solidFill>
                        <a:latin typeface="Cambria Math" panose="02040503050406030204" pitchFamily="18" charset="0"/>
                      </a:rPr>
                      <m:t>                            </m:t>
                    </m:r>
                    <m:r>
                      <a:rPr lang="en-US" sz="4800" i="1">
                        <a:latin typeface="Cambria Math" panose="02040503050406030204" pitchFamily="18" charset="0"/>
                      </a:rPr>
                      <m:t>+</m:t>
                    </m:r>
                    <m:sSup>
                      <m:sSupPr>
                        <m:ctrlPr>
                          <a:rPr lang="en-US" sz="4800" i="1">
                            <a:latin typeface="Cambria Math" panose="02040503050406030204" pitchFamily="18" charset="0"/>
                          </a:rPr>
                        </m:ctrlPr>
                      </m:sSupPr>
                      <m:e>
                        <m:r>
                          <a:rPr lang="en-US" sz="4800" i="1">
                            <a:latin typeface="Cambria Math" panose="02040503050406030204" pitchFamily="18" charset="0"/>
                          </a:rPr>
                          <m:t>𝛾</m:t>
                        </m:r>
                      </m:e>
                      <m:sup>
                        <m:r>
                          <a:rPr lang="en-US" sz="4800" i="1">
                            <a:latin typeface="Cambria Math" panose="02040503050406030204" pitchFamily="18" charset="0"/>
                          </a:rPr>
                          <m:t>2</m:t>
                        </m:r>
                      </m:sup>
                    </m:sSup>
                    <m:acc>
                      <m:accPr>
                        <m:chr m:val="⃗"/>
                        <m:ctrlPr>
                          <a:rPr lang="en-US" sz="4800" i="1">
                            <a:solidFill>
                              <a:srgbClr val="0070C0"/>
                            </a:solidFill>
                            <a:latin typeface="Cambria Math" panose="02040503050406030204" pitchFamily="18" charset="0"/>
                          </a:rPr>
                        </m:ctrlPr>
                      </m:accPr>
                      <m:e>
                        <m:r>
                          <a:rPr lang="en-US" sz="4800" i="1">
                            <a:solidFill>
                              <a:srgbClr val="0070C0"/>
                            </a:solidFill>
                            <a:latin typeface="Cambria Math" panose="02040503050406030204" pitchFamily="18" charset="0"/>
                          </a:rPr>
                          <m:t>𝑎</m:t>
                        </m:r>
                      </m:e>
                    </m:acc>
                  </m:oMath>
                </a14:m>
                <a:endParaRPr lang="en-CA" sz="4800" dirty="0"/>
              </a:p>
            </p:txBody>
          </p:sp>
        </mc:Choice>
        <mc:Fallback xmlns="">
          <p:sp>
            <p:nvSpPr>
              <p:cNvPr id="11" name="TextBox 10">
                <a:extLst>
                  <a:ext uri="{FF2B5EF4-FFF2-40B4-BE49-F238E27FC236}">
                    <a16:creationId xmlns:a16="http://schemas.microsoft.com/office/drawing/2014/main" id="{F7404AE6-FA30-4EED-A699-973B23070968}"/>
                  </a:ext>
                </a:extLst>
              </p:cNvPr>
              <p:cNvSpPr txBox="1">
                <a:spLocks noRot="1" noChangeAspect="1" noMove="1" noResize="1" noEditPoints="1" noAdjustHandles="1" noChangeArrowheads="1" noChangeShapeType="1" noTextEdit="1"/>
              </p:cNvSpPr>
              <p:nvPr/>
            </p:nvSpPr>
            <p:spPr>
              <a:xfrm>
                <a:off x="76200" y="-133350"/>
                <a:ext cx="12115800" cy="6405087"/>
              </a:xfrm>
              <a:prstGeom prst="rect">
                <a:avLst/>
              </a:prstGeom>
              <a:blipFill>
                <a:blip r:embed="rId4"/>
                <a:stretch>
                  <a:fillRect/>
                </a:stretch>
              </a:blipFill>
              <a:ln>
                <a:noFill/>
              </a:ln>
            </p:spPr>
            <p:txBody>
              <a:bodyPr/>
              <a:lstStyle/>
              <a:p>
                <a:r>
                  <a:rPr lang="en-CA">
                    <a:noFill/>
                  </a:rPr>
                  <a:t> </a:t>
                </a:r>
              </a:p>
            </p:txBody>
          </p:sp>
        </mc:Fallback>
      </mc:AlternateContent>
      <mc:AlternateContent xmlns:mc="http://schemas.openxmlformats.org/markup-compatibility/2006" xmlns:p14="http://schemas.microsoft.com/office/powerpoint/2010/main" xmlns:iact="http://schemas.microsoft.com/office/powerpoint/2014/inkAction">
        <mc:Choice Requires="p14 iact">
          <p:contentPart p14:bwMode="auto" r:id="rId5">
            <p14:nvContentPartPr>
              <p14:cNvPr id="5" name="Ink 4">
                <a:extLst>
                  <a:ext uri="{FF2B5EF4-FFF2-40B4-BE49-F238E27FC236}">
                    <a16:creationId xmlns:a16="http://schemas.microsoft.com/office/drawing/2014/main" id="{27447970-C6D2-4350-A788-94260DB426EA}"/>
                  </a:ext>
                </a:extLst>
              </p14:cNvPr>
              <p14:cNvContentPartPr/>
              <p14:nvPr>
                <p:extLst>
                  <p:ext uri="{42D2F446-02D8-4167-A562-619A0277C38B}">
                    <p15:isNarration xmlns:p15="http://schemas.microsoft.com/office/powerpoint/2012/main" val="1"/>
                  </p:ext>
                </p:extLst>
              </p14:nvPr>
            </p14:nvContentPartPr>
            <p14:xfrm>
              <a:off x="785520" y="1421280"/>
              <a:ext cx="10408680" cy="5037120"/>
            </p14:xfrm>
          </p:contentPart>
        </mc:Choice>
        <mc:Fallback xmlns="">
          <p:pic>
            <p:nvPicPr>
              <p:cNvPr id="5" name="Ink 4">
                <a:extLst>
                  <a:ext uri="{FF2B5EF4-FFF2-40B4-BE49-F238E27FC236}">
                    <a16:creationId xmlns:a16="http://schemas.microsoft.com/office/drawing/2014/main" id="{27447970-C6D2-4350-A788-94260DB426EA}"/>
                  </a:ext>
                </a:extLst>
              </p:cNvPr>
              <p:cNvPicPr>
                <a:picLocks noGrp="1" noRot="1" noChangeAspect="1" noMove="1" noResize="1" noEditPoints="1" noAdjustHandles="1" noChangeArrowheads="1" noChangeShapeType="1"/>
              </p:cNvPicPr>
              <p:nvPr/>
            </p:nvPicPr>
            <p:blipFill>
              <a:blip r:embed="rId6"/>
              <a:stretch>
                <a:fillRect/>
              </a:stretch>
            </p:blipFill>
            <p:spPr>
              <a:xfrm>
                <a:off x="776160" y="1411920"/>
                <a:ext cx="10427400" cy="5055840"/>
              </a:xfrm>
              <a:prstGeom prst="rect">
                <a:avLst/>
              </a:prstGeom>
            </p:spPr>
          </p:pic>
        </mc:Fallback>
      </mc:AlternateContent>
    </p:spTree>
    <p:custDataLst>
      <p:tags r:id="rId1"/>
    </p:custDataLst>
    <p:extLst>
      <p:ext uri="{BB962C8B-B14F-4D97-AF65-F5344CB8AC3E}">
        <p14:creationId xmlns:p14="http://schemas.microsoft.com/office/powerpoint/2010/main" val="2286828877"/>
      </p:ext>
    </p:extLst>
  </p:cSld>
  <p:clrMapOvr>
    <a:masterClrMapping/>
  </p:clrMapOvr>
  <mc:AlternateContent xmlns:mc="http://schemas.openxmlformats.org/markup-compatibility/2006" xmlns:p14="http://schemas.microsoft.com/office/powerpoint/2010/main">
    <mc:Choice Requires="p14">
      <p:transition spd="med" p14:dur="700" advTm="25069">
        <p:fade/>
      </p:transition>
    </mc:Choice>
    <mc:Fallback xmlns="">
      <p:transition spd="med" advTm="25069">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md type="call" cmd="playFrom(0.0)">
                                      <p:cBhvr>
                                        <p:cTn id="7" dur="1" fill="hold"/>
                                        <p:tgtEl>
                                          <p:spTgt spid="5"/>
                                        </p:tgtEl>
                                      </p:cBhvr>
                                    </p:cmd>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uiExpand="1" build="p"/>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9CE0444-7050-4634-8C45-85121B1FE947}"/>
                  </a:ext>
                </a:extLst>
              </p:cNvPr>
              <p:cNvSpPr txBox="1"/>
              <p:nvPr/>
            </p:nvSpPr>
            <p:spPr>
              <a:xfrm>
                <a:off x="1803457" y="-206479"/>
                <a:ext cx="10302977" cy="1849352"/>
              </a:xfrm>
              <a:prstGeom prst="rect">
                <a:avLst/>
              </a:prstGeom>
              <a:noFill/>
              <a:ln>
                <a:noFill/>
              </a:ln>
            </p:spPr>
            <p:txBody>
              <a:bodyPr wrap="square" rtlCol="0">
                <a:spAutoFit/>
              </a:bodyPr>
              <a:lstStyle/>
              <a:p>
                <a14:m>
                  <m:oMath xmlns:m="http://schemas.openxmlformats.org/officeDocument/2006/math">
                    <m:f>
                      <m:fPr>
                        <m:ctrlPr>
                          <a:rPr lang="en-US" sz="4000" b="0" i="1" smtClean="0">
                            <a:solidFill>
                              <a:schemeClr val="tx1"/>
                            </a:solidFill>
                            <a:latin typeface="Cambria Math" panose="02040503050406030204" pitchFamily="18" charset="0"/>
                          </a:rPr>
                        </m:ctrlPr>
                      </m:fPr>
                      <m:num>
                        <m:r>
                          <a:rPr lang="en-US" sz="4000" b="0" i="1" smtClean="0">
                            <a:solidFill>
                              <a:schemeClr val="tx1"/>
                            </a:solidFill>
                            <a:latin typeface="Cambria Math" panose="02040503050406030204" pitchFamily="18" charset="0"/>
                          </a:rPr>
                          <m:t>𝑑</m:t>
                        </m:r>
                        <m:r>
                          <a:rPr lang="en-US" sz="4000" i="1" smtClean="0">
                            <a:latin typeface="Cambria Math" panose="02040503050406030204" pitchFamily="18" charset="0"/>
                          </a:rPr>
                          <m:t>𝛾</m:t>
                        </m:r>
                      </m:num>
                      <m:den>
                        <m:r>
                          <a:rPr lang="en-US" sz="4000" b="0" i="1" smtClean="0">
                            <a:solidFill>
                              <a:schemeClr val="tx1"/>
                            </a:solidFill>
                            <a:latin typeface="Cambria Math" panose="02040503050406030204" pitchFamily="18" charset="0"/>
                          </a:rPr>
                          <m:t>𝑑</m:t>
                        </m:r>
                        <m:r>
                          <a:rPr lang="en-US" sz="4000" b="0" i="1" smtClean="0">
                            <a:solidFill>
                              <a:srgbClr val="0070C0"/>
                            </a:solidFill>
                            <a:latin typeface="Cambria Math" panose="02040503050406030204" pitchFamily="18" charset="0"/>
                          </a:rPr>
                          <m:t>𝑡</m:t>
                        </m:r>
                      </m:den>
                    </m:f>
                    <m:r>
                      <a:rPr lang="en-US" sz="4000" b="0" i="1" smtClean="0">
                        <a:solidFill>
                          <a:schemeClr val="tx1"/>
                        </a:solidFill>
                        <a:latin typeface="Cambria Math" panose="02040503050406030204" pitchFamily="18" charset="0"/>
                      </a:rPr>
                      <m:t>=</m:t>
                    </m:r>
                    <m:f>
                      <m:fPr>
                        <m:ctrlPr>
                          <a:rPr lang="en-US" sz="4000" i="1">
                            <a:latin typeface="Cambria Math" panose="02040503050406030204" pitchFamily="18" charset="0"/>
                          </a:rPr>
                        </m:ctrlPr>
                      </m:fPr>
                      <m:num>
                        <m:r>
                          <a:rPr lang="en-US" sz="4000" i="1">
                            <a:latin typeface="Cambria Math" panose="02040503050406030204" pitchFamily="18" charset="0"/>
                          </a:rPr>
                          <m:t>𝑑</m:t>
                        </m:r>
                      </m:num>
                      <m:den>
                        <m:r>
                          <a:rPr lang="en-US" sz="4000" i="1">
                            <a:latin typeface="Cambria Math" panose="02040503050406030204" pitchFamily="18" charset="0"/>
                          </a:rPr>
                          <m:t>𝑑</m:t>
                        </m:r>
                        <m:r>
                          <a:rPr lang="en-US" sz="4000" i="1">
                            <a:solidFill>
                              <a:srgbClr val="0070C0"/>
                            </a:solidFill>
                            <a:latin typeface="Cambria Math" panose="02040503050406030204" pitchFamily="18" charset="0"/>
                          </a:rPr>
                          <m:t>𝑡</m:t>
                        </m:r>
                      </m:den>
                    </m:f>
                    <m:d>
                      <m:dPr>
                        <m:ctrlPr>
                          <a:rPr lang="en-US" sz="4000" b="0" i="1" smtClean="0">
                            <a:solidFill>
                              <a:schemeClr val="tx1"/>
                            </a:solidFill>
                            <a:latin typeface="Cambria Math" panose="02040503050406030204" pitchFamily="18" charset="0"/>
                          </a:rPr>
                        </m:ctrlPr>
                      </m:dPr>
                      <m:e>
                        <m:f>
                          <m:fPr>
                            <m:ctrlPr>
                              <a:rPr lang="en-US" sz="4000" b="0" i="1" smtClean="0">
                                <a:solidFill>
                                  <a:schemeClr val="tx1"/>
                                </a:solidFill>
                                <a:latin typeface="Cambria Math" panose="02040503050406030204" pitchFamily="18" charset="0"/>
                              </a:rPr>
                            </m:ctrlPr>
                          </m:fPr>
                          <m:num>
                            <m:r>
                              <a:rPr lang="en-US" sz="4000" b="0" i="1" smtClean="0">
                                <a:solidFill>
                                  <a:schemeClr val="tx1"/>
                                </a:solidFill>
                                <a:latin typeface="Cambria Math" panose="02040503050406030204" pitchFamily="18" charset="0"/>
                              </a:rPr>
                              <m:t>1</m:t>
                            </m:r>
                          </m:num>
                          <m:den>
                            <m:rad>
                              <m:radPr>
                                <m:degHide m:val="on"/>
                                <m:ctrlPr>
                                  <a:rPr lang="en-US" sz="4000" b="0" i="1" smtClean="0">
                                    <a:solidFill>
                                      <a:schemeClr val="tx1"/>
                                    </a:solidFill>
                                    <a:latin typeface="Cambria Math" panose="02040503050406030204" pitchFamily="18" charset="0"/>
                                  </a:rPr>
                                </m:ctrlPr>
                              </m:radPr>
                              <m:deg/>
                              <m:e>
                                <m:r>
                                  <a:rPr lang="en-US" sz="4000" b="0" i="1" smtClean="0">
                                    <a:solidFill>
                                      <a:schemeClr val="tx1"/>
                                    </a:solidFill>
                                    <a:latin typeface="Cambria Math" panose="02040503050406030204" pitchFamily="18" charset="0"/>
                                  </a:rPr>
                                  <m:t>1−</m:t>
                                </m:r>
                                <m:f>
                                  <m:fPr>
                                    <m:ctrlPr>
                                      <a:rPr lang="en-US" sz="4000" b="0" i="1" smtClean="0">
                                        <a:solidFill>
                                          <a:schemeClr val="tx1"/>
                                        </a:solidFill>
                                        <a:latin typeface="Cambria Math" panose="02040503050406030204" pitchFamily="18" charset="0"/>
                                      </a:rPr>
                                    </m:ctrlPr>
                                  </m:fPr>
                                  <m:num>
                                    <m:sSup>
                                      <m:sSupPr>
                                        <m:ctrlPr>
                                          <a:rPr lang="en-US" sz="4000" b="0" i="1" smtClean="0">
                                            <a:solidFill>
                                              <a:schemeClr val="tx1"/>
                                            </a:solidFill>
                                            <a:latin typeface="Cambria Math" panose="02040503050406030204" pitchFamily="18" charset="0"/>
                                          </a:rPr>
                                        </m:ctrlPr>
                                      </m:sSupPr>
                                      <m:e>
                                        <m:r>
                                          <a:rPr lang="en-US" sz="4000" b="0" i="1" smtClean="0">
                                            <a:solidFill>
                                              <a:srgbClr val="0070C0"/>
                                            </a:solidFill>
                                            <a:latin typeface="Cambria Math" panose="02040503050406030204" pitchFamily="18" charset="0"/>
                                          </a:rPr>
                                          <m:t>𝑢</m:t>
                                        </m:r>
                                      </m:e>
                                      <m:sup>
                                        <m:r>
                                          <a:rPr lang="en-US" sz="4000" b="0" i="1" smtClean="0">
                                            <a:solidFill>
                                              <a:schemeClr val="tx1"/>
                                            </a:solidFill>
                                            <a:latin typeface="Cambria Math" panose="02040503050406030204" pitchFamily="18" charset="0"/>
                                          </a:rPr>
                                          <m:t>2</m:t>
                                        </m:r>
                                      </m:sup>
                                    </m:sSup>
                                  </m:num>
                                  <m:den>
                                    <m:sSup>
                                      <m:sSupPr>
                                        <m:ctrlPr>
                                          <a:rPr lang="en-US" sz="4000" b="0" i="1" smtClean="0">
                                            <a:solidFill>
                                              <a:schemeClr val="tx1"/>
                                            </a:solidFill>
                                            <a:latin typeface="Cambria Math" panose="02040503050406030204" pitchFamily="18" charset="0"/>
                                          </a:rPr>
                                        </m:ctrlPr>
                                      </m:sSupPr>
                                      <m:e>
                                        <m:r>
                                          <a:rPr lang="en-US" sz="4000" b="0" i="1" smtClean="0">
                                            <a:solidFill>
                                              <a:schemeClr val="tx1"/>
                                            </a:solidFill>
                                            <a:latin typeface="Cambria Math" panose="02040503050406030204" pitchFamily="18" charset="0"/>
                                          </a:rPr>
                                          <m:t>𝑐</m:t>
                                        </m:r>
                                      </m:e>
                                      <m:sup>
                                        <m:r>
                                          <a:rPr lang="en-US" sz="4000" b="0" i="1" smtClean="0">
                                            <a:solidFill>
                                              <a:schemeClr val="tx1"/>
                                            </a:solidFill>
                                            <a:latin typeface="Cambria Math" panose="02040503050406030204" pitchFamily="18" charset="0"/>
                                          </a:rPr>
                                          <m:t>2</m:t>
                                        </m:r>
                                      </m:sup>
                                    </m:sSup>
                                  </m:den>
                                </m:f>
                              </m:e>
                            </m:rad>
                          </m:den>
                        </m:f>
                      </m:e>
                    </m:d>
                    <m:r>
                      <a:rPr lang="en-US" sz="4000" b="0" i="1" smtClean="0">
                        <a:solidFill>
                          <a:schemeClr val="tx1"/>
                        </a:solidFill>
                        <a:latin typeface="Cambria Math" panose="02040503050406030204" pitchFamily="18" charset="0"/>
                      </a:rPr>
                      <m:t>=</m:t>
                    </m:r>
                    <m:f>
                      <m:fPr>
                        <m:ctrlPr>
                          <a:rPr lang="en-US" sz="4000" i="1">
                            <a:latin typeface="Cambria Math" panose="02040503050406030204" pitchFamily="18" charset="0"/>
                          </a:rPr>
                        </m:ctrlPr>
                      </m:fPr>
                      <m:num>
                        <m:r>
                          <a:rPr lang="en-US" sz="4000" i="1">
                            <a:latin typeface="Cambria Math" panose="02040503050406030204" pitchFamily="18" charset="0"/>
                          </a:rPr>
                          <m:t>𝑑</m:t>
                        </m:r>
                      </m:num>
                      <m:den>
                        <m:r>
                          <a:rPr lang="en-US" sz="4000" i="1">
                            <a:latin typeface="Cambria Math" panose="02040503050406030204" pitchFamily="18" charset="0"/>
                          </a:rPr>
                          <m:t>𝑑</m:t>
                        </m:r>
                        <m:r>
                          <a:rPr lang="en-US" sz="4000" i="1">
                            <a:solidFill>
                              <a:srgbClr val="0070C0"/>
                            </a:solidFill>
                            <a:latin typeface="Cambria Math" panose="02040503050406030204" pitchFamily="18" charset="0"/>
                          </a:rPr>
                          <m:t>𝑡</m:t>
                        </m:r>
                      </m:den>
                    </m:f>
                    <m:sSup>
                      <m:sSupPr>
                        <m:ctrlPr>
                          <a:rPr lang="en-US" sz="4000" b="0" i="1" smtClean="0">
                            <a:solidFill>
                              <a:schemeClr val="tx1"/>
                            </a:solidFill>
                            <a:latin typeface="Cambria Math" panose="02040503050406030204" pitchFamily="18" charset="0"/>
                          </a:rPr>
                        </m:ctrlPr>
                      </m:sSupPr>
                      <m:e>
                        <m:d>
                          <m:dPr>
                            <m:ctrlPr>
                              <a:rPr lang="en-US" sz="4000" b="0" i="1" smtClean="0">
                                <a:solidFill>
                                  <a:schemeClr val="tx1"/>
                                </a:solidFill>
                                <a:latin typeface="Cambria Math" panose="02040503050406030204" pitchFamily="18" charset="0"/>
                              </a:rPr>
                            </m:ctrlPr>
                          </m:dPr>
                          <m:e>
                            <m:r>
                              <a:rPr lang="en-US" sz="4000" i="1">
                                <a:latin typeface="Cambria Math" panose="02040503050406030204" pitchFamily="18" charset="0"/>
                              </a:rPr>
                              <m:t>1−</m:t>
                            </m:r>
                            <m:f>
                              <m:fPr>
                                <m:ctrlPr>
                                  <a:rPr lang="en-US" sz="4000" i="1">
                                    <a:latin typeface="Cambria Math" panose="02040503050406030204" pitchFamily="18" charset="0"/>
                                  </a:rPr>
                                </m:ctrlPr>
                              </m:fPr>
                              <m:num>
                                <m:sSup>
                                  <m:sSupPr>
                                    <m:ctrlPr>
                                      <a:rPr lang="en-US" sz="4000" i="1">
                                        <a:latin typeface="Cambria Math" panose="02040503050406030204" pitchFamily="18" charset="0"/>
                                      </a:rPr>
                                    </m:ctrlPr>
                                  </m:sSupPr>
                                  <m:e>
                                    <m:r>
                                      <a:rPr lang="en-US" sz="4000" i="1" smtClean="0">
                                        <a:solidFill>
                                          <a:srgbClr val="0070C0"/>
                                        </a:solidFill>
                                        <a:latin typeface="Cambria Math" panose="02040503050406030204" pitchFamily="18" charset="0"/>
                                      </a:rPr>
                                      <m:t>𝑢</m:t>
                                    </m:r>
                                  </m:e>
                                  <m:sup>
                                    <m:r>
                                      <a:rPr lang="en-US" sz="4000" i="1">
                                        <a:latin typeface="Cambria Math" panose="02040503050406030204" pitchFamily="18" charset="0"/>
                                      </a:rPr>
                                      <m:t>2</m:t>
                                    </m:r>
                                  </m:sup>
                                </m:sSup>
                              </m:num>
                              <m:den>
                                <m:sSup>
                                  <m:sSupPr>
                                    <m:ctrlPr>
                                      <a:rPr lang="en-US" sz="4000" i="1">
                                        <a:latin typeface="Cambria Math" panose="02040503050406030204" pitchFamily="18" charset="0"/>
                                      </a:rPr>
                                    </m:ctrlPr>
                                  </m:sSupPr>
                                  <m:e>
                                    <m:r>
                                      <a:rPr lang="en-US" sz="4000" i="1">
                                        <a:latin typeface="Cambria Math" panose="02040503050406030204" pitchFamily="18" charset="0"/>
                                      </a:rPr>
                                      <m:t>𝑐</m:t>
                                    </m:r>
                                  </m:e>
                                  <m:sup>
                                    <m:r>
                                      <a:rPr lang="en-US" sz="4000" i="1">
                                        <a:latin typeface="Cambria Math" panose="02040503050406030204" pitchFamily="18" charset="0"/>
                                      </a:rPr>
                                      <m:t>2</m:t>
                                    </m:r>
                                  </m:sup>
                                </m:sSup>
                              </m:den>
                            </m:f>
                          </m:e>
                        </m:d>
                      </m:e>
                      <m:sup>
                        <m:r>
                          <a:rPr lang="en-US" sz="4000" b="0" i="1" smtClean="0">
                            <a:solidFill>
                              <a:schemeClr val="tx1"/>
                            </a:solidFill>
                            <a:latin typeface="Cambria Math" panose="02040503050406030204" pitchFamily="18" charset="0"/>
                          </a:rPr>
                          <m:t>−</m:t>
                        </m:r>
                        <m:f>
                          <m:fPr>
                            <m:ctrlPr>
                              <a:rPr lang="en-US" sz="4000" b="0" i="1" smtClean="0">
                                <a:solidFill>
                                  <a:schemeClr val="tx1"/>
                                </a:solidFill>
                                <a:latin typeface="Cambria Math" panose="02040503050406030204" pitchFamily="18" charset="0"/>
                              </a:rPr>
                            </m:ctrlPr>
                          </m:fPr>
                          <m:num>
                            <m:r>
                              <a:rPr lang="en-US" sz="4000" b="0" i="1" smtClean="0">
                                <a:solidFill>
                                  <a:schemeClr val="tx1"/>
                                </a:solidFill>
                                <a:latin typeface="Cambria Math" panose="02040503050406030204" pitchFamily="18" charset="0"/>
                              </a:rPr>
                              <m:t>1</m:t>
                            </m:r>
                          </m:num>
                          <m:den>
                            <m:r>
                              <a:rPr lang="en-US" sz="4000" b="0" i="1" smtClean="0">
                                <a:solidFill>
                                  <a:schemeClr val="tx1"/>
                                </a:solidFill>
                                <a:latin typeface="Cambria Math" panose="02040503050406030204" pitchFamily="18" charset="0"/>
                              </a:rPr>
                              <m:t>2</m:t>
                            </m:r>
                          </m:den>
                        </m:f>
                      </m:sup>
                    </m:sSup>
                  </m:oMath>
                </a14:m>
                <a:r>
                  <a:rPr lang="en-CA" sz="4000" dirty="0">
                    <a:solidFill>
                      <a:schemeClr val="tx1"/>
                    </a:solidFill>
                  </a:rPr>
                  <a:t>  </a:t>
                </a:r>
              </a:p>
            </p:txBody>
          </p:sp>
        </mc:Choice>
        <mc:Fallback xmlns="">
          <p:sp>
            <p:nvSpPr>
              <p:cNvPr id="7" name="TextBox 6">
                <a:extLst>
                  <a:ext uri="{FF2B5EF4-FFF2-40B4-BE49-F238E27FC236}">
                    <a16:creationId xmlns:a16="http://schemas.microsoft.com/office/drawing/2014/main" id="{79CE0444-7050-4634-8C45-85121B1FE947}"/>
                  </a:ext>
                </a:extLst>
              </p:cNvPr>
              <p:cNvSpPr txBox="1">
                <a:spLocks noRot="1" noChangeAspect="1" noMove="1" noResize="1" noEditPoints="1" noAdjustHandles="1" noChangeArrowheads="1" noChangeShapeType="1" noTextEdit="1"/>
              </p:cNvSpPr>
              <p:nvPr/>
            </p:nvSpPr>
            <p:spPr>
              <a:xfrm>
                <a:off x="1803457" y="-206479"/>
                <a:ext cx="10302977" cy="1849352"/>
              </a:xfrm>
              <a:prstGeom prst="rect">
                <a:avLst/>
              </a:prstGeom>
              <a:blipFill>
                <a:blip r:embed="rId4"/>
                <a:stretch>
                  <a:fillRect/>
                </a:stretch>
              </a:blipFill>
              <a:ln>
                <a:no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DEF00851-1B9D-42E4-99C7-D697ECC45568}"/>
                  </a:ext>
                </a:extLst>
              </p:cNvPr>
              <p:cNvSpPr/>
              <p:nvPr/>
            </p:nvSpPr>
            <p:spPr>
              <a:xfrm>
                <a:off x="5339184" y="954612"/>
                <a:ext cx="6852816" cy="3927101"/>
              </a:xfrm>
              <a:prstGeom prst="rect">
                <a:avLst/>
              </a:prstGeom>
            </p:spPr>
            <p:txBody>
              <a:bodyPr wrap="square">
                <a:spAutoFit/>
              </a:bodyPr>
              <a:lstStyle/>
              <a:p>
                <a14:m>
                  <m:oMath xmlns:m="http://schemas.openxmlformats.org/officeDocument/2006/math">
                    <m:r>
                      <a:rPr lang="en-US" sz="4400" i="1" smtClean="0">
                        <a:latin typeface="Cambria Math" panose="02040503050406030204" pitchFamily="18" charset="0"/>
                      </a:rPr>
                      <m:t>=−</m:t>
                    </m:r>
                    <m:f>
                      <m:fPr>
                        <m:ctrlPr>
                          <a:rPr lang="en-US" sz="4400" i="1">
                            <a:latin typeface="Cambria Math" panose="02040503050406030204" pitchFamily="18" charset="0"/>
                          </a:rPr>
                        </m:ctrlPr>
                      </m:fPr>
                      <m:num>
                        <m:r>
                          <a:rPr lang="en-US" sz="4400" i="1">
                            <a:latin typeface="Cambria Math" panose="02040503050406030204" pitchFamily="18" charset="0"/>
                          </a:rPr>
                          <m:t>1</m:t>
                        </m:r>
                      </m:num>
                      <m:den>
                        <m:r>
                          <a:rPr lang="en-US" sz="4400" i="1">
                            <a:latin typeface="Cambria Math" panose="02040503050406030204" pitchFamily="18" charset="0"/>
                          </a:rPr>
                          <m:t>2</m:t>
                        </m:r>
                      </m:den>
                    </m:f>
                    <m:sSup>
                      <m:sSupPr>
                        <m:ctrlPr>
                          <a:rPr lang="en-US" sz="4400" i="1">
                            <a:latin typeface="Cambria Math" panose="02040503050406030204" pitchFamily="18" charset="0"/>
                          </a:rPr>
                        </m:ctrlPr>
                      </m:sSupPr>
                      <m:e>
                        <m:d>
                          <m:dPr>
                            <m:ctrlPr>
                              <a:rPr lang="en-US" sz="4400" i="1">
                                <a:latin typeface="Cambria Math" panose="02040503050406030204" pitchFamily="18" charset="0"/>
                              </a:rPr>
                            </m:ctrlPr>
                          </m:dPr>
                          <m:e>
                            <m:r>
                              <a:rPr lang="en-US" sz="4400" i="1">
                                <a:latin typeface="Cambria Math" panose="02040503050406030204" pitchFamily="18" charset="0"/>
                              </a:rPr>
                              <m:t>1−</m:t>
                            </m:r>
                            <m:f>
                              <m:fPr>
                                <m:ctrlPr>
                                  <a:rPr lang="en-US" sz="4400" i="1">
                                    <a:latin typeface="Cambria Math" panose="02040503050406030204" pitchFamily="18" charset="0"/>
                                  </a:rPr>
                                </m:ctrlPr>
                              </m:fPr>
                              <m:num>
                                <m:sSup>
                                  <m:sSupPr>
                                    <m:ctrlPr>
                                      <a:rPr lang="en-US" sz="4400" i="1">
                                        <a:latin typeface="Cambria Math" panose="02040503050406030204" pitchFamily="18" charset="0"/>
                                      </a:rPr>
                                    </m:ctrlPr>
                                  </m:sSupPr>
                                  <m:e>
                                    <m:r>
                                      <a:rPr lang="en-US" sz="4400" i="1" smtClean="0">
                                        <a:solidFill>
                                          <a:srgbClr val="0070C0"/>
                                        </a:solidFill>
                                        <a:latin typeface="Cambria Math" panose="02040503050406030204" pitchFamily="18" charset="0"/>
                                      </a:rPr>
                                      <m:t>𝑢</m:t>
                                    </m:r>
                                  </m:e>
                                  <m:sup>
                                    <m:r>
                                      <a:rPr lang="en-US" sz="4400" i="1">
                                        <a:latin typeface="Cambria Math" panose="02040503050406030204" pitchFamily="18" charset="0"/>
                                      </a:rPr>
                                      <m:t>2</m:t>
                                    </m:r>
                                  </m:sup>
                                </m:sSup>
                              </m:num>
                              <m:den>
                                <m:sSup>
                                  <m:sSupPr>
                                    <m:ctrlPr>
                                      <a:rPr lang="en-US" sz="4400" i="1">
                                        <a:latin typeface="Cambria Math" panose="02040503050406030204" pitchFamily="18" charset="0"/>
                                      </a:rPr>
                                    </m:ctrlPr>
                                  </m:sSupPr>
                                  <m:e>
                                    <m:r>
                                      <a:rPr lang="en-US" sz="4400" i="1">
                                        <a:latin typeface="Cambria Math" panose="02040503050406030204" pitchFamily="18" charset="0"/>
                                      </a:rPr>
                                      <m:t>𝑐</m:t>
                                    </m:r>
                                  </m:e>
                                  <m:sup>
                                    <m:r>
                                      <a:rPr lang="en-US" sz="4400" i="1">
                                        <a:latin typeface="Cambria Math" panose="02040503050406030204" pitchFamily="18" charset="0"/>
                                      </a:rPr>
                                      <m:t>2</m:t>
                                    </m:r>
                                  </m:sup>
                                </m:sSup>
                              </m:den>
                            </m:f>
                          </m:e>
                        </m:d>
                      </m:e>
                      <m:sup>
                        <m:r>
                          <a:rPr lang="en-US" sz="4400" i="1">
                            <a:latin typeface="Cambria Math" panose="02040503050406030204" pitchFamily="18" charset="0"/>
                          </a:rPr>
                          <m:t>−</m:t>
                        </m:r>
                        <m:f>
                          <m:fPr>
                            <m:ctrlPr>
                              <a:rPr lang="en-US" sz="4400" i="1">
                                <a:latin typeface="Cambria Math" panose="02040503050406030204" pitchFamily="18" charset="0"/>
                              </a:rPr>
                            </m:ctrlPr>
                          </m:fPr>
                          <m:num>
                            <m:r>
                              <a:rPr lang="en-US" sz="4400" b="0" i="1" smtClean="0">
                                <a:latin typeface="Cambria Math" panose="02040503050406030204" pitchFamily="18" charset="0"/>
                              </a:rPr>
                              <m:t>3</m:t>
                            </m:r>
                          </m:num>
                          <m:den>
                            <m:r>
                              <a:rPr lang="en-US" sz="4400" i="1">
                                <a:latin typeface="Cambria Math" panose="02040503050406030204" pitchFamily="18" charset="0"/>
                              </a:rPr>
                              <m:t>2</m:t>
                            </m:r>
                          </m:den>
                        </m:f>
                      </m:sup>
                    </m:sSup>
                    <m:f>
                      <m:fPr>
                        <m:ctrlPr>
                          <a:rPr lang="en-US" sz="4400" i="1">
                            <a:latin typeface="Cambria Math" panose="02040503050406030204" pitchFamily="18" charset="0"/>
                          </a:rPr>
                        </m:ctrlPr>
                      </m:fPr>
                      <m:num>
                        <m:r>
                          <a:rPr lang="en-US" sz="4400" i="1">
                            <a:latin typeface="Cambria Math" panose="02040503050406030204" pitchFamily="18" charset="0"/>
                          </a:rPr>
                          <m:t>𝑑</m:t>
                        </m:r>
                      </m:num>
                      <m:den>
                        <m:r>
                          <a:rPr lang="en-US" sz="4400" i="1">
                            <a:latin typeface="Cambria Math" panose="02040503050406030204" pitchFamily="18" charset="0"/>
                          </a:rPr>
                          <m:t>𝑑</m:t>
                        </m:r>
                        <m:r>
                          <a:rPr lang="en-US" sz="4400" i="1">
                            <a:solidFill>
                              <a:srgbClr val="0070C0"/>
                            </a:solidFill>
                            <a:latin typeface="Cambria Math" panose="02040503050406030204" pitchFamily="18" charset="0"/>
                          </a:rPr>
                          <m:t>𝑡</m:t>
                        </m:r>
                      </m:den>
                    </m:f>
                    <m:d>
                      <m:dPr>
                        <m:ctrlPr>
                          <a:rPr lang="en-US" sz="4400" b="0" i="1" smtClean="0">
                            <a:latin typeface="Cambria Math" panose="02040503050406030204" pitchFamily="18" charset="0"/>
                          </a:rPr>
                        </m:ctrlPr>
                      </m:dPr>
                      <m:e>
                        <m:r>
                          <a:rPr lang="en-US" sz="4400" i="1">
                            <a:latin typeface="Cambria Math" panose="02040503050406030204" pitchFamily="18" charset="0"/>
                          </a:rPr>
                          <m:t>1−</m:t>
                        </m:r>
                        <m:f>
                          <m:fPr>
                            <m:ctrlPr>
                              <a:rPr lang="en-US" sz="4400" i="1">
                                <a:latin typeface="Cambria Math" panose="02040503050406030204" pitchFamily="18" charset="0"/>
                              </a:rPr>
                            </m:ctrlPr>
                          </m:fPr>
                          <m:num>
                            <m:sSup>
                              <m:sSupPr>
                                <m:ctrlPr>
                                  <a:rPr lang="en-US" sz="4400" i="1">
                                    <a:latin typeface="Cambria Math" panose="02040503050406030204" pitchFamily="18" charset="0"/>
                                  </a:rPr>
                                </m:ctrlPr>
                              </m:sSupPr>
                              <m:e>
                                <m:r>
                                  <a:rPr lang="en-US" sz="4400" i="1">
                                    <a:solidFill>
                                      <a:srgbClr val="0070C0"/>
                                    </a:solidFill>
                                    <a:latin typeface="Cambria Math" panose="02040503050406030204" pitchFamily="18" charset="0"/>
                                  </a:rPr>
                                  <m:t>𝑢</m:t>
                                </m:r>
                              </m:e>
                              <m:sup>
                                <m:r>
                                  <a:rPr lang="en-US" sz="4400" i="1">
                                    <a:latin typeface="Cambria Math" panose="02040503050406030204" pitchFamily="18" charset="0"/>
                                  </a:rPr>
                                  <m:t>2</m:t>
                                </m:r>
                              </m:sup>
                            </m:sSup>
                          </m:num>
                          <m:den>
                            <m:sSup>
                              <m:sSupPr>
                                <m:ctrlPr>
                                  <a:rPr lang="en-US" sz="4400" i="1">
                                    <a:latin typeface="Cambria Math" panose="02040503050406030204" pitchFamily="18" charset="0"/>
                                  </a:rPr>
                                </m:ctrlPr>
                              </m:sSupPr>
                              <m:e>
                                <m:r>
                                  <a:rPr lang="en-US" sz="4400" i="1">
                                    <a:latin typeface="Cambria Math" panose="02040503050406030204" pitchFamily="18" charset="0"/>
                                  </a:rPr>
                                  <m:t>𝑐</m:t>
                                </m:r>
                              </m:e>
                              <m:sup>
                                <m:r>
                                  <a:rPr lang="en-US" sz="4400" i="1">
                                    <a:latin typeface="Cambria Math" panose="02040503050406030204" pitchFamily="18" charset="0"/>
                                  </a:rPr>
                                  <m:t>2</m:t>
                                </m:r>
                              </m:sup>
                            </m:sSup>
                          </m:den>
                        </m:f>
                      </m:e>
                    </m:d>
                  </m:oMath>
                </a14:m>
                <a:r>
                  <a:rPr lang="en-US" sz="4400" b="0" dirty="0"/>
                  <a:t> </a:t>
                </a:r>
              </a:p>
              <a:p>
                <a14:m>
                  <m:oMath xmlns:m="http://schemas.openxmlformats.org/officeDocument/2006/math">
                    <m:r>
                      <a:rPr lang="en-US" sz="4400" i="1">
                        <a:latin typeface="Cambria Math" panose="02040503050406030204" pitchFamily="18" charset="0"/>
                      </a:rPr>
                      <m:t>=</m:t>
                    </m:r>
                    <m:r>
                      <a:rPr lang="en-US" sz="4400" b="0" i="1" smtClean="0">
                        <a:latin typeface="Cambria Math" panose="02040503050406030204" pitchFamily="18" charset="0"/>
                      </a:rPr>
                      <m:t>−</m:t>
                    </m:r>
                    <m:f>
                      <m:fPr>
                        <m:ctrlPr>
                          <a:rPr lang="en-US" sz="4400" i="1">
                            <a:latin typeface="Cambria Math" panose="02040503050406030204" pitchFamily="18" charset="0"/>
                          </a:rPr>
                        </m:ctrlPr>
                      </m:fPr>
                      <m:num>
                        <m:r>
                          <a:rPr lang="en-US" sz="4400" i="1">
                            <a:latin typeface="Cambria Math" panose="02040503050406030204" pitchFamily="18" charset="0"/>
                          </a:rPr>
                          <m:t>1</m:t>
                        </m:r>
                      </m:num>
                      <m:den>
                        <m:r>
                          <a:rPr lang="en-US" sz="4400" i="1">
                            <a:latin typeface="Cambria Math" panose="02040503050406030204" pitchFamily="18" charset="0"/>
                          </a:rPr>
                          <m:t>2</m:t>
                        </m:r>
                      </m:den>
                    </m:f>
                    <m:sSup>
                      <m:sSupPr>
                        <m:ctrlPr>
                          <a:rPr lang="en-US" sz="4400" i="1">
                            <a:latin typeface="Cambria Math" panose="02040503050406030204" pitchFamily="18" charset="0"/>
                          </a:rPr>
                        </m:ctrlPr>
                      </m:sSupPr>
                      <m:e>
                        <m:d>
                          <m:dPr>
                            <m:ctrlPr>
                              <a:rPr lang="en-US" sz="4400" i="1">
                                <a:latin typeface="Cambria Math" panose="02040503050406030204" pitchFamily="18" charset="0"/>
                              </a:rPr>
                            </m:ctrlPr>
                          </m:dPr>
                          <m:e>
                            <m:r>
                              <a:rPr lang="en-US" sz="4400" i="1">
                                <a:latin typeface="Cambria Math" panose="02040503050406030204" pitchFamily="18" charset="0"/>
                              </a:rPr>
                              <m:t>1−</m:t>
                            </m:r>
                            <m:f>
                              <m:fPr>
                                <m:ctrlPr>
                                  <a:rPr lang="en-US" sz="4400" i="1">
                                    <a:latin typeface="Cambria Math" panose="02040503050406030204" pitchFamily="18" charset="0"/>
                                  </a:rPr>
                                </m:ctrlPr>
                              </m:fPr>
                              <m:num>
                                <m:sSup>
                                  <m:sSupPr>
                                    <m:ctrlPr>
                                      <a:rPr lang="en-US" sz="4400" i="1">
                                        <a:latin typeface="Cambria Math" panose="02040503050406030204" pitchFamily="18" charset="0"/>
                                      </a:rPr>
                                    </m:ctrlPr>
                                  </m:sSupPr>
                                  <m:e>
                                    <m:r>
                                      <a:rPr lang="en-US" sz="4400" i="1">
                                        <a:solidFill>
                                          <a:srgbClr val="0070C0"/>
                                        </a:solidFill>
                                        <a:latin typeface="Cambria Math" panose="02040503050406030204" pitchFamily="18" charset="0"/>
                                      </a:rPr>
                                      <m:t>𝑢</m:t>
                                    </m:r>
                                  </m:e>
                                  <m:sup>
                                    <m:r>
                                      <a:rPr lang="en-US" sz="4400" i="1">
                                        <a:latin typeface="Cambria Math" panose="02040503050406030204" pitchFamily="18" charset="0"/>
                                      </a:rPr>
                                      <m:t>2</m:t>
                                    </m:r>
                                  </m:sup>
                                </m:sSup>
                              </m:num>
                              <m:den>
                                <m:sSup>
                                  <m:sSupPr>
                                    <m:ctrlPr>
                                      <a:rPr lang="en-US" sz="4400" i="1">
                                        <a:latin typeface="Cambria Math" panose="02040503050406030204" pitchFamily="18" charset="0"/>
                                      </a:rPr>
                                    </m:ctrlPr>
                                  </m:sSupPr>
                                  <m:e>
                                    <m:r>
                                      <a:rPr lang="en-US" sz="4400" i="1">
                                        <a:latin typeface="Cambria Math" panose="02040503050406030204" pitchFamily="18" charset="0"/>
                                      </a:rPr>
                                      <m:t>𝑐</m:t>
                                    </m:r>
                                  </m:e>
                                  <m:sup>
                                    <m:r>
                                      <a:rPr lang="en-US" sz="4400" i="1">
                                        <a:latin typeface="Cambria Math" panose="02040503050406030204" pitchFamily="18" charset="0"/>
                                      </a:rPr>
                                      <m:t>2</m:t>
                                    </m:r>
                                  </m:sup>
                                </m:sSup>
                              </m:den>
                            </m:f>
                          </m:e>
                        </m:d>
                      </m:e>
                      <m:sup>
                        <m:r>
                          <a:rPr lang="en-US" sz="4400" i="1">
                            <a:latin typeface="Cambria Math" panose="02040503050406030204" pitchFamily="18" charset="0"/>
                          </a:rPr>
                          <m:t>−</m:t>
                        </m:r>
                        <m:f>
                          <m:fPr>
                            <m:ctrlPr>
                              <a:rPr lang="en-US" sz="4400" i="1">
                                <a:latin typeface="Cambria Math" panose="02040503050406030204" pitchFamily="18" charset="0"/>
                              </a:rPr>
                            </m:ctrlPr>
                          </m:fPr>
                          <m:num>
                            <m:r>
                              <a:rPr lang="en-US" sz="4400" i="1">
                                <a:latin typeface="Cambria Math" panose="02040503050406030204" pitchFamily="18" charset="0"/>
                              </a:rPr>
                              <m:t>3</m:t>
                            </m:r>
                          </m:num>
                          <m:den>
                            <m:r>
                              <a:rPr lang="en-US" sz="4400" i="1">
                                <a:latin typeface="Cambria Math" panose="02040503050406030204" pitchFamily="18" charset="0"/>
                              </a:rPr>
                              <m:t>2</m:t>
                            </m:r>
                          </m:den>
                        </m:f>
                      </m:sup>
                    </m:sSup>
                    <m:d>
                      <m:dPr>
                        <m:ctrlPr>
                          <a:rPr lang="en-US" sz="4400" i="1">
                            <a:latin typeface="Cambria Math" panose="02040503050406030204" pitchFamily="18" charset="0"/>
                          </a:rPr>
                        </m:ctrlPr>
                      </m:dPr>
                      <m:e>
                        <m:f>
                          <m:fPr>
                            <m:ctrlPr>
                              <a:rPr lang="en-US" sz="4400" i="1">
                                <a:latin typeface="Cambria Math" panose="02040503050406030204" pitchFamily="18" charset="0"/>
                              </a:rPr>
                            </m:ctrlPr>
                          </m:fPr>
                          <m:num>
                            <m:r>
                              <a:rPr lang="en-US" sz="4400" i="1">
                                <a:latin typeface="Cambria Math" panose="02040503050406030204" pitchFamily="18" charset="0"/>
                              </a:rPr>
                              <m:t>2</m:t>
                            </m:r>
                            <m:d>
                              <m:dPr>
                                <m:ctrlPr>
                                  <a:rPr lang="en-US" sz="4400" i="1">
                                    <a:latin typeface="Cambria Math" panose="02040503050406030204" pitchFamily="18" charset="0"/>
                                  </a:rPr>
                                </m:ctrlPr>
                              </m:dPr>
                              <m:e>
                                <m:acc>
                                  <m:accPr>
                                    <m:chr m:val="⃗"/>
                                    <m:ctrlPr>
                                      <a:rPr lang="en-US" sz="4400" i="1">
                                        <a:solidFill>
                                          <a:srgbClr val="0070C0"/>
                                        </a:solidFill>
                                        <a:latin typeface="Cambria Math" panose="02040503050406030204" pitchFamily="18" charset="0"/>
                                      </a:rPr>
                                    </m:ctrlPr>
                                  </m:accPr>
                                  <m:e>
                                    <m:r>
                                      <a:rPr lang="en-US" sz="4400" i="1">
                                        <a:solidFill>
                                          <a:srgbClr val="0070C0"/>
                                        </a:solidFill>
                                        <a:latin typeface="Cambria Math" panose="02040503050406030204" pitchFamily="18" charset="0"/>
                                      </a:rPr>
                                      <m:t>𝑎</m:t>
                                    </m:r>
                                  </m:e>
                                </m:acc>
                                <m:r>
                                  <a:rPr lang="en-US" sz="4400" i="1">
                                    <a:latin typeface="Cambria Math" panose="02040503050406030204" pitchFamily="18" charset="0"/>
                                  </a:rPr>
                                  <m:t>⋅</m:t>
                                </m:r>
                                <m:acc>
                                  <m:accPr>
                                    <m:chr m:val="⃗"/>
                                    <m:ctrlPr>
                                      <a:rPr lang="en-US" sz="4400" i="1">
                                        <a:solidFill>
                                          <a:srgbClr val="0070C0"/>
                                        </a:solidFill>
                                        <a:latin typeface="Cambria Math" panose="02040503050406030204" pitchFamily="18" charset="0"/>
                                      </a:rPr>
                                    </m:ctrlPr>
                                  </m:accPr>
                                  <m:e>
                                    <m:r>
                                      <a:rPr lang="en-US" sz="4400" i="1">
                                        <a:solidFill>
                                          <a:srgbClr val="0070C0"/>
                                        </a:solidFill>
                                        <a:latin typeface="Cambria Math" panose="02040503050406030204" pitchFamily="18" charset="0"/>
                                      </a:rPr>
                                      <m:t>𝑢</m:t>
                                    </m:r>
                                  </m:e>
                                </m:acc>
                              </m:e>
                            </m:d>
                          </m:num>
                          <m:den>
                            <m:sSup>
                              <m:sSupPr>
                                <m:ctrlPr>
                                  <a:rPr lang="en-US" sz="4400" i="1">
                                    <a:latin typeface="Cambria Math" panose="02040503050406030204" pitchFamily="18" charset="0"/>
                                  </a:rPr>
                                </m:ctrlPr>
                              </m:sSupPr>
                              <m:e>
                                <m:r>
                                  <a:rPr lang="en-US" sz="4400" i="1">
                                    <a:latin typeface="Cambria Math" panose="02040503050406030204" pitchFamily="18" charset="0"/>
                                  </a:rPr>
                                  <m:t>𝑐</m:t>
                                </m:r>
                              </m:e>
                              <m:sup>
                                <m:r>
                                  <a:rPr lang="en-US" sz="4400" i="1">
                                    <a:latin typeface="Cambria Math" panose="02040503050406030204" pitchFamily="18" charset="0"/>
                                  </a:rPr>
                                  <m:t>2</m:t>
                                </m:r>
                              </m:sup>
                            </m:sSup>
                          </m:den>
                        </m:f>
                      </m:e>
                    </m:d>
                  </m:oMath>
                </a14:m>
                <a:r>
                  <a:rPr lang="en-US" sz="4400" i="1" dirty="0">
                    <a:latin typeface="Cambria Math" panose="02040503050406030204" pitchFamily="18" charset="0"/>
                  </a:rPr>
                  <a:t> </a:t>
                </a:r>
              </a:p>
              <a:p>
                <a14:m>
                  <m:oMath xmlns:m="http://schemas.openxmlformats.org/officeDocument/2006/math">
                    <m:r>
                      <a:rPr lang="en-US" sz="4400" i="1">
                        <a:latin typeface="Cambria Math" panose="02040503050406030204" pitchFamily="18" charset="0"/>
                      </a:rPr>
                      <m:t>=</m:t>
                    </m:r>
                    <m:r>
                      <a:rPr lang="en-US" sz="4400" b="0" i="1" smtClean="0">
                        <a:latin typeface="Cambria Math" panose="02040503050406030204" pitchFamily="18" charset="0"/>
                      </a:rPr>
                      <m:t>−</m:t>
                    </m:r>
                    <m:sSup>
                      <m:sSupPr>
                        <m:ctrlPr>
                          <a:rPr lang="en-US" sz="4400" b="0" i="1" smtClean="0">
                            <a:latin typeface="Cambria Math" panose="02040503050406030204" pitchFamily="18" charset="0"/>
                          </a:rPr>
                        </m:ctrlPr>
                      </m:sSupPr>
                      <m:e>
                        <m:r>
                          <a:rPr lang="en-US" sz="4400" b="0" i="1" smtClean="0">
                            <a:latin typeface="Cambria Math" panose="02040503050406030204" pitchFamily="18" charset="0"/>
                          </a:rPr>
                          <m:t>𝛾</m:t>
                        </m:r>
                      </m:e>
                      <m:sup>
                        <m:r>
                          <a:rPr lang="en-US" sz="4400" b="0" i="1" smtClean="0">
                            <a:latin typeface="Cambria Math" panose="02040503050406030204" pitchFamily="18" charset="0"/>
                          </a:rPr>
                          <m:t>3</m:t>
                        </m:r>
                      </m:sup>
                    </m:sSup>
                    <m:d>
                      <m:dPr>
                        <m:ctrlPr>
                          <a:rPr lang="en-US" sz="4400" i="1">
                            <a:latin typeface="Cambria Math" panose="02040503050406030204" pitchFamily="18" charset="0"/>
                          </a:rPr>
                        </m:ctrlPr>
                      </m:dPr>
                      <m:e>
                        <m:f>
                          <m:fPr>
                            <m:ctrlPr>
                              <a:rPr lang="en-US" sz="4400" i="1">
                                <a:latin typeface="Cambria Math" panose="02040503050406030204" pitchFamily="18" charset="0"/>
                              </a:rPr>
                            </m:ctrlPr>
                          </m:fPr>
                          <m:num>
                            <m:acc>
                              <m:accPr>
                                <m:chr m:val="⃗"/>
                                <m:ctrlPr>
                                  <a:rPr lang="en-US" sz="4400" i="1">
                                    <a:solidFill>
                                      <a:srgbClr val="0070C0"/>
                                    </a:solidFill>
                                    <a:latin typeface="Cambria Math" panose="02040503050406030204" pitchFamily="18" charset="0"/>
                                  </a:rPr>
                                </m:ctrlPr>
                              </m:accPr>
                              <m:e>
                                <m:r>
                                  <a:rPr lang="en-US" sz="4400" i="1">
                                    <a:solidFill>
                                      <a:srgbClr val="0070C0"/>
                                    </a:solidFill>
                                    <a:latin typeface="Cambria Math" panose="02040503050406030204" pitchFamily="18" charset="0"/>
                                  </a:rPr>
                                  <m:t>𝑎</m:t>
                                </m:r>
                              </m:e>
                            </m:acc>
                            <m:r>
                              <a:rPr lang="en-US" sz="4400" i="1">
                                <a:latin typeface="Cambria Math" panose="02040503050406030204" pitchFamily="18" charset="0"/>
                              </a:rPr>
                              <m:t>⋅</m:t>
                            </m:r>
                            <m:acc>
                              <m:accPr>
                                <m:chr m:val="⃗"/>
                                <m:ctrlPr>
                                  <a:rPr lang="en-US" sz="4400" i="1">
                                    <a:solidFill>
                                      <a:srgbClr val="0070C0"/>
                                    </a:solidFill>
                                    <a:latin typeface="Cambria Math" panose="02040503050406030204" pitchFamily="18" charset="0"/>
                                  </a:rPr>
                                </m:ctrlPr>
                              </m:accPr>
                              <m:e>
                                <m:r>
                                  <a:rPr lang="en-US" sz="4400" i="1">
                                    <a:solidFill>
                                      <a:srgbClr val="0070C0"/>
                                    </a:solidFill>
                                    <a:latin typeface="Cambria Math" panose="02040503050406030204" pitchFamily="18" charset="0"/>
                                  </a:rPr>
                                  <m:t>𝑢</m:t>
                                </m:r>
                              </m:e>
                            </m:acc>
                          </m:num>
                          <m:den>
                            <m:sSup>
                              <m:sSupPr>
                                <m:ctrlPr>
                                  <a:rPr lang="en-US" sz="4400" i="1">
                                    <a:latin typeface="Cambria Math" panose="02040503050406030204" pitchFamily="18" charset="0"/>
                                  </a:rPr>
                                </m:ctrlPr>
                              </m:sSupPr>
                              <m:e>
                                <m:r>
                                  <a:rPr lang="en-US" sz="4400" i="1">
                                    <a:latin typeface="Cambria Math" panose="02040503050406030204" pitchFamily="18" charset="0"/>
                                  </a:rPr>
                                  <m:t>𝑐</m:t>
                                </m:r>
                              </m:e>
                              <m:sup>
                                <m:r>
                                  <a:rPr lang="en-US" sz="4400" i="1">
                                    <a:latin typeface="Cambria Math" panose="02040503050406030204" pitchFamily="18" charset="0"/>
                                  </a:rPr>
                                  <m:t>2</m:t>
                                </m:r>
                              </m:sup>
                            </m:sSup>
                          </m:den>
                        </m:f>
                      </m:e>
                    </m:d>
                  </m:oMath>
                </a14:m>
                <a:r>
                  <a:rPr lang="en-CA" sz="4400" dirty="0"/>
                  <a:t> </a:t>
                </a:r>
              </a:p>
            </p:txBody>
          </p:sp>
        </mc:Choice>
        <mc:Fallback xmlns="">
          <p:sp>
            <p:nvSpPr>
              <p:cNvPr id="3" name="Rectangle 2">
                <a:extLst>
                  <a:ext uri="{FF2B5EF4-FFF2-40B4-BE49-F238E27FC236}">
                    <a16:creationId xmlns:a16="http://schemas.microsoft.com/office/drawing/2014/main" id="{DEF00851-1B9D-42E4-99C7-D697ECC45568}"/>
                  </a:ext>
                </a:extLst>
              </p:cNvPr>
              <p:cNvSpPr>
                <a:spLocks noRot="1" noChangeAspect="1" noMove="1" noResize="1" noEditPoints="1" noAdjustHandles="1" noChangeArrowheads="1" noChangeShapeType="1" noTextEdit="1"/>
              </p:cNvSpPr>
              <p:nvPr/>
            </p:nvSpPr>
            <p:spPr>
              <a:xfrm>
                <a:off x="5339184" y="954612"/>
                <a:ext cx="6852816" cy="3927101"/>
              </a:xfrm>
              <a:prstGeom prst="rect">
                <a:avLst/>
              </a:prstGeom>
              <a:blipFill>
                <a:blip r:embed="rId5"/>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FBC13143-4788-44D4-8B48-3293295ED446}"/>
                  </a:ext>
                </a:extLst>
              </p:cNvPr>
              <p:cNvSpPr txBox="1"/>
              <p:nvPr/>
            </p:nvSpPr>
            <p:spPr>
              <a:xfrm>
                <a:off x="147486" y="2308863"/>
                <a:ext cx="4454011" cy="4431149"/>
              </a:xfrm>
              <a:prstGeom prst="rect">
                <a:avLst/>
              </a:prstGeom>
              <a:noFill/>
              <a:ln w="38100">
                <a:solidFill>
                  <a:schemeClr val="tx1"/>
                </a:solidFill>
              </a:ln>
            </p:spPr>
            <p:txBody>
              <a:bodyPr wrap="square" rtlCol="0">
                <a:spAutoFit/>
              </a:bodyPr>
              <a:lstStyle/>
              <a:p>
                <a14:m>
                  <m:oMath xmlns:m="http://schemas.openxmlformats.org/officeDocument/2006/math">
                    <m:f>
                      <m:fPr>
                        <m:ctrlPr>
                          <a:rPr lang="en-US" sz="4400" b="0" i="1" smtClean="0">
                            <a:solidFill>
                              <a:schemeClr val="tx1"/>
                            </a:solidFill>
                            <a:latin typeface="Cambria Math" panose="02040503050406030204" pitchFamily="18" charset="0"/>
                          </a:rPr>
                        </m:ctrlPr>
                      </m:fPr>
                      <m:num>
                        <m:r>
                          <a:rPr lang="en-US" sz="4400" b="0" i="1" smtClean="0">
                            <a:solidFill>
                              <a:schemeClr val="tx1"/>
                            </a:solidFill>
                            <a:latin typeface="Cambria Math" panose="02040503050406030204" pitchFamily="18" charset="0"/>
                          </a:rPr>
                          <m:t>𝑑</m:t>
                        </m:r>
                      </m:num>
                      <m:den>
                        <m:r>
                          <a:rPr lang="en-US" sz="4400" b="0" i="1" smtClean="0">
                            <a:solidFill>
                              <a:schemeClr val="tx1"/>
                            </a:solidFill>
                            <a:latin typeface="Cambria Math" panose="02040503050406030204" pitchFamily="18" charset="0"/>
                          </a:rPr>
                          <m:t>𝑑</m:t>
                        </m:r>
                        <m:r>
                          <a:rPr lang="en-US" sz="4400" b="0" i="1" smtClean="0">
                            <a:solidFill>
                              <a:srgbClr val="0070C0"/>
                            </a:solidFill>
                            <a:latin typeface="Cambria Math" panose="02040503050406030204" pitchFamily="18" charset="0"/>
                          </a:rPr>
                          <m:t>𝑡</m:t>
                        </m:r>
                      </m:den>
                    </m:f>
                    <m:d>
                      <m:dPr>
                        <m:ctrlPr>
                          <a:rPr lang="en-US" sz="4400" b="0" i="1" smtClean="0">
                            <a:solidFill>
                              <a:schemeClr val="tx1"/>
                            </a:solidFill>
                            <a:latin typeface="Cambria Math" panose="02040503050406030204" pitchFamily="18" charset="0"/>
                          </a:rPr>
                        </m:ctrlPr>
                      </m:dPr>
                      <m:e>
                        <m:r>
                          <a:rPr lang="en-US" sz="4400" b="0" i="1" smtClean="0">
                            <a:solidFill>
                              <a:schemeClr val="tx1"/>
                            </a:solidFill>
                            <a:latin typeface="Cambria Math" panose="02040503050406030204" pitchFamily="18" charset="0"/>
                          </a:rPr>
                          <m:t>−</m:t>
                        </m:r>
                        <m:sSup>
                          <m:sSupPr>
                            <m:ctrlPr>
                              <a:rPr lang="en-US" sz="4400" i="1">
                                <a:latin typeface="Cambria Math" panose="02040503050406030204" pitchFamily="18" charset="0"/>
                              </a:rPr>
                            </m:ctrlPr>
                          </m:sSupPr>
                          <m:e>
                            <m:r>
                              <a:rPr lang="en-US" sz="4400" i="1">
                                <a:solidFill>
                                  <a:srgbClr val="0070C0"/>
                                </a:solidFill>
                                <a:latin typeface="Cambria Math" panose="02040503050406030204" pitchFamily="18" charset="0"/>
                              </a:rPr>
                              <m:t>𝑢</m:t>
                            </m:r>
                          </m:e>
                          <m:sup>
                            <m:r>
                              <a:rPr lang="en-US" sz="4400" i="1">
                                <a:latin typeface="Cambria Math" panose="02040503050406030204" pitchFamily="18" charset="0"/>
                              </a:rPr>
                              <m:t>2</m:t>
                            </m:r>
                          </m:sup>
                        </m:sSup>
                      </m:e>
                    </m:d>
                  </m:oMath>
                </a14:m>
                <a:r>
                  <a:rPr lang="en-US" sz="4400" i="1" dirty="0">
                    <a:latin typeface="Cambria Math" panose="02040503050406030204" pitchFamily="18" charset="0"/>
                  </a:rPr>
                  <a:t> </a:t>
                </a:r>
              </a:p>
              <a:p>
                <a14:m>
                  <m:oMath xmlns:m="http://schemas.openxmlformats.org/officeDocument/2006/math">
                    <m:r>
                      <a:rPr lang="en-US" sz="4400" b="0" i="1" smtClean="0">
                        <a:solidFill>
                          <a:schemeClr val="tx1"/>
                        </a:solidFill>
                        <a:latin typeface="Cambria Math" panose="02040503050406030204" pitchFamily="18" charset="0"/>
                      </a:rPr>
                      <m:t>=</m:t>
                    </m:r>
                    <m:f>
                      <m:fPr>
                        <m:ctrlPr>
                          <a:rPr lang="en-US" sz="4400" i="1">
                            <a:latin typeface="Cambria Math" panose="02040503050406030204" pitchFamily="18" charset="0"/>
                          </a:rPr>
                        </m:ctrlPr>
                      </m:fPr>
                      <m:num>
                        <m:r>
                          <a:rPr lang="en-US" sz="4400" i="1">
                            <a:latin typeface="Cambria Math" panose="02040503050406030204" pitchFamily="18" charset="0"/>
                          </a:rPr>
                          <m:t>𝑑</m:t>
                        </m:r>
                      </m:num>
                      <m:den>
                        <m:r>
                          <a:rPr lang="en-US" sz="4400" i="1">
                            <a:latin typeface="Cambria Math" panose="02040503050406030204" pitchFamily="18" charset="0"/>
                          </a:rPr>
                          <m:t>𝑑</m:t>
                        </m:r>
                        <m:r>
                          <a:rPr lang="en-US" sz="4400" i="1">
                            <a:solidFill>
                              <a:srgbClr val="0070C0"/>
                            </a:solidFill>
                            <a:latin typeface="Cambria Math" panose="02040503050406030204" pitchFamily="18" charset="0"/>
                          </a:rPr>
                          <m:t>𝑡</m:t>
                        </m:r>
                      </m:den>
                    </m:f>
                    <m:d>
                      <m:dPr>
                        <m:ctrlPr>
                          <a:rPr lang="en-US" sz="4400" i="1">
                            <a:latin typeface="Cambria Math" panose="02040503050406030204" pitchFamily="18" charset="0"/>
                          </a:rPr>
                        </m:ctrlPr>
                      </m:dPr>
                      <m:e>
                        <m:acc>
                          <m:accPr>
                            <m:chr m:val="⃗"/>
                            <m:ctrlPr>
                              <a:rPr lang="en-US" sz="4400" b="0" i="1" smtClean="0">
                                <a:solidFill>
                                  <a:srgbClr val="0070C0"/>
                                </a:solidFill>
                                <a:latin typeface="Cambria Math" panose="02040503050406030204" pitchFamily="18" charset="0"/>
                              </a:rPr>
                            </m:ctrlPr>
                          </m:accPr>
                          <m:e>
                            <m:r>
                              <a:rPr lang="en-US" sz="4400" i="1">
                                <a:solidFill>
                                  <a:srgbClr val="0070C0"/>
                                </a:solidFill>
                                <a:latin typeface="Cambria Math" panose="02040503050406030204" pitchFamily="18" charset="0"/>
                              </a:rPr>
                              <m:t>𝑢</m:t>
                            </m:r>
                          </m:e>
                        </m:acc>
                        <m:r>
                          <a:rPr lang="en-US" sz="4400" b="0" i="1" smtClean="0">
                            <a:solidFill>
                              <a:schemeClr val="tx1"/>
                            </a:solidFill>
                            <a:latin typeface="Cambria Math" panose="02040503050406030204" pitchFamily="18" charset="0"/>
                          </a:rPr>
                          <m:t>⋅</m:t>
                        </m:r>
                        <m:acc>
                          <m:accPr>
                            <m:chr m:val="⃗"/>
                            <m:ctrlPr>
                              <a:rPr lang="en-US" sz="4400" b="0" i="1" smtClean="0">
                                <a:solidFill>
                                  <a:srgbClr val="0070C0"/>
                                </a:solidFill>
                                <a:latin typeface="Cambria Math" panose="02040503050406030204" pitchFamily="18" charset="0"/>
                              </a:rPr>
                            </m:ctrlPr>
                          </m:accPr>
                          <m:e>
                            <m:r>
                              <a:rPr lang="en-US" sz="4400" b="0" i="1" smtClean="0">
                                <a:solidFill>
                                  <a:srgbClr val="0070C0"/>
                                </a:solidFill>
                                <a:latin typeface="Cambria Math" panose="02040503050406030204" pitchFamily="18" charset="0"/>
                              </a:rPr>
                              <m:t>𝑢</m:t>
                            </m:r>
                          </m:e>
                        </m:acc>
                      </m:e>
                    </m:d>
                  </m:oMath>
                </a14:m>
                <a:r>
                  <a:rPr lang="en-US" sz="4400" i="1" dirty="0">
                    <a:latin typeface="Cambria Math" panose="02040503050406030204" pitchFamily="18" charset="0"/>
                  </a:rPr>
                  <a:t> </a:t>
                </a:r>
              </a:p>
              <a:p>
                <a14:m>
                  <m:oMath xmlns:m="http://schemas.openxmlformats.org/officeDocument/2006/math">
                    <m:r>
                      <a:rPr lang="en-US" sz="4000" i="1">
                        <a:latin typeface="Cambria Math" panose="02040503050406030204" pitchFamily="18" charset="0"/>
                      </a:rPr>
                      <m:t>=</m:t>
                    </m:r>
                    <m:f>
                      <m:fPr>
                        <m:ctrlPr>
                          <a:rPr lang="en-US" sz="4000" i="1">
                            <a:latin typeface="Cambria Math" panose="02040503050406030204" pitchFamily="18" charset="0"/>
                          </a:rPr>
                        </m:ctrlPr>
                      </m:fPr>
                      <m:num>
                        <m:r>
                          <a:rPr lang="en-US" sz="4000" i="1">
                            <a:latin typeface="Cambria Math" panose="02040503050406030204" pitchFamily="18" charset="0"/>
                          </a:rPr>
                          <m:t>𝑑</m:t>
                        </m:r>
                        <m:d>
                          <m:dPr>
                            <m:ctrlPr>
                              <a:rPr lang="en-US" sz="4000" i="1">
                                <a:latin typeface="Cambria Math" panose="02040503050406030204" pitchFamily="18" charset="0"/>
                              </a:rPr>
                            </m:ctrlPr>
                          </m:dPr>
                          <m:e>
                            <m:acc>
                              <m:accPr>
                                <m:chr m:val="⃗"/>
                                <m:ctrlPr>
                                  <a:rPr lang="en-US" sz="4000" i="1">
                                    <a:solidFill>
                                      <a:srgbClr val="0070C0"/>
                                    </a:solidFill>
                                    <a:latin typeface="Cambria Math" panose="02040503050406030204" pitchFamily="18" charset="0"/>
                                  </a:rPr>
                                </m:ctrlPr>
                              </m:accPr>
                              <m:e>
                                <m:r>
                                  <a:rPr lang="en-US" sz="4000" i="1">
                                    <a:solidFill>
                                      <a:srgbClr val="0070C0"/>
                                    </a:solidFill>
                                    <a:latin typeface="Cambria Math" panose="02040503050406030204" pitchFamily="18" charset="0"/>
                                  </a:rPr>
                                  <m:t>𝑢</m:t>
                                </m:r>
                              </m:e>
                            </m:acc>
                          </m:e>
                        </m:d>
                      </m:num>
                      <m:den>
                        <m:r>
                          <a:rPr lang="en-US" sz="4000" i="1">
                            <a:latin typeface="Cambria Math" panose="02040503050406030204" pitchFamily="18" charset="0"/>
                          </a:rPr>
                          <m:t>𝑑</m:t>
                        </m:r>
                        <m:r>
                          <a:rPr lang="en-US" sz="4000" i="1">
                            <a:solidFill>
                              <a:srgbClr val="0070C0"/>
                            </a:solidFill>
                            <a:latin typeface="Cambria Math" panose="02040503050406030204" pitchFamily="18" charset="0"/>
                          </a:rPr>
                          <m:t>𝑡</m:t>
                        </m:r>
                      </m:den>
                    </m:f>
                    <m:r>
                      <a:rPr lang="en-US" sz="4000" i="1">
                        <a:latin typeface="Cambria Math" panose="02040503050406030204" pitchFamily="18" charset="0"/>
                      </a:rPr>
                      <m:t>⋅</m:t>
                    </m:r>
                    <m:acc>
                      <m:accPr>
                        <m:chr m:val="⃗"/>
                        <m:ctrlPr>
                          <a:rPr lang="en-US" sz="4000" i="1">
                            <a:solidFill>
                              <a:srgbClr val="0070C0"/>
                            </a:solidFill>
                            <a:latin typeface="Cambria Math" panose="02040503050406030204" pitchFamily="18" charset="0"/>
                          </a:rPr>
                        </m:ctrlPr>
                      </m:accPr>
                      <m:e>
                        <m:r>
                          <a:rPr lang="en-US" sz="4000" i="1">
                            <a:solidFill>
                              <a:srgbClr val="0070C0"/>
                            </a:solidFill>
                            <a:latin typeface="Cambria Math" panose="02040503050406030204" pitchFamily="18" charset="0"/>
                          </a:rPr>
                          <m:t>𝑢</m:t>
                        </m:r>
                      </m:e>
                    </m:acc>
                    <m:r>
                      <a:rPr lang="en-US" sz="4000" b="0" i="1" smtClean="0">
                        <a:solidFill>
                          <a:schemeClr val="tx1"/>
                        </a:solidFill>
                        <a:latin typeface="Cambria Math" panose="02040503050406030204" pitchFamily="18" charset="0"/>
                      </a:rPr>
                      <m:t>+</m:t>
                    </m:r>
                    <m:acc>
                      <m:accPr>
                        <m:chr m:val="⃗"/>
                        <m:ctrlPr>
                          <a:rPr lang="en-US" sz="4000" i="1">
                            <a:solidFill>
                              <a:srgbClr val="0070C0"/>
                            </a:solidFill>
                            <a:latin typeface="Cambria Math" panose="02040503050406030204" pitchFamily="18" charset="0"/>
                          </a:rPr>
                        </m:ctrlPr>
                      </m:accPr>
                      <m:e>
                        <m:r>
                          <a:rPr lang="en-US" sz="4000" i="1">
                            <a:solidFill>
                              <a:srgbClr val="0070C0"/>
                            </a:solidFill>
                            <a:latin typeface="Cambria Math" panose="02040503050406030204" pitchFamily="18" charset="0"/>
                          </a:rPr>
                          <m:t>𝑢</m:t>
                        </m:r>
                      </m:e>
                    </m:acc>
                    <m:r>
                      <a:rPr lang="en-US" sz="4000" i="1">
                        <a:latin typeface="Cambria Math" panose="02040503050406030204" pitchFamily="18" charset="0"/>
                      </a:rPr>
                      <m:t>⋅</m:t>
                    </m:r>
                    <m:f>
                      <m:fPr>
                        <m:ctrlPr>
                          <a:rPr lang="en-US" sz="4000" i="1">
                            <a:latin typeface="Cambria Math" panose="02040503050406030204" pitchFamily="18" charset="0"/>
                          </a:rPr>
                        </m:ctrlPr>
                      </m:fPr>
                      <m:num>
                        <m:r>
                          <a:rPr lang="en-US" sz="4000" i="1">
                            <a:latin typeface="Cambria Math" panose="02040503050406030204" pitchFamily="18" charset="0"/>
                          </a:rPr>
                          <m:t>𝑑</m:t>
                        </m:r>
                        <m:d>
                          <m:dPr>
                            <m:ctrlPr>
                              <a:rPr lang="en-US" sz="4000" i="1">
                                <a:latin typeface="Cambria Math" panose="02040503050406030204" pitchFamily="18" charset="0"/>
                              </a:rPr>
                            </m:ctrlPr>
                          </m:dPr>
                          <m:e>
                            <m:acc>
                              <m:accPr>
                                <m:chr m:val="⃗"/>
                                <m:ctrlPr>
                                  <a:rPr lang="en-US" sz="4000" i="1">
                                    <a:solidFill>
                                      <a:srgbClr val="0070C0"/>
                                    </a:solidFill>
                                    <a:latin typeface="Cambria Math" panose="02040503050406030204" pitchFamily="18" charset="0"/>
                                  </a:rPr>
                                </m:ctrlPr>
                              </m:accPr>
                              <m:e>
                                <m:r>
                                  <a:rPr lang="en-US" sz="4000" i="1">
                                    <a:solidFill>
                                      <a:srgbClr val="0070C0"/>
                                    </a:solidFill>
                                    <a:latin typeface="Cambria Math" panose="02040503050406030204" pitchFamily="18" charset="0"/>
                                  </a:rPr>
                                  <m:t>𝑢</m:t>
                                </m:r>
                              </m:e>
                            </m:acc>
                          </m:e>
                        </m:d>
                      </m:num>
                      <m:den>
                        <m:r>
                          <a:rPr lang="en-US" sz="4000" i="1">
                            <a:latin typeface="Cambria Math" panose="02040503050406030204" pitchFamily="18" charset="0"/>
                          </a:rPr>
                          <m:t>𝑑</m:t>
                        </m:r>
                        <m:r>
                          <a:rPr lang="en-US" sz="4000" i="1">
                            <a:solidFill>
                              <a:srgbClr val="0070C0"/>
                            </a:solidFill>
                            <a:latin typeface="Cambria Math" panose="02040503050406030204" pitchFamily="18" charset="0"/>
                          </a:rPr>
                          <m:t>𝑡</m:t>
                        </m:r>
                      </m:den>
                    </m:f>
                  </m:oMath>
                </a14:m>
                <a:r>
                  <a:rPr lang="en-CA" sz="4000" dirty="0">
                    <a:solidFill>
                      <a:schemeClr val="tx1"/>
                    </a:solidFill>
                  </a:rPr>
                  <a:t> </a:t>
                </a:r>
              </a:p>
              <a:p>
                <a14:m>
                  <m:oMath xmlns:m="http://schemas.openxmlformats.org/officeDocument/2006/math">
                    <m:r>
                      <a:rPr lang="en-US" sz="4400" i="1">
                        <a:latin typeface="Cambria Math" panose="02040503050406030204" pitchFamily="18" charset="0"/>
                      </a:rPr>
                      <m:t>=</m:t>
                    </m:r>
                    <m:acc>
                      <m:accPr>
                        <m:chr m:val="⃗"/>
                        <m:ctrlPr>
                          <a:rPr lang="en-US" sz="4400" i="1">
                            <a:solidFill>
                              <a:srgbClr val="0070C0"/>
                            </a:solidFill>
                            <a:latin typeface="Cambria Math" panose="02040503050406030204" pitchFamily="18" charset="0"/>
                          </a:rPr>
                        </m:ctrlPr>
                      </m:accPr>
                      <m:e>
                        <m:r>
                          <a:rPr lang="en-US" sz="4400" i="1">
                            <a:solidFill>
                              <a:srgbClr val="0070C0"/>
                            </a:solidFill>
                            <a:latin typeface="Cambria Math" panose="02040503050406030204" pitchFamily="18" charset="0"/>
                          </a:rPr>
                          <m:t>𝑎</m:t>
                        </m:r>
                      </m:e>
                    </m:acc>
                    <m:r>
                      <a:rPr lang="en-US" sz="4400" i="1">
                        <a:latin typeface="Cambria Math" panose="02040503050406030204" pitchFamily="18" charset="0"/>
                      </a:rPr>
                      <m:t>⋅</m:t>
                    </m:r>
                    <m:acc>
                      <m:accPr>
                        <m:chr m:val="⃗"/>
                        <m:ctrlPr>
                          <a:rPr lang="en-US" sz="4400" i="1">
                            <a:solidFill>
                              <a:srgbClr val="0070C0"/>
                            </a:solidFill>
                            <a:latin typeface="Cambria Math" panose="02040503050406030204" pitchFamily="18" charset="0"/>
                          </a:rPr>
                        </m:ctrlPr>
                      </m:accPr>
                      <m:e>
                        <m:r>
                          <a:rPr lang="en-US" sz="4400" i="1">
                            <a:solidFill>
                              <a:srgbClr val="0070C0"/>
                            </a:solidFill>
                            <a:latin typeface="Cambria Math" panose="02040503050406030204" pitchFamily="18" charset="0"/>
                          </a:rPr>
                          <m:t>𝑢</m:t>
                        </m:r>
                      </m:e>
                    </m:acc>
                    <m:r>
                      <a:rPr lang="en-US" sz="4400" b="0" i="1" smtClean="0">
                        <a:solidFill>
                          <a:schemeClr val="tx1"/>
                        </a:solidFill>
                        <a:latin typeface="Cambria Math" panose="02040503050406030204" pitchFamily="18" charset="0"/>
                      </a:rPr>
                      <m:t>+</m:t>
                    </m:r>
                    <m:acc>
                      <m:accPr>
                        <m:chr m:val="⃗"/>
                        <m:ctrlPr>
                          <a:rPr lang="en-US" sz="4400" i="1">
                            <a:solidFill>
                              <a:srgbClr val="0070C0"/>
                            </a:solidFill>
                            <a:latin typeface="Cambria Math" panose="02040503050406030204" pitchFamily="18" charset="0"/>
                          </a:rPr>
                        </m:ctrlPr>
                      </m:accPr>
                      <m:e>
                        <m:r>
                          <a:rPr lang="en-US" sz="4400" i="1">
                            <a:solidFill>
                              <a:srgbClr val="0070C0"/>
                            </a:solidFill>
                            <a:latin typeface="Cambria Math" panose="02040503050406030204" pitchFamily="18" charset="0"/>
                          </a:rPr>
                          <m:t>𝑢</m:t>
                        </m:r>
                      </m:e>
                    </m:acc>
                    <m:r>
                      <a:rPr lang="en-US" sz="4400" i="1">
                        <a:latin typeface="Cambria Math" panose="02040503050406030204" pitchFamily="18" charset="0"/>
                      </a:rPr>
                      <m:t>⋅</m:t>
                    </m:r>
                    <m:acc>
                      <m:accPr>
                        <m:chr m:val="⃗"/>
                        <m:ctrlPr>
                          <a:rPr lang="en-US" sz="4400" i="1">
                            <a:solidFill>
                              <a:srgbClr val="0070C0"/>
                            </a:solidFill>
                            <a:latin typeface="Cambria Math" panose="02040503050406030204" pitchFamily="18" charset="0"/>
                          </a:rPr>
                        </m:ctrlPr>
                      </m:accPr>
                      <m:e>
                        <m:r>
                          <a:rPr lang="en-US" sz="4400" i="1">
                            <a:solidFill>
                              <a:srgbClr val="0070C0"/>
                            </a:solidFill>
                            <a:latin typeface="Cambria Math" panose="02040503050406030204" pitchFamily="18" charset="0"/>
                          </a:rPr>
                          <m:t>𝑎</m:t>
                        </m:r>
                      </m:e>
                    </m:acc>
                  </m:oMath>
                </a14:m>
                <a:r>
                  <a:rPr lang="en-CA" sz="4400" dirty="0">
                    <a:solidFill>
                      <a:schemeClr val="tx1"/>
                    </a:solidFill>
                  </a:rPr>
                  <a:t> </a:t>
                </a:r>
              </a:p>
              <a:p>
                <a14:m>
                  <m:oMath xmlns:m="http://schemas.openxmlformats.org/officeDocument/2006/math">
                    <m:r>
                      <a:rPr lang="en-US" sz="4400" i="1">
                        <a:latin typeface="Cambria Math" panose="02040503050406030204" pitchFamily="18" charset="0"/>
                      </a:rPr>
                      <m:t>=</m:t>
                    </m:r>
                    <m:r>
                      <a:rPr lang="en-US" sz="4400" b="0" i="1" smtClean="0">
                        <a:latin typeface="Cambria Math" panose="02040503050406030204" pitchFamily="18" charset="0"/>
                      </a:rPr>
                      <m:t>2</m:t>
                    </m:r>
                    <m:d>
                      <m:dPr>
                        <m:ctrlPr>
                          <a:rPr lang="en-US" sz="4400" b="0" i="1" smtClean="0">
                            <a:latin typeface="Cambria Math" panose="02040503050406030204" pitchFamily="18" charset="0"/>
                          </a:rPr>
                        </m:ctrlPr>
                      </m:dPr>
                      <m:e>
                        <m:acc>
                          <m:accPr>
                            <m:chr m:val="⃗"/>
                            <m:ctrlPr>
                              <a:rPr lang="en-US" sz="4400" i="1">
                                <a:solidFill>
                                  <a:srgbClr val="0070C0"/>
                                </a:solidFill>
                                <a:latin typeface="Cambria Math" panose="02040503050406030204" pitchFamily="18" charset="0"/>
                              </a:rPr>
                            </m:ctrlPr>
                          </m:accPr>
                          <m:e>
                            <m:r>
                              <a:rPr lang="en-US" sz="4400" i="1">
                                <a:solidFill>
                                  <a:srgbClr val="0070C0"/>
                                </a:solidFill>
                                <a:latin typeface="Cambria Math" panose="02040503050406030204" pitchFamily="18" charset="0"/>
                              </a:rPr>
                              <m:t>𝑎</m:t>
                            </m:r>
                          </m:e>
                        </m:acc>
                        <m:r>
                          <a:rPr lang="en-US" sz="4400" i="1">
                            <a:latin typeface="Cambria Math" panose="02040503050406030204" pitchFamily="18" charset="0"/>
                          </a:rPr>
                          <m:t>⋅</m:t>
                        </m:r>
                        <m:acc>
                          <m:accPr>
                            <m:chr m:val="⃗"/>
                            <m:ctrlPr>
                              <a:rPr lang="en-US" sz="4400" i="1">
                                <a:solidFill>
                                  <a:srgbClr val="0070C0"/>
                                </a:solidFill>
                                <a:latin typeface="Cambria Math" panose="02040503050406030204" pitchFamily="18" charset="0"/>
                              </a:rPr>
                            </m:ctrlPr>
                          </m:accPr>
                          <m:e>
                            <m:r>
                              <a:rPr lang="en-US" sz="4400" i="1">
                                <a:solidFill>
                                  <a:srgbClr val="0070C0"/>
                                </a:solidFill>
                                <a:latin typeface="Cambria Math" panose="02040503050406030204" pitchFamily="18" charset="0"/>
                              </a:rPr>
                              <m:t>𝑢</m:t>
                            </m:r>
                          </m:e>
                        </m:acc>
                      </m:e>
                    </m:d>
                  </m:oMath>
                </a14:m>
                <a:r>
                  <a:rPr lang="en-CA" sz="4400" dirty="0"/>
                  <a:t> </a:t>
                </a:r>
              </a:p>
            </p:txBody>
          </p:sp>
        </mc:Choice>
        <mc:Fallback xmlns="">
          <p:sp>
            <p:nvSpPr>
              <p:cNvPr id="4" name="TextBox 3">
                <a:extLst>
                  <a:ext uri="{FF2B5EF4-FFF2-40B4-BE49-F238E27FC236}">
                    <a16:creationId xmlns:a16="http://schemas.microsoft.com/office/drawing/2014/main" id="{FBC13143-4788-44D4-8B48-3293295ED446}"/>
                  </a:ext>
                </a:extLst>
              </p:cNvPr>
              <p:cNvSpPr txBox="1">
                <a:spLocks noRot="1" noChangeAspect="1" noMove="1" noResize="1" noEditPoints="1" noAdjustHandles="1" noChangeArrowheads="1" noChangeShapeType="1" noTextEdit="1"/>
              </p:cNvSpPr>
              <p:nvPr/>
            </p:nvSpPr>
            <p:spPr>
              <a:xfrm>
                <a:off x="147486" y="2308863"/>
                <a:ext cx="4454011" cy="4431149"/>
              </a:xfrm>
              <a:prstGeom prst="rect">
                <a:avLst/>
              </a:prstGeom>
              <a:blipFill>
                <a:blip r:embed="rId6"/>
                <a:stretch>
                  <a:fillRect/>
                </a:stretch>
              </a:blipFill>
              <a:ln w="38100">
                <a:solidFill>
                  <a:schemeClr val="tx1"/>
                </a:solid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73ACA8D7-E463-4CAC-8C59-AD2199651D0D}"/>
                  </a:ext>
                </a:extLst>
              </p:cNvPr>
              <p:cNvSpPr txBox="1"/>
              <p:nvPr/>
            </p:nvSpPr>
            <p:spPr>
              <a:xfrm>
                <a:off x="6586853" y="5151554"/>
                <a:ext cx="5034877" cy="1525097"/>
              </a:xfrm>
              <a:prstGeom prst="rect">
                <a:avLst/>
              </a:prstGeom>
              <a:noFill/>
              <a:ln w="57150">
                <a:solidFill>
                  <a:schemeClr val="tx1"/>
                </a:solidFill>
              </a:ln>
            </p:spPr>
            <p:txBody>
              <a:bodyPr wrap="square" rtlCol="0">
                <a:spAutoFit/>
              </a:bodyPr>
              <a:lstStyle/>
              <a:p>
                <a14:m>
                  <m:oMath xmlns:m="http://schemas.openxmlformats.org/officeDocument/2006/math">
                    <m:f>
                      <m:fPr>
                        <m:ctrlPr>
                          <a:rPr lang="en-US" sz="6000" b="0" i="1" smtClean="0">
                            <a:solidFill>
                              <a:schemeClr val="tx1"/>
                            </a:solidFill>
                            <a:latin typeface="Cambria Math" panose="02040503050406030204" pitchFamily="18" charset="0"/>
                          </a:rPr>
                        </m:ctrlPr>
                      </m:fPr>
                      <m:num>
                        <m:r>
                          <a:rPr lang="en-US" sz="6000" b="0" i="1" smtClean="0">
                            <a:solidFill>
                              <a:schemeClr val="tx1"/>
                            </a:solidFill>
                            <a:latin typeface="Cambria Math" panose="02040503050406030204" pitchFamily="18" charset="0"/>
                          </a:rPr>
                          <m:t>𝑑</m:t>
                        </m:r>
                        <m:r>
                          <a:rPr lang="en-US" sz="6000" i="1" smtClean="0">
                            <a:latin typeface="Cambria Math" panose="02040503050406030204" pitchFamily="18" charset="0"/>
                          </a:rPr>
                          <m:t>𝛾</m:t>
                        </m:r>
                      </m:num>
                      <m:den>
                        <m:r>
                          <a:rPr lang="en-US" sz="6000" b="0" i="1" smtClean="0">
                            <a:solidFill>
                              <a:schemeClr val="tx1"/>
                            </a:solidFill>
                            <a:latin typeface="Cambria Math" panose="02040503050406030204" pitchFamily="18" charset="0"/>
                          </a:rPr>
                          <m:t>𝑑</m:t>
                        </m:r>
                        <m:r>
                          <a:rPr lang="en-US" sz="6000" b="0" i="1" smtClean="0">
                            <a:solidFill>
                              <a:srgbClr val="0070C0"/>
                            </a:solidFill>
                            <a:latin typeface="Cambria Math" panose="02040503050406030204" pitchFamily="18" charset="0"/>
                          </a:rPr>
                          <m:t>𝑡</m:t>
                        </m:r>
                      </m:den>
                    </m:f>
                    <m:r>
                      <a:rPr lang="en-US" sz="6000" b="0" i="1" smtClean="0">
                        <a:solidFill>
                          <a:schemeClr val="tx1"/>
                        </a:solidFill>
                        <a:latin typeface="Cambria Math" panose="02040503050406030204" pitchFamily="18" charset="0"/>
                      </a:rPr>
                      <m:t>=</m:t>
                    </m:r>
                    <m:r>
                      <a:rPr lang="en-US" sz="6000" i="1">
                        <a:latin typeface="Cambria Math" panose="02040503050406030204" pitchFamily="18" charset="0"/>
                      </a:rPr>
                      <m:t>−</m:t>
                    </m:r>
                    <m:sSup>
                      <m:sSupPr>
                        <m:ctrlPr>
                          <a:rPr lang="en-US" sz="6000" i="1">
                            <a:latin typeface="Cambria Math" panose="02040503050406030204" pitchFamily="18" charset="0"/>
                          </a:rPr>
                        </m:ctrlPr>
                      </m:sSupPr>
                      <m:e>
                        <m:r>
                          <a:rPr lang="en-US" sz="6000" i="1">
                            <a:latin typeface="Cambria Math" panose="02040503050406030204" pitchFamily="18" charset="0"/>
                          </a:rPr>
                          <m:t>𝛾</m:t>
                        </m:r>
                      </m:e>
                      <m:sup>
                        <m:r>
                          <a:rPr lang="en-US" sz="6000" i="1">
                            <a:latin typeface="Cambria Math" panose="02040503050406030204" pitchFamily="18" charset="0"/>
                          </a:rPr>
                          <m:t>3</m:t>
                        </m:r>
                      </m:sup>
                    </m:sSup>
                    <m:d>
                      <m:dPr>
                        <m:ctrlPr>
                          <a:rPr lang="en-US" sz="6000" i="1">
                            <a:latin typeface="Cambria Math" panose="02040503050406030204" pitchFamily="18" charset="0"/>
                          </a:rPr>
                        </m:ctrlPr>
                      </m:dPr>
                      <m:e>
                        <m:f>
                          <m:fPr>
                            <m:ctrlPr>
                              <a:rPr lang="en-US" sz="6000" i="1">
                                <a:latin typeface="Cambria Math" panose="02040503050406030204" pitchFamily="18" charset="0"/>
                              </a:rPr>
                            </m:ctrlPr>
                          </m:fPr>
                          <m:num>
                            <m:acc>
                              <m:accPr>
                                <m:chr m:val="⃗"/>
                                <m:ctrlPr>
                                  <a:rPr lang="en-US" sz="6000" i="1">
                                    <a:solidFill>
                                      <a:srgbClr val="0070C0"/>
                                    </a:solidFill>
                                    <a:latin typeface="Cambria Math" panose="02040503050406030204" pitchFamily="18" charset="0"/>
                                  </a:rPr>
                                </m:ctrlPr>
                              </m:accPr>
                              <m:e>
                                <m:r>
                                  <a:rPr lang="en-US" sz="6000" i="1">
                                    <a:solidFill>
                                      <a:srgbClr val="0070C0"/>
                                    </a:solidFill>
                                    <a:latin typeface="Cambria Math" panose="02040503050406030204" pitchFamily="18" charset="0"/>
                                  </a:rPr>
                                  <m:t>𝑎</m:t>
                                </m:r>
                              </m:e>
                            </m:acc>
                            <m:r>
                              <a:rPr lang="en-US" sz="6000" i="1">
                                <a:latin typeface="Cambria Math" panose="02040503050406030204" pitchFamily="18" charset="0"/>
                              </a:rPr>
                              <m:t>⋅</m:t>
                            </m:r>
                            <m:acc>
                              <m:accPr>
                                <m:chr m:val="⃗"/>
                                <m:ctrlPr>
                                  <a:rPr lang="en-US" sz="6000" i="1">
                                    <a:solidFill>
                                      <a:srgbClr val="0070C0"/>
                                    </a:solidFill>
                                    <a:latin typeface="Cambria Math" panose="02040503050406030204" pitchFamily="18" charset="0"/>
                                  </a:rPr>
                                </m:ctrlPr>
                              </m:accPr>
                              <m:e>
                                <m:r>
                                  <a:rPr lang="en-US" sz="6000" i="1">
                                    <a:solidFill>
                                      <a:srgbClr val="0070C0"/>
                                    </a:solidFill>
                                    <a:latin typeface="Cambria Math" panose="02040503050406030204" pitchFamily="18" charset="0"/>
                                  </a:rPr>
                                  <m:t>𝑢</m:t>
                                </m:r>
                              </m:e>
                            </m:acc>
                          </m:num>
                          <m:den>
                            <m:sSup>
                              <m:sSupPr>
                                <m:ctrlPr>
                                  <a:rPr lang="en-US" sz="6000" i="1">
                                    <a:latin typeface="Cambria Math" panose="02040503050406030204" pitchFamily="18" charset="0"/>
                                  </a:rPr>
                                </m:ctrlPr>
                              </m:sSupPr>
                              <m:e>
                                <m:r>
                                  <a:rPr lang="en-US" sz="6000" i="1">
                                    <a:latin typeface="Cambria Math" panose="02040503050406030204" pitchFamily="18" charset="0"/>
                                  </a:rPr>
                                  <m:t>𝑐</m:t>
                                </m:r>
                              </m:e>
                              <m:sup>
                                <m:r>
                                  <a:rPr lang="en-US" sz="6000" i="1">
                                    <a:latin typeface="Cambria Math" panose="02040503050406030204" pitchFamily="18" charset="0"/>
                                  </a:rPr>
                                  <m:t>2</m:t>
                                </m:r>
                              </m:sup>
                            </m:sSup>
                          </m:den>
                        </m:f>
                      </m:e>
                    </m:d>
                  </m:oMath>
                </a14:m>
                <a:r>
                  <a:rPr lang="en-CA" sz="6000" dirty="0">
                    <a:solidFill>
                      <a:schemeClr val="tx1"/>
                    </a:solidFill>
                  </a:rPr>
                  <a:t> </a:t>
                </a:r>
              </a:p>
            </p:txBody>
          </p:sp>
        </mc:Choice>
        <mc:Fallback xmlns="">
          <p:sp>
            <p:nvSpPr>
              <p:cNvPr id="13" name="TextBox 12">
                <a:extLst>
                  <a:ext uri="{FF2B5EF4-FFF2-40B4-BE49-F238E27FC236}">
                    <a16:creationId xmlns:a16="http://schemas.microsoft.com/office/drawing/2014/main" id="{73ACA8D7-E463-4CAC-8C59-AD2199651D0D}"/>
                  </a:ext>
                </a:extLst>
              </p:cNvPr>
              <p:cNvSpPr txBox="1">
                <a:spLocks noRot="1" noChangeAspect="1" noMove="1" noResize="1" noEditPoints="1" noAdjustHandles="1" noChangeArrowheads="1" noChangeShapeType="1" noTextEdit="1"/>
              </p:cNvSpPr>
              <p:nvPr/>
            </p:nvSpPr>
            <p:spPr>
              <a:xfrm>
                <a:off x="6586853" y="5151554"/>
                <a:ext cx="5034877" cy="1525097"/>
              </a:xfrm>
              <a:prstGeom prst="rect">
                <a:avLst/>
              </a:prstGeom>
              <a:blipFill>
                <a:blip r:embed="rId7"/>
                <a:stretch>
                  <a:fillRect/>
                </a:stretch>
              </a:blipFill>
              <a:ln w="57150">
                <a:solidFill>
                  <a:schemeClr val="tx1"/>
                </a:solidFill>
              </a:ln>
            </p:spPr>
            <p:txBody>
              <a:bodyPr/>
              <a:lstStyle/>
              <a:p>
                <a:r>
                  <a:rPr lang="en-CA">
                    <a:noFill/>
                  </a:rPr>
                  <a:t> </a:t>
                </a:r>
              </a:p>
            </p:txBody>
          </p:sp>
        </mc:Fallback>
      </mc:AlternateContent>
      <mc:AlternateContent xmlns:mc="http://schemas.openxmlformats.org/markup-compatibility/2006" xmlns:p14="http://schemas.microsoft.com/office/powerpoint/2010/main" xmlns:iact="http://schemas.microsoft.com/office/powerpoint/2014/inkAction">
        <mc:Choice Requires="p14 iact">
          <p:contentPart p14:bwMode="auto" r:id="rId8">
            <p14:nvContentPartPr>
              <p14:cNvPr id="5" name="Ink 4">
                <a:extLst>
                  <a:ext uri="{FF2B5EF4-FFF2-40B4-BE49-F238E27FC236}">
                    <a16:creationId xmlns:a16="http://schemas.microsoft.com/office/drawing/2014/main" id="{91EA892F-75C5-40D4-8DCE-2461D9AF01DF}"/>
                  </a:ext>
                </a:extLst>
              </p14:cNvPr>
              <p14:cNvContentPartPr/>
              <p14:nvPr>
                <p:extLst>
                  <p:ext uri="{42D2F446-02D8-4167-A562-619A0277C38B}">
                    <p15:isNarration xmlns:p15="http://schemas.microsoft.com/office/powerpoint/2012/main" val="1"/>
                  </p:ext>
                </p:extLst>
              </p14:nvPr>
            </p14:nvContentPartPr>
            <p14:xfrm>
              <a:off x="5573880" y="5460120"/>
              <a:ext cx="3017520" cy="1065600"/>
            </p14:xfrm>
          </p:contentPart>
        </mc:Choice>
        <mc:Fallback xmlns="">
          <p:pic>
            <p:nvPicPr>
              <p:cNvPr id="5" name="Ink 4">
                <a:extLst>
                  <a:ext uri="{FF2B5EF4-FFF2-40B4-BE49-F238E27FC236}">
                    <a16:creationId xmlns:a16="http://schemas.microsoft.com/office/drawing/2014/main" id="{91EA892F-75C5-40D4-8DCE-2461D9AF01DF}"/>
                  </a:ext>
                </a:extLst>
              </p:cNvPr>
              <p:cNvPicPr>
                <a:picLocks noGrp="1" noRot="1" noChangeAspect="1" noMove="1" noResize="1" noEditPoints="1" noAdjustHandles="1" noChangeArrowheads="1" noChangeShapeType="1"/>
              </p:cNvPicPr>
              <p:nvPr/>
            </p:nvPicPr>
            <p:blipFill>
              <a:blip r:embed="rId9"/>
              <a:stretch>
                <a:fillRect/>
              </a:stretch>
            </p:blipFill>
            <p:spPr>
              <a:xfrm>
                <a:off x="5564520" y="5450760"/>
                <a:ext cx="3036240" cy="1084320"/>
              </a:xfrm>
              <a:prstGeom prst="rect">
                <a:avLst/>
              </a:prstGeom>
            </p:spPr>
          </p:pic>
        </mc:Fallback>
      </mc:AlternateContent>
    </p:spTree>
    <p:custDataLst>
      <p:tags r:id="rId1"/>
    </p:custDataLst>
    <p:extLst>
      <p:ext uri="{BB962C8B-B14F-4D97-AF65-F5344CB8AC3E}">
        <p14:creationId xmlns:p14="http://schemas.microsoft.com/office/powerpoint/2010/main" val="2718610622"/>
      </p:ext>
    </p:extLst>
  </p:cSld>
  <p:clrMapOvr>
    <a:masterClrMapping/>
  </p:clrMapOvr>
  <mc:AlternateContent xmlns:mc="http://schemas.openxmlformats.org/markup-compatibility/2006" xmlns:p14="http://schemas.microsoft.com/office/powerpoint/2010/main">
    <mc:Choice Requires="p14">
      <p:transition spd="slow" p14:dur="2000" advTm="16155"/>
    </mc:Choice>
    <mc:Fallback xmlns="">
      <p:transition spd="slow" advTm="1615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md type="call" cmd="playFrom(0.0)">
                                      <p:cBhvr>
                                        <p:cTn id="7" dur="1" fill="hold"/>
                                        <p:tgtEl>
                                          <p:spTgt spid="5"/>
                                        </p:tgtEl>
                                      </p:cBhvr>
                                    </p:cmd>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grpId="0"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500"/>
                                        <p:tgtEl>
                                          <p:spTgt spid="4"/>
                                        </p:tgtEl>
                                      </p:cBhvr>
                                    </p:animEffect>
                                    <p:anim calcmode="lin" valueType="num">
                                      <p:cBhvr>
                                        <p:cTn id="21" dur="500" fill="hold"/>
                                        <p:tgtEl>
                                          <p:spTgt spid="4"/>
                                        </p:tgtEl>
                                        <p:attrNameLst>
                                          <p:attrName>ppt_x</p:attrName>
                                        </p:attrNameLst>
                                      </p:cBhvr>
                                      <p:tavLst>
                                        <p:tav tm="0">
                                          <p:val>
                                            <p:strVal val="#ppt_x"/>
                                          </p:val>
                                        </p:tav>
                                        <p:tav tm="100000">
                                          <p:val>
                                            <p:strVal val="#ppt_x"/>
                                          </p:val>
                                        </p:tav>
                                      </p:tavLst>
                                    </p:anim>
                                    <p:anim calcmode="lin" valueType="num">
                                      <p:cBhvr>
                                        <p:cTn id="22" dur="5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3" grpId="0" uiExpand="1" build="p"/>
      <p:bldP spid="4" grpId="0" animBg="1"/>
      <p:bldP spid="13"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DDD40B8A-E53C-4412-AA13-5E9024CCFB63}"/>
              </a:ext>
            </a:extLst>
          </p:cNvPr>
          <p:cNvCxnSpPr>
            <a:cxnSpLocks/>
          </p:cNvCxnSpPr>
          <p:nvPr/>
        </p:nvCxnSpPr>
        <p:spPr>
          <a:xfrm>
            <a:off x="0" y="3421628"/>
            <a:ext cx="1219200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BD0B2B4E-D05B-4501-ABD7-44C319E1A817}"/>
                  </a:ext>
                </a:extLst>
              </p:cNvPr>
              <p:cNvSpPr/>
              <p:nvPr/>
            </p:nvSpPr>
            <p:spPr>
              <a:xfrm>
                <a:off x="0" y="1072598"/>
                <a:ext cx="12192000" cy="2379434"/>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sSup>
                        <m:sSupPr>
                          <m:ctrlPr>
                            <a:rPr lang="en-US" sz="4400" b="0" i="1" smtClean="0">
                              <a:solidFill>
                                <a:srgbClr val="0070C0"/>
                              </a:solidFill>
                              <a:latin typeface="Cambria Math" panose="02040503050406030204" pitchFamily="18" charset="0"/>
                            </a:rPr>
                          </m:ctrlPr>
                        </m:sSupPr>
                        <m:e>
                          <m:r>
                            <a:rPr lang="en-US" sz="4400" i="1" smtClean="0">
                              <a:solidFill>
                                <a:srgbClr val="0070C0"/>
                              </a:solidFill>
                              <a:latin typeface="Cambria Math" panose="02040503050406030204" pitchFamily="18" charset="0"/>
                            </a:rPr>
                            <m:t>𝑎</m:t>
                          </m:r>
                        </m:e>
                        <m:sup>
                          <m:r>
                            <a:rPr lang="en-US" sz="4400" b="0" i="1" smtClean="0">
                              <a:solidFill>
                                <a:srgbClr val="0070C0"/>
                              </a:solidFill>
                              <a:latin typeface="Cambria Math" panose="02040503050406030204" pitchFamily="18" charset="0"/>
                            </a:rPr>
                            <m:t>𝑥</m:t>
                          </m:r>
                        </m:sup>
                      </m:sSup>
                      <m:sSup>
                        <m:sSupPr>
                          <m:ctrlPr>
                            <a:rPr lang="en-US" sz="4400" b="0" i="1" smtClean="0">
                              <a:solidFill>
                                <a:srgbClr val="0070C0"/>
                              </a:solidFill>
                              <a:latin typeface="Cambria Math" panose="02040503050406030204" pitchFamily="18" charset="0"/>
                            </a:rPr>
                          </m:ctrlPr>
                        </m:sSupPr>
                        <m:e>
                          <m:r>
                            <a:rPr lang="en-US" sz="4400" b="0" i="1" smtClean="0">
                              <a:solidFill>
                                <a:srgbClr val="0070C0"/>
                              </a:solidFill>
                              <a:latin typeface="Cambria Math" panose="02040503050406030204" pitchFamily="18" charset="0"/>
                            </a:rPr>
                            <m:t>𝑢</m:t>
                          </m:r>
                        </m:e>
                        <m:sup>
                          <m:r>
                            <a:rPr lang="en-US" sz="4400" b="0" i="1" smtClean="0">
                              <a:solidFill>
                                <a:srgbClr val="0070C0"/>
                              </a:solidFill>
                              <a:latin typeface="Cambria Math" panose="02040503050406030204" pitchFamily="18" charset="0"/>
                            </a:rPr>
                            <m:t>𝑥</m:t>
                          </m:r>
                        </m:sup>
                      </m:sSup>
                      <m:r>
                        <a:rPr lang="en-US" sz="4400" b="0" i="1" smtClean="0">
                          <a:latin typeface="Cambria Math" panose="02040503050406030204" pitchFamily="18" charset="0"/>
                        </a:rPr>
                        <m:t>+</m:t>
                      </m:r>
                      <m:sSup>
                        <m:sSupPr>
                          <m:ctrlPr>
                            <a:rPr lang="en-US" sz="4400" b="0" i="1" smtClean="0">
                              <a:solidFill>
                                <a:srgbClr val="0070C0"/>
                              </a:solidFill>
                              <a:latin typeface="Cambria Math" panose="02040503050406030204" pitchFamily="18" charset="0"/>
                            </a:rPr>
                          </m:ctrlPr>
                        </m:sSupPr>
                        <m:e>
                          <m:r>
                            <a:rPr lang="en-US" sz="4400" b="0" i="1" smtClean="0">
                              <a:solidFill>
                                <a:srgbClr val="0070C0"/>
                              </a:solidFill>
                              <a:latin typeface="Cambria Math" panose="02040503050406030204" pitchFamily="18" charset="0"/>
                            </a:rPr>
                            <m:t>𝑎</m:t>
                          </m:r>
                        </m:e>
                        <m:sup>
                          <m:r>
                            <a:rPr lang="en-US" sz="4400" b="0" i="1" smtClean="0">
                              <a:solidFill>
                                <a:srgbClr val="0070C0"/>
                              </a:solidFill>
                              <a:latin typeface="Cambria Math" panose="02040503050406030204" pitchFamily="18" charset="0"/>
                            </a:rPr>
                            <m:t>𝑦</m:t>
                          </m:r>
                        </m:sup>
                      </m:sSup>
                      <m:sSup>
                        <m:sSupPr>
                          <m:ctrlPr>
                            <a:rPr lang="en-US" sz="4400" b="0" i="1" smtClean="0">
                              <a:solidFill>
                                <a:srgbClr val="0070C0"/>
                              </a:solidFill>
                              <a:latin typeface="Cambria Math" panose="02040503050406030204" pitchFamily="18" charset="0"/>
                            </a:rPr>
                          </m:ctrlPr>
                        </m:sSupPr>
                        <m:e>
                          <m:r>
                            <a:rPr lang="en-US" sz="4400" b="0" i="1" smtClean="0">
                              <a:solidFill>
                                <a:srgbClr val="0070C0"/>
                              </a:solidFill>
                              <a:latin typeface="Cambria Math" panose="02040503050406030204" pitchFamily="18" charset="0"/>
                            </a:rPr>
                            <m:t>𝑢</m:t>
                          </m:r>
                        </m:e>
                        <m:sup>
                          <m:r>
                            <a:rPr lang="en-US" sz="4400" b="0" i="1" smtClean="0">
                              <a:solidFill>
                                <a:srgbClr val="0070C0"/>
                              </a:solidFill>
                              <a:latin typeface="Cambria Math" panose="02040503050406030204" pitchFamily="18" charset="0"/>
                            </a:rPr>
                            <m:t>𝑦</m:t>
                          </m:r>
                        </m:sup>
                      </m:sSup>
                      <m:r>
                        <a:rPr lang="en-US" sz="4400" b="0" i="1" smtClean="0">
                          <a:latin typeface="Cambria Math" panose="02040503050406030204" pitchFamily="18" charset="0"/>
                        </a:rPr>
                        <m:t>+</m:t>
                      </m:r>
                      <m:sSup>
                        <m:sSupPr>
                          <m:ctrlPr>
                            <a:rPr lang="en-US" sz="4400" b="0" i="1" smtClean="0">
                              <a:solidFill>
                                <a:srgbClr val="0070C0"/>
                              </a:solidFill>
                              <a:latin typeface="Cambria Math" panose="02040503050406030204" pitchFamily="18" charset="0"/>
                            </a:rPr>
                          </m:ctrlPr>
                        </m:sSupPr>
                        <m:e>
                          <m:r>
                            <a:rPr lang="en-US" sz="4400" b="0" i="1" smtClean="0">
                              <a:solidFill>
                                <a:srgbClr val="0070C0"/>
                              </a:solidFill>
                              <a:latin typeface="Cambria Math" panose="02040503050406030204" pitchFamily="18" charset="0"/>
                            </a:rPr>
                            <m:t>𝑎</m:t>
                          </m:r>
                        </m:e>
                        <m:sup>
                          <m:r>
                            <a:rPr lang="en-US" sz="4400" b="0" i="1" smtClean="0">
                              <a:solidFill>
                                <a:srgbClr val="0070C0"/>
                              </a:solidFill>
                              <a:latin typeface="Cambria Math" panose="02040503050406030204" pitchFamily="18" charset="0"/>
                            </a:rPr>
                            <m:t>𝑧</m:t>
                          </m:r>
                        </m:sup>
                      </m:sSup>
                      <m:sSup>
                        <m:sSupPr>
                          <m:ctrlPr>
                            <a:rPr lang="en-US" sz="4400" b="0" i="1" smtClean="0">
                              <a:solidFill>
                                <a:srgbClr val="0070C0"/>
                              </a:solidFill>
                              <a:latin typeface="Cambria Math" panose="02040503050406030204" pitchFamily="18" charset="0"/>
                            </a:rPr>
                          </m:ctrlPr>
                        </m:sSupPr>
                        <m:e>
                          <m:r>
                            <a:rPr lang="en-US" sz="4400" b="0" i="1" smtClean="0">
                              <a:solidFill>
                                <a:srgbClr val="0070C0"/>
                              </a:solidFill>
                              <a:latin typeface="Cambria Math" panose="02040503050406030204" pitchFamily="18" charset="0"/>
                            </a:rPr>
                            <m:t>𝑢</m:t>
                          </m:r>
                        </m:e>
                        <m:sup>
                          <m:r>
                            <a:rPr lang="en-US" sz="4400" b="0" i="1" smtClean="0">
                              <a:solidFill>
                                <a:srgbClr val="0070C0"/>
                              </a:solidFill>
                              <a:latin typeface="Cambria Math" panose="02040503050406030204" pitchFamily="18" charset="0"/>
                            </a:rPr>
                            <m:t>𝑧</m:t>
                          </m:r>
                        </m:sup>
                      </m:sSup>
                    </m:oMath>
                  </m:oMathPara>
                </a14:m>
                <a:br>
                  <a:rPr lang="en-US" sz="4400" b="0" dirty="0">
                    <a:solidFill>
                      <a:srgbClr val="0070C0"/>
                    </a:solidFill>
                  </a:rPr>
                </a:br>
                <a:endParaRPr lang="en-US" sz="4400" b="0" i="0"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4400" b="0" i="0" smtClean="0">
                          <a:latin typeface="Cambria Math" panose="02040503050406030204" pitchFamily="18" charset="0"/>
                        </a:rPr>
                        <m:t>=−</m:t>
                      </m:r>
                      <m:d>
                        <m:dPr>
                          <m:ctrlPr>
                            <a:rPr lang="en-US" sz="4400" b="0" i="1" smtClean="0">
                              <a:latin typeface="Cambria Math" panose="02040503050406030204" pitchFamily="18" charset="0"/>
                            </a:rPr>
                          </m:ctrlPr>
                        </m:dPr>
                        <m:e>
                          <m:sSup>
                            <m:sSupPr>
                              <m:ctrlPr>
                                <a:rPr lang="en-US" sz="4400" i="1">
                                  <a:solidFill>
                                    <a:srgbClr val="0070C0"/>
                                  </a:solidFill>
                                  <a:latin typeface="Cambria Math" panose="02040503050406030204" pitchFamily="18" charset="0"/>
                                </a:rPr>
                              </m:ctrlPr>
                            </m:sSupPr>
                            <m:e>
                              <m:r>
                                <a:rPr lang="en-US" sz="4400" i="1">
                                  <a:solidFill>
                                    <a:srgbClr val="0070C0"/>
                                  </a:solidFill>
                                  <a:latin typeface="Cambria Math" panose="02040503050406030204" pitchFamily="18" charset="0"/>
                                </a:rPr>
                                <m:t>𝑎</m:t>
                              </m:r>
                            </m:e>
                            <m:sup>
                              <m:r>
                                <a:rPr lang="en-US" sz="4400" i="1">
                                  <a:solidFill>
                                    <a:srgbClr val="0070C0"/>
                                  </a:solidFill>
                                  <a:latin typeface="Cambria Math" panose="02040503050406030204" pitchFamily="18" charset="0"/>
                                </a:rPr>
                                <m:t>𝑥</m:t>
                              </m:r>
                            </m:sup>
                          </m:sSup>
                          <m:acc>
                            <m:accPr>
                              <m:chr m:val="⃗"/>
                              <m:ctrlPr>
                                <a:rPr lang="en-US" sz="4400" b="0" i="1" smtClean="0">
                                  <a:solidFill>
                                    <a:srgbClr val="002060"/>
                                  </a:solidFill>
                                  <a:latin typeface="Cambria Math" panose="02040503050406030204" pitchFamily="18" charset="0"/>
                                </a:rPr>
                              </m:ctrlPr>
                            </m:accPr>
                            <m:e>
                              <m:sSub>
                                <m:sSubPr>
                                  <m:ctrlPr>
                                    <a:rPr lang="en-US" sz="4400" b="0" i="1" smtClean="0">
                                      <a:solidFill>
                                        <a:srgbClr val="002060"/>
                                      </a:solidFill>
                                      <a:latin typeface="Cambria Math" panose="02040503050406030204" pitchFamily="18" charset="0"/>
                                    </a:rPr>
                                  </m:ctrlPr>
                                </m:sSubPr>
                                <m:e>
                                  <m:r>
                                    <a:rPr lang="en-US" sz="4400" b="0" i="1" smtClean="0">
                                      <a:solidFill>
                                        <a:srgbClr val="002060"/>
                                      </a:solidFill>
                                      <a:latin typeface="Cambria Math" panose="02040503050406030204" pitchFamily="18" charset="0"/>
                                    </a:rPr>
                                    <m:t>𝑒</m:t>
                                  </m:r>
                                </m:e>
                                <m:sub>
                                  <m:r>
                                    <a:rPr lang="en-US" sz="4400" b="0" i="1" smtClean="0">
                                      <a:solidFill>
                                        <a:srgbClr val="002060"/>
                                      </a:solidFill>
                                      <a:latin typeface="Cambria Math" panose="02040503050406030204" pitchFamily="18" charset="0"/>
                                    </a:rPr>
                                    <m:t>𝑥</m:t>
                                  </m:r>
                                </m:sub>
                              </m:sSub>
                            </m:e>
                          </m:acc>
                          <m:r>
                            <a:rPr lang="en-US" sz="4400" i="1">
                              <a:latin typeface="Cambria Math" panose="02040503050406030204" pitchFamily="18" charset="0"/>
                            </a:rPr>
                            <m:t>+</m:t>
                          </m:r>
                          <m:sSup>
                            <m:sSupPr>
                              <m:ctrlPr>
                                <a:rPr lang="en-US" sz="4400" i="1">
                                  <a:solidFill>
                                    <a:srgbClr val="0070C0"/>
                                  </a:solidFill>
                                  <a:latin typeface="Cambria Math" panose="02040503050406030204" pitchFamily="18" charset="0"/>
                                </a:rPr>
                              </m:ctrlPr>
                            </m:sSupPr>
                            <m:e>
                              <m:r>
                                <a:rPr lang="en-US" sz="4400" i="1">
                                  <a:solidFill>
                                    <a:srgbClr val="0070C0"/>
                                  </a:solidFill>
                                  <a:latin typeface="Cambria Math" panose="02040503050406030204" pitchFamily="18" charset="0"/>
                                </a:rPr>
                                <m:t>𝑎</m:t>
                              </m:r>
                            </m:e>
                            <m:sup>
                              <m:r>
                                <a:rPr lang="en-US" sz="4400" i="1">
                                  <a:solidFill>
                                    <a:srgbClr val="0070C0"/>
                                  </a:solidFill>
                                  <a:latin typeface="Cambria Math" panose="02040503050406030204" pitchFamily="18" charset="0"/>
                                </a:rPr>
                                <m:t>𝑦</m:t>
                              </m:r>
                            </m:sup>
                          </m:sSup>
                          <m:acc>
                            <m:accPr>
                              <m:chr m:val="⃗"/>
                              <m:ctrlPr>
                                <a:rPr lang="en-US" sz="4400" i="1">
                                  <a:solidFill>
                                    <a:srgbClr val="002060"/>
                                  </a:solidFill>
                                  <a:latin typeface="Cambria Math" panose="02040503050406030204" pitchFamily="18" charset="0"/>
                                </a:rPr>
                              </m:ctrlPr>
                            </m:accPr>
                            <m:e>
                              <m:sSub>
                                <m:sSubPr>
                                  <m:ctrlPr>
                                    <a:rPr lang="en-US" sz="4400" i="1">
                                      <a:solidFill>
                                        <a:srgbClr val="002060"/>
                                      </a:solidFill>
                                      <a:latin typeface="Cambria Math" panose="02040503050406030204" pitchFamily="18" charset="0"/>
                                    </a:rPr>
                                  </m:ctrlPr>
                                </m:sSubPr>
                                <m:e>
                                  <m:r>
                                    <a:rPr lang="en-US" sz="4400" i="1">
                                      <a:solidFill>
                                        <a:srgbClr val="002060"/>
                                      </a:solidFill>
                                      <a:latin typeface="Cambria Math" panose="02040503050406030204" pitchFamily="18" charset="0"/>
                                    </a:rPr>
                                    <m:t>𝑒</m:t>
                                  </m:r>
                                </m:e>
                                <m:sub>
                                  <m:r>
                                    <a:rPr lang="en-US" sz="4400" b="0" i="1" smtClean="0">
                                      <a:solidFill>
                                        <a:srgbClr val="002060"/>
                                      </a:solidFill>
                                      <a:latin typeface="Cambria Math" panose="02040503050406030204" pitchFamily="18" charset="0"/>
                                    </a:rPr>
                                    <m:t>𝑦</m:t>
                                  </m:r>
                                </m:sub>
                              </m:sSub>
                            </m:e>
                          </m:acc>
                          <m:r>
                            <a:rPr lang="en-US" sz="4400" i="1">
                              <a:latin typeface="Cambria Math" panose="02040503050406030204" pitchFamily="18" charset="0"/>
                            </a:rPr>
                            <m:t>+</m:t>
                          </m:r>
                          <m:sSup>
                            <m:sSupPr>
                              <m:ctrlPr>
                                <a:rPr lang="en-US" sz="4400" i="1">
                                  <a:solidFill>
                                    <a:srgbClr val="0070C0"/>
                                  </a:solidFill>
                                  <a:latin typeface="Cambria Math" panose="02040503050406030204" pitchFamily="18" charset="0"/>
                                </a:rPr>
                              </m:ctrlPr>
                            </m:sSupPr>
                            <m:e>
                              <m:r>
                                <a:rPr lang="en-US" sz="4400" i="1">
                                  <a:solidFill>
                                    <a:srgbClr val="0070C0"/>
                                  </a:solidFill>
                                  <a:latin typeface="Cambria Math" panose="02040503050406030204" pitchFamily="18" charset="0"/>
                                </a:rPr>
                                <m:t>𝑎</m:t>
                              </m:r>
                            </m:e>
                            <m:sup>
                              <m:r>
                                <a:rPr lang="en-US" sz="4400" i="1">
                                  <a:solidFill>
                                    <a:srgbClr val="0070C0"/>
                                  </a:solidFill>
                                  <a:latin typeface="Cambria Math" panose="02040503050406030204" pitchFamily="18" charset="0"/>
                                </a:rPr>
                                <m:t>𝑧</m:t>
                              </m:r>
                            </m:sup>
                          </m:sSup>
                          <m:acc>
                            <m:accPr>
                              <m:chr m:val="⃗"/>
                              <m:ctrlPr>
                                <a:rPr lang="en-US" sz="4400" i="1">
                                  <a:solidFill>
                                    <a:srgbClr val="002060"/>
                                  </a:solidFill>
                                  <a:latin typeface="Cambria Math" panose="02040503050406030204" pitchFamily="18" charset="0"/>
                                </a:rPr>
                              </m:ctrlPr>
                            </m:accPr>
                            <m:e>
                              <m:sSub>
                                <m:sSubPr>
                                  <m:ctrlPr>
                                    <a:rPr lang="en-US" sz="4400" i="1">
                                      <a:solidFill>
                                        <a:srgbClr val="002060"/>
                                      </a:solidFill>
                                      <a:latin typeface="Cambria Math" panose="02040503050406030204" pitchFamily="18" charset="0"/>
                                    </a:rPr>
                                  </m:ctrlPr>
                                </m:sSubPr>
                                <m:e>
                                  <m:r>
                                    <a:rPr lang="en-US" sz="4400" i="1">
                                      <a:solidFill>
                                        <a:srgbClr val="002060"/>
                                      </a:solidFill>
                                      <a:latin typeface="Cambria Math" panose="02040503050406030204" pitchFamily="18" charset="0"/>
                                    </a:rPr>
                                    <m:t>𝑒</m:t>
                                  </m:r>
                                </m:e>
                                <m:sub>
                                  <m:r>
                                    <a:rPr lang="en-US" sz="4400" b="0" i="1" smtClean="0">
                                      <a:solidFill>
                                        <a:srgbClr val="002060"/>
                                      </a:solidFill>
                                      <a:latin typeface="Cambria Math" panose="02040503050406030204" pitchFamily="18" charset="0"/>
                                    </a:rPr>
                                    <m:t>𝑧</m:t>
                                  </m:r>
                                </m:sub>
                              </m:sSub>
                            </m:e>
                          </m:acc>
                        </m:e>
                      </m:d>
                      <m:r>
                        <a:rPr lang="en-US" sz="4400" b="0" i="1" smtClean="0">
                          <a:latin typeface="Cambria Math" panose="02040503050406030204" pitchFamily="18" charset="0"/>
                        </a:rPr>
                        <m:t>⋅</m:t>
                      </m:r>
                      <m:d>
                        <m:dPr>
                          <m:ctrlPr>
                            <a:rPr lang="en-US" sz="4400" b="0" i="1" smtClean="0">
                              <a:latin typeface="Cambria Math" panose="02040503050406030204" pitchFamily="18" charset="0"/>
                            </a:rPr>
                          </m:ctrlPr>
                        </m:dPr>
                        <m:e>
                          <m:sSup>
                            <m:sSupPr>
                              <m:ctrlPr>
                                <a:rPr lang="en-US" sz="4400" i="1">
                                  <a:solidFill>
                                    <a:srgbClr val="0070C0"/>
                                  </a:solidFill>
                                  <a:latin typeface="Cambria Math" panose="02040503050406030204" pitchFamily="18" charset="0"/>
                                </a:rPr>
                              </m:ctrlPr>
                            </m:sSupPr>
                            <m:e>
                              <m:r>
                                <a:rPr lang="en-US" sz="4400" i="1">
                                  <a:solidFill>
                                    <a:srgbClr val="0070C0"/>
                                  </a:solidFill>
                                  <a:latin typeface="Cambria Math" panose="02040503050406030204" pitchFamily="18" charset="0"/>
                                </a:rPr>
                                <m:t>𝑢</m:t>
                              </m:r>
                            </m:e>
                            <m:sup>
                              <m:r>
                                <a:rPr lang="en-US" sz="4400" i="1">
                                  <a:solidFill>
                                    <a:srgbClr val="0070C0"/>
                                  </a:solidFill>
                                  <a:latin typeface="Cambria Math" panose="02040503050406030204" pitchFamily="18" charset="0"/>
                                </a:rPr>
                                <m:t>𝑥</m:t>
                              </m:r>
                            </m:sup>
                          </m:sSup>
                          <m:acc>
                            <m:accPr>
                              <m:chr m:val="⃗"/>
                              <m:ctrlPr>
                                <a:rPr lang="en-US" sz="4400" i="1">
                                  <a:solidFill>
                                    <a:srgbClr val="002060"/>
                                  </a:solidFill>
                                  <a:latin typeface="Cambria Math" panose="02040503050406030204" pitchFamily="18" charset="0"/>
                                </a:rPr>
                              </m:ctrlPr>
                            </m:accPr>
                            <m:e>
                              <m:sSub>
                                <m:sSubPr>
                                  <m:ctrlPr>
                                    <a:rPr lang="en-US" sz="4400" i="1">
                                      <a:solidFill>
                                        <a:srgbClr val="002060"/>
                                      </a:solidFill>
                                      <a:latin typeface="Cambria Math" panose="02040503050406030204" pitchFamily="18" charset="0"/>
                                    </a:rPr>
                                  </m:ctrlPr>
                                </m:sSubPr>
                                <m:e>
                                  <m:r>
                                    <a:rPr lang="en-US" sz="4400" i="1">
                                      <a:solidFill>
                                        <a:srgbClr val="002060"/>
                                      </a:solidFill>
                                      <a:latin typeface="Cambria Math" panose="02040503050406030204" pitchFamily="18" charset="0"/>
                                    </a:rPr>
                                    <m:t>𝑒</m:t>
                                  </m:r>
                                </m:e>
                                <m:sub>
                                  <m:r>
                                    <a:rPr lang="en-US" sz="4400" i="1">
                                      <a:solidFill>
                                        <a:srgbClr val="002060"/>
                                      </a:solidFill>
                                      <a:latin typeface="Cambria Math" panose="02040503050406030204" pitchFamily="18" charset="0"/>
                                    </a:rPr>
                                    <m:t>𝑥</m:t>
                                  </m:r>
                                </m:sub>
                              </m:sSub>
                            </m:e>
                          </m:acc>
                          <m:r>
                            <a:rPr lang="en-US" sz="4400" i="1">
                              <a:latin typeface="Cambria Math" panose="02040503050406030204" pitchFamily="18" charset="0"/>
                            </a:rPr>
                            <m:t>+</m:t>
                          </m:r>
                          <m:sSup>
                            <m:sSupPr>
                              <m:ctrlPr>
                                <a:rPr lang="en-US" sz="4400" i="1">
                                  <a:solidFill>
                                    <a:srgbClr val="0070C0"/>
                                  </a:solidFill>
                                  <a:latin typeface="Cambria Math" panose="02040503050406030204" pitchFamily="18" charset="0"/>
                                </a:rPr>
                              </m:ctrlPr>
                            </m:sSupPr>
                            <m:e>
                              <m:r>
                                <a:rPr lang="en-US" sz="4400" b="0" i="1" smtClean="0">
                                  <a:solidFill>
                                    <a:srgbClr val="0070C0"/>
                                  </a:solidFill>
                                  <a:latin typeface="Cambria Math" panose="02040503050406030204" pitchFamily="18" charset="0"/>
                                </a:rPr>
                                <m:t>𝑢</m:t>
                              </m:r>
                            </m:e>
                            <m:sup>
                              <m:r>
                                <a:rPr lang="en-US" sz="4400" i="1">
                                  <a:solidFill>
                                    <a:srgbClr val="0070C0"/>
                                  </a:solidFill>
                                  <a:latin typeface="Cambria Math" panose="02040503050406030204" pitchFamily="18" charset="0"/>
                                </a:rPr>
                                <m:t>𝑦</m:t>
                              </m:r>
                            </m:sup>
                          </m:sSup>
                          <m:acc>
                            <m:accPr>
                              <m:chr m:val="⃗"/>
                              <m:ctrlPr>
                                <a:rPr lang="en-US" sz="4400" i="1">
                                  <a:solidFill>
                                    <a:srgbClr val="002060"/>
                                  </a:solidFill>
                                  <a:latin typeface="Cambria Math" panose="02040503050406030204" pitchFamily="18" charset="0"/>
                                </a:rPr>
                              </m:ctrlPr>
                            </m:accPr>
                            <m:e>
                              <m:sSub>
                                <m:sSubPr>
                                  <m:ctrlPr>
                                    <a:rPr lang="en-US" sz="4400" i="1">
                                      <a:solidFill>
                                        <a:srgbClr val="002060"/>
                                      </a:solidFill>
                                      <a:latin typeface="Cambria Math" panose="02040503050406030204" pitchFamily="18" charset="0"/>
                                    </a:rPr>
                                  </m:ctrlPr>
                                </m:sSubPr>
                                <m:e>
                                  <m:r>
                                    <a:rPr lang="en-US" sz="4400" i="1">
                                      <a:solidFill>
                                        <a:srgbClr val="002060"/>
                                      </a:solidFill>
                                      <a:latin typeface="Cambria Math" panose="02040503050406030204" pitchFamily="18" charset="0"/>
                                    </a:rPr>
                                    <m:t>𝑒</m:t>
                                  </m:r>
                                </m:e>
                                <m:sub>
                                  <m:r>
                                    <a:rPr lang="en-US" sz="4400" b="0" i="1" smtClean="0">
                                      <a:solidFill>
                                        <a:srgbClr val="002060"/>
                                      </a:solidFill>
                                      <a:latin typeface="Cambria Math" panose="02040503050406030204" pitchFamily="18" charset="0"/>
                                    </a:rPr>
                                    <m:t>𝑦</m:t>
                                  </m:r>
                                </m:sub>
                              </m:sSub>
                            </m:e>
                          </m:acc>
                          <m:r>
                            <a:rPr lang="en-US" sz="4400" i="1">
                              <a:latin typeface="Cambria Math" panose="02040503050406030204" pitchFamily="18" charset="0"/>
                            </a:rPr>
                            <m:t>+</m:t>
                          </m:r>
                          <m:sSup>
                            <m:sSupPr>
                              <m:ctrlPr>
                                <a:rPr lang="en-US" sz="4400" i="1">
                                  <a:solidFill>
                                    <a:srgbClr val="0070C0"/>
                                  </a:solidFill>
                                  <a:latin typeface="Cambria Math" panose="02040503050406030204" pitchFamily="18" charset="0"/>
                                </a:rPr>
                              </m:ctrlPr>
                            </m:sSupPr>
                            <m:e>
                              <m:r>
                                <a:rPr lang="en-US" sz="4400" i="1">
                                  <a:solidFill>
                                    <a:srgbClr val="0070C0"/>
                                  </a:solidFill>
                                  <a:latin typeface="Cambria Math" panose="02040503050406030204" pitchFamily="18" charset="0"/>
                                </a:rPr>
                                <m:t>𝑢</m:t>
                              </m:r>
                            </m:e>
                            <m:sup>
                              <m:r>
                                <a:rPr lang="en-US" sz="4400" i="1">
                                  <a:solidFill>
                                    <a:srgbClr val="0070C0"/>
                                  </a:solidFill>
                                  <a:latin typeface="Cambria Math" panose="02040503050406030204" pitchFamily="18" charset="0"/>
                                </a:rPr>
                                <m:t>𝑧</m:t>
                              </m:r>
                            </m:sup>
                          </m:sSup>
                          <m:acc>
                            <m:accPr>
                              <m:chr m:val="⃗"/>
                              <m:ctrlPr>
                                <a:rPr lang="en-US" sz="4400" i="1">
                                  <a:solidFill>
                                    <a:srgbClr val="002060"/>
                                  </a:solidFill>
                                  <a:latin typeface="Cambria Math" panose="02040503050406030204" pitchFamily="18" charset="0"/>
                                </a:rPr>
                              </m:ctrlPr>
                            </m:accPr>
                            <m:e>
                              <m:sSub>
                                <m:sSubPr>
                                  <m:ctrlPr>
                                    <a:rPr lang="en-US" sz="4400" i="1">
                                      <a:solidFill>
                                        <a:srgbClr val="002060"/>
                                      </a:solidFill>
                                      <a:latin typeface="Cambria Math" panose="02040503050406030204" pitchFamily="18" charset="0"/>
                                    </a:rPr>
                                  </m:ctrlPr>
                                </m:sSubPr>
                                <m:e>
                                  <m:r>
                                    <a:rPr lang="en-US" sz="4400" i="1">
                                      <a:solidFill>
                                        <a:srgbClr val="002060"/>
                                      </a:solidFill>
                                      <a:latin typeface="Cambria Math" panose="02040503050406030204" pitchFamily="18" charset="0"/>
                                    </a:rPr>
                                    <m:t>𝑒</m:t>
                                  </m:r>
                                </m:e>
                                <m:sub>
                                  <m:r>
                                    <a:rPr lang="en-US" sz="4400" b="0" i="1" smtClean="0">
                                      <a:solidFill>
                                        <a:srgbClr val="002060"/>
                                      </a:solidFill>
                                      <a:latin typeface="Cambria Math" panose="02040503050406030204" pitchFamily="18" charset="0"/>
                                    </a:rPr>
                                    <m:t>𝑧</m:t>
                                  </m:r>
                                </m:sub>
                              </m:sSub>
                            </m:e>
                          </m:acc>
                        </m:e>
                      </m:d>
                    </m:oMath>
                  </m:oMathPara>
                </a14:m>
                <a:endParaRPr lang="en-US" sz="4400" b="0" dirty="0"/>
              </a:p>
              <a:p>
                <a:pPr/>
                <a14:m>
                  <m:oMathPara xmlns:m="http://schemas.openxmlformats.org/officeDocument/2006/math">
                    <m:oMathParaPr>
                      <m:jc m:val="left"/>
                    </m:oMathParaPr>
                    <m:oMath xmlns:m="http://schemas.openxmlformats.org/officeDocument/2006/math">
                      <m:r>
                        <a:rPr lang="en-US" sz="5400">
                          <a:latin typeface="Cambria Math" panose="02040503050406030204" pitchFamily="18" charset="0"/>
                        </a:rPr>
                        <m:t>=−</m:t>
                      </m:r>
                      <m:acc>
                        <m:accPr>
                          <m:chr m:val="⃗"/>
                          <m:ctrlPr>
                            <a:rPr lang="en-US" sz="5400" b="0" i="1" smtClean="0">
                              <a:solidFill>
                                <a:srgbClr val="0070C0"/>
                              </a:solidFill>
                              <a:latin typeface="Cambria Math" panose="02040503050406030204" pitchFamily="18" charset="0"/>
                            </a:rPr>
                          </m:ctrlPr>
                        </m:accPr>
                        <m:e>
                          <m:r>
                            <a:rPr lang="en-US" sz="5400" b="0" i="1" smtClean="0">
                              <a:solidFill>
                                <a:srgbClr val="0070C0"/>
                              </a:solidFill>
                              <a:latin typeface="Cambria Math" panose="02040503050406030204" pitchFamily="18" charset="0"/>
                            </a:rPr>
                            <m:t>𝑎</m:t>
                          </m:r>
                        </m:e>
                      </m:acc>
                      <m:r>
                        <a:rPr lang="en-US" sz="5400" i="1">
                          <a:latin typeface="Cambria Math" panose="02040503050406030204" pitchFamily="18" charset="0"/>
                        </a:rPr>
                        <m:t>⋅</m:t>
                      </m:r>
                      <m:acc>
                        <m:accPr>
                          <m:chr m:val="⃗"/>
                          <m:ctrlPr>
                            <a:rPr lang="en-US" sz="5400" i="1" smtClean="0">
                              <a:solidFill>
                                <a:srgbClr val="0070C0"/>
                              </a:solidFill>
                              <a:latin typeface="Cambria Math" panose="02040503050406030204" pitchFamily="18" charset="0"/>
                            </a:rPr>
                          </m:ctrlPr>
                        </m:accPr>
                        <m:e>
                          <m:r>
                            <a:rPr lang="en-US" sz="5400" b="0" i="1" smtClean="0">
                              <a:solidFill>
                                <a:srgbClr val="0070C0"/>
                              </a:solidFill>
                              <a:latin typeface="Cambria Math" panose="02040503050406030204" pitchFamily="18" charset="0"/>
                            </a:rPr>
                            <m:t>𝑢</m:t>
                          </m:r>
                        </m:e>
                      </m:acc>
                    </m:oMath>
                  </m:oMathPara>
                </a14:m>
                <a:endParaRPr lang="en-CA" sz="5400" dirty="0"/>
              </a:p>
            </p:txBody>
          </p:sp>
        </mc:Choice>
        <mc:Fallback xmlns="">
          <p:sp>
            <p:nvSpPr>
              <p:cNvPr id="6" name="Rectangle 5">
                <a:extLst>
                  <a:ext uri="{FF2B5EF4-FFF2-40B4-BE49-F238E27FC236}">
                    <a16:creationId xmlns:a16="http://schemas.microsoft.com/office/drawing/2014/main" id="{BD0B2B4E-D05B-4501-ABD7-44C319E1A817}"/>
                  </a:ext>
                </a:extLst>
              </p:cNvPr>
              <p:cNvSpPr>
                <a:spLocks noRot="1" noChangeAspect="1" noMove="1" noResize="1" noEditPoints="1" noAdjustHandles="1" noChangeArrowheads="1" noChangeShapeType="1" noTextEdit="1"/>
              </p:cNvSpPr>
              <p:nvPr/>
            </p:nvSpPr>
            <p:spPr>
              <a:xfrm>
                <a:off x="0" y="1072598"/>
                <a:ext cx="12192000" cy="2379434"/>
              </a:xfrm>
              <a:prstGeom prst="rect">
                <a:avLst/>
              </a:prstGeom>
              <a:blipFill>
                <a:blip r:embed="rId4"/>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E7E199E4-4C45-44B7-BB9B-4BF6FF1EAF54}"/>
                  </a:ext>
                </a:extLst>
              </p:cNvPr>
              <p:cNvSpPr/>
              <p:nvPr/>
            </p:nvSpPr>
            <p:spPr>
              <a:xfrm>
                <a:off x="0" y="4478566"/>
                <a:ext cx="12192000" cy="2379434"/>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sSup>
                        <m:sSupPr>
                          <m:ctrlPr>
                            <a:rPr lang="en-US" sz="4400" b="0" i="1" smtClean="0">
                              <a:solidFill>
                                <a:srgbClr val="0070C0"/>
                              </a:solidFill>
                              <a:latin typeface="Cambria Math" panose="02040503050406030204" pitchFamily="18" charset="0"/>
                            </a:rPr>
                          </m:ctrlPr>
                        </m:sSupPr>
                        <m:e>
                          <m:r>
                            <a:rPr lang="en-US" sz="4400" i="1" smtClean="0">
                              <a:solidFill>
                                <a:srgbClr val="0070C0"/>
                              </a:solidFill>
                              <a:latin typeface="Cambria Math" panose="02040503050406030204" pitchFamily="18" charset="0"/>
                            </a:rPr>
                            <m:t>𝑎</m:t>
                          </m:r>
                        </m:e>
                        <m:sup>
                          <m:r>
                            <a:rPr lang="en-US" sz="4400" b="0" i="1" smtClean="0">
                              <a:solidFill>
                                <a:srgbClr val="0070C0"/>
                              </a:solidFill>
                              <a:latin typeface="Cambria Math" panose="02040503050406030204" pitchFamily="18" charset="0"/>
                            </a:rPr>
                            <m:t>𝑥</m:t>
                          </m:r>
                        </m:sup>
                      </m:sSup>
                      <m:sSup>
                        <m:sSupPr>
                          <m:ctrlPr>
                            <a:rPr lang="en-US" sz="4400" b="0" i="1" smtClean="0">
                              <a:solidFill>
                                <a:srgbClr val="0070C0"/>
                              </a:solidFill>
                              <a:latin typeface="Cambria Math" panose="02040503050406030204" pitchFamily="18" charset="0"/>
                            </a:rPr>
                          </m:ctrlPr>
                        </m:sSupPr>
                        <m:e>
                          <m:r>
                            <a:rPr lang="en-US" sz="4400" b="0" i="1" smtClean="0">
                              <a:solidFill>
                                <a:srgbClr val="0070C0"/>
                              </a:solidFill>
                              <a:latin typeface="Cambria Math" panose="02040503050406030204" pitchFamily="18" charset="0"/>
                            </a:rPr>
                            <m:t>𝑢</m:t>
                          </m:r>
                        </m:e>
                        <m:sup>
                          <m:r>
                            <a:rPr lang="en-US" sz="4400" b="0" i="1" smtClean="0">
                              <a:solidFill>
                                <a:srgbClr val="0070C0"/>
                              </a:solidFill>
                              <a:latin typeface="Cambria Math" panose="02040503050406030204" pitchFamily="18" charset="0"/>
                            </a:rPr>
                            <m:t>𝑥</m:t>
                          </m:r>
                        </m:sup>
                      </m:sSup>
                      <m:r>
                        <a:rPr lang="en-US" sz="4400" b="0" i="1" smtClean="0">
                          <a:latin typeface="Cambria Math" panose="02040503050406030204" pitchFamily="18" charset="0"/>
                        </a:rPr>
                        <m:t>+</m:t>
                      </m:r>
                      <m:sSup>
                        <m:sSupPr>
                          <m:ctrlPr>
                            <a:rPr lang="en-US" sz="4400" b="0" i="1" smtClean="0">
                              <a:solidFill>
                                <a:srgbClr val="0070C0"/>
                              </a:solidFill>
                              <a:latin typeface="Cambria Math" panose="02040503050406030204" pitchFamily="18" charset="0"/>
                            </a:rPr>
                          </m:ctrlPr>
                        </m:sSupPr>
                        <m:e>
                          <m:r>
                            <a:rPr lang="en-US" sz="4400" b="0" i="1" smtClean="0">
                              <a:solidFill>
                                <a:srgbClr val="0070C0"/>
                              </a:solidFill>
                              <a:latin typeface="Cambria Math" panose="02040503050406030204" pitchFamily="18" charset="0"/>
                            </a:rPr>
                            <m:t>𝑎</m:t>
                          </m:r>
                        </m:e>
                        <m:sup>
                          <m:r>
                            <a:rPr lang="en-US" sz="4400" b="0" i="1" smtClean="0">
                              <a:solidFill>
                                <a:srgbClr val="0070C0"/>
                              </a:solidFill>
                              <a:latin typeface="Cambria Math" panose="02040503050406030204" pitchFamily="18" charset="0"/>
                            </a:rPr>
                            <m:t>𝑦</m:t>
                          </m:r>
                        </m:sup>
                      </m:sSup>
                      <m:sSup>
                        <m:sSupPr>
                          <m:ctrlPr>
                            <a:rPr lang="en-US" sz="4400" b="0" i="1" smtClean="0">
                              <a:solidFill>
                                <a:srgbClr val="0070C0"/>
                              </a:solidFill>
                              <a:latin typeface="Cambria Math" panose="02040503050406030204" pitchFamily="18" charset="0"/>
                            </a:rPr>
                          </m:ctrlPr>
                        </m:sSupPr>
                        <m:e>
                          <m:r>
                            <a:rPr lang="en-US" sz="4400" b="0" i="1" smtClean="0">
                              <a:solidFill>
                                <a:srgbClr val="0070C0"/>
                              </a:solidFill>
                              <a:latin typeface="Cambria Math" panose="02040503050406030204" pitchFamily="18" charset="0"/>
                            </a:rPr>
                            <m:t>𝑢</m:t>
                          </m:r>
                        </m:e>
                        <m:sup>
                          <m:r>
                            <a:rPr lang="en-US" sz="4400" b="0" i="1" smtClean="0">
                              <a:solidFill>
                                <a:srgbClr val="0070C0"/>
                              </a:solidFill>
                              <a:latin typeface="Cambria Math" panose="02040503050406030204" pitchFamily="18" charset="0"/>
                            </a:rPr>
                            <m:t>𝑦</m:t>
                          </m:r>
                        </m:sup>
                      </m:sSup>
                      <m:r>
                        <a:rPr lang="en-US" sz="4400" b="0" i="1" smtClean="0">
                          <a:latin typeface="Cambria Math" panose="02040503050406030204" pitchFamily="18" charset="0"/>
                        </a:rPr>
                        <m:t>+</m:t>
                      </m:r>
                      <m:sSup>
                        <m:sSupPr>
                          <m:ctrlPr>
                            <a:rPr lang="en-US" sz="4400" b="0" i="1" smtClean="0">
                              <a:solidFill>
                                <a:srgbClr val="0070C0"/>
                              </a:solidFill>
                              <a:latin typeface="Cambria Math" panose="02040503050406030204" pitchFamily="18" charset="0"/>
                            </a:rPr>
                          </m:ctrlPr>
                        </m:sSupPr>
                        <m:e>
                          <m:r>
                            <a:rPr lang="en-US" sz="4400" b="0" i="1" smtClean="0">
                              <a:solidFill>
                                <a:srgbClr val="0070C0"/>
                              </a:solidFill>
                              <a:latin typeface="Cambria Math" panose="02040503050406030204" pitchFamily="18" charset="0"/>
                            </a:rPr>
                            <m:t>𝑎</m:t>
                          </m:r>
                        </m:e>
                        <m:sup>
                          <m:r>
                            <a:rPr lang="en-US" sz="4400" b="0" i="1" smtClean="0">
                              <a:solidFill>
                                <a:srgbClr val="0070C0"/>
                              </a:solidFill>
                              <a:latin typeface="Cambria Math" panose="02040503050406030204" pitchFamily="18" charset="0"/>
                            </a:rPr>
                            <m:t>𝑧</m:t>
                          </m:r>
                        </m:sup>
                      </m:sSup>
                      <m:sSup>
                        <m:sSupPr>
                          <m:ctrlPr>
                            <a:rPr lang="en-US" sz="4400" b="0" i="1" smtClean="0">
                              <a:solidFill>
                                <a:srgbClr val="0070C0"/>
                              </a:solidFill>
                              <a:latin typeface="Cambria Math" panose="02040503050406030204" pitchFamily="18" charset="0"/>
                            </a:rPr>
                          </m:ctrlPr>
                        </m:sSupPr>
                        <m:e>
                          <m:r>
                            <a:rPr lang="en-US" sz="4400" b="0" i="1" smtClean="0">
                              <a:solidFill>
                                <a:srgbClr val="0070C0"/>
                              </a:solidFill>
                              <a:latin typeface="Cambria Math" panose="02040503050406030204" pitchFamily="18" charset="0"/>
                            </a:rPr>
                            <m:t>𝑢</m:t>
                          </m:r>
                        </m:e>
                        <m:sup>
                          <m:r>
                            <a:rPr lang="en-US" sz="4400" b="0" i="1" smtClean="0">
                              <a:solidFill>
                                <a:srgbClr val="0070C0"/>
                              </a:solidFill>
                              <a:latin typeface="Cambria Math" panose="02040503050406030204" pitchFamily="18" charset="0"/>
                            </a:rPr>
                            <m:t>𝑧</m:t>
                          </m:r>
                        </m:sup>
                      </m:sSup>
                    </m:oMath>
                  </m:oMathPara>
                </a14:m>
                <a:br>
                  <a:rPr lang="en-US" sz="4400" b="0" dirty="0">
                    <a:solidFill>
                      <a:srgbClr val="0070C0"/>
                    </a:solidFill>
                  </a:rPr>
                </a:br>
                <a:endParaRPr lang="en-US" sz="4400" b="0" i="0"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4400" b="0" i="0" smtClean="0">
                          <a:latin typeface="Cambria Math" panose="02040503050406030204" pitchFamily="18" charset="0"/>
                        </a:rPr>
                        <m:t>=+</m:t>
                      </m:r>
                      <m:d>
                        <m:dPr>
                          <m:ctrlPr>
                            <a:rPr lang="en-US" sz="4400" b="0" i="1" smtClean="0">
                              <a:latin typeface="Cambria Math" panose="02040503050406030204" pitchFamily="18" charset="0"/>
                            </a:rPr>
                          </m:ctrlPr>
                        </m:dPr>
                        <m:e>
                          <m:sSup>
                            <m:sSupPr>
                              <m:ctrlPr>
                                <a:rPr lang="en-US" sz="4400" i="1">
                                  <a:solidFill>
                                    <a:srgbClr val="0070C0"/>
                                  </a:solidFill>
                                  <a:latin typeface="Cambria Math" panose="02040503050406030204" pitchFamily="18" charset="0"/>
                                </a:rPr>
                              </m:ctrlPr>
                            </m:sSupPr>
                            <m:e>
                              <m:r>
                                <a:rPr lang="en-US" sz="4400" i="1">
                                  <a:solidFill>
                                    <a:srgbClr val="0070C0"/>
                                  </a:solidFill>
                                  <a:latin typeface="Cambria Math" panose="02040503050406030204" pitchFamily="18" charset="0"/>
                                </a:rPr>
                                <m:t>𝑎</m:t>
                              </m:r>
                            </m:e>
                            <m:sup>
                              <m:r>
                                <a:rPr lang="en-US" sz="4400" i="1">
                                  <a:solidFill>
                                    <a:srgbClr val="0070C0"/>
                                  </a:solidFill>
                                  <a:latin typeface="Cambria Math" panose="02040503050406030204" pitchFamily="18" charset="0"/>
                                </a:rPr>
                                <m:t>𝑥</m:t>
                              </m:r>
                            </m:sup>
                          </m:sSup>
                          <m:acc>
                            <m:accPr>
                              <m:chr m:val="⃗"/>
                              <m:ctrlPr>
                                <a:rPr lang="en-US" sz="4400" b="0" i="1" smtClean="0">
                                  <a:solidFill>
                                    <a:srgbClr val="002060"/>
                                  </a:solidFill>
                                  <a:latin typeface="Cambria Math" panose="02040503050406030204" pitchFamily="18" charset="0"/>
                                </a:rPr>
                              </m:ctrlPr>
                            </m:accPr>
                            <m:e>
                              <m:sSub>
                                <m:sSubPr>
                                  <m:ctrlPr>
                                    <a:rPr lang="en-US" sz="4400" b="0" i="1" smtClean="0">
                                      <a:solidFill>
                                        <a:srgbClr val="002060"/>
                                      </a:solidFill>
                                      <a:latin typeface="Cambria Math" panose="02040503050406030204" pitchFamily="18" charset="0"/>
                                    </a:rPr>
                                  </m:ctrlPr>
                                </m:sSubPr>
                                <m:e>
                                  <m:r>
                                    <a:rPr lang="en-US" sz="4400" b="0" i="1" smtClean="0">
                                      <a:solidFill>
                                        <a:srgbClr val="002060"/>
                                      </a:solidFill>
                                      <a:latin typeface="Cambria Math" panose="02040503050406030204" pitchFamily="18" charset="0"/>
                                    </a:rPr>
                                    <m:t>𝑒</m:t>
                                  </m:r>
                                </m:e>
                                <m:sub>
                                  <m:r>
                                    <a:rPr lang="en-US" sz="4400" b="0" i="1" smtClean="0">
                                      <a:solidFill>
                                        <a:srgbClr val="002060"/>
                                      </a:solidFill>
                                      <a:latin typeface="Cambria Math" panose="02040503050406030204" pitchFamily="18" charset="0"/>
                                    </a:rPr>
                                    <m:t>𝑥</m:t>
                                  </m:r>
                                </m:sub>
                              </m:sSub>
                            </m:e>
                          </m:acc>
                          <m:r>
                            <a:rPr lang="en-US" sz="4400" i="1">
                              <a:latin typeface="Cambria Math" panose="02040503050406030204" pitchFamily="18" charset="0"/>
                            </a:rPr>
                            <m:t>+</m:t>
                          </m:r>
                          <m:sSup>
                            <m:sSupPr>
                              <m:ctrlPr>
                                <a:rPr lang="en-US" sz="4400" i="1">
                                  <a:solidFill>
                                    <a:srgbClr val="0070C0"/>
                                  </a:solidFill>
                                  <a:latin typeface="Cambria Math" panose="02040503050406030204" pitchFamily="18" charset="0"/>
                                </a:rPr>
                              </m:ctrlPr>
                            </m:sSupPr>
                            <m:e>
                              <m:r>
                                <a:rPr lang="en-US" sz="4400" i="1">
                                  <a:solidFill>
                                    <a:srgbClr val="0070C0"/>
                                  </a:solidFill>
                                  <a:latin typeface="Cambria Math" panose="02040503050406030204" pitchFamily="18" charset="0"/>
                                </a:rPr>
                                <m:t>𝑎</m:t>
                              </m:r>
                            </m:e>
                            <m:sup>
                              <m:r>
                                <a:rPr lang="en-US" sz="4400" i="1">
                                  <a:solidFill>
                                    <a:srgbClr val="0070C0"/>
                                  </a:solidFill>
                                  <a:latin typeface="Cambria Math" panose="02040503050406030204" pitchFamily="18" charset="0"/>
                                </a:rPr>
                                <m:t>𝑦</m:t>
                              </m:r>
                            </m:sup>
                          </m:sSup>
                          <m:acc>
                            <m:accPr>
                              <m:chr m:val="⃗"/>
                              <m:ctrlPr>
                                <a:rPr lang="en-US" sz="4400" i="1">
                                  <a:solidFill>
                                    <a:srgbClr val="002060"/>
                                  </a:solidFill>
                                  <a:latin typeface="Cambria Math" panose="02040503050406030204" pitchFamily="18" charset="0"/>
                                </a:rPr>
                              </m:ctrlPr>
                            </m:accPr>
                            <m:e>
                              <m:sSub>
                                <m:sSubPr>
                                  <m:ctrlPr>
                                    <a:rPr lang="en-US" sz="4400" i="1">
                                      <a:solidFill>
                                        <a:srgbClr val="002060"/>
                                      </a:solidFill>
                                      <a:latin typeface="Cambria Math" panose="02040503050406030204" pitchFamily="18" charset="0"/>
                                    </a:rPr>
                                  </m:ctrlPr>
                                </m:sSubPr>
                                <m:e>
                                  <m:r>
                                    <a:rPr lang="en-US" sz="4400" i="1">
                                      <a:solidFill>
                                        <a:srgbClr val="002060"/>
                                      </a:solidFill>
                                      <a:latin typeface="Cambria Math" panose="02040503050406030204" pitchFamily="18" charset="0"/>
                                    </a:rPr>
                                    <m:t>𝑒</m:t>
                                  </m:r>
                                </m:e>
                                <m:sub>
                                  <m:r>
                                    <a:rPr lang="en-US" sz="4400" b="0" i="1" smtClean="0">
                                      <a:solidFill>
                                        <a:srgbClr val="002060"/>
                                      </a:solidFill>
                                      <a:latin typeface="Cambria Math" panose="02040503050406030204" pitchFamily="18" charset="0"/>
                                    </a:rPr>
                                    <m:t>𝑦</m:t>
                                  </m:r>
                                </m:sub>
                              </m:sSub>
                            </m:e>
                          </m:acc>
                          <m:r>
                            <a:rPr lang="en-US" sz="4400" i="1">
                              <a:latin typeface="Cambria Math" panose="02040503050406030204" pitchFamily="18" charset="0"/>
                            </a:rPr>
                            <m:t>+</m:t>
                          </m:r>
                          <m:sSup>
                            <m:sSupPr>
                              <m:ctrlPr>
                                <a:rPr lang="en-US" sz="4400" i="1">
                                  <a:solidFill>
                                    <a:srgbClr val="0070C0"/>
                                  </a:solidFill>
                                  <a:latin typeface="Cambria Math" panose="02040503050406030204" pitchFamily="18" charset="0"/>
                                </a:rPr>
                              </m:ctrlPr>
                            </m:sSupPr>
                            <m:e>
                              <m:r>
                                <a:rPr lang="en-US" sz="4400" i="1">
                                  <a:solidFill>
                                    <a:srgbClr val="0070C0"/>
                                  </a:solidFill>
                                  <a:latin typeface="Cambria Math" panose="02040503050406030204" pitchFamily="18" charset="0"/>
                                </a:rPr>
                                <m:t>𝑎</m:t>
                              </m:r>
                            </m:e>
                            <m:sup>
                              <m:r>
                                <a:rPr lang="en-US" sz="4400" i="1">
                                  <a:solidFill>
                                    <a:srgbClr val="0070C0"/>
                                  </a:solidFill>
                                  <a:latin typeface="Cambria Math" panose="02040503050406030204" pitchFamily="18" charset="0"/>
                                </a:rPr>
                                <m:t>𝑧</m:t>
                              </m:r>
                            </m:sup>
                          </m:sSup>
                          <m:acc>
                            <m:accPr>
                              <m:chr m:val="⃗"/>
                              <m:ctrlPr>
                                <a:rPr lang="en-US" sz="4400" i="1">
                                  <a:solidFill>
                                    <a:srgbClr val="002060"/>
                                  </a:solidFill>
                                  <a:latin typeface="Cambria Math" panose="02040503050406030204" pitchFamily="18" charset="0"/>
                                </a:rPr>
                              </m:ctrlPr>
                            </m:accPr>
                            <m:e>
                              <m:sSub>
                                <m:sSubPr>
                                  <m:ctrlPr>
                                    <a:rPr lang="en-US" sz="4400" i="1">
                                      <a:solidFill>
                                        <a:srgbClr val="002060"/>
                                      </a:solidFill>
                                      <a:latin typeface="Cambria Math" panose="02040503050406030204" pitchFamily="18" charset="0"/>
                                    </a:rPr>
                                  </m:ctrlPr>
                                </m:sSubPr>
                                <m:e>
                                  <m:r>
                                    <a:rPr lang="en-US" sz="4400" i="1">
                                      <a:solidFill>
                                        <a:srgbClr val="002060"/>
                                      </a:solidFill>
                                      <a:latin typeface="Cambria Math" panose="02040503050406030204" pitchFamily="18" charset="0"/>
                                    </a:rPr>
                                    <m:t>𝑒</m:t>
                                  </m:r>
                                </m:e>
                                <m:sub>
                                  <m:r>
                                    <a:rPr lang="en-US" sz="4400" b="0" i="1" smtClean="0">
                                      <a:solidFill>
                                        <a:srgbClr val="002060"/>
                                      </a:solidFill>
                                      <a:latin typeface="Cambria Math" panose="02040503050406030204" pitchFamily="18" charset="0"/>
                                    </a:rPr>
                                    <m:t>𝑧</m:t>
                                  </m:r>
                                </m:sub>
                              </m:sSub>
                            </m:e>
                          </m:acc>
                        </m:e>
                      </m:d>
                      <m:r>
                        <a:rPr lang="en-US" sz="4400" b="0" i="1" smtClean="0">
                          <a:latin typeface="Cambria Math" panose="02040503050406030204" pitchFamily="18" charset="0"/>
                        </a:rPr>
                        <m:t>⋅</m:t>
                      </m:r>
                      <m:d>
                        <m:dPr>
                          <m:ctrlPr>
                            <a:rPr lang="en-US" sz="4400" b="0" i="1" smtClean="0">
                              <a:latin typeface="Cambria Math" panose="02040503050406030204" pitchFamily="18" charset="0"/>
                            </a:rPr>
                          </m:ctrlPr>
                        </m:dPr>
                        <m:e>
                          <m:sSup>
                            <m:sSupPr>
                              <m:ctrlPr>
                                <a:rPr lang="en-US" sz="4400" i="1">
                                  <a:solidFill>
                                    <a:srgbClr val="0070C0"/>
                                  </a:solidFill>
                                  <a:latin typeface="Cambria Math" panose="02040503050406030204" pitchFamily="18" charset="0"/>
                                </a:rPr>
                              </m:ctrlPr>
                            </m:sSupPr>
                            <m:e>
                              <m:r>
                                <a:rPr lang="en-US" sz="4400" i="1">
                                  <a:solidFill>
                                    <a:srgbClr val="0070C0"/>
                                  </a:solidFill>
                                  <a:latin typeface="Cambria Math" panose="02040503050406030204" pitchFamily="18" charset="0"/>
                                </a:rPr>
                                <m:t>𝑢</m:t>
                              </m:r>
                            </m:e>
                            <m:sup>
                              <m:r>
                                <a:rPr lang="en-US" sz="4400" i="1">
                                  <a:solidFill>
                                    <a:srgbClr val="0070C0"/>
                                  </a:solidFill>
                                  <a:latin typeface="Cambria Math" panose="02040503050406030204" pitchFamily="18" charset="0"/>
                                </a:rPr>
                                <m:t>𝑥</m:t>
                              </m:r>
                            </m:sup>
                          </m:sSup>
                          <m:acc>
                            <m:accPr>
                              <m:chr m:val="⃗"/>
                              <m:ctrlPr>
                                <a:rPr lang="en-US" sz="4400" i="1">
                                  <a:solidFill>
                                    <a:srgbClr val="002060"/>
                                  </a:solidFill>
                                  <a:latin typeface="Cambria Math" panose="02040503050406030204" pitchFamily="18" charset="0"/>
                                </a:rPr>
                              </m:ctrlPr>
                            </m:accPr>
                            <m:e>
                              <m:sSub>
                                <m:sSubPr>
                                  <m:ctrlPr>
                                    <a:rPr lang="en-US" sz="4400" i="1">
                                      <a:solidFill>
                                        <a:srgbClr val="002060"/>
                                      </a:solidFill>
                                      <a:latin typeface="Cambria Math" panose="02040503050406030204" pitchFamily="18" charset="0"/>
                                    </a:rPr>
                                  </m:ctrlPr>
                                </m:sSubPr>
                                <m:e>
                                  <m:r>
                                    <a:rPr lang="en-US" sz="4400" i="1">
                                      <a:solidFill>
                                        <a:srgbClr val="002060"/>
                                      </a:solidFill>
                                      <a:latin typeface="Cambria Math" panose="02040503050406030204" pitchFamily="18" charset="0"/>
                                    </a:rPr>
                                    <m:t>𝑒</m:t>
                                  </m:r>
                                </m:e>
                                <m:sub>
                                  <m:r>
                                    <a:rPr lang="en-US" sz="4400" i="1">
                                      <a:solidFill>
                                        <a:srgbClr val="002060"/>
                                      </a:solidFill>
                                      <a:latin typeface="Cambria Math" panose="02040503050406030204" pitchFamily="18" charset="0"/>
                                    </a:rPr>
                                    <m:t>𝑥</m:t>
                                  </m:r>
                                </m:sub>
                              </m:sSub>
                            </m:e>
                          </m:acc>
                          <m:r>
                            <a:rPr lang="en-US" sz="4400" i="1">
                              <a:latin typeface="Cambria Math" panose="02040503050406030204" pitchFamily="18" charset="0"/>
                            </a:rPr>
                            <m:t>+</m:t>
                          </m:r>
                          <m:sSup>
                            <m:sSupPr>
                              <m:ctrlPr>
                                <a:rPr lang="en-US" sz="4400" i="1">
                                  <a:solidFill>
                                    <a:srgbClr val="0070C0"/>
                                  </a:solidFill>
                                  <a:latin typeface="Cambria Math" panose="02040503050406030204" pitchFamily="18" charset="0"/>
                                </a:rPr>
                              </m:ctrlPr>
                            </m:sSupPr>
                            <m:e>
                              <m:r>
                                <a:rPr lang="en-US" sz="4400" b="0" i="1" smtClean="0">
                                  <a:solidFill>
                                    <a:srgbClr val="0070C0"/>
                                  </a:solidFill>
                                  <a:latin typeface="Cambria Math" panose="02040503050406030204" pitchFamily="18" charset="0"/>
                                </a:rPr>
                                <m:t>𝑢</m:t>
                              </m:r>
                            </m:e>
                            <m:sup>
                              <m:r>
                                <a:rPr lang="en-US" sz="4400" i="1">
                                  <a:solidFill>
                                    <a:srgbClr val="0070C0"/>
                                  </a:solidFill>
                                  <a:latin typeface="Cambria Math" panose="02040503050406030204" pitchFamily="18" charset="0"/>
                                </a:rPr>
                                <m:t>𝑦</m:t>
                              </m:r>
                            </m:sup>
                          </m:sSup>
                          <m:acc>
                            <m:accPr>
                              <m:chr m:val="⃗"/>
                              <m:ctrlPr>
                                <a:rPr lang="en-US" sz="4400" i="1">
                                  <a:solidFill>
                                    <a:srgbClr val="002060"/>
                                  </a:solidFill>
                                  <a:latin typeface="Cambria Math" panose="02040503050406030204" pitchFamily="18" charset="0"/>
                                </a:rPr>
                              </m:ctrlPr>
                            </m:accPr>
                            <m:e>
                              <m:sSub>
                                <m:sSubPr>
                                  <m:ctrlPr>
                                    <a:rPr lang="en-US" sz="4400" i="1">
                                      <a:solidFill>
                                        <a:srgbClr val="002060"/>
                                      </a:solidFill>
                                      <a:latin typeface="Cambria Math" panose="02040503050406030204" pitchFamily="18" charset="0"/>
                                    </a:rPr>
                                  </m:ctrlPr>
                                </m:sSubPr>
                                <m:e>
                                  <m:r>
                                    <a:rPr lang="en-US" sz="4400" i="1">
                                      <a:solidFill>
                                        <a:srgbClr val="002060"/>
                                      </a:solidFill>
                                      <a:latin typeface="Cambria Math" panose="02040503050406030204" pitchFamily="18" charset="0"/>
                                    </a:rPr>
                                    <m:t>𝑒</m:t>
                                  </m:r>
                                </m:e>
                                <m:sub>
                                  <m:r>
                                    <a:rPr lang="en-US" sz="4400" b="0" i="1" smtClean="0">
                                      <a:solidFill>
                                        <a:srgbClr val="002060"/>
                                      </a:solidFill>
                                      <a:latin typeface="Cambria Math" panose="02040503050406030204" pitchFamily="18" charset="0"/>
                                    </a:rPr>
                                    <m:t>𝑦</m:t>
                                  </m:r>
                                </m:sub>
                              </m:sSub>
                            </m:e>
                          </m:acc>
                          <m:r>
                            <a:rPr lang="en-US" sz="4400" i="1">
                              <a:latin typeface="Cambria Math" panose="02040503050406030204" pitchFamily="18" charset="0"/>
                            </a:rPr>
                            <m:t>+</m:t>
                          </m:r>
                          <m:sSup>
                            <m:sSupPr>
                              <m:ctrlPr>
                                <a:rPr lang="en-US" sz="4400" i="1">
                                  <a:solidFill>
                                    <a:srgbClr val="0070C0"/>
                                  </a:solidFill>
                                  <a:latin typeface="Cambria Math" panose="02040503050406030204" pitchFamily="18" charset="0"/>
                                </a:rPr>
                              </m:ctrlPr>
                            </m:sSupPr>
                            <m:e>
                              <m:r>
                                <a:rPr lang="en-US" sz="4400" i="1">
                                  <a:solidFill>
                                    <a:srgbClr val="0070C0"/>
                                  </a:solidFill>
                                  <a:latin typeface="Cambria Math" panose="02040503050406030204" pitchFamily="18" charset="0"/>
                                </a:rPr>
                                <m:t>𝑢</m:t>
                              </m:r>
                            </m:e>
                            <m:sup>
                              <m:r>
                                <a:rPr lang="en-US" sz="4400" i="1">
                                  <a:solidFill>
                                    <a:srgbClr val="0070C0"/>
                                  </a:solidFill>
                                  <a:latin typeface="Cambria Math" panose="02040503050406030204" pitchFamily="18" charset="0"/>
                                </a:rPr>
                                <m:t>𝑧</m:t>
                              </m:r>
                            </m:sup>
                          </m:sSup>
                          <m:acc>
                            <m:accPr>
                              <m:chr m:val="⃗"/>
                              <m:ctrlPr>
                                <a:rPr lang="en-US" sz="4400" i="1">
                                  <a:solidFill>
                                    <a:srgbClr val="002060"/>
                                  </a:solidFill>
                                  <a:latin typeface="Cambria Math" panose="02040503050406030204" pitchFamily="18" charset="0"/>
                                </a:rPr>
                              </m:ctrlPr>
                            </m:accPr>
                            <m:e>
                              <m:sSub>
                                <m:sSubPr>
                                  <m:ctrlPr>
                                    <a:rPr lang="en-US" sz="4400" i="1">
                                      <a:solidFill>
                                        <a:srgbClr val="002060"/>
                                      </a:solidFill>
                                      <a:latin typeface="Cambria Math" panose="02040503050406030204" pitchFamily="18" charset="0"/>
                                    </a:rPr>
                                  </m:ctrlPr>
                                </m:sSubPr>
                                <m:e>
                                  <m:r>
                                    <a:rPr lang="en-US" sz="4400" i="1">
                                      <a:solidFill>
                                        <a:srgbClr val="002060"/>
                                      </a:solidFill>
                                      <a:latin typeface="Cambria Math" panose="02040503050406030204" pitchFamily="18" charset="0"/>
                                    </a:rPr>
                                    <m:t>𝑒</m:t>
                                  </m:r>
                                </m:e>
                                <m:sub>
                                  <m:r>
                                    <a:rPr lang="en-US" sz="4400" b="0" i="1" smtClean="0">
                                      <a:solidFill>
                                        <a:srgbClr val="002060"/>
                                      </a:solidFill>
                                      <a:latin typeface="Cambria Math" panose="02040503050406030204" pitchFamily="18" charset="0"/>
                                    </a:rPr>
                                    <m:t>𝑧</m:t>
                                  </m:r>
                                </m:sub>
                              </m:sSub>
                            </m:e>
                          </m:acc>
                        </m:e>
                      </m:d>
                    </m:oMath>
                  </m:oMathPara>
                </a14:m>
                <a:endParaRPr lang="en-US" sz="4400" b="0" dirty="0"/>
              </a:p>
              <a:p>
                <a:pPr/>
                <a14:m>
                  <m:oMathPara xmlns:m="http://schemas.openxmlformats.org/officeDocument/2006/math">
                    <m:oMathParaPr>
                      <m:jc m:val="left"/>
                    </m:oMathParaPr>
                    <m:oMath xmlns:m="http://schemas.openxmlformats.org/officeDocument/2006/math">
                      <m:r>
                        <a:rPr lang="en-US" sz="5400">
                          <a:latin typeface="Cambria Math" panose="02040503050406030204" pitchFamily="18" charset="0"/>
                        </a:rPr>
                        <m:t>=</m:t>
                      </m:r>
                      <m:r>
                        <a:rPr lang="en-US" sz="5400" b="0" i="0" smtClean="0">
                          <a:latin typeface="Cambria Math" panose="02040503050406030204" pitchFamily="18" charset="0"/>
                        </a:rPr>
                        <m:t>+</m:t>
                      </m:r>
                      <m:acc>
                        <m:accPr>
                          <m:chr m:val="⃗"/>
                          <m:ctrlPr>
                            <a:rPr lang="en-US" sz="5400" b="0" i="1" smtClean="0">
                              <a:solidFill>
                                <a:srgbClr val="0070C0"/>
                              </a:solidFill>
                              <a:latin typeface="Cambria Math" panose="02040503050406030204" pitchFamily="18" charset="0"/>
                            </a:rPr>
                          </m:ctrlPr>
                        </m:accPr>
                        <m:e>
                          <m:r>
                            <a:rPr lang="en-US" sz="5400" b="0" i="1" smtClean="0">
                              <a:solidFill>
                                <a:srgbClr val="0070C0"/>
                              </a:solidFill>
                              <a:latin typeface="Cambria Math" panose="02040503050406030204" pitchFamily="18" charset="0"/>
                            </a:rPr>
                            <m:t>𝑎</m:t>
                          </m:r>
                        </m:e>
                      </m:acc>
                      <m:r>
                        <a:rPr lang="en-US" sz="5400" i="1">
                          <a:latin typeface="Cambria Math" panose="02040503050406030204" pitchFamily="18" charset="0"/>
                        </a:rPr>
                        <m:t>⋅</m:t>
                      </m:r>
                      <m:acc>
                        <m:accPr>
                          <m:chr m:val="⃗"/>
                          <m:ctrlPr>
                            <a:rPr lang="en-US" sz="5400" i="1" smtClean="0">
                              <a:solidFill>
                                <a:srgbClr val="0070C0"/>
                              </a:solidFill>
                              <a:latin typeface="Cambria Math" panose="02040503050406030204" pitchFamily="18" charset="0"/>
                            </a:rPr>
                          </m:ctrlPr>
                        </m:accPr>
                        <m:e>
                          <m:r>
                            <a:rPr lang="en-US" sz="5400" b="0" i="1" smtClean="0">
                              <a:solidFill>
                                <a:srgbClr val="0070C0"/>
                              </a:solidFill>
                              <a:latin typeface="Cambria Math" panose="02040503050406030204" pitchFamily="18" charset="0"/>
                            </a:rPr>
                            <m:t>𝑢</m:t>
                          </m:r>
                        </m:e>
                      </m:acc>
                    </m:oMath>
                  </m:oMathPara>
                </a14:m>
                <a:endParaRPr lang="en-CA" sz="5400" dirty="0"/>
              </a:p>
            </p:txBody>
          </p:sp>
        </mc:Choice>
        <mc:Fallback xmlns="">
          <p:sp>
            <p:nvSpPr>
              <p:cNvPr id="9" name="Rectangle 8">
                <a:extLst>
                  <a:ext uri="{FF2B5EF4-FFF2-40B4-BE49-F238E27FC236}">
                    <a16:creationId xmlns:a16="http://schemas.microsoft.com/office/drawing/2014/main" id="{E7E199E4-4C45-44B7-BB9B-4BF6FF1EAF54}"/>
                  </a:ext>
                </a:extLst>
              </p:cNvPr>
              <p:cNvSpPr>
                <a:spLocks noRot="1" noChangeAspect="1" noMove="1" noResize="1" noEditPoints="1" noAdjustHandles="1" noChangeArrowheads="1" noChangeShapeType="1" noTextEdit="1"/>
              </p:cNvSpPr>
              <p:nvPr/>
            </p:nvSpPr>
            <p:spPr>
              <a:xfrm>
                <a:off x="0" y="4478566"/>
                <a:ext cx="12192000" cy="2379434"/>
              </a:xfrm>
              <a:prstGeom prst="rect">
                <a:avLst/>
              </a:prstGeom>
              <a:blipFill>
                <a:blip r:embed="rId5"/>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46D1CAD8-2F09-4683-9BF8-93CA2C38EC7B}"/>
                  </a:ext>
                </a:extLst>
              </p:cNvPr>
              <p:cNvSpPr/>
              <p:nvPr/>
            </p:nvSpPr>
            <p:spPr>
              <a:xfrm>
                <a:off x="5147185" y="88491"/>
                <a:ext cx="6956324" cy="756554"/>
              </a:xfrm>
              <a:prstGeom prst="rect">
                <a:avLst/>
              </a:prstGeom>
              <a:ln w="38100">
                <a:solidFill>
                  <a:schemeClr val="tx1"/>
                </a:solidFill>
              </a:ln>
            </p:spPr>
            <p:txBody>
              <a:bodyPr wrap="square">
                <a:spAutoFit/>
              </a:bodyPr>
              <a:lstStyle/>
              <a:p>
                <a:pPr/>
                <a14:m>
                  <m:oMathPara xmlns:m="http://schemas.openxmlformats.org/officeDocument/2006/math">
                    <m:oMathParaPr>
                      <m:jc m:val="left"/>
                    </m:oMathParaPr>
                    <m:oMath xmlns:m="http://schemas.openxmlformats.org/officeDocument/2006/math">
                      <m:acc>
                        <m:accPr>
                          <m:chr m:val="⃗"/>
                          <m:ctrlPr>
                            <a:rPr lang="en-US" sz="4000" i="1" smtClean="0">
                              <a:solidFill>
                                <a:srgbClr val="002060"/>
                              </a:solidFill>
                              <a:latin typeface="Cambria Math" panose="02040503050406030204" pitchFamily="18" charset="0"/>
                            </a:rPr>
                          </m:ctrlPr>
                        </m:accPr>
                        <m:e>
                          <m:sSub>
                            <m:sSubPr>
                              <m:ctrlPr>
                                <a:rPr lang="en-US" sz="4000" i="1">
                                  <a:solidFill>
                                    <a:srgbClr val="002060"/>
                                  </a:solidFill>
                                  <a:latin typeface="Cambria Math" panose="02040503050406030204" pitchFamily="18" charset="0"/>
                                </a:rPr>
                              </m:ctrlPr>
                            </m:sSubPr>
                            <m:e>
                              <m:r>
                                <a:rPr lang="en-US" sz="4000" i="1">
                                  <a:solidFill>
                                    <a:srgbClr val="002060"/>
                                  </a:solidFill>
                                  <a:latin typeface="Cambria Math" panose="02040503050406030204" pitchFamily="18" charset="0"/>
                                </a:rPr>
                                <m:t>𝑒</m:t>
                              </m:r>
                            </m:e>
                            <m:sub>
                              <m:r>
                                <a:rPr lang="en-US" sz="4000" i="1">
                                  <a:solidFill>
                                    <a:srgbClr val="002060"/>
                                  </a:solidFill>
                                  <a:latin typeface="Cambria Math" panose="02040503050406030204" pitchFamily="18" charset="0"/>
                                </a:rPr>
                                <m:t>𝑥</m:t>
                              </m:r>
                            </m:sub>
                          </m:sSub>
                        </m:e>
                      </m:acc>
                      <m:r>
                        <a:rPr lang="en-US" sz="4000" i="1">
                          <a:latin typeface="Cambria Math" panose="02040503050406030204" pitchFamily="18" charset="0"/>
                        </a:rPr>
                        <m:t>⋅</m:t>
                      </m:r>
                      <m:acc>
                        <m:accPr>
                          <m:chr m:val="⃗"/>
                          <m:ctrlPr>
                            <a:rPr lang="en-US" sz="4000" i="1">
                              <a:solidFill>
                                <a:srgbClr val="002060"/>
                              </a:solidFill>
                              <a:latin typeface="Cambria Math" panose="02040503050406030204" pitchFamily="18" charset="0"/>
                            </a:rPr>
                          </m:ctrlPr>
                        </m:accPr>
                        <m:e>
                          <m:sSub>
                            <m:sSubPr>
                              <m:ctrlPr>
                                <a:rPr lang="en-US" sz="4000" i="1">
                                  <a:solidFill>
                                    <a:srgbClr val="002060"/>
                                  </a:solidFill>
                                  <a:latin typeface="Cambria Math" panose="02040503050406030204" pitchFamily="18" charset="0"/>
                                </a:rPr>
                              </m:ctrlPr>
                            </m:sSubPr>
                            <m:e>
                              <m:r>
                                <a:rPr lang="en-US" sz="4000" i="1">
                                  <a:solidFill>
                                    <a:srgbClr val="002060"/>
                                  </a:solidFill>
                                  <a:latin typeface="Cambria Math" panose="02040503050406030204" pitchFamily="18" charset="0"/>
                                </a:rPr>
                                <m:t>𝑒</m:t>
                              </m:r>
                            </m:e>
                            <m:sub>
                              <m:r>
                                <a:rPr lang="en-US" sz="4000" i="1">
                                  <a:solidFill>
                                    <a:srgbClr val="002060"/>
                                  </a:solidFill>
                                  <a:latin typeface="Cambria Math" panose="02040503050406030204" pitchFamily="18" charset="0"/>
                                </a:rPr>
                                <m:t>𝑥</m:t>
                              </m:r>
                            </m:sub>
                          </m:sSub>
                        </m:e>
                      </m:acc>
                      <m:r>
                        <a:rPr lang="en-US" sz="4000" b="0" i="1" smtClean="0">
                          <a:solidFill>
                            <a:schemeClr val="tx1"/>
                          </a:solidFill>
                          <a:latin typeface="Cambria Math" panose="02040503050406030204" pitchFamily="18" charset="0"/>
                        </a:rPr>
                        <m:t>=</m:t>
                      </m:r>
                      <m:acc>
                        <m:accPr>
                          <m:chr m:val="⃗"/>
                          <m:ctrlPr>
                            <a:rPr lang="en-US" sz="4000" i="1">
                              <a:solidFill>
                                <a:srgbClr val="002060"/>
                              </a:solidFill>
                              <a:latin typeface="Cambria Math" panose="02040503050406030204" pitchFamily="18" charset="0"/>
                            </a:rPr>
                          </m:ctrlPr>
                        </m:accPr>
                        <m:e>
                          <m:sSub>
                            <m:sSubPr>
                              <m:ctrlPr>
                                <a:rPr lang="en-US" sz="4000" i="1">
                                  <a:solidFill>
                                    <a:srgbClr val="002060"/>
                                  </a:solidFill>
                                  <a:latin typeface="Cambria Math" panose="02040503050406030204" pitchFamily="18" charset="0"/>
                                </a:rPr>
                              </m:ctrlPr>
                            </m:sSubPr>
                            <m:e>
                              <m:r>
                                <a:rPr lang="en-US" sz="4000" i="1">
                                  <a:solidFill>
                                    <a:srgbClr val="002060"/>
                                  </a:solidFill>
                                  <a:latin typeface="Cambria Math" panose="02040503050406030204" pitchFamily="18" charset="0"/>
                                </a:rPr>
                                <m:t>𝑒</m:t>
                              </m:r>
                            </m:e>
                            <m:sub>
                              <m:r>
                                <a:rPr lang="en-US" sz="4000" b="0" i="1" smtClean="0">
                                  <a:solidFill>
                                    <a:srgbClr val="002060"/>
                                  </a:solidFill>
                                  <a:latin typeface="Cambria Math" panose="02040503050406030204" pitchFamily="18" charset="0"/>
                                </a:rPr>
                                <m:t>𝑦</m:t>
                              </m:r>
                            </m:sub>
                          </m:sSub>
                        </m:e>
                      </m:acc>
                      <m:r>
                        <a:rPr lang="en-US" sz="4000" i="1">
                          <a:latin typeface="Cambria Math" panose="02040503050406030204" pitchFamily="18" charset="0"/>
                        </a:rPr>
                        <m:t>⋅</m:t>
                      </m:r>
                      <m:acc>
                        <m:accPr>
                          <m:chr m:val="⃗"/>
                          <m:ctrlPr>
                            <a:rPr lang="en-US" sz="4000" i="1">
                              <a:solidFill>
                                <a:srgbClr val="002060"/>
                              </a:solidFill>
                              <a:latin typeface="Cambria Math" panose="02040503050406030204" pitchFamily="18" charset="0"/>
                            </a:rPr>
                          </m:ctrlPr>
                        </m:accPr>
                        <m:e>
                          <m:sSub>
                            <m:sSubPr>
                              <m:ctrlPr>
                                <a:rPr lang="en-US" sz="4000" i="1">
                                  <a:solidFill>
                                    <a:srgbClr val="002060"/>
                                  </a:solidFill>
                                  <a:latin typeface="Cambria Math" panose="02040503050406030204" pitchFamily="18" charset="0"/>
                                </a:rPr>
                              </m:ctrlPr>
                            </m:sSubPr>
                            <m:e>
                              <m:r>
                                <a:rPr lang="en-US" sz="4000" i="1">
                                  <a:solidFill>
                                    <a:srgbClr val="002060"/>
                                  </a:solidFill>
                                  <a:latin typeface="Cambria Math" panose="02040503050406030204" pitchFamily="18" charset="0"/>
                                </a:rPr>
                                <m:t>𝑒</m:t>
                              </m:r>
                            </m:e>
                            <m:sub>
                              <m:r>
                                <a:rPr lang="en-US" sz="4000" b="0" i="1" smtClean="0">
                                  <a:solidFill>
                                    <a:srgbClr val="002060"/>
                                  </a:solidFill>
                                  <a:latin typeface="Cambria Math" panose="02040503050406030204" pitchFamily="18" charset="0"/>
                                </a:rPr>
                                <m:t>𝑦</m:t>
                              </m:r>
                            </m:sub>
                          </m:sSub>
                        </m:e>
                      </m:acc>
                      <m:r>
                        <a:rPr lang="en-US" sz="4000" i="1">
                          <a:latin typeface="Cambria Math" panose="02040503050406030204" pitchFamily="18" charset="0"/>
                        </a:rPr>
                        <m:t>=</m:t>
                      </m:r>
                      <m:acc>
                        <m:accPr>
                          <m:chr m:val="⃗"/>
                          <m:ctrlPr>
                            <a:rPr lang="en-US" sz="4000" i="1">
                              <a:solidFill>
                                <a:srgbClr val="002060"/>
                              </a:solidFill>
                              <a:latin typeface="Cambria Math" panose="02040503050406030204" pitchFamily="18" charset="0"/>
                            </a:rPr>
                          </m:ctrlPr>
                        </m:accPr>
                        <m:e>
                          <m:sSub>
                            <m:sSubPr>
                              <m:ctrlPr>
                                <a:rPr lang="en-US" sz="4000" i="1">
                                  <a:solidFill>
                                    <a:srgbClr val="002060"/>
                                  </a:solidFill>
                                  <a:latin typeface="Cambria Math" panose="02040503050406030204" pitchFamily="18" charset="0"/>
                                </a:rPr>
                              </m:ctrlPr>
                            </m:sSubPr>
                            <m:e>
                              <m:r>
                                <a:rPr lang="en-US" sz="4000" i="1">
                                  <a:solidFill>
                                    <a:srgbClr val="002060"/>
                                  </a:solidFill>
                                  <a:latin typeface="Cambria Math" panose="02040503050406030204" pitchFamily="18" charset="0"/>
                                </a:rPr>
                                <m:t>𝑒</m:t>
                              </m:r>
                            </m:e>
                            <m:sub>
                              <m:r>
                                <a:rPr lang="en-US" sz="4000" b="0" i="1" smtClean="0">
                                  <a:solidFill>
                                    <a:srgbClr val="002060"/>
                                  </a:solidFill>
                                  <a:latin typeface="Cambria Math" panose="02040503050406030204" pitchFamily="18" charset="0"/>
                                </a:rPr>
                                <m:t>𝑧</m:t>
                              </m:r>
                            </m:sub>
                          </m:sSub>
                        </m:e>
                      </m:acc>
                      <m:r>
                        <a:rPr lang="en-US" sz="4000" i="1">
                          <a:latin typeface="Cambria Math" panose="02040503050406030204" pitchFamily="18" charset="0"/>
                        </a:rPr>
                        <m:t>⋅</m:t>
                      </m:r>
                      <m:acc>
                        <m:accPr>
                          <m:chr m:val="⃗"/>
                          <m:ctrlPr>
                            <a:rPr lang="en-US" sz="4000" i="1">
                              <a:solidFill>
                                <a:srgbClr val="002060"/>
                              </a:solidFill>
                              <a:latin typeface="Cambria Math" panose="02040503050406030204" pitchFamily="18" charset="0"/>
                            </a:rPr>
                          </m:ctrlPr>
                        </m:accPr>
                        <m:e>
                          <m:sSub>
                            <m:sSubPr>
                              <m:ctrlPr>
                                <a:rPr lang="en-US" sz="4000" i="1">
                                  <a:solidFill>
                                    <a:srgbClr val="002060"/>
                                  </a:solidFill>
                                  <a:latin typeface="Cambria Math" panose="02040503050406030204" pitchFamily="18" charset="0"/>
                                </a:rPr>
                              </m:ctrlPr>
                            </m:sSubPr>
                            <m:e>
                              <m:r>
                                <a:rPr lang="en-US" sz="4000" i="1">
                                  <a:solidFill>
                                    <a:srgbClr val="002060"/>
                                  </a:solidFill>
                                  <a:latin typeface="Cambria Math" panose="02040503050406030204" pitchFamily="18" charset="0"/>
                                </a:rPr>
                                <m:t>𝑒</m:t>
                              </m:r>
                            </m:e>
                            <m:sub>
                              <m:r>
                                <a:rPr lang="en-US" sz="4000" b="0" i="1" smtClean="0">
                                  <a:solidFill>
                                    <a:srgbClr val="002060"/>
                                  </a:solidFill>
                                  <a:latin typeface="Cambria Math" panose="02040503050406030204" pitchFamily="18" charset="0"/>
                                </a:rPr>
                                <m:t>𝑧</m:t>
                              </m:r>
                            </m:sub>
                          </m:sSub>
                        </m:e>
                      </m:acc>
                      <m:r>
                        <a:rPr lang="en-US" sz="4000" i="1">
                          <a:latin typeface="Cambria Math" panose="02040503050406030204" pitchFamily="18" charset="0"/>
                        </a:rPr>
                        <m:t>=</m:t>
                      </m:r>
                      <m:r>
                        <a:rPr lang="en-US" sz="4000" b="0" i="1" smtClean="0">
                          <a:latin typeface="Cambria Math" panose="02040503050406030204" pitchFamily="18" charset="0"/>
                        </a:rPr>
                        <m:t>−1</m:t>
                      </m:r>
                    </m:oMath>
                  </m:oMathPara>
                </a14:m>
                <a:endParaRPr lang="en-CA" sz="4000" dirty="0"/>
              </a:p>
            </p:txBody>
          </p:sp>
        </mc:Choice>
        <mc:Fallback xmlns="">
          <p:sp>
            <p:nvSpPr>
              <p:cNvPr id="10" name="Rectangle 9">
                <a:extLst>
                  <a:ext uri="{FF2B5EF4-FFF2-40B4-BE49-F238E27FC236}">
                    <a16:creationId xmlns:a16="http://schemas.microsoft.com/office/drawing/2014/main" id="{46D1CAD8-2F09-4683-9BF8-93CA2C38EC7B}"/>
                  </a:ext>
                </a:extLst>
              </p:cNvPr>
              <p:cNvSpPr>
                <a:spLocks noRot="1" noChangeAspect="1" noMove="1" noResize="1" noEditPoints="1" noAdjustHandles="1" noChangeArrowheads="1" noChangeShapeType="1" noTextEdit="1"/>
              </p:cNvSpPr>
              <p:nvPr/>
            </p:nvSpPr>
            <p:spPr>
              <a:xfrm>
                <a:off x="5147185" y="88491"/>
                <a:ext cx="6956324" cy="756554"/>
              </a:xfrm>
              <a:prstGeom prst="rect">
                <a:avLst/>
              </a:prstGeom>
              <a:blipFill>
                <a:blip r:embed="rId6"/>
                <a:stretch>
                  <a:fillRect/>
                </a:stretch>
              </a:blipFill>
              <a:ln w="38100">
                <a:solidFill>
                  <a:schemeClr val="tx1"/>
                </a:solid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78E3C0A5-DCAF-4C92-8BAF-2A1CD79EC7AB}"/>
                  </a:ext>
                </a:extLst>
              </p:cNvPr>
              <p:cNvSpPr/>
              <p:nvPr/>
            </p:nvSpPr>
            <p:spPr>
              <a:xfrm>
                <a:off x="5117688" y="3574028"/>
                <a:ext cx="6956324" cy="756554"/>
              </a:xfrm>
              <a:prstGeom prst="rect">
                <a:avLst/>
              </a:prstGeom>
              <a:ln w="38100">
                <a:solidFill>
                  <a:schemeClr val="tx1"/>
                </a:solidFill>
              </a:ln>
            </p:spPr>
            <p:txBody>
              <a:bodyPr wrap="square">
                <a:spAutoFit/>
              </a:bodyPr>
              <a:lstStyle/>
              <a:p>
                <a:pPr/>
                <a14:m>
                  <m:oMathPara xmlns:m="http://schemas.openxmlformats.org/officeDocument/2006/math">
                    <m:oMathParaPr>
                      <m:jc m:val="left"/>
                    </m:oMathParaPr>
                    <m:oMath xmlns:m="http://schemas.openxmlformats.org/officeDocument/2006/math">
                      <m:acc>
                        <m:accPr>
                          <m:chr m:val="⃗"/>
                          <m:ctrlPr>
                            <a:rPr lang="en-US" sz="4000" i="1" smtClean="0">
                              <a:solidFill>
                                <a:srgbClr val="002060"/>
                              </a:solidFill>
                              <a:latin typeface="Cambria Math" panose="02040503050406030204" pitchFamily="18" charset="0"/>
                            </a:rPr>
                          </m:ctrlPr>
                        </m:accPr>
                        <m:e>
                          <m:sSub>
                            <m:sSubPr>
                              <m:ctrlPr>
                                <a:rPr lang="en-US" sz="4000" i="1">
                                  <a:solidFill>
                                    <a:srgbClr val="002060"/>
                                  </a:solidFill>
                                  <a:latin typeface="Cambria Math" panose="02040503050406030204" pitchFamily="18" charset="0"/>
                                </a:rPr>
                              </m:ctrlPr>
                            </m:sSubPr>
                            <m:e>
                              <m:r>
                                <a:rPr lang="en-US" sz="4000" i="1">
                                  <a:solidFill>
                                    <a:srgbClr val="002060"/>
                                  </a:solidFill>
                                  <a:latin typeface="Cambria Math" panose="02040503050406030204" pitchFamily="18" charset="0"/>
                                </a:rPr>
                                <m:t>𝑒</m:t>
                              </m:r>
                            </m:e>
                            <m:sub>
                              <m:r>
                                <a:rPr lang="en-US" sz="4000" i="1">
                                  <a:solidFill>
                                    <a:srgbClr val="002060"/>
                                  </a:solidFill>
                                  <a:latin typeface="Cambria Math" panose="02040503050406030204" pitchFamily="18" charset="0"/>
                                </a:rPr>
                                <m:t>𝑥</m:t>
                              </m:r>
                            </m:sub>
                          </m:sSub>
                        </m:e>
                      </m:acc>
                      <m:r>
                        <a:rPr lang="en-US" sz="4000" i="1">
                          <a:latin typeface="Cambria Math" panose="02040503050406030204" pitchFamily="18" charset="0"/>
                        </a:rPr>
                        <m:t>⋅</m:t>
                      </m:r>
                      <m:acc>
                        <m:accPr>
                          <m:chr m:val="⃗"/>
                          <m:ctrlPr>
                            <a:rPr lang="en-US" sz="4000" i="1">
                              <a:solidFill>
                                <a:srgbClr val="002060"/>
                              </a:solidFill>
                              <a:latin typeface="Cambria Math" panose="02040503050406030204" pitchFamily="18" charset="0"/>
                            </a:rPr>
                          </m:ctrlPr>
                        </m:accPr>
                        <m:e>
                          <m:sSub>
                            <m:sSubPr>
                              <m:ctrlPr>
                                <a:rPr lang="en-US" sz="4000" i="1">
                                  <a:solidFill>
                                    <a:srgbClr val="002060"/>
                                  </a:solidFill>
                                  <a:latin typeface="Cambria Math" panose="02040503050406030204" pitchFamily="18" charset="0"/>
                                </a:rPr>
                              </m:ctrlPr>
                            </m:sSubPr>
                            <m:e>
                              <m:r>
                                <a:rPr lang="en-US" sz="4000" i="1">
                                  <a:solidFill>
                                    <a:srgbClr val="002060"/>
                                  </a:solidFill>
                                  <a:latin typeface="Cambria Math" panose="02040503050406030204" pitchFamily="18" charset="0"/>
                                </a:rPr>
                                <m:t>𝑒</m:t>
                              </m:r>
                            </m:e>
                            <m:sub>
                              <m:r>
                                <a:rPr lang="en-US" sz="4000" i="1">
                                  <a:solidFill>
                                    <a:srgbClr val="002060"/>
                                  </a:solidFill>
                                  <a:latin typeface="Cambria Math" panose="02040503050406030204" pitchFamily="18" charset="0"/>
                                </a:rPr>
                                <m:t>𝑥</m:t>
                              </m:r>
                            </m:sub>
                          </m:sSub>
                        </m:e>
                      </m:acc>
                      <m:r>
                        <a:rPr lang="en-US" sz="4000" b="0" i="1" smtClean="0">
                          <a:solidFill>
                            <a:schemeClr val="tx1"/>
                          </a:solidFill>
                          <a:latin typeface="Cambria Math" panose="02040503050406030204" pitchFamily="18" charset="0"/>
                        </a:rPr>
                        <m:t>=</m:t>
                      </m:r>
                      <m:acc>
                        <m:accPr>
                          <m:chr m:val="⃗"/>
                          <m:ctrlPr>
                            <a:rPr lang="en-US" sz="4000" i="1">
                              <a:solidFill>
                                <a:srgbClr val="002060"/>
                              </a:solidFill>
                              <a:latin typeface="Cambria Math" panose="02040503050406030204" pitchFamily="18" charset="0"/>
                            </a:rPr>
                          </m:ctrlPr>
                        </m:accPr>
                        <m:e>
                          <m:sSub>
                            <m:sSubPr>
                              <m:ctrlPr>
                                <a:rPr lang="en-US" sz="4000" i="1">
                                  <a:solidFill>
                                    <a:srgbClr val="002060"/>
                                  </a:solidFill>
                                  <a:latin typeface="Cambria Math" panose="02040503050406030204" pitchFamily="18" charset="0"/>
                                </a:rPr>
                              </m:ctrlPr>
                            </m:sSubPr>
                            <m:e>
                              <m:r>
                                <a:rPr lang="en-US" sz="4000" i="1">
                                  <a:solidFill>
                                    <a:srgbClr val="002060"/>
                                  </a:solidFill>
                                  <a:latin typeface="Cambria Math" panose="02040503050406030204" pitchFamily="18" charset="0"/>
                                </a:rPr>
                                <m:t>𝑒</m:t>
                              </m:r>
                            </m:e>
                            <m:sub>
                              <m:r>
                                <a:rPr lang="en-US" sz="4000" b="0" i="1" smtClean="0">
                                  <a:solidFill>
                                    <a:srgbClr val="002060"/>
                                  </a:solidFill>
                                  <a:latin typeface="Cambria Math" panose="02040503050406030204" pitchFamily="18" charset="0"/>
                                </a:rPr>
                                <m:t>𝑦</m:t>
                              </m:r>
                            </m:sub>
                          </m:sSub>
                        </m:e>
                      </m:acc>
                      <m:r>
                        <a:rPr lang="en-US" sz="4000" i="1">
                          <a:latin typeface="Cambria Math" panose="02040503050406030204" pitchFamily="18" charset="0"/>
                        </a:rPr>
                        <m:t>⋅</m:t>
                      </m:r>
                      <m:acc>
                        <m:accPr>
                          <m:chr m:val="⃗"/>
                          <m:ctrlPr>
                            <a:rPr lang="en-US" sz="4000" i="1">
                              <a:solidFill>
                                <a:srgbClr val="002060"/>
                              </a:solidFill>
                              <a:latin typeface="Cambria Math" panose="02040503050406030204" pitchFamily="18" charset="0"/>
                            </a:rPr>
                          </m:ctrlPr>
                        </m:accPr>
                        <m:e>
                          <m:sSub>
                            <m:sSubPr>
                              <m:ctrlPr>
                                <a:rPr lang="en-US" sz="4000" i="1">
                                  <a:solidFill>
                                    <a:srgbClr val="002060"/>
                                  </a:solidFill>
                                  <a:latin typeface="Cambria Math" panose="02040503050406030204" pitchFamily="18" charset="0"/>
                                </a:rPr>
                              </m:ctrlPr>
                            </m:sSubPr>
                            <m:e>
                              <m:r>
                                <a:rPr lang="en-US" sz="4000" i="1">
                                  <a:solidFill>
                                    <a:srgbClr val="002060"/>
                                  </a:solidFill>
                                  <a:latin typeface="Cambria Math" panose="02040503050406030204" pitchFamily="18" charset="0"/>
                                </a:rPr>
                                <m:t>𝑒</m:t>
                              </m:r>
                            </m:e>
                            <m:sub>
                              <m:r>
                                <a:rPr lang="en-US" sz="4000" b="0" i="1" smtClean="0">
                                  <a:solidFill>
                                    <a:srgbClr val="002060"/>
                                  </a:solidFill>
                                  <a:latin typeface="Cambria Math" panose="02040503050406030204" pitchFamily="18" charset="0"/>
                                </a:rPr>
                                <m:t>𝑦</m:t>
                              </m:r>
                            </m:sub>
                          </m:sSub>
                        </m:e>
                      </m:acc>
                      <m:r>
                        <a:rPr lang="en-US" sz="4000" i="1">
                          <a:latin typeface="Cambria Math" panose="02040503050406030204" pitchFamily="18" charset="0"/>
                        </a:rPr>
                        <m:t>=</m:t>
                      </m:r>
                      <m:acc>
                        <m:accPr>
                          <m:chr m:val="⃗"/>
                          <m:ctrlPr>
                            <a:rPr lang="en-US" sz="4000" i="1">
                              <a:solidFill>
                                <a:srgbClr val="002060"/>
                              </a:solidFill>
                              <a:latin typeface="Cambria Math" panose="02040503050406030204" pitchFamily="18" charset="0"/>
                            </a:rPr>
                          </m:ctrlPr>
                        </m:accPr>
                        <m:e>
                          <m:sSub>
                            <m:sSubPr>
                              <m:ctrlPr>
                                <a:rPr lang="en-US" sz="4000" i="1">
                                  <a:solidFill>
                                    <a:srgbClr val="002060"/>
                                  </a:solidFill>
                                  <a:latin typeface="Cambria Math" panose="02040503050406030204" pitchFamily="18" charset="0"/>
                                </a:rPr>
                              </m:ctrlPr>
                            </m:sSubPr>
                            <m:e>
                              <m:r>
                                <a:rPr lang="en-US" sz="4000" i="1">
                                  <a:solidFill>
                                    <a:srgbClr val="002060"/>
                                  </a:solidFill>
                                  <a:latin typeface="Cambria Math" panose="02040503050406030204" pitchFamily="18" charset="0"/>
                                </a:rPr>
                                <m:t>𝑒</m:t>
                              </m:r>
                            </m:e>
                            <m:sub>
                              <m:r>
                                <a:rPr lang="en-US" sz="4000" b="0" i="1" smtClean="0">
                                  <a:solidFill>
                                    <a:srgbClr val="002060"/>
                                  </a:solidFill>
                                  <a:latin typeface="Cambria Math" panose="02040503050406030204" pitchFamily="18" charset="0"/>
                                </a:rPr>
                                <m:t>𝑧</m:t>
                              </m:r>
                            </m:sub>
                          </m:sSub>
                        </m:e>
                      </m:acc>
                      <m:r>
                        <a:rPr lang="en-US" sz="4000" i="1">
                          <a:latin typeface="Cambria Math" panose="02040503050406030204" pitchFamily="18" charset="0"/>
                        </a:rPr>
                        <m:t>⋅</m:t>
                      </m:r>
                      <m:acc>
                        <m:accPr>
                          <m:chr m:val="⃗"/>
                          <m:ctrlPr>
                            <a:rPr lang="en-US" sz="4000" i="1">
                              <a:solidFill>
                                <a:srgbClr val="002060"/>
                              </a:solidFill>
                              <a:latin typeface="Cambria Math" panose="02040503050406030204" pitchFamily="18" charset="0"/>
                            </a:rPr>
                          </m:ctrlPr>
                        </m:accPr>
                        <m:e>
                          <m:sSub>
                            <m:sSubPr>
                              <m:ctrlPr>
                                <a:rPr lang="en-US" sz="4000" i="1">
                                  <a:solidFill>
                                    <a:srgbClr val="002060"/>
                                  </a:solidFill>
                                  <a:latin typeface="Cambria Math" panose="02040503050406030204" pitchFamily="18" charset="0"/>
                                </a:rPr>
                              </m:ctrlPr>
                            </m:sSubPr>
                            <m:e>
                              <m:r>
                                <a:rPr lang="en-US" sz="4000" i="1">
                                  <a:solidFill>
                                    <a:srgbClr val="002060"/>
                                  </a:solidFill>
                                  <a:latin typeface="Cambria Math" panose="02040503050406030204" pitchFamily="18" charset="0"/>
                                </a:rPr>
                                <m:t>𝑒</m:t>
                              </m:r>
                            </m:e>
                            <m:sub>
                              <m:r>
                                <a:rPr lang="en-US" sz="4000" b="0" i="1" smtClean="0">
                                  <a:solidFill>
                                    <a:srgbClr val="002060"/>
                                  </a:solidFill>
                                  <a:latin typeface="Cambria Math" panose="02040503050406030204" pitchFamily="18" charset="0"/>
                                </a:rPr>
                                <m:t>𝑧</m:t>
                              </m:r>
                            </m:sub>
                          </m:sSub>
                        </m:e>
                      </m:acc>
                      <m:r>
                        <a:rPr lang="en-US" sz="4000" i="1">
                          <a:latin typeface="Cambria Math" panose="02040503050406030204" pitchFamily="18" charset="0"/>
                        </a:rPr>
                        <m:t>=</m:t>
                      </m:r>
                      <m:r>
                        <a:rPr lang="en-US" sz="4000" b="0" i="1" smtClean="0">
                          <a:latin typeface="Cambria Math" panose="02040503050406030204" pitchFamily="18" charset="0"/>
                        </a:rPr>
                        <m:t>+1</m:t>
                      </m:r>
                    </m:oMath>
                  </m:oMathPara>
                </a14:m>
                <a:endParaRPr lang="en-CA" sz="4000" dirty="0"/>
              </a:p>
            </p:txBody>
          </p:sp>
        </mc:Choice>
        <mc:Fallback xmlns="">
          <p:sp>
            <p:nvSpPr>
              <p:cNvPr id="11" name="Rectangle 10">
                <a:extLst>
                  <a:ext uri="{FF2B5EF4-FFF2-40B4-BE49-F238E27FC236}">
                    <a16:creationId xmlns:a16="http://schemas.microsoft.com/office/drawing/2014/main" id="{78E3C0A5-DCAF-4C92-8BAF-2A1CD79EC7AB}"/>
                  </a:ext>
                </a:extLst>
              </p:cNvPr>
              <p:cNvSpPr>
                <a:spLocks noRot="1" noChangeAspect="1" noMove="1" noResize="1" noEditPoints="1" noAdjustHandles="1" noChangeArrowheads="1" noChangeShapeType="1" noTextEdit="1"/>
              </p:cNvSpPr>
              <p:nvPr/>
            </p:nvSpPr>
            <p:spPr>
              <a:xfrm>
                <a:off x="5117688" y="3574028"/>
                <a:ext cx="6956324" cy="756554"/>
              </a:xfrm>
              <a:prstGeom prst="rect">
                <a:avLst/>
              </a:prstGeom>
              <a:blipFill>
                <a:blip r:embed="rId7"/>
                <a:stretch>
                  <a:fillRect/>
                </a:stretch>
              </a:blipFill>
              <a:ln w="38100">
                <a:solidFill>
                  <a:schemeClr val="tx1"/>
                </a:solidFill>
              </a:ln>
            </p:spPr>
            <p:txBody>
              <a:bodyPr/>
              <a:lstStyle/>
              <a:p>
                <a:r>
                  <a:rPr lang="en-CA">
                    <a:noFill/>
                  </a:rPr>
                  <a:t> </a:t>
                </a:r>
              </a:p>
            </p:txBody>
          </p:sp>
        </mc:Fallback>
      </mc:AlternateContent>
      <p:sp>
        <p:nvSpPr>
          <p:cNvPr id="13" name="Rectangle 12">
            <a:extLst>
              <a:ext uri="{FF2B5EF4-FFF2-40B4-BE49-F238E27FC236}">
                <a16:creationId xmlns:a16="http://schemas.microsoft.com/office/drawing/2014/main" id="{A51CFBE6-5C50-4C46-9068-C5846C6F7D11}"/>
              </a:ext>
            </a:extLst>
          </p:cNvPr>
          <p:cNvSpPr/>
          <p:nvPr/>
        </p:nvSpPr>
        <p:spPr>
          <a:xfrm>
            <a:off x="88491" y="88491"/>
            <a:ext cx="4247535" cy="830997"/>
          </a:xfrm>
          <a:prstGeom prst="rect">
            <a:avLst/>
          </a:prstGeom>
        </p:spPr>
        <p:txBody>
          <a:bodyPr wrap="square">
            <a:spAutoFit/>
          </a:bodyPr>
          <a:lstStyle/>
          <a:p>
            <a:r>
              <a:rPr lang="en-US" sz="4800" b="0" i="0" dirty="0">
                <a:solidFill>
                  <a:schemeClr val="tx1"/>
                </a:solidFill>
              </a:rPr>
              <a:t>Mostly Minuses</a:t>
            </a:r>
            <a:endParaRPr lang="en-CA" sz="6000" dirty="0">
              <a:solidFill>
                <a:schemeClr val="tx1"/>
              </a:solidFill>
            </a:endParaRPr>
          </a:p>
        </p:txBody>
      </p:sp>
      <p:sp>
        <p:nvSpPr>
          <p:cNvPr id="15" name="Rectangle 14">
            <a:extLst>
              <a:ext uri="{FF2B5EF4-FFF2-40B4-BE49-F238E27FC236}">
                <a16:creationId xmlns:a16="http://schemas.microsoft.com/office/drawing/2014/main" id="{18C64ABC-2FA3-42AA-A4BE-062D89AECE82}"/>
              </a:ext>
            </a:extLst>
          </p:cNvPr>
          <p:cNvSpPr/>
          <p:nvPr/>
        </p:nvSpPr>
        <p:spPr>
          <a:xfrm>
            <a:off x="117988" y="3515032"/>
            <a:ext cx="3805083" cy="830997"/>
          </a:xfrm>
          <a:prstGeom prst="rect">
            <a:avLst/>
          </a:prstGeom>
        </p:spPr>
        <p:txBody>
          <a:bodyPr wrap="square">
            <a:spAutoFit/>
          </a:bodyPr>
          <a:lstStyle/>
          <a:p>
            <a:r>
              <a:rPr lang="en-US" sz="4800" b="0" i="0" dirty="0">
                <a:solidFill>
                  <a:schemeClr val="tx1"/>
                </a:solidFill>
              </a:rPr>
              <a:t>Mostly Pluses</a:t>
            </a:r>
            <a:endParaRPr lang="en-CA" sz="6000" dirty="0">
              <a:solidFill>
                <a:schemeClr val="tx1"/>
              </a:solidFill>
            </a:endParaRPr>
          </a:p>
        </p:txBody>
      </p:sp>
      <mc:AlternateContent xmlns:mc="http://schemas.openxmlformats.org/markup-compatibility/2006" xmlns:p14="http://schemas.microsoft.com/office/powerpoint/2010/main" xmlns:iact="http://schemas.microsoft.com/office/powerpoint/2014/inkAction">
        <mc:Choice Requires="p14 iact">
          <p:contentPart p14:bwMode="auto" r:id="rId8">
            <p14:nvContentPartPr>
              <p14:cNvPr id="16" name="Ink 15">
                <a:extLst>
                  <a:ext uri="{FF2B5EF4-FFF2-40B4-BE49-F238E27FC236}">
                    <a16:creationId xmlns:a16="http://schemas.microsoft.com/office/drawing/2014/main" id="{8524CC96-1118-4DF9-A41D-0A1BB78DF65A}"/>
                  </a:ext>
                </a:extLst>
              </p14:cNvPr>
              <p14:cNvContentPartPr/>
              <p14:nvPr>
                <p:extLst>
                  <p:ext uri="{42D2F446-02D8-4167-A562-619A0277C38B}">
                    <p15:isNarration xmlns:p15="http://schemas.microsoft.com/office/powerpoint/2012/main" val="1"/>
                  </p:ext>
                </p:extLst>
              </p14:nvPr>
            </p14:nvContentPartPr>
            <p14:xfrm>
              <a:off x="672840" y="82800"/>
              <a:ext cx="11288160" cy="6625800"/>
            </p14:xfrm>
          </p:contentPart>
        </mc:Choice>
        <mc:Fallback xmlns="">
          <p:pic>
            <p:nvPicPr>
              <p:cNvPr id="16" name="Ink 15">
                <a:extLst>
                  <a:ext uri="{FF2B5EF4-FFF2-40B4-BE49-F238E27FC236}">
                    <a16:creationId xmlns:a16="http://schemas.microsoft.com/office/drawing/2014/main" id="{8524CC96-1118-4DF9-A41D-0A1BB78DF65A}"/>
                  </a:ext>
                </a:extLst>
              </p:cNvPr>
              <p:cNvPicPr>
                <a:picLocks noGrp="1" noRot="1" noChangeAspect="1" noMove="1" noResize="1" noEditPoints="1" noAdjustHandles="1" noChangeArrowheads="1" noChangeShapeType="1"/>
              </p:cNvPicPr>
              <p:nvPr/>
            </p:nvPicPr>
            <p:blipFill>
              <a:blip r:embed="rId9"/>
              <a:stretch>
                <a:fillRect/>
              </a:stretch>
            </p:blipFill>
            <p:spPr>
              <a:xfrm>
                <a:off x="663480" y="73440"/>
                <a:ext cx="11306880" cy="6644520"/>
              </a:xfrm>
              <a:prstGeom prst="rect">
                <a:avLst/>
              </a:prstGeom>
            </p:spPr>
          </p:pic>
        </mc:Fallback>
      </mc:AlternateContent>
    </p:spTree>
    <p:custDataLst>
      <p:tags r:id="rId1"/>
    </p:custDataLst>
    <p:extLst>
      <p:ext uri="{BB962C8B-B14F-4D97-AF65-F5344CB8AC3E}">
        <p14:creationId xmlns:p14="http://schemas.microsoft.com/office/powerpoint/2010/main" val="3268629713"/>
      </p:ext>
    </p:extLst>
  </p:cSld>
  <p:clrMapOvr>
    <a:masterClrMapping/>
  </p:clrMapOvr>
  <mc:AlternateContent xmlns:mc="http://schemas.openxmlformats.org/markup-compatibility/2006" xmlns:p14="http://schemas.microsoft.com/office/powerpoint/2010/main">
    <mc:Choice Requires="p14">
      <p:transition spd="slow" p14:dur="2000" advTm="37643"/>
    </mc:Choice>
    <mc:Fallback xmlns="">
      <p:transition spd="slow" advTm="3764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16"/>
                                        </p:tgtEl>
                                        <p:attrNameLst>
                                          <p:attrName>style.visibility</p:attrName>
                                        </p:attrNameLst>
                                      </p:cBhvr>
                                      <p:to>
                                        <p:strVal val="visible"/>
                                      </p:to>
                                    </p:set>
                                    <p:cmd type="call" cmd="playFrom(0.0)">
                                      <p:cBhvr>
                                        <p:cTn id="7" dur="1" fill="hold"/>
                                        <p:tgtEl>
                                          <p:spTgt spid="16"/>
                                        </p:tgtEl>
                                      </p:cBhvr>
                                    </p:cmd>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0"/>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5"/>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11"/>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9" grpId="0" build="p"/>
      <p:bldP spid="10" grpId="0" animBg="1"/>
      <p:bldP spid="11" grpId="0" animBg="1"/>
      <p:bldP spid="13" grpId="0"/>
      <p:bldP spid="15"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CFE5D942-F59D-42EC-9D28-0FDE89EAF14D}"/>
              </a:ext>
            </a:extLst>
          </p:cNvPr>
          <p:cNvSpPr txBox="1"/>
          <p:nvPr/>
        </p:nvSpPr>
        <p:spPr>
          <a:xfrm>
            <a:off x="7486650" y="0"/>
            <a:ext cx="4705350" cy="1015663"/>
          </a:xfrm>
          <a:prstGeom prst="rect">
            <a:avLst/>
          </a:prstGeom>
          <a:noFill/>
          <a:ln>
            <a:noFill/>
          </a:ln>
        </p:spPr>
        <p:txBody>
          <a:bodyPr wrap="square" rtlCol="0">
            <a:spAutoFit/>
          </a:bodyPr>
          <a:lstStyle/>
          <a:p>
            <a:r>
              <a:rPr lang="en-US" sz="6000" dirty="0">
                <a:solidFill>
                  <a:schemeClr val="tx1"/>
                </a:solidFill>
              </a:rPr>
              <a:t>4-acceleration</a:t>
            </a:r>
            <a:endParaRPr lang="en-CA" sz="6000" dirty="0">
              <a:solidFill>
                <a:schemeClr val="tx1"/>
              </a:solidFill>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88AFE590-559E-42AB-B5C8-DC9D1F3C90B3}"/>
                  </a:ext>
                </a:extLst>
              </p:cNvPr>
              <p:cNvSpPr txBox="1"/>
              <p:nvPr/>
            </p:nvSpPr>
            <p:spPr>
              <a:xfrm>
                <a:off x="5394212" y="1861439"/>
                <a:ext cx="7740455" cy="4996561"/>
              </a:xfrm>
              <a:prstGeom prst="rect">
                <a:avLst/>
              </a:prstGeom>
              <a:noFill/>
              <a:ln>
                <a:noFill/>
              </a:ln>
            </p:spPr>
            <p:txBody>
              <a:bodyPr wrap="square" rtlCol="0">
                <a:spAutoFit/>
              </a:bodyPr>
              <a:lstStyle/>
              <a:p>
                <a14:m>
                  <m:oMath xmlns:m="http://schemas.openxmlformats.org/officeDocument/2006/math">
                    <m:r>
                      <a:rPr lang="en-US" sz="4800" b="0" i="1" smtClean="0">
                        <a:latin typeface="Cambria Math" panose="02040503050406030204" pitchFamily="18" charset="0"/>
                      </a:rPr>
                      <m:t>=</m:t>
                    </m:r>
                    <m:sSup>
                      <m:sSupPr>
                        <m:ctrlPr>
                          <a:rPr lang="en-US" sz="4800" i="1">
                            <a:latin typeface="Cambria Math" panose="02040503050406030204" pitchFamily="18" charset="0"/>
                          </a:rPr>
                        </m:ctrlPr>
                      </m:sSupPr>
                      <m:e>
                        <m:r>
                          <a:rPr lang="en-US" sz="4800" i="1">
                            <a:latin typeface="Cambria Math" panose="02040503050406030204" pitchFamily="18" charset="0"/>
                          </a:rPr>
                          <m:t>𝛾</m:t>
                        </m:r>
                      </m:e>
                      <m:sup>
                        <m:r>
                          <a:rPr lang="en-US" sz="4800" i="1">
                            <a:latin typeface="Cambria Math" panose="02040503050406030204" pitchFamily="18" charset="0"/>
                          </a:rPr>
                          <m:t>2</m:t>
                        </m:r>
                      </m:sup>
                    </m:sSup>
                    <m:d>
                      <m:dPr>
                        <m:begChr m:val="["/>
                        <m:endChr m:val="]"/>
                        <m:ctrlPr>
                          <a:rPr lang="en-US" sz="4800" b="0" i="1" smtClean="0">
                            <a:solidFill>
                              <a:schemeClr val="tx1"/>
                            </a:solidFill>
                            <a:latin typeface="Cambria Math" panose="02040503050406030204" pitchFamily="18" charset="0"/>
                          </a:rPr>
                        </m:ctrlPr>
                      </m:dPr>
                      <m:e>
                        <m:eqArr>
                          <m:eqArrPr>
                            <m:ctrlPr>
                              <a:rPr lang="en-US" sz="4800" b="0" i="1" smtClean="0">
                                <a:solidFill>
                                  <a:schemeClr val="tx1"/>
                                </a:solidFill>
                                <a:latin typeface="Cambria Math" panose="02040503050406030204" pitchFamily="18" charset="0"/>
                              </a:rPr>
                            </m:ctrlPr>
                          </m:eqArrPr>
                          <m:e>
                            <m:r>
                              <a:rPr lang="en-US" sz="4800" b="0" i="1" smtClean="0">
                                <a:solidFill>
                                  <a:schemeClr val="tx1"/>
                                </a:solidFill>
                                <a:latin typeface="Cambria Math" panose="02040503050406030204" pitchFamily="18" charset="0"/>
                              </a:rPr>
                              <m:t>−</m:t>
                            </m:r>
                            <m:r>
                              <a:rPr lang="en-US" sz="4800" i="1">
                                <a:latin typeface="Cambria Math" panose="02040503050406030204" pitchFamily="18" charset="0"/>
                              </a:rPr>
                              <m:t>𝑐</m:t>
                            </m:r>
                            <m:d>
                              <m:dPr>
                                <m:ctrlPr>
                                  <a:rPr lang="en-US" sz="4800" i="1" smtClean="0">
                                    <a:latin typeface="Cambria Math" panose="02040503050406030204" pitchFamily="18" charset="0"/>
                                  </a:rPr>
                                </m:ctrlPr>
                              </m:dPr>
                              <m:e>
                                <m:f>
                                  <m:fPr>
                                    <m:ctrlPr>
                                      <a:rPr lang="en-US" sz="4800" i="1">
                                        <a:latin typeface="Cambria Math" panose="02040503050406030204" pitchFamily="18" charset="0"/>
                                      </a:rPr>
                                    </m:ctrlPr>
                                  </m:fPr>
                                  <m:num>
                                    <m:acc>
                                      <m:accPr>
                                        <m:chr m:val="⃗"/>
                                        <m:ctrlPr>
                                          <a:rPr lang="en-US" sz="4800" i="1">
                                            <a:solidFill>
                                              <a:srgbClr val="0070C0"/>
                                            </a:solidFill>
                                            <a:latin typeface="Cambria Math" panose="02040503050406030204" pitchFamily="18" charset="0"/>
                                          </a:rPr>
                                        </m:ctrlPr>
                                      </m:accPr>
                                      <m:e>
                                        <m:r>
                                          <a:rPr lang="en-US" sz="4800" i="1">
                                            <a:solidFill>
                                              <a:srgbClr val="0070C0"/>
                                            </a:solidFill>
                                            <a:latin typeface="Cambria Math" panose="02040503050406030204" pitchFamily="18" charset="0"/>
                                          </a:rPr>
                                          <m:t>𝑎</m:t>
                                        </m:r>
                                      </m:e>
                                    </m:acc>
                                    <m:r>
                                      <a:rPr lang="en-US" sz="4800" i="1">
                                        <a:latin typeface="Cambria Math" panose="02040503050406030204" pitchFamily="18" charset="0"/>
                                      </a:rPr>
                                      <m:t>⋅</m:t>
                                    </m:r>
                                    <m:acc>
                                      <m:accPr>
                                        <m:chr m:val="⃗"/>
                                        <m:ctrlPr>
                                          <a:rPr lang="en-US" sz="4800" i="1">
                                            <a:solidFill>
                                              <a:srgbClr val="0070C0"/>
                                            </a:solidFill>
                                            <a:latin typeface="Cambria Math" panose="02040503050406030204" pitchFamily="18" charset="0"/>
                                          </a:rPr>
                                        </m:ctrlPr>
                                      </m:accPr>
                                      <m:e>
                                        <m:r>
                                          <a:rPr lang="en-US" sz="4800" i="1">
                                            <a:solidFill>
                                              <a:srgbClr val="0070C0"/>
                                            </a:solidFill>
                                            <a:latin typeface="Cambria Math" panose="02040503050406030204" pitchFamily="18" charset="0"/>
                                          </a:rPr>
                                          <m:t>𝑢</m:t>
                                        </m:r>
                                      </m:e>
                                    </m:acc>
                                  </m:num>
                                  <m:den>
                                    <m:sSup>
                                      <m:sSupPr>
                                        <m:ctrlPr>
                                          <a:rPr lang="en-US" sz="4800" i="1">
                                            <a:latin typeface="Cambria Math" panose="02040503050406030204" pitchFamily="18" charset="0"/>
                                          </a:rPr>
                                        </m:ctrlPr>
                                      </m:sSupPr>
                                      <m:e>
                                        <m:r>
                                          <a:rPr lang="en-US" sz="4800" i="1">
                                            <a:latin typeface="Cambria Math" panose="02040503050406030204" pitchFamily="18" charset="0"/>
                                          </a:rPr>
                                          <m:t>𝑐</m:t>
                                        </m:r>
                                      </m:e>
                                      <m:sup>
                                        <m:r>
                                          <a:rPr lang="en-US" sz="4800" i="1">
                                            <a:latin typeface="Cambria Math" panose="02040503050406030204" pitchFamily="18" charset="0"/>
                                          </a:rPr>
                                          <m:t>2</m:t>
                                        </m:r>
                                      </m:sup>
                                    </m:sSup>
                                  </m:den>
                                </m:f>
                              </m:e>
                            </m:d>
                            <m:sSup>
                              <m:sSupPr>
                                <m:ctrlPr>
                                  <a:rPr lang="en-US" sz="4800" i="1">
                                    <a:latin typeface="Cambria Math" panose="02040503050406030204" pitchFamily="18" charset="0"/>
                                  </a:rPr>
                                </m:ctrlPr>
                              </m:sSupPr>
                              <m:e>
                                <m:r>
                                  <a:rPr lang="en-US" sz="4800" i="1">
                                    <a:latin typeface="Cambria Math" panose="02040503050406030204" pitchFamily="18" charset="0"/>
                                  </a:rPr>
                                  <m:t>𝛾</m:t>
                                </m:r>
                              </m:e>
                              <m:sup>
                                <m:r>
                                  <a:rPr lang="en-US" sz="4800" b="0" i="1" smtClean="0">
                                    <a:latin typeface="Cambria Math" panose="02040503050406030204" pitchFamily="18" charset="0"/>
                                  </a:rPr>
                                  <m:t>2</m:t>
                                </m:r>
                              </m:sup>
                            </m:sSup>
                          </m:e>
                          <m:e>
                            <m:d>
                              <m:dPr>
                                <m:ctrlPr>
                                  <a:rPr lang="en-US" sz="4800" i="1">
                                    <a:latin typeface="Cambria Math" panose="02040503050406030204" pitchFamily="18" charset="0"/>
                                  </a:rPr>
                                </m:ctrlPr>
                              </m:dPr>
                              <m:e>
                                <m:sSup>
                                  <m:sSupPr>
                                    <m:ctrlPr>
                                      <a:rPr lang="en-US" sz="4800" i="1">
                                        <a:solidFill>
                                          <a:srgbClr val="0070C0"/>
                                        </a:solidFill>
                                        <a:latin typeface="Cambria Math" panose="02040503050406030204" pitchFamily="18" charset="0"/>
                                      </a:rPr>
                                    </m:ctrlPr>
                                  </m:sSupPr>
                                  <m:e>
                                    <m:r>
                                      <a:rPr lang="en-US" sz="4800" i="1">
                                        <a:solidFill>
                                          <a:srgbClr val="0070C0"/>
                                        </a:solidFill>
                                        <a:latin typeface="Cambria Math" panose="02040503050406030204" pitchFamily="18" charset="0"/>
                                      </a:rPr>
                                      <m:t>𝑎</m:t>
                                    </m:r>
                                  </m:e>
                                  <m:sup>
                                    <m:r>
                                      <a:rPr lang="en-US" sz="4800" b="0" i="1" smtClean="0">
                                        <a:solidFill>
                                          <a:srgbClr val="0070C0"/>
                                        </a:solidFill>
                                        <a:latin typeface="Cambria Math" panose="02040503050406030204" pitchFamily="18" charset="0"/>
                                      </a:rPr>
                                      <m:t>𝑥</m:t>
                                    </m:r>
                                  </m:sup>
                                </m:sSup>
                                <m:r>
                                  <a:rPr lang="en-US" sz="4800" b="0" i="1" smtClean="0">
                                    <a:latin typeface="Cambria Math" panose="02040503050406030204" pitchFamily="18" charset="0"/>
                                  </a:rPr>
                                  <m:t>−</m:t>
                                </m:r>
                                <m:sSup>
                                  <m:sSupPr>
                                    <m:ctrlPr>
                                      <a:rPr lang="en-US" sz="4800" i="1">
                                        <a:solidFill>
                                          <a:srgbClr val="0070C0"/>
                                        </a:solidFill>
                                        <a:latin typeface="Cambria Math" panose="02040503050406030204" pitchFamily="18" charset="0"/>
                                      </a:rPr>
                                    </m:ctrlPr>
                                  </m:sSupPr>
                                  <m:e>
                                    <m:r>
                                      <a:rPr lang="en-US" sz="4800" i="1">
                                        <a:solidFill>
                                          <a:srgbClr val="0070C0"/>
                                        </a:solidFill>
                                        <a:latin typeface="Cambria Math" panose="02040503050406030204" pitchFamily="18" charset="0"/>
                                      </a:rPr>
                                      <m:t>𝑢</m:t>
                                    </m:r>
                                  </m:e>
                                  <m:sup>
                                    <m:r>
                                      <a:rPr lang="en-US" sz="4800" i="1">
                                        <a:solidFill>
                                          <a:srgbClr val="0070C0"/>
                                        </a:solidFill>
                                        <a:latin typeface="Cambria Math" panose="02040503050406030204" pitchFamily="18" charset="0"/>
                                      </a:rPr>
                                      <m:t>𝑥</m:t>
                                    </m:r>
                                  </m:sup>
                                </m:sSup>
                                <m:d>
                                  <m:dPr>
                                    <m:ctrlPr>
                                      <a:rPr lang="en-US" sz="4800" i="1">
                                        <a:latin typeface="Cambria Math" panose="02040503050406030204" pitchFamily="18" charset="0"/>
                                      </a:rPr>
                                    </m:ctrlPr>
                                  </m:dPr>
                                  <m:e>
                                    <m:f>
                                      <m:fPr>
                                        <m:ctrlPr>
                                          <a:rPr lang="en-US" sz="4800" i="1">
                                            <a:latin typeface="Cambria Math" panose="02040503050406030204" pitchFamily="18" charset="0"/>
                                          </a:rPr>
                                        </m:ctrlPr>
                                      </m:fPr>
                                      <m:num>
                                        <m:acc>
                                          <m:accPr>
                                            <m:chr m:val="⃗"/>
                                            <m:ctrlPr>
                                              <a:rPr lang="en-US" sz="4800" i="1">
                                                <a:solidFill>
                                                  <a:srgbClr val="0070C0"/>
                                                </a:solidFill>
                                                <a:latin typeface="Cambria Math" panose="02040503050406030204" pitchFamily="18" charset="0"/>
                                              </a:rPr>
                                            </m:ctrlPr>
                                          </m:accPr>
                                          <m:e>
                                            <m:r>
                                              <a:rPr lang="en-US" sz="4800" i="1">
                                                <a:solidFill>
                                                  <a:srgbClr val="0070C0"/>
                                                </a:solidFill>
                                                <a:latin typeface="Cambria Math" panose="02040503050406030204" pitchFamily="18" charset="0"/>
                                              </a:rPr>
                                              <m:t>𝑎</m:t>
                                            </m:r>
                                          </m:e>
                                        </m:acc>
                                        <m:r>
                                          <a:rPr lang="en-US" sz="4800" i="1">
                                            <a:latin typeface="Cambria Math" panose="02040503050406030204" pitchFamily="18" charset="0"/>
                                          </a:rPr>
                                          <m:t>⋅</m:t>
                                        </m:r>
                                        <m:acc>
                                          <m:accPr>
                                            <m:chr m:val="⃗"/>
                                            <m:ctrlPr>
                                              <a:rPr lang="en-US" sz="4800" i="1">
                                                <a:solidFill>
                                                  <a:srgbClr val="0070C0"/>
                                                </a:solidFill>
                                                <a:latin typeface="Cambria Math" panose="02040503050406030204" pitchFamily="18" charset="0"/>
                                              </a:rPr>
                                            </m:ctrlPr>
                                          </m:accPr>
                                          <m:e>
                                            <m:r>
                                              <a:rPr lang="en-US" sz="4800" i="1">
                                                <a:solidFill>
                                                  <a:srgbClr val="0070C0"/>
                                                </a:solidFill>
                                                <a:latin typeface="Cambria Math" panose="02040503050406030204" pitchFamily="18" charset="0"/>
                                              </a:rPr>
                                              <m:t>𝑢</m:t>
                                            </m:r>
                                          </m:e>
                                        </m:acc>
                                      </m:num>
                                      <m:den>
                                        <m:sSup>
                                          <m:sSupPr>
                                            <m:ctrlPr>
                                              <a:rPr lang="en-US" sz="4800" i="1">
                                                <a:latin typeface="Cambria Math" panose="02040503050406030204" pitchFamily="18" charset="0"/>
                                              </a:rPr>
                                            </m:ctrlPr>
                                          </m:sSupPr>
                                          <m:e>
                                            <m:r>
                                              <a:rPr lang="en-US" sz="4800" i="1">
                                                <a:latin typeface="Cambria Math" panose="02040503050406030204" pitchFamily="18" charset="0"/>
                                              </a:rPr>
                                              <m:t>𝑐</m:t>
                                            </m:r>
                                          </m:e>
                                          <m:sup>
                                            <m:r>
                                              <a:rPr lang="en-US" sz="4800" i="1">
                                                <a:latin typeface="Cambria Math" panose="02040503050406030204" pitchFamily="18" charset="0"/>
                                              </a:rPr>
                                              <m:t>2</m:t>
                                            </m:r>
                                          </m:sup>
                                        </m:sSup>
                                      </m:den>
                                    </m:f>
                                  </m:e>
                                </m:d>
                                <m:sSup>
                                  <m:sSupPr>
                                    <m:ctrlPr>
                                      <a:rPr lang="en-US" sz="4800" i="1">
                                        <a:latin typeface="Cambria Math" panose="02040503050406030204" pitchFamily="18" charset="0"/>
                                      </a:rPr>
                                    </m:ctrlPr>
                                  </m:sSupPr>
                                  <m:e>
                                    <m:r>
                                      <a:rPr lang="en-US" sz="4800" i="1">
                                        <a:latin typeface="Cambria Math" panose="02040503050406030204" pitchFamily="18" charset="0"/>
                                      </a:rPr>
                                      <m:t>𝛾</m:t>
                                    </m:r>
                                  </m:e>
                                  <m:sup>
                                    <m:r>
                                      <a:rPr lang="en-US" sz="4800" i="1">
                                        <a:latin typeface="Cambria Math" panose="02040503050406030204" pitchFamily="18" charset="0"/>
                                      </a:rPr>
                                      <m:t>2</m:t>
                                    </m:r>
                                  </m:sup>
                                </m:sSup>
                              </m:e>
                            </m:d>
                          </m:e>
                          <m:e>
                            <m:d>
                              <m:dPr>
                                <m:ctrlPr>
                                  <a:rPr lang="en-US" sz="4800" i="1">
                                    <a:latin typeface="Cambria Math" panose="02040503050406030204" pitchFamily="18" charset="0"/>
                                  </a:rPr>
                                </m:ctrlPr>
                              </m:dPr>
                              <m:e>
                                <m:sSup>
                                  <m:sSupPr>
                                    <m:ctrlPr>
                                      <a:rPr lang="en-US" sz="4800" i="1">
                                        <a:solidFill>
                                          <a:srgbClr val="0070C0"/>
                                        </a:solidFill>
                                        <a:latin typeface="Cambria Math" panose="02040503050406030204" pitchFamily="18" charset="0"/>
                                      </a:rPr>
                                    </m:ctrlPr>
                                  </m:sSupPr>
                                  <m:e>
                                    <m:r>
                                      <a:rPr lang="en-US" sz="4800" i="1">
                                        <a:solidFill>
                                          <a:srgbClr val="0070C0"/>
                                        </a:solidFill>
                                        <a:latin typeface="Cambria Math" panose="02040503050406030204" pitchFamily="18" charset="0"/>
                                      </a:rPr>
                                      <m:t>𝑎</m:t>
                                    </m:r>
                                  </m:e>
                                  <m:sup>
                                    <m:r>
                                      <a:rPr lang="en-US" sz="4800" b="0" i="1" smtClean="0">
                                        <a:solidFill>
                                          <a:srgbClr val="0070C0"/>
                                        </a:solidFill>
                                        <a:latin typeface="Cambria Math" panose="02040503050406030204" pitchFamily="18" charset="0"/>
                                      </a:rPr>
                                      <m:t>𝑦</m:t>
                                    </m:r>
                                  </m:sup>
                                </m:sSup>
                                <m:r>
                                  <a:rPr lang="en-US" sz="4800" b="0" i="1" smtClean="0">
                                    <a:latin typeface="Cambria Math" panose="02040503050406030204" pitchFamily="18" charset="0"/>
                                  </a:rPr>
                                  <m:t>−</m:t>
                                </m:r>
                                <m:sSup>
                                  <m:sSupPr>
                                    <m:ctrlPr>
                                      <a:rPr lang="en-US" sz="4800" i="1">
                                        <a:solidFill>
                                          <a:srgbClr val="0070C0"/>
                                        </a:solidFill>
                                        <a:latin typeface="Cambria Math" panose="02040503050406030204" pitchFamily="18" charset="0"/>
                                      </a:rPr>
                                    </m:ctrlPr>
                                  </m:sSupPr>
                                  <m:e>
                                    <m:r>
                                      <a:rPr lang="en-US" sz="4800" i="1">
                                        <a:solidFill>
                                          <a:srgbClr val="0070C0"/>
                                        </a:solidFill>
                                        <a:latin typeface="Cambria Math" panose="02040503050406030204" pitchFamily="18" charset="0"/>
                                      </a:rPr>
                                      <m:t>𝑢</m:t>
                                    </m:r>
                                  </m:e>
                                  <m:sup>
                                    <m:r>
                                      <a:rPr lang="en-US" sz="4800" b="0" i="1" smtClean="0">
                                        <a:solidFill>
                                          <a:srgbClr val="0070C0"/>
                                        </a:solidFill>
                                        <a:latin typeface="Cambria Math" panose="02040503050406030204" pitchFamily="18" charset="0"/>
                                      </a:rPr>
                                      <m:t>𝑦</m:t>
                                    </m:r>
                                  </m:sup>
                                </m:sSup>
                                <m:d>
                                  <m:dPr>
                                    <m:ctrlPr>
                                      <a:rPr lang="en-US" sz="4800" i="1">
                                        <a:latin typeface="Cambria Math" panose="02040503050406030204" pitchFamily="18" charset="0"/>
                                      </a:rPr>
                                    </m:ctrlPr>
                                  </m:dPr>
                                  <m:e>
                                    <m:f>
                                      <m:fPr>
                                        <m:ctrlPr>
                                          <a:rPr lang="en-US" sz="4800" i="1">
                                            <a:latin typeface="Cambria Math" panose="02040503050406030204" pitchFamily="18" charset="0"/>
                                          </a:rPr>
                                        </m:ctrlPr>
                                      </m:fPr>
                                      <m:num>
                                        <m:acc>
                                          <m:accPr>
                                            <m:chr m:val="⃗"/>
                                            <m:ctrlPr>
                                              <a:rPr lang="en-US" sz="4800" i="1">
                                                <a:solidFill>
                                                  <a:srgbClr val="0070C0"/>
                                                </a:solidFill>
                                                <a:latin typeface="Cambria Math" panose="02040503050406030204" pitchFamily="18" charset="0"/>
                                              </a:rPr>
                                            </m:ctrlPr>
                                          </m:accPr>
                                          <m:e>
                                            <m:r>
                                              <a:rPr lang="en-US" sz="4800" i="1">
                                                <a:solidFill>
                                                  <a:srgbClr val="0070C0"/>
                                                </a:solidFill>
                                                <a:latin typeface="Cambria Math" panose="02040503050406030204" pitchFamily="18" charset="0"/>
                                              </a:rPr>
                                              <m:t>𝑎</m:t>
                                            </m:r>
                                          </m:e>
                                        </m:acc>
                                        <m:r>
                                          <a:rPr lang="en-US" sz="4800" i="1">
                                            <a:latin typeface="Cambria Math" panose="02040503050406030204" pitchFamily="18" charset="0"/>
                                          </a:rPr>
                                          <m:t>⋅</m:t>
                                        </m:r>
                                        <m:acc>
                                          <m:accPr>
                                            <m:chr m:val="⃗"/>
                                            <m:ctrlPr>
                                              <a:rPr lang="en-US" sz="4800" i="1">
                                                <a:solidFill>
                                                  <a:srgbClr val="0070C0"/>
                                                </a:solidFill>
                                                <a:latin typeface="Cambria Math" panose="02040503050406030204" pitchFamily="18" charset="0"/>
                                              </a:rPr>
                                            </m:ctrlPr>
                                          </m:accPr>
                                          <m:e>
                                            <m:r>
                                              <a:rPr lang="en-US" sz="4800" i="1">
                                                <a:solidFill>
                                                  <a:srgbClr val="0070C0"/>
                                                </a:solidFill>
                                                <a:latin typeface="Cambria Math" panose="02040503050406030204" pitchFamily="18" charset="0"/>
                                              </a:rPr>
                                              <m:t>𝑢</m:t>
                                            </m:r>
                                          </m:e>
                                        </m:acc>
                                      </m:num>
                                      <m:den>
                                        <m:sSup>
                                          <m:sSupPr>
                                            <m:ctrlPr>
                                              <a:rPr lang="en-US" sz="4800" i="1">
                                                <a:latin typeface="Cambria Math" panose="02040503050406030204" pitchFamily="18" charset="0"/>
                                              </a:rPr>
                                            </m:ctrlPr>
                                          </m:sSupPr>
                                          <m:e>
                                            <m:r>
                                              <a:rPr lang="en-US" sz="4800" i="1">
                                                <a:latin typeface="Cambria Math" panose="02040503050406030204" pitchFamily="18" charset="0"/>
                                              </a:rPr>
                                              <m:t>𝑐</m:t>
                                            </m:r>
                                          </m:e>
                                          <m:sup>
                                            <m:r>
                                              <a:rPr lang="en-US" sz="4800" i="1">
                                                <a:latin typeface="Cambria Math" panose="02040503050406030204" pitchFamily="18" charset="0"/>
                                              </a:rPr>
                                              <m:t>2</m:t>
                                            </m:r>
                                          </m:sup>
                                        </m:sSup>
                                      </m:den>
                                    </m:f>
                                  </m:e>
                                </m:d>
                                <m:sSup>
                                  <m:sSupPr>
                                    <m:ctrlPr>
                                      <a:rPr lang="en-US" sz="4800" i="1">
                                        <a:latin typeface="Cambria Math" panose="02040503050406030204" pitchFamily="18" charset="0"/>
                                      </a:rPr>
                                    </m:ctrlPr>
                                  </m:sSupPr>
                                  <m:e>
                                    <m:r>
                                      <a:rPr lang="en-US" sz="4800" i="1">
                                        <a:latin typeface="Cambria Math" panose="02040503050406030204" pitchFamily="18" charset="0"/>
                                      </a:rPr>
                                      <m:t>𝛾</m:t>
                                    </m:r>
                                  </m:e>
                                  <m:sup>
                                    <m:r>
                                      <a:rPr lang="en-US" sz="4800" i="1">
                                        <a:latin typeface="Cambria Math" panose="02040503050406030204" pitchFamily="18" charset="0"/>
                                      </a:rPr>
                                      <m:t>2</m:t>
                                    </m:r>
                                  </m:sup>
                                </m:sSup>
                              </m:e>
                            </m:d>
                          </m:e>
                          <m:e>
                            <m:d>
                              <m:dPr>
                                <m:ctrlPr>
                                  <a:rPr lang="en-US" sz="4800" i="1">
                                    <a:latin typeface="Cambria Math" panose="02040503050406030204" pitchFamily="18" charset="0"/>
                                  </a:rPr>
                                </m:ctrlPr>
                              </m:dPr>
                              <m:e>
                                <m:sSup>
                                  <m:sSupPr>
                                    <m:ctrlPr>
                                      <a:rPr lang="en-US" sz="4800" b="0" i="1" smtClean="0">
                                        <a:solidFill>
                                          <a:srgbClr val="0070C0"/>
                                        </a:solidFill>
                                        <a:latin typeface="Cambria Math" panose="02040503050406030204" pitchFamily="18" charset="0"/>
                                      </a:rPr>
                                    </m:ctrlPr>
                                  </m:sSupPr>
                                  <m:e>
                                    <m:r>
                                      <a:rPr lang="en-US" sz="4800" i="1" smtClean="0">
                                        <a:solidFill>
                                          <a:srgbClr val="0070C0"/>
                                        </a:solidFill>
                                        <a:latin typeface="Cambria Math" panose="02040503050406030204" pitchFamily="18" charset="0"/>
                                      </a:rPr>
                                      <m:t>𝑎</m:t>
                                    </m:r>
                                  </m:e>
                                  <m:sup>
                                    <m:r>
                                      <a:rPr lang="en-US" sz="4800" b="0" i="1" smtClean="0">
                                        <a:solidFill>
                                          <a:srgbClr val="0070C0"/>
                                        </a:solidFill>
                                        <a:latin typeface="Cambria Math" panose="02040503050406030204" pitchFamily="18" charset="0"/>
                                      </a:rPr>
                                      <m:t>𝑧</m:t>
                                    </m:r>
                                  </m:sup>
                                </m:sSup>
                                <m:r>
                                  <a:rPr lang="en-US" sz="4800" b="0" i="1" smtClean="0">
                                    <a:latin typeface="Cambria Math" panose="02040503050406030204" pitchFamily="18" charset="0"/>
                                  </a:rPr>
                                  <m:t>−</m:t>
                                </m:r>
                                <m:sSup>
                                  <m:sSupPr>
                                    <m:ctrlPr>
                                      <a:rPr lang="en-US" sz="4800" i="1">
                                        <a:solidFill>
                                          <a:srgbClr val="0070C0"/>
                                        </a:solidFill>
                                        <a:latin typeface="Cambria Math" panose="02040503050406030204" pitchFamily="18" charset="0"/>
                                      </a:rPr>
                                    </m:ctrlPr>
                                  </m:sSupPr>
                                  <m:e>
                                    <m:r>
                                      <a:rPr lang="en-US" sz="4800" i="1">
                                        <a:solidFill>
                                          <a:srgbClr val="0070C0"/>
                                        </a:solidFill>
                                        <a:latin typeface="Cambria Math" panose="02040503050406030204" pitchFamily="18" charset="0"/>
                                      </a:rPr>
                                      <m:t>𝑢</m:t>
                                    </m:r>
                                  </m:e>
                                  <m:sup>
                                    <m:r>
                                      <a:rPr lang="en-US" sz="4800" b="0" i="1" smtClean="0">
                                        <a:solidFill>
                                          <a:srgbClr val="0070C0"/>
                                        </a:solidFill>
                                        <a:latin typeface="Cambria Math" panose="02040503050406030204" pitchFamily="18" charset="0"/>
                                      </a:rPr>
                                      <m:t>𝑧</m:t>
                                    </m:r>
                                  </m:sup>
                                </m:sSup>
                                <m:d>
                                  <m:dPr>
                                    <m:ctrlPr>
                                      <a:rPr lang="en-US" sz="4800" i="1">
                                        <a:latin typeface="Cambria Math" panose="02040503050406030204" pitchFamily="18" charset="0"/>
                                      </a:rPr>
                                    </m:ctrlPr>
                                  </m:dPr>
                                  <m:e>
                                    <m:f>
                                      <m:fPr>
                                        <m:ctrlPr>
                                          <a:rPr lang="en-US" sz="4800" i="1">
                                            <a:latin typeface="Cambria Math" panose="02040503050406030204" pitchFamily="18" charset="0"/>
                                          </a:rPr>
                                        </m:ctrlPr>
                                      </m:fPr>
                                      <m:num>
                                        <m:acc>
                                          <m:accPr>
                                            <m:chr m:val="⃗"/>
                                            <m:ctrlPr>
                                              <a:rPr lang="en-US" sz="4800" i="1">
                                                <a:solidFill>
                                                  <a:srgbClr val="0070C0"/>
                                                </a:solidFill>
                                                <a:latin typeface="Cambria Math" panose="02040503050406030204" pitchFamily="18" charset="0"/>
                                              </a:rPr>
                                            </m:ctrlPr>
                                          </m:accPr>
                                          <m:e>
                                            <m:r>
                                              <a:rPr lang="en-US" sz="4800" i="1">
                                                <a:solidFill>
                                                  <a:srgbClr val="0070C0"/>
                                                </a:solidFill>
                                                <a:latin typeface="Cambria Math" panose="02040503050406030204" pitchFamily="18" charset="0"/>
                                              </a:rPr>
                                              <m:t>𝑎</m:t>
                                            </m:r>
                                          </m:e>
                                        </m:acc>
                                        <m:r>
                                          <a:rPr lang="en-US" sz="4800" i="1">
                                            <a:latin typeface="Cambria Math" panose="02040503050406030204" pitchFamily="18" charset="0"/>
                                          </a:rPr>
                                          <m:t>⋅</m:t>
                                        </m:r>
                                        <m:acc>
                                          <m:accPr>
                                            <m:chr m:val="⃗"/>
                                            <m:ctrlPr>
                                              <a:rPr lang="en-US" sz="4800" i="1">
                                                <a:solidFill>
                                                  <a:srgbClr val="0070C0"/>
                                                </a:solidFill>
                                                <a:latin typeface="Cambria Math" panose="02040503050406030204" pitchFamily="18" charset="0"/>
                                              </a:rPr>
                                            </m:ctrlPr>
                                          </m:accPr>
                                          <m:e>
                                            <m:r>
                                              <a:rPr lang="en-US" sz="4800" i="1">
                                                <a:solidFill>
                                                  <a:srgbClr val="0070C0"/>
                                                </a:solidFill>
                                                <a:latin typeface="Cambria Math" panose="02040503050406030204" pitchFamily="18" charset="0"/>
                                              </a:rPr>
                                              <m:t>𝑢</m:t>
                                            </m:r>
                                          </m:e>
                                        </m:acc>
                                      </m:num>
                                      <m:den>
                                        <m:sSup>
                                          <m:sSupPr>
                                            <m:ctrlPr>
                                              <a:rPr lang="en-US" sz="4800" i="1">
                                                <a:latin typeface="Cambria Math" panose="02040503050406030204" pitchFamily="18" charset="0"/>
                                              </a:rPr>
                                            </m:ctrlPr>
                                          </m:sSupPr>
                                          <m:e>
                                            <m:r>
                                              <a:rPr lang="en-US" sz="4800" i="1">
                                                <a:latin typeface="Cambria Math" panose="02040503050406030204" pitchFamily="18" charset="0"/>
                                              </a:rPr>
                                              <m:t>𝑐</m:t>
                                            </m:r>
                                          </m:e>
                                          <m:sup>
                                            <m:r>
                                              <a:rPr lang="en-US" sz="4800" i="1">
                                                <a:latin typeface="Cambria Math" panose="02040503050406030204" pitchFamily="18" charset="0"/>
                                              </a:rPr>
                                              <m:t>2</m:t>
                                            </m:r>
                                          </m:sup>
                                        </m:sSup>
                                      </m:den>
                                    </m:f>
                                  </m:e>
                                </m:d>
                                <m:sSup>
                                  <m:sSupPr>
                                    <m:ctrlPr>
                                      <a:rPr lang="en-US" sz="4800" i="1">
                                        <a:latin typeface="Cambria Math" panose="02040503050406030204" pitchFamily="18" charset="0"/>
                                      </a:rPr>
                                    </m:ctrlPr>
                                  </m:sSupPr>
                                  <m:e>
                                    <m:r>
                                      <a:rPr lang="en-US" sz="4800" i="1">
                                        <a:latin typeface="Cambria Math" panose="02040503050406030204" pitchFamily="18" charset="0"/>
                                      </a:rPr>
                                      <m:t>𝛾</m:t>
                                    </m:r>
                                  </m:e>
                                  <m:sup>
                                    <m:r>
                                      <a:rPr lang="en-US" sz="4800" i="1">
                                        <a:latin typeface="Cambria Math" panose="02040503050406030204" pitchFamily="18" charset="0"/>
                                      </a:rPr>
                                      <m:t>2</m:t>
                                    </m:r>
                                  </m:sup>
                                </m:sSup>
                              </m:e>
                            </m:d>
                          </m:e>
                        </m:eqArr>
                      </m:e>
                    </m:d>
                  </m:oMath>
                </a14:m>
                <a:r>
                  <a:rPr lang="en-CA" sz="4800" dirty="0">
                    <a:solidFill>
                      <a:schemeClr val="tx1"/>
                    </a:solidFill>
                  </a:rPr>
                  <a:t>  </a:t>
                </a:r>
              </a:p>
            </p:txBody>
          </p:sp>
        </mc:Choice>
        <mc:Fallback xmlns="">
          <p:sp>
            <p:nvSpPr>
              <p:cNvPr id="2" name="TextBox 1">
                <a:extLst>
                  <a:ext uri="{FF2B5EF4-FFF2-40B4-BE49-F238E27FC236}">
                    <a16:creationId xmlns:a16="http://schemas.microsoft.com/office/drawing/2014/main" id="{88AFE590-559E-42AB-B5C8-DC9D1F3C90B3}"/>
                  </a:ext>
                </a:extLst>
              </p:cNvPr>
              <p:cNvSpPr txBox="1">
                <a:spLocks noRot="1" noChangeAspect="1" noMove="1" noResize="1" noEditPoints="1" noAdjustHandles="1" noChangeArrowheads="1" noChangeShapeType="1" noTextEdit="1"/>
              </p:cNvSpPr>
              <p:nvPr/>
            </p:nvSpPr>
            <p:spPr>
              <a:xfrm>
                <a:off x="5394212" y="1861439"/>
                <a:ext cx="7740455" cy="4996561"/>
              </a:xfrm>
              <a:prstGeom prst="rect">
                <a:avLst/>
              </a:prstGeom>
              <a:blipFill>
                <a:blip r:embed="rId4"/>
                <a:stretch>
                  <a:fillRect/>
                </a:stretch>
              </a:blipFill>
              <a:ln>
                <a:no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5E5220F4-5BBD-415F-9CC5-DDBB5147398E}"/>
                  </a:ext>
                </a:extLst>
              </p:cNvPr>
              <p:cNvSpPr txBox="1"/>
              <p:nvPr/>
            </p:nvSpPr>
            <p:spPr>
              <a:xfrm>
                <a:off x="0" y="1301939"/>
                <a:ext cx="6253316" cy="2477345"/>
              </a:xfrm>
              <a:prstGeom prst="rect">
                <a:avLst/>
              </a:prstGeom>
              <a:noFill/>
              <a:ln>
                <a:noFill/>
              </a:ln>
            </p:spPr>
            <p:txBody>
              <a:bodyPr wrap="square" rtlCol="0">
                <a:spAutoFit/>
              </a:bodyPr>
              <a:lstStyle/>
              <a:p>
                <a14:m>
                  <m:oMath xmlns:m="http://schemas.openxmlformats.org/officeDocument/2006/math">
                    <m:r>
                      <a:rPr lang="en-US" sz="4000" b="0" i="1" smtClean="0">
                        <a:solidFill>
                          <a:schemeClr val="tx1"/>
                        </a:solidFill>
                        <a:latin typeface="Cambria Math" panose="02040503050406030204" pitchFamily="18" charset="0"/>
                      </a:rPr>
                      <m:t>→</m:t>
                    </m:r>
                    <m:sSup>
                      <m:sSupPr>
                        <m:ctrlPr>
                          <a:rPr lang="en-US" sz="4000" i="1">
                            <a:latin typeface="Cambria Math" panose="02040503050406030204" pitchFamily="18" charset="0"/>
                          </a:rPr>
                        </m:ctrlPr>
                      </m:sSupPr>
                      <m:e>
                        <m:r>
                          <a:rPr lang="en-US" sz="4000" i="1">
                            <a:latin typeface="Cambria Math" panose="02040503050406030204" pitchFamily="18" charset="0"/>
                          </a:rPr>
                          <m:t>𝛾</m:t>
                        </m:r>
                      </m:e>
                      <m:sup>
                        <m:r>
                          <a:rPr lang="en-US" sz="4000" i="1">
                            <a:latin typeface="Cambria Math" panose="02040503050406030204" pitchFamily="18" charset="0"/>
                          </a:rPr>
                          <m:t>2</m:t>
                        </m:r>
                      </m:sup>
                    </m:sSup>
                    <m:d>
                      <m:dPr>
                        <m:begChr m:val="["/>
                        <m:endChr m:val="]"/>
                        <m:ctrlPr>
                          <a:rPr lang="en-US" sz="4000" b="0" i="1" smtClean="0">
                            <a:solidFill>
                              <a:schemeClr val="tx1"/>
                            </a:solidFill>
                            <a:latin typeface="Cambria Math" panose="02040503050406030204" pitchFamily="18" charset="0"/>
                          </a:rPr>
                        </m:ctrlPr>
                      </m:dPr>
                      <m:e>
                        <m:eqArr>
                          <m:eqArrPr>
                            <m:ctrlPr>
                              <a:rPr lang="en-US" sz="4000" b="0" i="1" smtClean="0">
                                <a:solidFill>
                                  <a:schemeClr val="tx1"/>
                                </a:solidFill>
                                <a:latin typeface="Cambria Math" panose="02040503050406030204" pitchFamily="18" charset="0"/>
                              </a:rPr>
                            </m:ctrlPr>
                          </m:eqArrPr>
                          <m:e>
                            <m:r>
                              <a:rPr lang="en-US" sz="4000" b="0" i="1" smtClean="0">
                                <a:solidFill>
                                  <a:schemeClr val="tx1"/>
                                </a:solidFill>
                                <a:latin typeface="Cambria Math" panose="02040503050406030204" pitchFamily="18" charset="0"/>
                              </a:rPr>
                              <m:t>0</m:t>
                            </m:r>
                          </m:e>
                          <m:e>
                            <m:sSup>
                              <m:sSupPr>
                                <m:ctrlPr>
                                  <a:rPr lang="en-US" sz="4000" i="1">
                                    <a:solidFill>
                                      <a:srgbClr val="0070C0"/>
                                    </a:solidFill>
                                    <a:latin typeface="Cambria Math" panose="02040503050406030204" pitchFamily="18" charset="0"/>
                                  </a:rPr>
                                </m:ctrlPr>
                              </m:sSupPr>
                              <m:e>
                                <m:r>
                                  <a:rPr lang="en-US" sz="4000" i="1">
                                    <a:solidFill>
                                      <a:srgbClr val="0070C0"/>
                                    </a:solidFill>
                                    <a:latin typeface="Cambria Math" panose="02040503050406030204" pitchFamily="18" charset="0"/>
                                  </a:rPr>
                                  <m:t>𝑎</m:t>
                                </m:r>
                              </m:e>
                              <m:sup>
                                <m:r>
                                  <a:rPr lang="en-US" sz="4000" i="1">
                                    <a:solidFill>
                                      <a:srgbClr val="0070C0"/>
                                    </a:solidFill>
                                    <a:latin typeface="Cambria Math" panose="02040503050406030204" pitchFamily="18" charset="0"/>
                                  </a:rPr>
                                  <m:t>𝑥</m:t>
                                </m:r>
                              </m:sup>
                            </m:sSup>
                          </m:e>
                          <m:e>
                            <m:sSup>
                              <m:sSupPr>
                                <m:ctrlPr>
                                  <a:rPr lang="en-US" sz="4000" i="1">
                                    <a:solidFill>
                                      <a:srgbClr val="0070C0"/>
                                    </a:solidFill>
                                    <a:latin typeface="Cambria Math" panose="02040503050406030204" pitchFamily="18" charset="0"/>
                                  </a:rPr>
                                </m:ctrlPr>
                              </m:sSupPr>
                              <m:e>
                                <m:r>
                                  <a:rPr lang="en-US" sz="4000" i="1">
                                    <a:solidFill>
                                      <a:srgbClr val="0070C0"/>
                                    </a:solidFill>
                                    <a:latin typeface="Cambria Math" panose="02040503050406030204" pitchFamily="18" charset="0"/>
                                  </a:rPr>
                                  <m:t>𝑎</m:t>
                                </m:r>
                              </m:e>
                              <m:sup>
                                <m:r>
                                  <a:rPr lang="en-US" sz="4000" b="0" i="1" smtClean="0">
                                    <a:solidFill>
                                      <a:srgbClr val="0070C0"/>
                                    </a:solidFill>
                                    <a:latin typeface="Cambria Math" panose="02040503050406030204" pitchFamily="18" charset="0"/>
                                  </a:rPr>
                                  <m:t>𝑦</m:t>
                                </m:r>
                              </m:sup>
                            </m:sSup>
                          </m:e>
                          <m:e>
                            <m:sSup>
                              <m:sSupPr>
                                <m:ctrlPr>
                                  <a:rPr lang="en-US" sz="4000" i="1">
                                    <a:solidFill>
                                      <a:srgbClr val="0070C0"/>
                                    </a:solidFill>
                                    <a:latin typeface="Cambria Math" panose="02040503050406030204" pitchFamily="18" charset="0"/>
                                  </a:rPr>
                                </m:ctrlPr>
                              </m:sSupPr>
                              <m:e>
                                <m:r>
                                  <a:rPr lang="en-US" sz="4000" i="1">
                                    <a:solidFill>
                                      <a:srgbClr val="0070C0"/>
                                    </a:solidFill>
                                    <a:latin typeface="Cambria Math" panose="02040503050406030204" pitchFamily="18" charset="0"/>
                                  </a:rPr>
                                  <m:t>𝑎</m:t>
                                </m:r>
                              </m:e>
                              <m:sup>
                                <m:r>
                                  <a:rPr lang="en-US" sz="4000" b="0" i="1" smtClean="0">
                                    <a:solidFill>
                                      <a:srgbClr val="0070C0"/>
                                    </a:solidFill>
                                    <a:latin typeface="Cambria Math" panose="02040503050406030204" pitchFamily="18" charset="0"/>
                                  </a:rPr>
                                  <m:t>𝑧</m:t>
                                </m:r>
                              </m:sup>
                            </m:sSup>
                          </m:e>
                        </m:eqArr>
                      </m:e>
                    </m:d>
                    <m:r>
                      <a:rPr lang="en-US" sz="4000" b="0" i="1" smtClean="0">
                        <a:latin typeface="Cambria Math" panose="02040503050406030204" pitchFamily="18" charset="0"/>
                      </a:rPr>
                      <m:t>−</m:t>
                    </m:r>
                    <m:d>
                      <m:dPr>
                        <m:ctrlPr>
                          <a:rPr lang="en-US" sz="4000" i="1">
                            <a:latin typeface="Cambria Math" panose="02040503050406030204" pitchFamily="18" charset="0"/>
                          </a:rPr>
                        </m:ctrlPr>
                      </m:dPr>
                      <m:e>
                        <m:f>
                          <m:fPr>
                            <m:ctrlPr>
                              <a:rPr lang="en-US" sz="4000" i="1">
                                <a:latin typeface="Cambria Math" panose="02040503050406030204" pitchFamily="18" charset="0"/>
                              </a:rPr>
                            </m:ctrlPr>
                          </m:fPr>
                          <m:num>
                            <m:acc>
                              <m:accPr>
                                <m:chr m:val="⃗"/>
                                <m:ctrlPr>
                                  <a:rPr lang="en-US" sz="4000" i="1">
                                    <a:solidFill>
                                      <a:srgbClr val="0070C0"/>
                                    </a:solidFill>
                                    <a:latin typeface="Cambria Math" panose="02040503050406030204" pitchFamily="18" charset="0"/>
                                  </a:rPr>
                                </m:ctrlPr>
                              </m:accPr>
                              <m:e>
                                <m:r>
                                  <a:rPr lang="en-US" sz="4000" i="1">
                                    <a:solidFill>
                                      <a:srgbClr val="0070C0"/>
                                    </a:solidFill>
                                    <a:latin typeface="Cambria Math" panose="02040503050406030204" pitchFamily="18" charset="0"/>
                                  </a:rPr>
                                  <m:t>𝑎</m:t>
                                </m:r>
                              </m:e>
                            </m:acc>
                            <m:r>
                              <a:rPr lang="en-US" sz="4000" i="1">
                                <a:latin typeface="Cambria Math" panose="02040503050406030204" pitchFamily="18" charset="0"/>
                              </a:rPr>
                              <m:t>⋅</m:t>
                            </m:r>
                            <m:acc>
                              <m:accPr>
                                <m:chr m:val="⃗"/>
                                <m:ctrlPr>
                                  <a:rPr lang="en-US" sz="4000" i="1">
                                    <a:solidFill>
                                      <a:srgbClr val="0070C0"/>
                                    </a:solidFill>
                                    <a:latin typeface="Cambria Math" panose="02040503050406030204" pitchFamily="18" charset="0"/>
                                  </a:rPr>
                                </m:ctrlPr>
                              </m:accPr>
                              <m:e>
                                <m:r>
                                  <a:rPr lang="en-US" sz="4000" i="1">
                                    <a:solidFill>
                                      <a:srgbClr val="0070C0"/>
                                    </a:solidFill>
                                    <a:latin typeface="Cambria Math" panose="02040503050406030204" pitchFamily="18" charset="0"/>
                                  </a:rPr>
                                  <m:t>𝑢</m:t>
                                </m:r>
                              </m:e>
                            </m:acc>
                          </m:num>
                          <m:den>
                            <m:sSup>
                              <m:sSupPr>
                                <m:ctrlPr>
                                  <a:rPr lang="en-US" sz="4000" i="1">
                                    <a:latin typeface="Cambria Math" panose="02040503050406030204" pitchFamily="18" charset="0"/>
                                  </a:rPr>
                                </m:ctrlPr>
                              </m:sSupPr>
                              <m:e>
                                <m:r>
                                  <a:rPr lang="en-US" sz="4000" i="1">
                                    <a:latin typeface="Cambria Math" panose="02040503050406030204" pitchFamily="18" charset="0"/>
                                  </a:rPr>
                                  <m:t>𝑐</m:t>
                                </m:r>
                              </m:e>
                              <m:sup>
                                <m:r>
                                  <a:rPr lang="en-US" sz="4000" i="1">
                                    <a:latin typeface="Cambria Math" panose="02040503050406030204" pitchFamily="18" charset="0"/>
                                  </a:rPr>
                                  <m:t>2</m:t>
                                </m:r>
                              </m:sup>
                            </m:sSup>
                          </m:den>
                        </m:f>
                      </m:e>
                    </m:d>
                    <m:sSup>
                      <m:sSupPr>
                        <m:ctrlPr>
                          <a:rPr lang="en-US" sz="4000" b="0" i="1" smtClean="0">
                            <a:latin typeface="Cambria Math" panose="02040503050406030204" pitchFamily="18" charset="0"/>
                          </a:rPr>
                        </m:ctrlPr>
                      </m:sSupPr>
                      <m:e>
                        <m:r>
                          <a:rPr lang="en-US" sz="4000" i="1">
                            <a:latin typeface="Cambria Math" panose="02040503050406030204" pitchFamily="18" charset="0"/>
                          </a:rPr>
                          <m:t>𝛾</m:t>
                        </m:r>
                      </m:e>
                      <m:sup>
                        <m:r>
                          <a:rPr lang="en-US" sz="4000" b="0" i="1" smtClean="0">
                            <a:latin typeface="Cambria Math" panose="02040503050406030204" pitchFamily="18" charset="0"/>
                          </a:rPr>
                          <m:t>3</m:t>
                        </m:r>
                      </m:sup>
                    </m:sSup>
                    <m:d>
                      <m:dPr>
                        <m:begChr m:val="["/>
                        <m:endChr m:val="]"/>
                        <m:ctrlPr>
                          <a:rPr lang="en-US" sz="4000" i="1">
                            <a:latin typeface="Cambria Math" panose="02040503050406030204" pitchFamily="18" charset="0"/>
                          </a:rPr>
                        </m:ctrlPr>
                      </m:dPr>
                      <m:e>
                        <m:eqArr>
                          <m:eqArrPr>
                            <m:ctrlPr>
                              <a:rPr lang="en-US" sz="4000" i="1">
                                <a:latin typeface="Cambria Math" panose="02040503050406030204" pitchFamily="18" charset="0"/>
                              </a:rPr>
                            </m:ctrlPr>
                          </m:eqArrPr>
                          <m:e>
                            <m:r>
                              <a:rPr lang="en-US" sz="4000" i="1">
                                <a:latin typeface="Cambria Math" panose="02040503050406030204" pitchFamily="18" charset="0"/>
                              </a:rPr>
                              <m:t>𝑐</m:t>
                            </m:r>
                            <m:r>
                              <a:rPr lang="en-US" sz="4000" i="1">
                                <a:latin typeface="Cambria Math" panose="02040503050406030204" pitchFamily="18" charset="0"/>
                              </a:rPr>
                              <m:t>𝛾</m:t>
                            </m:r>
                          </m:e>
                          <m:e>
                            <m:sSup>
                              <m:sSupPr>
                                <m:ctrlPr>
                                  <a:rPr lang="en-US" sz="4000" b="0" i="1" smtClean="0">
                                    <a:solidFill>
                                      <a:srgbClr val="0070C0"/>
                                    </a:solidFill>
                                    <a:latin typeface="Cambria Math" panose="02040503050406030204" pitchFamily="18" charset="0"/>
                                  </a:rPr>
                                </m:ctrlPr>
                              </m:sSupPr>
                              <m:e>
                                <m:r>
                                  <a:rPr lang="en-US" sz="4000" b="0" i="1" smtClean="0">
                                    <a:solidFill>
                                      <a:srgbClr val="0070C0"/>
                                    </a:solidFill>
                                    <a:latin typeface="Cambria Math" panose="02040503050406030204" pitchFamily="18" charset="0"/>
                                  </a:rPr>
                                  <m:t>𝑢</m:t>
                                </m:r>
                              </m:e>
                              <m:sup>
                                <m:r>
                                  <a:rPr lang="en-US" sz="4000" b="0" i="1" smtClean="0">
                                    <a:solidFill>
                                      <a:srgbClr val="0070C0"/>
                                    </a:solidFill>
                                    <a:latin typeface="Cambria Math" panose="02040503050406030204" pitchFamily="18" charset="0"/>
                                  </a:rPr>
                                  <m:t>𝑥</m:t>
                                </m:r>
                              </m:sup>
                            </m:sSup>
                            <m:r>
                              <a:rPr lang="en-US" sz="4000" i="1">
                                <a:latin typeface="Cambria Math" panose="02040503050406030204" pitchFamily="18" charset="0"/>
                              </a:rPr>
                              <m:t>𝛾</m:t>
                            </m:r>
                          </m:e>
                          <m:e>
                            <m:sSup>
                              <m:sSupPr>
                                <m:ctrlPr>
                                  <a:rPr lang="en-US" sz="4000" i="1">
                                    <a:solidFill>
                                      <a:srgbClr val="0070C0"/>
                                    </a:solidFill>
                                    <a:latin typeface="Cambria Math" panose="02040503050406030204" pitchFamily="18" charset="0"/>
                                  </a:rPr>
                                </m:ctrlPr>
                              </m:sSupPr>
                              <m:e>
                                <m:r>
                                  <a:rPr lang="en-US" sz="4000" i="1">
                                    <a:solidFill>
                                      <a:srgbClr val="0070C0"/>
                                    </a:solidFill>
                                    <a:latin typeface="Cambria Math" panose="02040503050406030204" pitchFamily="18" charset="0"/>
                                  </a:rPr>
                                  <m:t>𝑢</m:t>
                                </m:r>
                              </m:e>
                              <m:sup>
                                <m:r>
                                  <a:rPr lang="en-US" sz="4000" b="0" i="1" smtClean="0">
                                    <a:solidFill>
                                      <a:srgbClr val="0070C0"/>
                                    </a:solidFill>
                                    <a:latin typeface="Cambria Math" panose="02040503050406030204" pitchFamily="18" charset="0"/>
                                  </a:rPr>
                                  <m:t>𝑦</m:t>
                                </m:r>
                              </m:sup>
                            </m:sSup>
                            <m:r>
                              <a:rPr lang="en-US" sz="4000" i="1">
                                <a:latin typeface="Cambria Math" panose="02040503050406030204" pitchFamily="18" charset="0"/>
                              </a:rPr>
                              <m:t>𝛾</m:t>
                            </m:r>
                          </m:e>
                          <m:e>
                            <m:sSup>
                              <m:sSupPr>
                                <m:ctrlPr>
                                  <a:rPr lang="en-US" sz="4000" i="1">
                                    <a:solidFill>
                                      <a:srgbClr val="0070C0"/>
                                    </a:solidFill>
                                    <a:latin typeface="Cambria Math" panose="02040503050406030204" pitchFamily="18" charset="0"/>
                                  </a:rPr>
                                </m:ctrlPr>
                              </m:sSupPr>
                              <m:e>
                                <m:r>
                                  <a:rPr lang="en-US" sz="4000" i="1">
                                    <a:solidFill>
                                      <a:srgbClr val="0070C0"/>
                                    </a:solidFill>
                                    <a:latin typeface="Cambria Math" panose="02040503050406030204" pitchFamily="18" charset="0"/>
                                  </a:rPr>
                                  <m:t>𝑢</m:t>
                                </m:r>
                              </m:e>
                              <m:sup>
                                <m:r>
                                  <a:rPr lang="en-US" sz="4000" b="0" i="1" smtClean="0">
                                    <a:solidFill>
                                      <a:srgbClr val="0070C0"/>
                                    </a:solidFill>
                                    <a:latin typeface="Cambria Math" panose="02040503050406030204" pitchFamily="18" charset="0"/>
                                  </a:rPr>
                                  <m:t>𝑍</m:t>
                                </m:r>
                              </m:sup>
                            </m:sSup>
                            <m:r>
                              <a:rPr lang="en-US" sz="4000" i="1">
                                <a:latin typeface="Cambria Math" panose="02040503050406030204" pitchFamily="18" charset="0"/>
                              </a:rPr>
                              <m:t>𝛾</m:t>
                            </m:r>
                          </m:e>
                        </m:eqArr>
                      </m:e>
                    </m:d>
                  </m:oMath>
                </a14:m>
                <a:r>
                  <a:rPr lang="en-CA" sz="4800" dirty="0">
                    <a:solidFill>
                      <a:schemeClr val="tx1"/>
                    </a:solidFill>
                  </a:rPr>
                  <a:t> </a:t>
                </a:r>
              </a:p>
            </p:txBody>
          </p:sp>
        </mc:Choice>
        <mc:Fallback xmlns="">
          <p:sp>
            <p:nvSpPr>
              <p:cNvPr id="3" name="TextBox 2">
                <a:extLst>
                  <a:ext uri="{FF2B5EF4-FFF2-40B4-BE49-F238E27FC236}">
                    <a16:creationId xmlns:a16="http://schemas.microsoft.com/office/drawing/2014/main" id="{5E5220F4-5BBD-415F-9CC5-DDBB5147398E}"/>
                  </a:ext>
                </a:extLst>
              </p:cNvPr>
              <p:cNvSpPr txBox="1">
                <a:spLocks noRot="1" noChangeAspect="1" noMove="1" noResize="1" noEditPoints="1" noAdjustHandles="1" noChangeArrowheads="1" noChangeShapeType="1" noTextEdit="1"/>
              </p:cNvSpPr>
              <p:nvPr/>
            </p:nvSpPr>
            <p:spPr>
              <a:xfrm>
                <a:off x="0" y="1301939"/>
                <a:ext cx="6253316" cy="2477345"/>
              </a:xfrm>
              <a:prstGeom prst="rect">
                <a:avLst/>
              </a:prstGeom>
              <a:blipFill>
                <a:blip r:embed="rId5"/>
                <a:stretch>
                  <a:fillRect/>
                </a:stretch>
              </a:blipFill>
              <a:ln>
                <a:no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000460CE-A64E-4D4A-BCDB-529DCEFA62D1}"/>
                  </a:ext>
                </a:extLst>
              </p:cNvPr>
              <p:cNvSpPr txBox="1"/>
              <p:nvPr/>
            </p:nvSpPr>
            <p:spPr>
              <a:xfrm>
                <a:off x="95250" y="265471"/>
                <a:ext cx="5456903" cy="1047594"/>
              </a:xfrm>
              <a:prstGeom prst="rect">
                <a:avLst/>
              </a:prstGeom>
              <a:noFill/>
              <a:ln>
                <a:noFill/>
              </a:ln>
            </p:spPr>
            <p:txBody>
              <a:bodyPr wrap="square" rtlCol="0">
                <a:spAutoFit/>
              </a:bodyPr>
              <a:lstStyle/>
              <a:p>
                <a14:m>
                  <m:oMath xmlns:m="http://schemas.openxmlformats.org/officeDocument/2006/math">
                    <m:acc>
                      <m:accPr>
                        <m:chr m:val="⃗"/>
                        <m:ctrlPr>
                          <a:rPr lang="en-US" sz="4000" i="1" smtClean="0">
                            <a:solidFill>
                              <a:srgbClr val="7030A0"/>
                            </a:solidFill>
                            <a:latin typeface="Cambria Math" panose="02040503050406030204" pitchFamily="18" charset="0"/>
                          </a:rPr>
                        </m:ctrlPr>
                      </m:accPr>
                      <m:e>
                        <m:r>
                          <a:rPr lang="en-US" sz="4000" b="0" i="1" smtClean="0">
                            <a:solidFill>
                              <a:srgbClr val="7030A0"/>
                            </a:solidFill>
                            <a:latin typeface="Cambria Math" panose="02040503050406030204" pitchFamily="18" charset="0"/>
                          </a:rPr>
                          <m:t>𝐴</m:t>
                        </m:r>
                      </m:e>
                    </m:acc>
                    <m:r>
                      <a:rPr lang="en-US" sz="4000" i="1">
                        <a:latin typeface="Cambria Math" panose="02040503050406030204" pitchFamily="18" charset="0"/>
                      </a:rPr>
                      <m:t>=</m:t>
                    </m:r>
                    <m:sSup>
                      <m:sSupPr>
                        <m:ctrlPr>
                          <a:rPr lang="en-US" sz="4000" i="1">
                            <a:latin typeface="Cambria Math" panose="02040503050406030204" pitchFamily="18" charset="0"/>
                          </a:rPr>
                        </m:ctrlPr>
                      </m:sSupPr>
                      <m:e>
                        <m:r>
                          <a:rPr lang="en-US" sz="4000" i="1">
                            <a:latin typeface="Cambria Math" panose="02040503050406030204" pitchFamily="18" charset="0"/>
                          </a:rPr>
                          <m:t>𝛾</m:t>
                        </m:r>
                      </m:e>
                      <m:sup>
                        <m:r>
                          <a:rPr lang="en-US" sz="4000" i="1">
                            <a:latin typeface="Cambria Math" panose="02040503050406030204" pitchFamily="18" charset="0"/>
                          </a:rPr>
                          <m:t>2</m:t>
                        </m:r>
                      </m:sup>
                    </m:sSup>
                    <m:acc>
                      <m:accPr>
                        <m:chr m:val="⃗"/>
                        <m:ctrlPr>
                          <a:rPr lang="en-US" sz="4000" i="1">
                            <a:solidFill>
                              <a:srgbClr val="0070C0"/>
                            </a:solidFill>
                            <a:latin typeface="Cambria Math" panose="02040503050406030204" pitchFamily="18" charset="0"/>
                          </a:rPr>
                        </m:ctrlPr>
                      </m:accPr>
                      <m:e>
                        <m:r>
                          <a:rPr lang="en-US" sz="4000" i="1">
                            <a:solidFill>
                              <a:srgbClr val="0070C0"/>
                            </a:solidFill>
                            <a:latin typeface="Cambria Math" panose="02040503050406030204" pitchFamily="18" charset="0"/>
                          </a:rPr>
                          <m:t>𝑎</m:t>
                        </m:r>
                      </m:e>
                    </m:acc>
                    <m:r>
                      <a:rPr lang="en-US" sz="4000" b="0" i="1" smtClean="0">
                        <a:solidFill>
                          <a:srgbClr val="0070C0"/>
                        </a:solidFill>
                        <a:latin typeface="Cambria Math" panose="02040503050406030204" pitchFamily="18" charset="0"/>
                      </a:rPr>
                      <m:t>  </m:t>
                    </m:r>
                    <m:r>
                      <a:rPr lang="en-US" sz="4000" b="0" i="1" smtClean="0">
                        <a:latin typeface="Cambria Math" panose="02040503050406030204" pitchFamily="18" charset="0"/>
                      </a:rPr>
                      <m:t>− </m:t>
                    </m:r>
                    <m:d>
                      <m:dPr>
                        <m:ctrlPr>
                          <a:rPr lang="en-US" sz="4000" i="1">
                            <a:latin typeface="Cambria Math" panose="02040503050406030204" pitchFamily="18" charset="0"/>
                          </a:rPr>
                        </m:ctrlPr>
                      </m:dPr>
                      <m:e>
                        <m:f>
                          <m:fPr>
                            <m:ctrlPr>
                              <a:rPr lang="en-US" sz="4000" i="1">
                                <a:latin typeface="Cambria Math" panose="02040503050406030204" pitchFamily="18" charset="0"/>
                              </a:rPr>
                            </m:ctrlPr>
                          </m:fPr>
                          <m:num>
                            <m:acc>
                              <m:accPr>
                                <m:chr m:val="⃗"/>
                                <m:ctrlPr>
                                  <a:rPr lang="en-US" sz="4000" i="1">
                                    <a:solidFill>
                                      <a:srgbClr val="0070C0"/>
                                    </a:solidFill>
                                    <a:latin typeface="Cambria Math" panose="02040503050406030204" pitchFamily="18" charset="0"/>
                                  </a:rPr>
                                </m:ctrlPr>
                              </m:accPr>
                              <m:e>
                                <m:r>
                                  <a:rPr lang="en-US" sz="4000" i="1">
                                    <a:solidFill>
                                      <a:srgbClr val="0070C0"/>
                                    </a:solidFill>
                                    <a:latin typeface="Cambria Math" panose="02040503050406030204" pitchFamily="18" charset="0"/>
                                  </a:rPr>
                                  <m:t>𝑎</m:t>
                                </m:r>
                              </m:e>
                            </m:acc>
                            <m:r>
                              <a:rPr lang="en-US" sz="4000" i="1">
                                <a:latin typeface="Cambria Math" panose="02040503050406030204" pitchFamily="18" charset="0"/>
                              </a:rPr>
                              <m:t>⋅</m:t>
                            </m:r>
                            <m:acc>
                              <m:accPr>
                                <m:chr m:val="⃗"/>
                                <m:ctrlPr>
                                  <a:rPr lang="en-US" sz="4000" i="1">
                                    <a:solidFill>
                                      <a:srgbClr val="0070C0"/>
                                    </a:solidFill>
                                    <a:latin typeface="Cambria Math" panose="02040503050406030204" pitchFamily="18" charset="0"/>
                                  </a:rPr>
                                </m:ctrlPr>
                              </m:accPr>
                              <m:e>
                                <m:r>
                                  <a:rPr lang="en-US" sz="4000" i="1">
                                    <a:solidFill>
                                      <a:srgbClr val="0070C0"/>
                                    </a:solidFill>
                                    <a:latin typeface="Cambria Math" panose="02040503050406030204" pitchFamily="18" charset="0"/>
                                  </a:rPr>
                                  <m:t>𝑢</m:t>
                                </m:r>
                              </m:e>
                            </m:acc>
                          </m:num>
                          <m:den>
                            <m:sSup>
                              <m:sSupPr>
                                <m:ctrlPr>
                                  <a:rPr lang="en-US" sz="4000" i="1">
                                    <a:latin typeface="Cambria Math" panose="02040503050406030204" pitchFamily="18" charset="0"/>
                                  </a:rPr>
                                </m:ctrlPr>
                              </m:sSupPr>
                              <m:e>
                                <m:r>
                                  <a:rPr lang="en-US" sz="4000" i="1">
                                    <a:latin typeface="Cambria Math" panose="02040503050406030204" pitchFamily="18" charset="0"/>
                                  </a:rPr>
                                  <m:t>𝑐</m:t>
                                </m:r>
                              </m:e>
                              <m:sup>
                                <m:r>
                                  <a:rPr lang="en-US" sz="4000" i="1">
                                    <a:latin typeface="Cambria Math" panose="02040503050406030204" pitchFamily="18" charset="0"/>
                                  </a:rPr>
                                  <m:t>2</m:t>
                                </m:r>
                              </m:sup>
                            </m:sSup>
                          </m:den>
                        </m:f>
                      </m:e>
                    </m:d>
                    <m:sSup>
                      <m:sSupPr>
                        <m:ctrlPr>
                          <a:rPr lang="en-US" sz="4000" i="1">
                            <a:latin typeface="Cambria Math" panose="02040503050406030204" pitchFamily="18" charset="0"/>
                          </a:rPr>
                        </m:ctrlPr>
                      </m:sSupPr>
                      <m:e>
                        <m:r>
                          <a:rPr lang="en-US" sz="4000" i="1">
                            <a:latin typeface="Cambria Math" panose="02040503050406030204" pitchFamily="18" charset="0"/>
                          </a:rPr>
                          <m:t>𝛾</m:t>
                        </m:r>
                      </m:e>
                      <m:sup>
                        <m:r>
                          <a:rPr lang="en-US" sz="4000" i="1">
                            <a:latin typeface="Cambria Math" panose="02040503050406030204" pitchFamily="18" charset="0"/>
                          </a:rPr>
                          <m:t>3</m:t>
                        </m:r>
                      </m:sup>
                    </m:sSup>
                    <m:r>
                      <a:rPr lang="en-US" sz="4000" b="0" i="1" smtClean="0">
                        <a:latin typeface="Cambria Math" panose="02040503050406030204" pitchFamily="18" charset="0"/>
                      </a:rPr>
                      <m:t>  </m:t>
                    </m:r>
                    <m:acc>
                      <m:accPr>
                        <m:chr m:val="⃗"/>
                        <m:ctrlPr>
                          <a:rPr lang="en-US" sz="4000" i="1">
                            <a:solidFill>
                              <a:srgbClr val="7030A0"/>
                            </a:solidFill>
                            <a:latin typeface="Cambria Math" panose="02040503050406030204" pitchFamily="18" charset="0"/>
                          </a:rPr>
                        </m:ctrlPr>
                      </m:accPr>
                      <m:e>
                        <m:r>
                          <a:rPr lang="en-US" sz="4000" i="1">
                            <a:solidFill>
                              <a:srgbClr val="7030A0"/>
                            </a:solidFill>
                            <a:latin typeface="Cambria Math" panose="02040503050406030204" pitchFamily="18" charset="0"/>
                          </a:rPr>
                          <m:t>𝑈</m:t>
                        </m:r>
                      </m:e>
                    </m:acc>
                  </m:oMath>
                </a14:m>
                <a:r>
                  <a:rPr lang="en-CA" sz="4000" dirty="0"/>
                  <a:t> </a:t>
                </a:r>
              </a:p>
            </p:txBody>
          </p:sp>
        </mc:Choice>
        <mc:Fallback xmlns="">
          <p:sp>
            <p:nvSpPr>
              <p:cNvPr id="5" name="TextBox 4">
                <a:extLst>
                  <a:ext uri="{FF2B5EF4-FFF2-40B4-BE49-F238E27FC236}">
                    <a16:creationId xmlns:a16="http://schemas.microsoft.com/office/drawing/2014/main" id="{000460CE-A64E-4D4A-BCDB-529DCEFA62D1}"/>
                  </a:ext>
                </a:extLst>
              </p:cNvPr>
              <p:cNvSpPr txBox="1">
                <a:spLocks noRot="1" noChangeAspect="1" noMove="1" noResize="1" noEditPoints="1" noAdjustHandles="1" noChangeArrowheads="1" noChangeShapeType="1" noTextEdit="1"/>
              </p:cNvSpPr>
              <p:nvPr/>
            </p:nvSpPr>
            <p:spPr>
              <a:xfrm>
                <a:off x="95250" y="265471"/>
                <a:ext cx="5456903" cy="1047594"/>
              </a:xfrm>
              <a:prstGeom prst="rect">
                <a:avLst/>
              </a:prstGeom>
              <a:blipFill>
                <a:blip r:embed="rId6"/>
                <a:stretch>
                  <a:fillRect/>
                </a:stretch>
              </a:blipFill>
              <a:ln>
                <a:no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7630F00C-AE3D-4678-93DA-F207DD221A52}"/>
                  </a:ext>
                </a:extLst>
              </p:cNvPr>
              <p:cNvSpPr txBox="1"/>
              <p:nvPr/>
            </p:nvSpPr>
            <p:spPr>
              <a:xfrm>
                <a:off x="247650" y="4210050"/>
                <a:ext cx="5010150" cy="2402774"/>
              </a:xfrm>
              <a:prstGeom prst="rect">
                <a:avLst/>
              </a:prstGeom>
              <a:noFill/>
              <a:ln w="38100">
                <a:solidFill>
                  <a:schemeClr val="tx1"/>
                </a:solidFill>
              </a:ln>
            </p:spPr>
            <p:txBody>
              <a:bodyPr wrap="square" rtlCol="0">
                <a:spAutoFit/>
              </a:bodyPr>
              <a:lstStyle/>
              <a:p>
                <a:pPr algn="ctr"/>
                <a14:m>
                  <m:oMath xmlns:m="http://schemas.openxmlformats.org/officeDocument/2006/math">
                    <m:acc>
                      <m:accPr>
                        <m:chr m:val="⃗"/>
                        <m:ctrlPr>
                          <a:rPr lang="en-US" sz="4800" i="1">
                            <a:solidFill>
                              <a:srgbClr val="7030A0"/>
                            </a:solidFill>
                            <a:latin typeface="Cambria Math" panose="02040503050406030204" pitchFamily="18" charset="0"/>
                          </a:rPr>
                        </m:ctrlPr>
                      </m:accPr>
                      <m:e>
                        <m:r>
                          <a:rPr lang="en-US" sz="4800" i="1">
                            <a:solidFill>
                              <a:srgbClr val="7030A0"/>
                            </a:solidFill>
                            <a:latin typeface="Cambria Math" panose="02040503050406030204" pitchFamily="18" charset="0"/>
                          </a:rPr>
                          <m:t>𝐴</m:t>
                        </m:r>
                      </m:e>
                    </m:acc>
                  </m:oMath>
                </a14:m>
                <a:r>
                  <a:rPr lang="en-CA" sz="4800" dirty="0">
                    <a:solidFill>
                      <a:schemeClr val="tx1"/>
                    </a:solidFill>
                  </a:rPr>
                  <a:t> is not necessarily parallel to </a:t>
                </a:r>
                <a14:m>
                  <m:oMath xmlns:m="http://schemas.openxmlformats.org/officeDocument/2006/math">
                    <m:acc>
                      <m:accPr>
                        <m:chr m:val="⃗"/>
                        <m:ctrlPr>
                          <a:rPr lang="en-US" sz="4800" i="1">
                            <a:solidFill>
                              <a:srgbClr val="0070C0"/>
                            </a:solidFill>
                            <a:latin typeface="Cambria Math" panose="02040503050406030204" pitchFamily="18" charset="0"/>
                          </a:rPr>
                        </m:ctrlPr>
                      </m:accPr>
                      <m:e>
                        <m:r>
                          <a:rPr lang="en-US" sz="4800" i="1">
                            <a:solidFill>
                              <a:srgbClr val="0070C0"/>
                            </a:solidFill>
                            <a:latin typeface="Cambria Math" panose="02040503050406030204" pitchFamily="18" charset="0"/>
                          </a:rPr>
                          <m:t>𝑎</m:t>
                        </m:r>
                      </m:e>
                    </m:acc>
                  </m:oMath>
                </a14:m>
                <a:r>
                  <a:rPr lang="en-CA" sz="4800" dirty="0">
                    <a:solidFill>
                      <a:schemeClr val="tx1"/>
                    </a:solidFill>
                  </a:rPr>
                  <a:t> in the spatial dimensions</a:t>
                </a:r>
              </a:p>
            </p:txBody>
          </p:sp>
        </mc:Choice>
        <mc:Fallback xmlns="">
          <p:sp>
            <p:nvSpPr>
              <p:cNvPr id="6" name="TextBox 5">
                <a:extLst>
                  <a:ext uri="{FF2B5EF4-FFF2-40B4-BE49-F238E27FC236}">
                    <a16:creationId xmlns:a16="http://schemas.microsoft.com/office/drawing/2014/main" id="{7630F00C-AE3D-4678-93DA-F207DD221A52}"/>
                  </a:ext>
                </a:extLst>
              </p:cNvPr>
              <p:cNvSpPr txBox="1">
                <a:spLocks noRot="1" noChangeAspect="1" noMove="1" noResize="1" noEditPoints="1" noAdjustHandles="1" noChangeArrowheads="1" noChangeShapeType="1" noTextEdit="1"/>
              </p:cNvSpPr>
              <p:nvPr/>
            </p:nvSpPr>
            <p:spPr>
              <a:xfrm>
                <a:off x="247650" y="4210050"/>
                <a:ext cx="5010150" cy="2402774"/>
              </a:xfrm>
              <a:prstGeom prst="rect">
                <a:avLst/>
              </a:prstGeom>
              <a:blipFill>
                <a:blip r:embed="rId7"/>
                <a:stretch>
                  <a:fillRect l="-3019" t="-750" r="-7005" b="-11750"/>
                </a:stretch>
              </a:blipFill>
              <a:ln w="38100">
                <a:solidFill>
                  <a:schemeClr val="tx1"/>
                </a:solid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7C3178FE-00DD-4A48-8F7A-5A59B1A68998}"/>
                  </a:ext>
                </a:extLst>
              </p:cNvPr>
              <p:cNvSpPr txBox="1"/>
              <p:nvPr/>
            </p:nvSpPr>
            <p:spPr>
              <a:xfrm>
                <a:off x="7753350" y="800100"/>
                <a:ext cx="4057650" cy="690061"/>
              </a:xfrm>
              <a:prstGeom prst="rect">
                <a:avLst/>
              </a:prstGeom>
              <a:noFill/>
              <a:ln>
                <a:noFill/>
              </a:ln>
            </p:spPr>
            <p:txBody>
              <a:bodyPr wrap="square" rtlCol="0">
                <a:spAutoFit/>
              </a:bodyPr>
              <a:lstStyle/>
              <a:p>
                <a:pPr algn="ctr"/>
                <a:r>
                  <a:rPr lang="en-US" sz="3600" b="0" dirty="0">
                    <a:solidFill>
                      <a:schemeClr val="tx1"/>
                    </a:solidFill>
                  </a:rPr>
                  <a:t>(basis : </a:t>
                </a:r>
                <a14:m>
                  <m:oMath xmlns:m="http://schemas.openxmlformats.org/officeDocument/2006/math">
                    <m:acc>
                      <m:accPr>
                        <m:chr m:val="⃗"/>
                        <m:ctrlPr>
                          <a:rPr lang="en-US" sz="3600" i="1" smtClean="0">
                            <a:solidFill>
                              <a:srgbClr val="002060"/>
                            </a:solidFill>
                            <a:latin typeface="Cambria Math" panose="02040503050406030204" pitchFamily="18" charset="0"/>
                          </a:rPr>
                        </m:ctrlPr>
                      </m:accPr>
                      <m:e>
                        <m:sSub>
                          <m:sSubPr>
                            <m:ctrlPr>
                              <a:rPr lang="en-US" sz="3600" i="1">
                                <a:solidFill>
                                  <a:srgbClr val="002060"/>
                                </a:solidFill>
                                <a:latin typeface="Cambria Math" panose="02040503050406030204" pitchFamily="18" charset="0"/>
                              </a:rPr>
                            </m:ctrlPr>
                          </m:sSubPr>
                          <m:e>
                            <m:r>
                              <a:rPr lang="en-US" sz="3600" i="1">
                                <a:solidFill>
                                  <a:srgbClr val="002060"/>
                                </a:solidFill>
                                <a:latin typeface="Cambria Math" panose="02040503050406030204" pitchFamily="18" charset="0"/>
                              </a:rPr>
                              <m:t>𝑒</m:t>
                            </m:r>
                          </m:e>
                          <m:sub>
                            <m:r>
                              <a:rPr lang="en-US" sz="3600" i="1">
                                <a:solidFill>
                                  <a:srgbClr val="002060"/>
                                </a:solidFill>
                                <a:latin typeface="Cambria Math" panose="02040503050406030204" pitchFamily="18" charset="0"/>
                              </a:rPr>
                              <m:t>𝑡</m:t>
                            </m:r>
                          </m:sub>
                        </m:sSub>
                      </m:e>
                    </m:acc>
                    <m:r>
                      <a:rPr lang="en-US" sz="3600" b="0" i="1" smtClean="0">
                        <a:solidFill>
                          <a:srgbClr val="002060"/>
                        </a:solidFill>
                        <a:latin typeface="Cambria Math" panose="02040503050406030204" pitchFamily="18" charset="0"/>
                      </a:rPr>
                      <m:t>,</m:t>
                    </m:r>
                    <m:acc>
                      <m:accPr>
                        <m:chr m:val="⃗"/>
                        <m:ctrlPr>
                          <a:rPr lang="en-US" sz="3600" i="1" smtClean="0">
                            <a:solidFill>
                              <a:srgbClr val="002060"/>
                            </a:solidFill>
                            <a:latin typeface="Cambria Math" panose="02040503050406030204" pitchFamily="18" charset="0"/>
                          </a:rPr>
                        </m:ctrlPr>
                      </m:accPr>
                      <m:e>
                        <m:sSub>
                          <m:sSubPr>
                            <m:ctrlPr>
                              <a:rPr lang="en-US" sz="3600" i="1">
                                <a:solidFill>
                                  <a:srgbClr val="002060"/>
                                </a:solidFill>
                                <a:latin typeface="Cambria Math" panose="02040503050406030204" pitchFamily="18" charset="0"/>
                              </a:rPr>
                            </m:ctrlPr>
                          </m:sSubPr>
                          <m:e>
                            <m:r>
                              <a:rPr lang="en-US" sz="3600" i="1">
                                <a:solidFill>
                                  <a:srgbClr val="002060"/>
                                </a:solidFill>
                                <a:latin typeface="Cambria Math" panose="02040503050406030204" pitchFamily="18" charset="0"/>
                              </a:rPr>
                              <m:t>𝑒</m:t>
                            </m:r>
                          </m:e>
                          <m:sub>
                            <m:r>
                              <a:rPr lang="en-US" sz="3600" b="0" i="1" smtClean="0">
                                <a:solidFill>
                                  <a:srgbClr val="002060"/>
                                </a:solidFill>
                                <a:latin typeface="Cambria Math" panose="02040503050406030204" pitchFamily="18" charset="0"/>
                              </a:rPr>
                              <m:t>𝑥</m:t>
                            </m:r>
                          </m:sub>
                        </m:sSub>
                      </m:e>
                    </m:acc>
                    <m:r>
                      <a:rPr lang="en-US" sz="3600" b="0" i="1" smtClean="0">
                        <a:solidFill>
                          <a:srgbClr val="002060"/>
                        </a:solidFill>
                        <a:latin typeface="Cambria Math" panose="02040503050406030204" pitchFamily="18" charset="0"/>
                      </a:rPr>
                      <m:t>,</m:t>
                    </m:r>
                    <m:acc>
                      <m:accPr>
                        <m:chr m:val="⃗"/>
                        <m:ctrlPr>
                          <a:rPr lang="en-US" sz="3600" i="1" smtClean="0">
                            <a:solidFill>
                              <a:srgbClr val="002060"/>
                            </a:solidFill>
                            <a:latin typeface="Cambria Math" panose="02040503050406030204" pitchFamily="18" charset="0"/>
                          </a:rPr>
                        </m:ctrlPr>
                      </m:accPr>
                      <m:e>
                        <m:sSub>
                          <m:sSubPr>
                            <m:ctrlPr>
                              <a:rPr lang="en-US" sz="3600" i="1">
                                <a:solidFill>
                                  <a:srgbClr val="002060"/>
                                </a:solidFill>
                                <a:latin typeface="Cambria Math" panose="02040503050406030204" pitchFamily="18" charset="0"/>
                              </a:rPr>
                            </m:ctrlPr>
                          </m:sSubPr>
                          <m:e>
                            <m:r>
                              <a:rPr lang="en-US" sz="3600" i="1">
                                <a:solidFill>
                                  <a:srgbClr val="002060"/>
                                </a:solidFill>
                                <a:latin typeface="Cambria Math" panose="02040503050406030204" pitchFamily="18" charset="0"/>
                              </a:rPr>
                              <m:t>𝑒</m:t>
                            </m:r>
                          </m:e>
                          <m:sub>
                            <m:r>
                              <a:rPr lang="en-US" sz="3600" b="0" i="1" smtClean="0">
                                <a:solidFill>
                                  <a:srgbClr val="002060"/>
                                </a:solidFill>
                                <a:latin typeface="Cambria Math" panose="02040503050406030204" pitchFamily="18" charset="0"/>
                              </a:rPr>
                              <m:t>𝑦</m:t>
                            </m:r>
                          </m:sub>
                        </m:sSub>
                      </m:e>
                    </m:acc>
                    <m:r>
                      <a:rPr lang="en-US" sz="3600" b="0" i="1" smtClean="0">
                        <a:solidFill>
                          <a:srgbClr val="002060"/>
                        </a:solidFill>
                        <a:latin typeface="Cambria Math" panose="02040503050406030204" pitchFamily="18" charset="0"/>
                      </a:rPr>
                      <m:t>,</m:t>
                    </m:r>
                    <m:r>
                      <a:rPr lang="en-US" sz="3600" b="0" i="1" smtClean="0">
                        <a:solidFill>
                          <a:schemeClr val="tx1"/>
                        </a:solidFill>
                        <a:latin typeface="Cambria Math" panose="02040503050406030204" pitchFamily="18" charset="0"/>
                      </a:rPr>
                      <m:t> </m:t>
                    </m:r>
                    <m:acc>
                      <m:accPr>
                        <m:chr m:val="⃗"/>
                        <m:ctrlPr>
                          <a:rPr lang="en-US" sz="3600" i="1" smtClean="0">
                            <a:solidFill>
                              <a:srgbClr val="002060"/>
                            </a:solidFill>
                            <a:latin typeface="Cambria Math" panose="02040503050406030204" pitchFamily="18" charset="0"/>
                          </a:rPr>
                        </m:ctrlPr>
                      </m:accPr>
                      <m:e>
                        <m:sSub>
                          <m:sSubPr>
                            <m:ctrlPr>
                              <a:rPr lang="en-US" sz="3600" i="1">
                                <a:solidFill>
                                  <a:srgbClr val="002060"/>
                                </a:solidFill>
                                <a:latin typeface="Cambria Math" panose="02040503050406030204" pitchFamily="18" charset="0"/>
                              </a:rPr>
                            </m:ctrlPr>
                          </m:sSubPr>
                          <m:e>
                            <m:r>
                              <a:rPr lang="en-US" sz="3600" i="1">
                                <a:solidFill>
                                  <a:srgbClr val="002060"/>
                                </a:solidFill>
                                <a:latin typeface="Cambria Math" panose="02040503050406030204" pitchFamily="18" charset="0"/>
                              </a:rPr>
                              <m:t>𝑒</m:t>
                            </m:r>
                          </m:e>
                          <m:sub>
                            <m:r>
                              <a:rPr lang="en-US" sz="3600" b="0" i="1" smtClean="0">
                                <a:solidFill>
                                  <a:srgbClr val="002060"/>
                                </a:solidFill>
                                <a:latin typeface="Cambria Math" panose="02040503050406030204" pitchFamily="18" charset="0"/>
                              </a:rPr>
                              <m:t>𝑧</m:t>
                            </m:r>
                          </m:sub>
                        </m:sSub>
                      </m:e>
                    </m:acc>
                  </m:oMath>
                </a14:m>
                <a:r>
                  <a:rPr lang="en-CA" sz="3600" dirty="0">
                    <a:solidFill>
                      <a:schemeClr val="tx1"/>
                    </a:solidFill>
                  </a:rPr>
                  <a:t>)</a:t>
                </a:r>
              </a:p>
            </p:txBody>
          </p:sp>
        </mc:Choice>
        <mc:Fallback xmlns="">
          <p:sp>
            <p:nvSpPr>
              <p:cNvPr id="11" name="TextBox 10">
                <a:extLst>
                  <a:ext uri="{FF2B5EF4-FFF2-40B4-BE49-F238E27FC236}">
                    <a16:creationId xmlns:a16="http://schemas.microsoft.com/office/drawing/2014/main" id="{7C3178FE-00DD-4A48-8F7A-5A59B1A68998}"/>
                  </a:ext>
                </a:extLst>
              </p:cNvPr>
              <p:cNvSpPr txBox="1">
                <a:spLocks noRot="1" noChangeAspect="1" noMove="1" noResize="1" noEditPoints="1" noAdjustHandles="1" noChangeArrowheads="1" noChangeShapeType="1" noTextEdit="1"/>
              </p:cNvSpPr>
              <p:nvPr/>
            </p:nvSpPr>
            <p:spPr>
              <a:xfrm>
                <a:off x="7753350" y="800100"/>
                <a:ext cx="4057650" cy="690061"/>
              </a:xfrm>
              <a:prstGeom prst="rect">
                <a:avLst/>
              </a:prstGeom>
              <a:blipFill>
                <a:blip r:embed="rId8"/>
                <a:stretch>
                  <a:fillRect l="-3003" t="-12389" r="-2703" b="-27434"/>
                </a:stretch>
              </a:blipFill>
              <a:ln>
                <a:noFill/>
              </a:ln>
            </p:spPr>
            <p:txBody>
              <a:bodyPr/>
              <a:lstStyle/>
              <a:p>
                <a:r>
                  <a:rPr lang="en-CA">
                    <a:noFill/>
                  </a:rPr>
                  <a:t> </a:t>
                </a:r>
              </a:p>
            </p:txBody>
          </p:sp>
        </mc:Fallback>
      </mc:AlternateContent>
      <mc:AlternateContent xmlns:mc="http://schemas.openxmlformats.org/markup-compatibility/2006" xmlns:p14="http://schemas.microsoft.com/office/powerpoint/2010/main" xmlns:iact="http://schemas.microsoft.com/office/powerpoint/2014/inkAction">
        <mc:Choice Requires="p14 iact">
          <p:contentPart p14:bwMode="auto" r:id="rId9">
            <p14:nvContentPartPr>
              <p14:cNvPr id="12" name="Ink 11">
                <a:extLst>
                  <a:ext uri="{FF2B5EF4-FFF2-40B4-BE49-F238E27FC236}">
                    <a16:creationId xmlns:a16="http://schemas.microsoft.com/office/drawing/2014/main" id="{866AF4BC-F6B5-4715-AE99-EEA901A13398}"/>
                  </a:ext>
                </a:extLst>
              </p14:cNvPr>
              <p14:cNvContentPartPr/>
              <p14:nvPr>
                <p:extLst>
                  <p:ext uri="{42D2F446-02D8-4167-A562-619A0277C38B}">
                    <p15:isNarration xmlns:p15="http://schemas.microsoft.com/office/powerpoint/2012/main" val="1"/>
                  </p:ext>
                </p:extLst>
              </p14:nvPr>
            </p14:nvContentPartPr>
            <p14:xfrm>
              <a:off x="6951960" y="3084480"/>
              <a:ext cx="3870360" cy="3610080"/>
            </p14:xfrm>
          </p:contentPart>
        </mc:Choice>
        <mc:Fallback xmlns="">
          <p:pic>
            <p:nvPicPr>
              <p:cNvPr id="12" name="Ink 11">
                <a:extLst>
                  <a:ext uri="{FF2B5EF4-FFF2-40B4-BE49-F238E27FC236}">
                    <a16:creationId xmlns:a16="http://schemas.microsoft.com/office/drawing/2014/main" id="{866AF4BC-F6B5-4715-AE99-EEA901A13398}"/>
                  </a:ext>
                </a:extLst>
              </p:cNvPr>
              <p:cNvPicPr>
                <a:picLocks noGrp="1" noRot="1" noChangeAspect="1" noMove="1" noResize="1" noEditPoints="1" noAdjustHandles="1" noChangeArrowheads="1" noChangeShapeType="1"/>
              </p:cNvPicPr>
              <p:nvPr/>
            </p:nvPicPr>
            <p:blipFill>
              <a:blip r:embed="rId10"/>
              <a:stretch>
                <a:fillRect/>
              </a:stretch>
            </p:blipFill>
            <p:spPr>
              <a:xfrm>
                <a:off x="6942600" y="3075120"/>
                <a:ext cx="3889080" cy="3628800"/>
              </a:xfrm>
              <a:prstGeom prst="rect">
                <a:avLst/>
              </a:prstGeom>
            </p:spPr>
          </p:pic>
        </mc:Fallback>
      </mc:AlternateContent>
    </p:spTree>
    <p:custDataLst>
      <p:tags r:id="rId1"/>
    </p:custDataLst>
    <p:extLst>
      <p:ext uri="{BB962C8B-B14F-4D97-AF65-F5344CB8AC3E}">
        <p14:creationId xmlns:p14="http://schemas.microsoft.com/office/powerpoint/2010/main" val="2551147515"/>
      </p:ext>
    </p:extLst>
  </p:cSld>
  <p:clrMapOvr>
    <a:masterClrMapping/>
  </p:clrMapOvr>
  <mc:AlternateContent xmlns:mc="http://schemas.openxmlformats.org/markup-compatibility/2006" xmlns:p14="http://schemas.microsoft.com/office/powerpoint/2010/main">
    <mc:Choice Requires="p14">
      <p:transition spd="slow" p14:dur="2000" advTm="46069"/>
    </mc:Choice>
    <mc:Fallback xmlns="">
      <p:transition spd="slow" advTm="4606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cmd type="call" cmd="playFrom(0.0)">
                                      <p:cBhvr>
                                        <p:cTn id="7" dur="1" fill="hold"/>
                                        <p:tgtEl>
                                          <p:spTgt spid="12"/>
                                        </p:tgtEl>
                                      </p:cBhvr>
                                    </p:cmd>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3"/>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2"/>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1000"/>
                                        <p:tgtEl>
                                          <p:spTgt spid="6"/>
                                        </p:tgtEl>
                                      </p:cBhvr>
                                    </p:animEffect>
                                    <p:anim calcmode="lin" valueType="num">
                                      <p:cBhvr>
                                        <p:cTn id="25" dur="1000" fill="hold"/>
                                        <p:tgtEl>
                                          <p:spTgt spid="6"/>
                                        </p:tgtEl>
                                        <p:attrNameLst>
                                          <p:attrName>ppt_x</p:attrName>
                                        </p:attrNameLst>
                                      </p:cBhvr>
                                      <p:tavLst>
                                        <p:tav tm="0">
                                          <p:val>
                                            <p:strVal val="#ppt_x"/>
                                          </p:val>
                                        </p:tav>
                                        <p:tav tm="100000">
                                          <p:val>
                                            <p:strVal val="#ppt_x"/>
                                          </p:val>
                                        </p:tav>
                                      </p:tavLst>
                                    </p:anim>
                                    <p:anim calcmode="lin" valueType="num">
                                      <p:cBhvr>
                                        <p:cTn id="2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5" grpId="0"/>
      <p:bldP spid="6"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2508067B-9FF0-4128-BB98-357CA77C39A5}"/>
              </a:ext>
            </a:extLst>
          </p:cNvPr>
          <p:cNvGrpSpPr/>
          <p:nvPr/>
        </p:nvGrpSpPr>
        <p:grpSpPr>
          <a:xfrm>
            <a:off x="76200" y="-38100"/>
            <a:ext cx="12039600" cy="1841932"/>
            <a:chOff x="76200" y="-38100"/>
            <a:chExt cx="12039600" cy="1841932"/>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009C652B-E157-4355-98C6-D0E6F032AE62}"/>
                    </a:ext>
                  </a:extLst>
                </p:cNvPr>
                <p:cNvSpPr txBox="1"/>
                <p:nvPr/>
              </p:nvSpPr>
              <p:spPr>
                <a:xfrm>
                  <a:off x="76200" y="807918"/>
                  <a:ext cx="12039600" cy="995914"/>
                </a:xfrm>
                <a:prstGeom prst="rect">
                  <a:avLst/>
                </a:prstGeom>
                <a:noFill/>
                <a:ln>
                  <a:noFill/>
                </a:ln>
              </p:spPr>
              <p:txBody>
                <a:bodyPr wrap="square" rtlCol="0">
                  <a:spAutoFit/>
                </a:bodyPr>
                <a:lstStyle/>
                <a:p>
                  <a:r>
                    <a:rPr lang="en-US" sz="4800" b="0" dirty="0">
                      <a:solidFill>
                        <a:schemeClr val="tx1"/>
                      </a:solidFill>
                    </a:rPr>
                    <a:t> </a:t>
                  </a:r>
                  <a14:m>
                    <m:oMath xmlns:m="http://schemas.openxmlformats.org/officeDocument/2006/math">
                      <m:acc>
                        <m:accPr>
                          <m:chr m:val="⃗"/>
                          <m:ctrlPr>
                            <a:rPr lang="en-US" sz="4800" b="0" i="1" smtClean="0">
                              <a:solidFill>
                                <a:srgbClr val="7030A0"/>
                              </a:solidFill>
                              <a:latin typeface="Cambria Math" panose="02040503050406030204" pitchFamily="18" charset="0"/>
                            </a:rPr>
                          </m:ctrlPr>
                        </m:accPr>
                        <m:e>
                          <m:r>
                            <a:rPr lang="en-US" sz="4800" b="0" i="1" smtClean="0">
                              <a:solidFill>
                                <a:srgbClr val="7030A0"/>
                              </a:solidFill>
                              <a:latin typeface="Cambria Math" panose="02040503050406030204" pitchFamily="18" charset="0"/>
                            </a:rPr>
                            <m:t>𝑈</m:t>
                          </m:r>
                        </m:e>
                      </m:acc>
                      <m:r>
                        <a:rPr lang="en-US" sz="4800" b="0" i="1" smtClean="0">
                          <a:solidFill>
                            <a:schemeClr val="tx1"/>
                          </a:solidFill>
                          <a:latin typeface="Cambria Math" panose="02040503050406030204" pitchFamily="18" charset="0"/>
                        </a:rPr>
                        <m:t>=</m:t>
                      </m:r>
                      <m:r>
                        <a:rPr lang="en-US" sz="4800" i="1" smtClean="0">
                          <a:latin typeface="Cambria Math" panose="02040503050406030204" pitchFamily="18" charset="0"/>
                        </a:rPr>
                        <m:t>𝛾</m:t>
                      </m:r>
                      <m:r>
                        <a:rPr lang="en-US" sz="4800" b="0" i="1" smtClean="0">
                          <a:solidFill>
                            <a:schemeClr val="tx1"/>
                          </a:solidFill>
                          <a:latin typeface="Cambria Math" panose="02040503050406030204" pitchFamily="18" charset="0"/>
                        </a:rPr>
                        <m:t>𝑐</m:t>
                      </m:r>
                      <m:acc>
                        <m:accPr>
                          <m:chr m:val="⃗"/>
                          <m:ctrlPr>
                            <a:rPr lang="en-US" sz="4800" i="1" smtClean="0">
                              <a:solidFill>
                                <a:srgbClr val="002060"/>
                              </a:solidFill>
                              <a:latin typeface="Cambria Math" panose="02040503050406030204" pitchFamily="18" charset="0"/>
                            </a:rPr>
                          </m:ctrlPr>
                        </m:accPr>
                        <m:e>
                          <m:sSub>
                            <m:sSubPr>
                              <m:ctrlPr>
                                <a:rPr lang="en-US" sz="4800" i="1">
                                  <a:solidFill>
                                    <a:srgbClr val="002060"/>
                                  </a:solidFill>
                                  <a:latin typeface="Cambria Math" panose="02040503050406030204" pitchFamily="18" charset="0"/>
                                </a:rPr>
                              </m:ctrlPr>
                            </m:sSubPr>
                            <m:e>
                              <m:r>
                                <a:rPr lang="en-US" sz="4800" i="1">
                                  <a:solidFill>
                                    <a:srgbClr val="002060"/>
                                  </a:solidFill>
                                  <a:latin typeface="Cambria Math" panose="02040503050406030204" pitchFamily="18" charset="0"/>
                                </a:rPr>
                                <m:t>𝑒</m:t>
                              </m:r>
                            </m:e>
                            <m:sub>
                              <m:r>
                                <a:rPr lang="en-US" sz="4800" i="1">
                                  <a:solidFill>
                                    <a:srgbClr val="002060"/>
                                  </a:solidFill>
                                  <a:latin typeface="Cambria Math" panose="02040503050406030204" pitchFamily="18" charset="0"/>
                                </a:rPr>
                                <m:t>𝑡</m:t>
                              </m:r>
                            </m:sub>
                          </m:sSub>
                        </m:e>
                      </m:acc>
                      <m:r>
                        <a:rPr lang="en-US" sz="4800" b="0" i="1" smtClean="0">
                          <a:solidFill>
                            <a:schemeClr val="tx1"/>
                          </a:solidFill>
                          <a:latin typeface="Cambria Math" panose="02040503050406030204" pitchFamily="18" charset="0"/>
                        </a:rPr>
                        <m:t>+</m:t>
                      </m:r>
                      <m:r>
                        <a:rPr lang="en-US" sz="4800" i="1" smtClean="0">
                          <a:latin typeface="Cambria Math" panose="02040503050406030204" pitchFamily="18" charset="0"/>
                        </a:rPr>
                        <m:t>𝛾</m:t>
                      </m:r>
                      <m:sSup>
                        <m:sSupPr>
                          <m:ctrlPr>
                            <a:rPr lang="en-US" sz="4800" b="0" i="1" smtClean="0">
                              <a:solidFill>
                                <a:srgbClr val="0070C0"/>
                              </a:solidFill>
                              <a:latin typeface="Cambria Math" panose="02040503050406030204" pitchFamily="18" charset="0"/>
                            </a:rPr>
                          </m:ctrlPr>
                        </m:sSupPr>
                        <m:e>
                          <m:r>
                            <a:rPr lang="en-US" sz="4800" b="0" i="1" smtClean="0">
                              <a:solidFill>
                                <a:srgbClr val="0070C0"/>
                              </a:solidFill>
                              <a:latin typeface="Cambria Math" panose="02040503050406030204" pitchFamily="18" charset="0"/>
                            </a:rPr>
                            <m:t>𝑢</m:t>
                          </m:r>
                        </m:e>
                        <m:sup>
                          <m:r>
                            <a:rPr lang="en-US" sz="4800" b="0" i="1" smtClean="0">
                              <a:solidFill>
                                <a:srgbClr val="0070C0"/>
                              </a:solidFill>
                              <a:latin typeface="Cambria Math" panose="02040503050406030204" pitchFamily="18" charset="0"/>
                            </a:rPr>
                            <m:t>𝑥</m:t>
                          </m:r>
                        </m:sup>
                      </m:sSup>
                      <m:acc>
                        <m:accPr>
                          <m:chr m:val="⃗"/>
                          <m:ctrlPr>
                            <a:rPr lang="en-US" sz="4800" i="1" smtClean="0">
                              <a:solidFill>
                                <a:srgbClr val="002060"/>
                              </a:solidFill>
                              <a:latin typeface="Cambria Math" panose="02040503050406030204" pitchFamily="18" charset="0"/>
                            </a:rPr>
                          </m:ctrlPr>
                        </m:accPr>
                        <m:e>
                          <m:sSub>
                            <m:sSubPr>
                              <m:ctrlPr>
                                <a:rPr lang="en-US" sz="4800" i="1">
                                  <a:solidFill>
                                    <a:srgbClr val="002060"/>
                                  </a:solidFill>
                                  <a:latin typeface="Cambria Math" panose="02040503050406030204" pitchFamily="18" charset="0"/>
                                </a:rPr>
                              </m:ctrlPr>
                            </m:sSubPr>
                            <m:e>
                              <m:r>
                                <a:rPr lang="en-US" sz="4800" i="1">
                                  <a:solidFill>
                                    <a:srgbClr val="002060"/>
                                  </a:solidFill>
                                  <a:latin typeface="Cambria Math" panose="02040503050406030204" pitchFamily="18" charset="0"/>
                                </a:rPr>
                                <m:t>𝑒</m:t>
                              </m:r>
                            </m:e>
                            <m:sub>
                              <m:r>
                                <a:rPr lang="en-US" sz="4800" b="0" i="1" smtClean="0">
                                  <a:solidFill>
                                    <a:srgbClr val="002060"/>
                                  </a:solidFill>
                                  <a:latin typeface="Cambria Math" panose="02040503050406030204" pitchFamily="18" charset="0"/>
                                </a:rPr>
                                <m:t>𝑥</m:t>
                              </m:r>
                            </m:sub>
                          </m:sSub>
                        </m:e>
                      </m:acc>
                      <m:r>
                        <a:rPr lang="en-US" sz="4800" b="0" i="1" smtClean="0">
                          <a:solidFill>
                            <a:schemeClr val="tx1"/>
                          </a:solidFill>
                          <a:latin typeface="Cambria Math" panose="02040503050406030204" pitchFamily="18" charset="0"/>
                        </a:rPr>
                        <m:t>+</m:t>
                      </m:r>
                      <m:r>
                        <a:rPr lang="en-US" sz="4800" i="1" smtClean="0">
                          <a:latin typeface="Cambria Math" panose="02040503050406030204" pitchFamily="18" charset="0"/>
                        </a:rPr>
                        <m:t>𝛾</m:t>
                      </m:r>
                      <m:sSup>
                        <m:sSupPr>
                          <m:ctrlPr>
                            <a:rPr lang="en-US" sz="4800" i="1">
                              <a:solidFill>
                                <a:srgbClr val="0070C0"/>
                              </a:solidFill>
                              <a:latin typeface="Cambria Math" panose="02040503050406030204" pitchFamily="18" charset="0"/>
                            </a:rPr>
                          </m:ctrlPr>
                        </m:sSupPr>
                        <m:e>
                          <m:r>
                            <a:rPr lang="en-US" sz="4800" i="1">
                              <a:solidFill>
                                <a:srgbClr val="0070C0"/>
                              </a:solidFill>
                              <a:latin typeface="Cambria Math" panose="02040503050406030204" pitchFamily="18" charset="0"/>
                            </a:rPr>
                            <m:t>𝑢</m:t>
                          </m:r>
                        </m:e>
                        <m:sup>
                          <m:r>
                            <a:rPr lang="en-US" sz="4800" b="0" i="1" smtClean="0">
                              <a:solidFill>
                                <a:srgbClr val="0070C0"/>
                              </a:solidFill>
                              <a:latin typeface="Cambria Math" panose="02040503050406030204" pitchFamily="18" charset="0"/>
                            </a:rPr>
                            <m:t>𝑦</m:t>
                          </m:r>
                        </m:sup>
                      </m:sSup>
                      <m:acc>
                        <m:accPr>
                          <m:chr m:val="⃗"/>
                          <m:ctrlPr>
                            <a:rPr lang="en-US" sz="4800" i="1" smtClean="0">
                              <a:solidFill>
                                <a:srgbClr val="002060"/>
                              </a:solidFill>
                              <a:latin typeface="Cambria Math" panose="02040503050406030204" pitchFamily="18" charset="0"/>
                            </a:rPr>
                          </m:ctrlPr>
                        </m:accPr>
                        <m:e>
                          <m:sSub>
                            <m:sSubPr>
                              <m:ctrlPr>
                                <a:rPr lang="en-US" sz="4800" i="1">
                                  <a:solidFill>
                                    <a:srgbClr val="002060"/>
                                  </a:solidFill>
                                  <a:latin typeface="Cambria Math" panose="02040503050406030204" pitchFamily="18" charset="0"/>
                                </a:rPr>
                              </m:ctrlPr>
                            </m:sSubPr>
                            <m:e>
                              <m:r>
                                <a:rPr lang="en-US" sz="4800" i="1">
                                  <a:solidFill>
                                    <a:srgbClr val="002060"/>
                                  </a:solidFill>
                                  <a:latin typeface="Cambria Math" panose="02040503050406030204" pitchFamily="18" charset="0"/>
                                </a:rPr>
                                <m:t>𝑒</m:t>
                              </m:r>
                            </m:e>
                            <m:sub>
                              <m:r>
                                <a:rPr lang="en-US" sz="4800" b="0" i="1" smtClean="0">
                                  <a:solidFill>
                                    <a:srgbClr val="002060"/>
                                  </a:solidFill>
                                  <a:latin typeface="Cambria Math" panose="02040503050406030204" pitchFamily="18" charset="0"/>
                                </a:rPr>
                                <m:t>𝑦</m:t>
                              </m:r>
                            </m:sub>
                          </m:sSub>
                        </m:e>
                      </m:acc>
                      <m:r>
                        <a:rPr lang="en-US" sz="4800" b="0" i="1" smtClean="0">
                          <a:solidFill>
                            <a:schemeClr val="tx1"/>
                          </a:solidFill>
                          <a:latin typeface="Cambria Math" panose="02040503050406030204" pitchFamily="18" charset="0"/>
                        </a:rPr>
                        <m:t>+</m:t>
                      </m:r>
                      <m:r>
                        <a:rPr lang="en-US" sz="4800" i="1" smtClean="0">
                          <a:latin typeface="Cambria Math" panose="02040503050406030204" pitchFamily="18" charset="0"/>
                        </a:rPr>
                        <m:t>𝛾</m:t>
                      </m:r>
                      <m:sSup>
                        <m:sSupPr>
                          <m:ctrlPr>
                            <a:rPr lang="en-US" sz="4800" i="1">
                              <a:solidFill>
                                <a:srgbClr val="0070C0"/>
                              </a:solidFill>
                              <a:latin typeface="Cambria Math" panose="02040503050406030204" pitchFamily="18" charset="0"/>
                            </a:rPr>
                          </m:ctrlPr>
                        </m:sSupPr>
                        <m:e>
                          <m:r>
                            <a:rPr lang="en-US" sz="4800" i="1">
                              <a:solidFill>
                                <a:srgbClr val="0070C0"/>
                              </a:solidFill>
                              <a:latin typeface="Cambria Math" panose="02040503050406030204" pitchFamily="18" charset="0"/>
                            </a:rPr>
                            <m:t>𝑢</m:t>
                          </m:r>
                        </m:e>
                        <m:sup>
                          <m:r>
                            <a:rPr lang="en-US" sz="4800" b="0" i="1" smtClean="0">
                              <a:solidFill>
                                <a:srgbClr val="0070C0"/>
                              </a:solidFill>
                              <a:latin typeface="Cambria Math" panose="02040503050406030204" pitchFamily="18" charset="0"/>
                            </a:rPr>
                            <m:t>𝑧</m:t>
                          </m:r>
                        </m:sup>
                      </m:sSup>
                      <m:acc>
                        <m:accPr>
                          <m:chr m:val="⃗"/>
                          <m:ctrlPr>
                            <a:rPr lang="en-US" sz="4800" i="1" smtClean="0">
                              <a:solidFill>
                                <a:srgbClr val="002060"/>
                              </a:solidFill>
                              <a:latin typeface="Cambria Math" panose="02040503050406030204" pitchFamily="18" charset="0"/>
                            </a:rPr>
                          </m:ctrlPr>
                        </m:accPr>
                        <m:e>
                          <m:sSub>
                            <m:sSubPr>
                              <m:ctrlPr>
                                <a:rPr lang="en-US" sz="4800" i="1">
                                  <a:solidFill>
                                    <a:srgbClr val="002060"/>
                                  </a:solidFill>
                                  <a:latin typeface="Cambria Math" panose="02040503050406030204" pitchFamily="18" charset="0"/>
                                </a:rPr>
                              </m:ctrlPr>
                            </m:sSubPr>
                            <m:e>
                              <m:r>
                                <a:rPr lang="en-US" sz="4800" i="1">
                                  <a:solidFill>
                                    <a:srgbClr val="002060"/>
                                  </a:solidFill>
                                  <a:latin typeface="Cambria Math" panose="02040503050406030204" pitchFamily="18" charset="0"/>
                                </a:rPr>
                                <m:t>𝑒</m:t>
                              </m:r>
                            </m:e>
                            <m:sub>
                              <m:r>
                                <a:rPr lang="en-US" sz="4800" b="0" i="1" smtClean="0">
                                  <a:solidFill>
                                    <a:srgbClr val="002060"/>
                                  </a:solidFill>
                                  <a:latin typeface="Cambria Math" panose="02040503050406030204" pitchFamily="18" charset="0"/>
                                </a:rPr>
                                <m:t>𝑧</m:t>
                              </m:r>
                            </m:sub>
                          </m:sSub>
                        </m:e>
                      </m:acc>
                    </m:oMath>
                  </a14:m>
                  <a:r>
                    <a:rPr lang="en-CA" sz="4800" dirty="0">
                      <a:solidFill>
                        <a:schemeClr val="tx1"/>
                      </a:solidFill>
                    </a:rPr>
                    <a:t> </a:t>
                  </a:r>
                </a:p>
              </p:txBody>
            </p:sp>
          </mc:Choice>
          <mc:Fallback xmlns="">
            <p:sp>
              <p:nvSpPr>
                <p:cNvPr id="4" name="TextBox 3">
                  <a:extLst>
                    <a:ext uri="{FF2B5EF4-FFF2-40B4-BE49-F238E27FC236}">
                      <a16:creationId xmlns:a16="http://schemas.microsoft.com/office/drawing/2014/main" id="{009C652B-E157-4355-98C6-D0E6F032AE62}"/>
                    </a:ext>
                  </a:extLst>
                </p:cNvPr>
                <p:cNvSpPr txBox="1">
                  <a:spLocks noRot="1" noChangeAspect="1" noMove="1" noResize="1" noEditPoints="1" noAdjustHandles="1" noChangeArrowheads="1" noChangeShapeType="1" noTextEdit="1"/>
                </p:cNvSpPr>
                <p:nvPr/>
              </p:nvSpPr>
              <p:spPr>
                <a:xfrm>
                  <a:off x="76200" y="807918"/>
                  <a:ext cx="12039600" cy="995914"/>
                </a:xfrm>
                <a:prstGeom prst="rect">
                  <a:avLst/>
                </a:prstGeom>
                <a:blipFill>
                  <a:blip r:embed="rId4"/>
                  <a:stretch>
                    <a:fillRect/>
                  </a:stretch>
                </a:blipFill>
                <a:ln>
                  <a:noFill/>
                </a:ln>
              </p:spPr>
              <p:txBody>
                <a:bodyPr/>
                <a:lstStyle/>
                <a:p>
                  <a:r>
                    <a:rPr lang="en-CA">
                      <a:noFill/>
                    </a:rPr>
                    <a:t> </a:t>
                  </a:r>
                </a:p>
              </p:txBody>
            </p:sp>
          </mc:Fallback>
        </mc:AlternateContent>
        <p:sp>
          <p:nvSpPr>
            <p:cNvPr id="6" name="TextBox 5">
              <a:extLst>
                <a:ext uri="{FF2B5EF4-FFF2-40B4-BE49-F238E27FC236}">
                  <a16:creationId xmlns:a16="http://schemas.microsoft.com/office/drawing/2014/main" id="{42D9C0C0-3F59-4537-9470-05242B0D0350}"/>
                </a:ext>
              </a:extLst>
            </p:cNvPr>
            <p:cNvSpPr txBox="1"/>
            <p:nvPr/>
          </p:nvSpPr>
          <p:spPr>
            <a:xfrm>
              <a:off x="765490" y="-38100"/>
              <a:ext cx="3616010" cy="1015663"/>
            </a:xfrm>
            <a:prstGeom prst="rect">
              <a:avLst/>
            </a:prstGeom>
            <a:noFill/>
            <a:ln>
              <a:noFill/>
            </a:ln>
          </p:spPr>
          <p:txBody>
            <a:bodyPr wrap="square" rtlCol="0">
              <a:spAutoFit/>
            </a:bodyPr>
            <a:lstStyle/>
            <a:p>
              <a:r>
                <a:rPr lang="en-US" sz="6000" dirty="0">
                  <a:solidFill>
                    <a:schemeClr val="tx1"/>
                  </a:solidFill>
                </a:rPr>
                <a:t>4-velocity</a:t>
              </a:r>
              <a:endParaRPr lang="en-CA" sz="6000" dirty="0">
                <a:solidFill>
                  <a:schemeClr val="tx1"/>
                </a:solidFill>
              </a:endParaRPr>
            </a:p>
          </p:txBody>
        </p:sp>
      </p:grpSp>
      <p:grpSp>
        <p:nvGrpSpPr>
          <p:cNvPr id="11" name="Group 10">
            <a:extLst>
              <a:ext uri="{FF2B5EF4-FFF2-40B4-BE49-F238E27FC236}">
                <a16:creationId xmlns:a16="http://schemas.microsoft.com/office/drawing/2014/main" id="{037AA23A-88AC-4FFC-8F0E-888FDB876F39}"/>
              </a:ext>
            </a:extLst>
          </p:cNvPr>
          <p:cNvGrpSpPr/>
          <p:nvPr/>
        </p:nvGrpSpPr>
        <p:grpSpPr>
          <a:xfrm>
            <a:off x="-19050" y="2305050"/>
            <a:ext cx="11239500" cy="1796014"/>
            <a:chOff x="-19050" y="2305050"/>
            <a:chExt cx="11239500" cy="1796014"/>
          </a:xfrm>
        </p:grpSpPr>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1665EC60-F9F0-4461-8FA5-1FE36CE562EF}"/>
                    </a:ext>
                  </a:extLst>
                </p:cNvPr>
                <p:cNvSpPr txBox="1"/>
                <p:nvPr/>
              </p:nvSpPr>
              <p:spPr>
                <a:xfrm>
                  <a:off x="-19050" y="3105150"/>
                  <a:ext cx="11239500" cy="995914"/>
                </a:xfrm>
                <a:prstGeom prst="rect">
                  <a:avLst/>
                </a:prstGeom>
                <a:noFill/>
                <a:ln>
                  <a:noFill/>
                </a:ln>
              </p:spPr>
              <p:txBody>
                <a:bodyPr wrap="square" rtlCol="0">
                  <a:spAutoFit/>
                </a:bodyPr>
                <a:lstStyle/>
                <a:p>
                  <a:pPr/>
                  <a14:m>
                    <m:oMathPara xmlns:m="http://schemas.openxmlformats.org/officeDocument/2006/math">
                      <m:oMathParaPr>
                        <m:jc m:val="left"/>
                      </m:oMathParaPr>
                      <m:oMath xmlns:m="http://schemas.openxmlformats.org/officeDocument/2006/math">
                        <m:acc>
                          <m:accPr>
                            <m:chr m:val="⃗"/>
                            <m:ctrlPr>
                              <a:rPr lang="en-US" sz="4800" b="0" i="1" smtClean="0">
                                <a:solidFill>
                                  <a:srgbClr val="7030A0"/>
                                </a:solidFill>
                                <a:latin typeface="Cambria Math" panose="02040503050406030204" pitchFamily="18" charset="0"/>
                              </a:rPr>
                            </m:ctrlPr>
                          </m:accPr>
                          <m:e>
                            <m:r>
                              <a:rPr lang="en-US" sz="4800" b="0" i="1" smtClean="0">
                                <a:solidFill>
                                  <a:srgbClr val="7030A0"/>
                                </a:solidFill>
                                <a:latin typeface="Cambria Math" panose="02040503050406030204" pitchFamily="18" charset="0"/>
                              </a:rPr>
                              <m:t>𝑃</m:t>
                            </m:r>
                          </m:e>
                        </m:acc>
                        <m:r>
                          <a:rPr lang="en-US" sz="4800" b="0" i="1" smtClean="0">
                            <a:solidFill>
                              <a:schemeClr val="tx1"/>
                            </a:solidFill>
                            <a:latin typeface="Cambria Math" panose="02040503050406030204" pitchFamily="18" charset="0"/>
                          </a:rPr>
                          <m:t>=</m:t>
                        </m:r>
                        <m:r>
                          <a:rPr lang="en-US" sz="4800" i="1" smtClean="0">
                            <a:latin typeface="Cambria Math" panose="02040503050406030204" pitchFamily="18" charset="0"/>
                          </a:rPr>
                          <m:t>𝛾</m:t>
                        </m:r>
                        <m:r>
                          <a:rPr lang="en-US" sz="4800" b="0" i="1" smtClean="0">
                            <a:solidFill>
                              <a:schemeClr val="tx1"/>
                            </a:solidFill>
                            <a:latin typeface="Cambria Math" panose="02040503050406030204" pitchFamily="18" charset="0"/>
                          </a:rPr>
                          <m:t>𝑚𝑐</m:t>
                        </m:r>
                        <m:acc>
                          <m:accPr>
                            <m:chr m:val="⃗"/>
                            <m:ctrlPr>
                              <a:rPr lang="en-US" sz="4800" i="1" smtClean="0">
                                <a:solidFill>
                                  <a:srgbClr val="002060"/>
                                </a:solidFill>
                                <a:latin typeface="Cambria Math" panose="02040503050406030204" pitchFamily="18" charset="0"/>
                              </a:rPr>
                            </m:ctrlPr>
                          </m:accPr>
                          <m:e>
                            <m:sSub>
                              <m:sSubPr>
                                <m:ctrlPr>
                                  <a:rPr lang="en-US" sz="4800" i="1">
                                    <a:solidFill>
                                      <a:srgbClr val="002060"/>
                                    </a:solidFill>
                                    <a:latin typeface="Cambria Math" panose="02040503050406030204" pitchFamily="18" charset="0"/>
                                  </a:rPr>
                                </m:ctrlPr>
                              </m:sSubPr>
                              <m:e>
                                <m:r>
                                  <a:rPr lang="en-US" sz="4800" i="1">
                                    <a:solidFill>
                                      <a:srgbClr val="002060"/>
                                    </a:solidFill>
                                    <a:latin typeface="Cambria Math" panose="02040503050406030204" pitchFamily="18" charset="0"/>
                                  </a:rPr>
                                  <m:t>𝑒</m:t>
                                </m:r>
                              </m:e>
                              <m:sub>
                                <m:r>
                                  <a:rPr lang="en-US" sz="4800" i="1">
                                    <a:solidFill>
                                      <a:srgbClr val="002060"/>
                                    </a:solidFill>
                                    <a:latin typeface="Cambria Math" panose="02040503050406030204" pitchFamily="18" charset="0"/>
                                  </a:rPr>
                                  <m:t>𝑡</m:t>
                                </m:r>
                              </m:sub>
                            </m:sSub>
                          </m:e>
                        </m:acc>
                        <m:r>
                          <a:rPr lang="en-US" sz="4800" b="0" i="1" smtClean="0">
                            <a:solidFill>
                              <a:schemeClr val="tx1"/>
                            </a:solidFill>
                            <a:latin typeface="Cambria Math" panose="02040503050406030204" pitchFamily="18" charset="0"/>
                          </a:rPr>
                          <m:t>+</m:t>
                        </m:r>
                        <m:r>
                          <a:rPr lang="en-US" sz="4800" i="1" smtClean="0">
                            <a:latin typeface="Cambria Math" panose="02040503050406030204" pitchFamily="18" charset="0"/>
                          </a:rPr>
                          <m:t>𝛾</m:t>
                        </m:r>
                        <m:sSup>
                          <m:sSupPr>
                            <m:ctrlPr>
                              <a:rPr lang="en-US" sz="4800" b="0" i="1" smtClean="0">
                                <a:solidFill>
                                  <a:srgbClr val="0070C0"/>
                                </a:solidFill>
                                <a:latin typeface="Cambria Math" panose="02040503050406030204" pitchFamily="18" charset="0"/>
                              </a:rPr>
                            </m:ctrlPr>
                          </m:sSupPr>
                          <m:e>
                            <m:r>
                              <a:rPr lang="en-US" sz="4800" b="0" i="1" smtClean="0">
                                <a:solidFill>
                                  <a:srgbClr val="0070C0"/>
                                </a:solidFill>
                                <a:latin typeface="Cambria Math" panose="02040503050406030204" pitchFamily="18" charset="0"/>
                              </a:rPr>
                              <m:t>𝑝</m:t>
                            </m:r>
                          </m:e>
                          <m:sup>
                            <m:r>
                              <a:rPr lang="en-US" sz="4800" b="0" i="1" smtClean="0">
                                <a:solidFill>
                                  <a:srgbClr val="0070C0"/>
                                </a:solidFill>
                                <a:latin typeface="Cambria Math" panose="02040503050406030204" pitchFamily="18" charset="0"/>
                              </a:rPr>
                              <m:t>𝑥</m:t>
                            </m:r>
                          </m:sup>
                        </m:sSup>
                        <m:acc>
                          <m:accPr>
                            <m:chr m:val="⃗"/>
                            <m:ctrlPr>
                              <a:rPr lang="en-US" sz="4800" i="1" smtClean="0">
                                <a:solidFill>
                                  <a:srgbClr val="002060"/>
                                </a:solidFill>
                                <a:latin typeface="Cambria Math" panose="02040503050406030204" pitchFamily="18" charset="0"/>
                              </a:rPr>
                            </m:ctrlPr>
                          </m:accPr>
                          <m:e>
                            <m:sSub>
                              <m:sSubPr>
                                <m:ctrlPr>
                                  <a:rPr lang="en-US" sz="4800" i="1">
                                    <a:solidFill>
                                      <a:srgbClr val="002060"/>
                                    </a:solidFill>
                                    <a:latin typeface="Cambria Math" panose="02040503050406030204" pitchFamily="18" charset="0"/>
                                  </a:rPr>
                                </m:ctrlPr>
                              </m:sSubPr>
                              <m:e>
                                <m:r>
                                  <a:rPr lang="en-US" sz="4800" i="1">
                                    <a:solidFill>
                                      <a:srgbClr val="002060"/>
                                    </a:solidFill>
                                    <a:latin typeface="Cambria Math" panose="02040503050406030204" pitchFamily="18" charset="0"/>
                                  </a:rPr>
                                  <m:t>𝑒</m:t>
                                </m:r>
                              </m:e>
                              <m:sub>
                                <m:r>
                                  <a:rPr lang="en-US" sz="4800" b="0" i="1" smtClean="0">
                                    <a:solidFill>
                                      <a:srgbClr val="002060"/>
                                    </a:solidFill>
                                    <a:latin typeface="Cambria Math" panose="02040503050406030204" pitchFamily="18" charset="0"/>
                                  </a:rPr>
                                  <m:t>𝑥</m:t>
                                </m:r>
                              </m:sub>
                            </m:sSub>
                          </m:e>
                        </m:acc>
                        <m:r>
                          <a:rPr lang="en-US" sz="4800" b="0" i="1" smtClean="0">
                            <a:solidFill>
                              <a:schemeClr val="tx1"/>
                            </a:solidFill>
                            <a:latin typeface="Cambria Math" panose="02040503050406030204" pitchFamily="18" charset="0"/>
                          </a:rPr>
                          <m:t>+</m:t>
                        </m:r>
                        <m:r>
                          <a:rPr lang="en-US" sz="4800" i="1" smtClean="0">
                            <a:latin typeface="Cambria Math" panose="02040503050406030204" pitchFamily="18" charset="0"/>
                          </a:rPr>
                          <m:t>𝛾</m:t>
                        </m:r>
                        <m:sSup>
                          <m:sSupPr>
                            <m:ctrlPr>
                              <a:rPr lang="en-US" sz="4800" i="1">
                                <a:solidFill>
                                  <a:srgbClr val="0070C0"/>
                                </a:solidFill>
                                <a:latin typeface="Cambria Math" panose="02040503050406030204" pitchFamily="18" charset="0"/>
                              </a:rPr>
                            </m:ctrlPr>
                          </m:sSupPr>
                          <m:e>
                            <m:r>
                              <a:rPr lang="en-US" sz="4800" i="1">
                                <a:solidFill>
                                  <a:srgbClr val="0070C0"/>
                                </a:solidFill>
                                <a:latin typeface="Cambria Math" panose="02040503050406030204" pitchFamily="18" charset="0"/>
                              </a:rPr>
                              <m:t>𝑝</m:t>
                            </m:r>
                          </m:e>
                          <m:sup>
                            <m:r>
                              <a:rPr lang="en-US" sz="4800" b="0" i="1" smtClean="0">
                                <a:solidFill>
                                  <a:srgbClr val="0070C0"/>
                                </a:solidFill>
                                <a:latin typeface="Cambria Math" panose="02040503050406030204" pitchFamily="18" charset="0"/>
                              </a:rPr>
                              <m:t>𝑦</m:t>
                            </m:r>
                          </m:sup>
                        </m:sSup>
                        <m:acc>
                          <m:accPr>
                            <m:chr m:val="⃗"/>
                            <m:ctrlPr>
                              <a:rPr lang="en-US" sz="4800" i="1" smtClean="0">
                                <a:solidFill>
                                  <a:srgbClr val="002060"/>
                                </a:solidFill>
                                <a:latin typeface="Cambria Math" panose="02040503050406030204" pitchFamily="18" charset="0"/>
                              </a:rPr>
                            </m:ctrlPr>
                          </m:accPr>
                          <m:e>
                            <m:sSub>
                              <m:sSubPr>
                                <m:ctrlPr>
                                  <a:rPr lang="en-US" sz="4800" i="1">
                                    <a:solidFill>
                                      <a:srgbClr val="002060"/>
                                    </a:solidFill>
                                    <a:latin typeface="Cambria Math" panose="02040503050406030204" pitchFamily="18" charset="0"/>
                                  </a:rPr>
                                </m:ctrlPr>
                              </m:sSubPr>
                              <m:e>
                                <m:r>
                                  <a:rPr lang="en-US" sz="4800" i="1">
                                    <a:solidFill>
                                      <a:srgbClr val="002060"/>
                                    </a:solidFill>
                                    <a:latin typeface="Cambria Math" panose="02040503050406030204" pitchFamily="18" charset="0"/>
                                  </a:rPr>
                                  <m:t>𝑒</m:t>
                                </m:r>
                              </m:e>
                              <m:sub>
                                <m:r>
                                  <a:rPr lang="en-US" sz="4800" b="0" i="1" smtClean="0">
                                    <a:solidFill>
                                      <a:srgbClr val="002060"/>
                                    </a:solidFill>
                                    <a:latin typeface="Cambria Math" panose="02040503050406030204" pitchFamily="18" charset="0"/>
                                  </a:rPr>
                                  <m:t>𝑦</m:t>
                                </m:r>
                              </m:sub>
                            </m:sSub>
                          </m:e>
                        </m:acc>
                        <m:r>
                          <a:rPr lang="en-US" sz="4800" b="0" i="1" smtClean="0">
                            <a:solidFill>
                              <a:schemeClr val="tx1"/>
                            </a:solidFill>
                            <a:latin typeface="Cambria Math" panose="02040503050406030204" pitchFamily="18" charset="0"/>
                          </a:rPr>
                          <m:t>+</m:t>
                        </m:r>
                        <m:r>
                          <a:rPr lang="en-US" sz="4800" i="1" smtClean="0">
                            <a:latin typeface="Cambria Math" panose="02040503050406030204" pitchFamily="18" charset="0"/>
                          </a:rPr>
                          <m:t>𝛾</m:t>
                        </m:r>
                        <m:sSup>
                          <m:sSupPr>
                            <m:ctrlPr>
                              <a:rPr lang="en-US" sz="4800" i="1">
                                <a:solidFill>
                                  <a:srgbClr val="0070C0"/>
                                </a:solidFill>
                                <a:latin typeface="Cambria Math" panose="02040503050406030204" pitchFamily="18" charset="0"/>
                              </a:rPr>
                            </m:ctrlPr>
                          </m:sSupPr>
                          <m:e>
                            <m:r>
                              <a:rPr lang="en-US" sz="4800" i="1">
                                <a:solidFill>
                                  <a:srgbClr val="0070C0"/>
                                </a:solidFill>
                                <a:latin typeface="Cambria Math" panose="02040503050406030204" pitchFamily="18" charset="0"/>
                              </a:rPr>
                              <m:t>𝑝</m:t>
                            </m:r>
                          </m:e>
                          <m:sup>
                            <m:r>
                              <a:rPr lang="en-US" sz="4800" b="0" i="1" smtClean="0">
                                <a:solidFill>
                                  <a:srgbClr val="0070C0"/>
                                </a:solidFill>
                                <a:latin typeface="Cambria Math" panose="02040503050406030204" pitchFamily="18" charset="0"/>
                              </a:rPr>
                              <m:t>𝑧</m:t>
                            </m:r>
                          </m:sup>
                        </m:sSup>
                        <m:acc>
                          <m:accPr>
                            <m:chr m:val="⃗"/>
                            <m:ctrlPr>
                              <a:rPr lang="en-US" sz="4800" i="1" smtClean="0">
                                <a:solidFill>
                                  <a:srgbClr val="002060"/>
                                </a:solidFill>
                                <a:latin typeface="Cambria Math" panose="02040503050406030204" pitchFamily="18" charset="0"/>
                              </a:rPr>
                            </m:ctrlPr>
                          </m:accPr>
                          <m:e>
                            <m:sSub>
                              <m:sSubPr>
                                <m:ctrlPr>
                                  <a:rPr lang="en-US" sz="4800" i="1">
                                    <a:solidFill>
                                      <a:srgbClr val="002060"/>
                                    </a:solidFill>
                                    <a:latin typeface="Cambria Math" panose="02040503050406030204" pitchFamily="18" charset="0"/>
                                  </a:rPr>
                                </m:ctrlPr>
                              </m:sSubPr>
                              <m:e>
                                <m:r>
                                  <a:rPr lang="en-US" sz="4800" i="1">
                                    <a:solidFill>
                                      <a:srgbClr val="002060"/>
                                    </a:solidFill>
                                    <a:latin typeface="Cambria Math" panose="02040503050406030204" pitchFamily="18" charset="0"/>
                                  </a:rPr>
                                  <m:t>𝑒</m:t>
                                </m:r>
                              </m:e>
                              <m:sub>
                                <m:r>
                                  <a:rPr lang="en-US" sz="4800" b="0" i="1" smtClean="0">
                                    <a:solidFill>
                                      <a:srgbClr val="002060"/>
                                    </a:solidFill>
                                    <a:latin typeface="Cambria Math" panose="02040503050406030204" pitchFamily="18" charset="0"/>
                                  </a:rPr>
                                  <m:t>𝑧</m:t>
                                </m:r>
                              </m:sub>
                            </m:sSub>
                          </m:e>
                        </m:acc>
                      </m:oMath>
                    </m:oMathPara>
                  </a14:m>
                  <a:endParaRPr lang="en-CA" sz="4800" dirty="0">
                    <a:solidFill>
                      <a:schemeClr val="tx1"/>
                    </a:solidFill>
                  </a:endParaRPr>
                </a:p>
              </p:txBody>
            </p:sp>
          </mc:Choice>
          <mc:Fallback xmlns="">
            <p:sp>
              <p:nvSpPr>
                <p:cNvPr id="5" name="TextBox 4">
                  <a:extLst>
                    <a:ext uri="{FF2B5EF4-FFF2-40B4-BE49-F238E27FC236}">
                      <a16:creationId xmlns:a16="http://schemas.microsoft.com/office/drawing/2014/main" id="{1665EC60-F9F0-4461-8FA5-1FE36CE562EF}"/>
                    </a:ext>
                  </a:extLst>
                </p:cNvPr>
                <p:cNvSpPr txBox="1">
                  <a:spLocks noRot="1" noChangeAspect="1" noMove="1" noResize="1" noEditPoints="1" noAdjustHandles="1" noChangeArrowheads="1" noChangeShapeType="1" noTextEdit="1"/>
                </p:cNvSpPr>
                <p:nvPr/>
              </p:nvSpPr>
              <p:spPr>
                <a:xfrm>
                  <a:off x="-19050" y="3105150"/>
                  <a:ext cx="11239500" cy="995914"/>
                </a:xfrm>
                <a:prstGeom prst="rect">
                  <a:avLst/>
                </a:prstGeom>
                <a:blipFill>
                  <a:blip r:embed="rId5"/>
                  <a:stretch>
                    <a:fillRect/>
                  </a:stretch>
                </a:blipFill>
                <a:ln>
                  <a:noFill/>
                </a:ln>
              </p:spPr>
              <p:txBody>
                <a:bodyPr/>
                <a:lstStyle/>
                <a:p>
                  <a:r>
                    <a:rPr lang="en-CA">
                      <a:noFill/>
                    </a:rPr>
                    <a:t> </a:t>
                  </a:r>
                </a:p>
              </p:txBody>
            </p:sp>
          </mc:Fallback>
        </mc:AlternateContent>
        <p:sp>
          <p:nvSpPr>
            <p:cNvPr id="7" name="TextBox 6">
              <a:extLst>
                <a:ext uri="{FF2B5EF4-FFF2-40B4-BE49-F238E27FC236}">
                  <a16:creationId xmlns:a16="http://schemas.microsoft.com/office/drawing/2014/main" id="{8B2D8C96-12DB-464A-9315-9B662F0E9C22}"/>
                </a:ext>
              </a:extLst>
            </p:cNvPr>
            <p:cNvSpPr txBox="1"/>
            <p:nvPr/>
          </p:nvSpPr>
          <p:spPr>
            <a:xfrm>
              <a:off x="765490" y="2305050"/>
              <a:ext cx="4530410" cy="1015663"/>
            </a:xfrm>
            <a:prstGeom prst="rect">
              <a:avLst/>
            </a:prstGeom>
            <a:noFill/>
            <a:ln>
              <a:noFill/>
            </a:ln>
          </p:spPr>
          <p:txBody>
            <a:bodyPr wrap="square" rtlCol="0">
              <a:spAutoFit/>
            </a:bodyPr>
            <a:lstStyle/>
            <a:p>
              <a:r>
                <a:rPr lang="en-US" sz="6000" dirty="0">
                  <a:solidFill>
                    <a:schemeClr val="tx1"/>
                  </a:solidFill>
                </a:rPr>
                <a:t>4-momentum</a:t>
              </a:r>
              <a:endParaRPr lang="en-CA" sz="6000" dirty="0">
                <a:solidFill>
                  <a:schemeClr val="tx1"/>
                </a:solidFill>
              </a:endParaRPr>
            </a:p>
          </p:txBody>
        </p:sp>
      </p:grpSp>
      <p:grpSp>
        <p:nvGrpSpPr>
          <p:cNvPr id="13" name="Group 12">
            <a:extLst>
              <a:ext uri="{FF2B5EF4-FFF2-40B4-BE49-F238E27FC236}">
                <a16:creationId xmlns:a16="http://schemas.microsoft.com/office/drawing/2014/main" id="{65E031A8-8581-44B5-9D48-9DEC4CA7BC4A}"/>
              </a:ext>
            </a:extLst>
          </p:cNvPr>
          <p:cNvGrpSpPr/>
          <p:nvPr/>
        </p:nvGrpSpPr>
        <p:grpSpPr>
          <a:xfrm>
            <a:off x="0" y="4533900"/>
            <a:ext cx="5295900" cy="2266950"/>
            <a:chOff x="0" y="4533900"/>
            <a:chExt cx="5295900" cy="2266950"/>
          </a:xfrm>
        </p:grpSpPr>
        <p:sp>
          <p:nvSpPr>
            <p:cNvPr id="8" name="TextBox 7">
              <a:extLst>
                <a:ext uri="{FF2B5EF4-FFF2-40B4-BE49-F238E27FC236}">
                  <a16:creationId xmlns:a16="http://schemas.microsoft.com/office/drawing/2014/main" id="{5BAC6579-C91A-462D-875B-1C9883AFEA8E}"/>
                </a:ext>
              </a:extLst>
            </p:cNvPr>
            <p:cNvSpPr txBox="1"/>
            <p:nvPr/>
          </p:nvSpPr>
          <p:spPr>
            <a:xfrm>
              <a:off x="765490" y="4533900"/>
              <a:ext cx="4530410" cy="1015663"/>
            </a:xfrm>
            <a:prstGeom prst="rect">
              <a:avLst/>
            </a:prstGeom>
            <a:noFill/>
            <a:ln>
              <a:noFill/>
            </a:ln>
          </p:spPr>
          <p:txBody>
            <a:bodyPr wrap="square" rtlCol="0">
              <a:spAutoFit/>
            </a:bodyPr>
            <a:lstStyle/>
            <a:p>
              <a:r>
                <a:rPr lang="en-US" sz="6000" dirty="0">
                  <a:solidFill>
                    <a:schemeClr val="tx1"/>
                  </a:solidFill>
                </a:rPr>
                <a:t>4-Force</a:t>
              </a:r>
              <a:endParaRPr lang="en-CA" sz="6000" dirty="0">
                <a:solidFill>
                  <a:schemeClr val="tx1"/>
                </a:solidFill>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A807C851-CBAF-4685-9366-C088CC87DD79}"/>
                    </a:ext>
                  </a:extLst>
                </p:cNvPr>
                <p:cNvSpPr txBox="1"/>
                <p:nvPr/>
              </p:nvSpPr>
              <p:spPr>
                <a:xfrm>
                  <a:off x="0" y="5371291"/>
                  <a:ext cx="2419350" cy="1429559"/>
                </a:xfrm>
                <a:prstGeom prst="rect">
                  <a:avLst/>
                </a:prstGeom>
                <a:noFill/>
                <a:ln>
                  <a:noFill/>
                </a:ln>
              </p:spPr>
              <p:txBody>
                <a:bodyPr wrap="square" rtlCol="0">
                  <a:spAutoFit/>
                </a:bodyPr>
                <a:lstStyle/>
                <a:p>
                  <a14:m>
                    <m:oMath xmlns:m="http://schemas.openxmlformats.org/officeDocument/2006/math">
                      <m:acc>
                        <m:accPr>
                          <m:chr m:val="⃗"/>
                          <m:ctrlPr>
                            <a:rPr lang="en-US" sz="5400" b="0" i="1" smtClean="0">
                              <a:solidFill>
                                <a:srgbClr val="7030A0"/>
                              </a:solidFill>
                              <a:latin typeface="Cambria Math" panose="02040503050406030204" pitchFamily="18" charset="0"/>
                            </a:rPr>
                          </m:ctrlPr>
                        </m:accPr>
                        <m:e>
                          <m:r>
                            <a:rPr lang="en-US" sz="5400" b="0" i="1" smtClean="0">
                              <a:solidFill>
                                <a:srgbClr val="7030A0"/>
                              </a:solidFill>
                              <a:latin typeface="Cambria Math" panose="02040503050406030204" pitchFamily="18" charset="0"/>
                            </a:rPr>
                            <m:t>𝐹</m:t>
                          </m:r>
                        </m:e>
                      </m:acc>
                      <m:r>
                        <a:rPr lang="en-US" sz="5400" b="0" i="1" smtClean="0">
                          <a:solidFill>
                            <a:schemeClr val="tx1"/>
                          </a:solidFill>
                          <a:latin typeface="Cambria Math" panose="02040503050406030204" pitchFamily="18" charset="0"/>
                        </a:rPr>
                        <m:t>=</m:t>
                      </m:r>
                      <m:f>
                        <m:fPr>
                          <m:ctrlPr>
                            <a:rPr lang="en-US" sz="5400" b="0" i="1" smtClean="0">
                              <a:solidFill>
                                <a:schemeClr val="tx1"/>
                              </a:solidFill>
                              <a:latin typeface="Cambria Math" panose="02040503050406030204" pitchFamily="18" charset="0"/>
                            </a:rPr>
                          </m:ctrlPr>
                        </m:fPr>
                        <m:num>
                          <m:r>
                            <a:rPr lang="en-US" sz="5400" b="0" i="1" smtClean="0">
                              <a:solidFill>
                                <a:schemeClr val="tx1"/>
                              </a:solidFill>
                              <a:latin typeface="Cambria Math" panose="02040503050406030204" pitchFamily="18" charset="0"/>
                            </a:rPr>
                            <m:t>𝑑</m:t>
                          </m:r>
                          <m:acc>
                            <m:accPr>
                              <m:chr m:val="⃗"/>
                              <m:ctrlPr>
                                <a:rPr lang="en-US" sz="5400" b="0" i="1" smtClean="0">
                                  <a:solidFill>
                                    <a:srgbClr val="7030A0"/>
                                  </a:solidFill>
                                  <a:latin typeface="Cambria Math" panose="02040503050406030204" pitchFamily="18" charset="0"/>
                                </a:rPr>
                              </m:ctrlPr>
                            </m:accPr>
                            <m:e>
                              <m:r>
                                <a:rPr lang="en-US" sz="5400" b="0" i="1" smtClean="0">
                                  <a:solidFill>
                                    <a:srgbClr val="7030A0"/>
                                  </a:solidFill>
                                  <a:latin typeface="Cambria Math" panose="02040503050406030204" pitchFamily="18" charset="0"/>
                                </a:rPr>
                                <m:t>𝑃</m:t>
                              </m:r>
                            </m:e>
                          </m:acc>
                        </m:num>
                        <m:den>
                          <m:r>
                            <a:rPr lang="en-US" sz="5400" b="0" i="1" smtClean="0">
                              <a:solidFill>
                                <a:schemeClr val="tx1"/>
                              </a:solidFill>
                              <a:latin typeface="Cambria Math" panose="02040503050406030204" pitchFamily="18" charset="0"/>
                            </a:rPr>
                            <m:t>𝑑</m:t>
                          </m:r>
                          <m:r>
                            <a:rPr lang="en-US" sz="5400" b="0" i="1" smtClean="0">
                              <a:solidFill>
                                <a:srgbClr val="FFC000"/>
                              </a:solidFill>
                              <a:latin typeface="Cambria Math" panose="02040503050406030204" pitchFamily="18" charset="0"/>
                            </a:rPr>
                            <m:t>𝜏</m:t>
                          </m:r>
                        </m:den>
                      </m:f>
                    </m:oMath>
                  </a14:m>
                  <a:r>
                    <a:rPr lang="en-CA" sz="6000" dirty="0">
                      <a:solidFill>
                        <a:schemeClr val="tx1"/>
                      </a:solidFill>
                    </a:rPr>
                    <a:t> </a:t>
                  </a:r>
                </a:p>
              </p:txBody>
            </p:sp>
          </mc:Choice>
          <mc:Fallback xmlns="">
            <p:sp>
              <p:nvSpPr>
                <p:cNvPr id="9" name="TextBox 8">
                  <a:extLst>
                    <a:ext uri="{FF2B5EF4-FFF2-40B4-BE49-F238E27FC236}">
                      <a16:creationId xmlns:a16="http://schemas.microsoft.com/office/drawing/2014/main" id="{A807C851-CBAF-4685-9366-C088CC87DD79}"/>
                    </a:ext>
                  </a:extLst>
                </p:cNvPr>
                <p:cNvSpPr txBox="1">
                  <a:spLocks noRot="1" noChangeAspect="1" noMove="1" noResize="1" noEditPoints="1" noAdjustHandles="1" noChangeArrowheads="1" noChangeShapeType="1" noTextEdit="1"/>
                </p:cNvSpPr>
                <p:nvPr/>
              </p:nvSpPr>
              <p:spPr>
                <a:xfrm>
                  <a:off x="0" y="5371291"/>
                  <a:ext cx="2419350" cy="1429559"/>
                </a:xfrm>
                <a:prstGeom prst="rect">
                  <a:avLst/>
                </a:prstGeom>
                <a:blipFill>
                  <a:blip r:embed="rId6"/>
                  <a:stretch>
                    <a:fillRect/>
                  </a:stretch>
                </a:blipFill>
                <a:ln>
                  <a:noFill/>
                </a:ln>
              </p:spPr>
              <p:txBody>
                <a:bodyPr/>
                <a:lstStyle/>
                <a:p>
                  <a:r>
                    <a:rPr lang="en-CA">
                      <a:noFill/>
                    </a:rPr>
                    <a:t> </a:t>
                  </a:r>
                </a:p>
              </p:txBody>
            </p:sp>
          </mc:Fallback>
        </mc:AlternateContent>
      </p:gr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609C0F47-BADB-4706-A23F-8125ACE774D2}"/>
                  </a:ext>
                </a:extLst>
              </p:cNvPr>
              <p:cNvSpPr txBox="1"/>
              <p:nvPr/>
            </p:nvSpPr>
            <p:spPr>
              <a:xfrm>
                <a:off x="2400300" y="5350838"/>
                <a:ext cx="7086600" cy="1450012"/>
              </a:xfrm>
              <a:prstGeom prst="rect">
                <a:avLst/>
              </a:prstGeom>
              <a:noFill/>
              <a:ln>
                <a:noFill/>
              </a:ln>
            </p:spPr>
            <p:txBody>
              <a:bodyPr wrap="square" rtlCol="0">
                <a:spAutoFit/>
              </a:bodyPr>
              <a:lstStyle/>
              <a:p>
                <a14:m>
                  <m:oMath xmlns:m="http://schemas.openxmlformats.org/officeDocument/2006/math">
                    <m:r>
                      <a:rPr lang="en-US" sz="5400" b="0" i="1" smtClean="0">
                        <a:solidFill>
                          <a:schemeClr val="tx1"/>
                        </a:solidFill>
                        <a:latin typeface="Cambria Math" panose="02040503050406030204" pitchFamily="18" charset="0"/>
                      </a:rPr>
                      <m:t>=</m:t>
                    </m:r>
                    <m:f>
                      <m:fPr>
                        <m:ctrlPr>
                          <a:rPr lang="en-US" sz="5400" b="0" i="1" smtClean="0">
                            <a:solidFill>
                              <a:schemeClr val="tx1"/>
                            </a:solidFill>
                            <a:latin typeface="Cambria Math" panose="02040503050406030204" pitchFamily="18" charset="0"/>
                          </a:rPr>
                        </m:ctrlPr>
                      </m:fPr>
                      <m:num>
                        <m:r>
                          <a:rPr lang="en-US" sz="5400" b="0" i="1" smtClean="0">
                            <a:solidFill>
                              <a:schemeClr val="tx1"/>
                            </a:solidFill>
                            <a:latin typeface="Cambria Math" panose="02040503050406030204" pitchFamily="18" charset="0"/>
                          </a:rPr>
                          <m:t>𝑑</m:t>
                        </m:r>
                        <m:d>
                          <m:dPr>
                            <m:ctrlPr>
                              <a:rPr lang="en-US" sz="5400" b="0" i="1" smtClean="0">
                                <a:solidFill>
                                  <a:schemeClr val="tx1"/>
                                </a:solidFill>
                                <a:latin typeface="Cambria Math" panose="02040503050406030204" pitchFamily="18" charset="0"/>
                              </a:rPr>
                            </m:ctrlPr>
                          </m:dPr>
                          <m:e>
                            <m:r>
                              <a:rPr lang="en-US" sz="5400" b="0" i="1" smtClean="0">
                                <a:solidFill>
                                  <a:schemeClr val="tx1"/>
                                </a:solidFill>
                                <a:latin typeface="Cambria Math" panose="02040503050406030204" pitchFamily="18" charset="0"/>
                              </a:rPr>
                              <m:t>𝑚</m:t>
                            </m:r>
                            <m:acc>
                              <m:accPr>
                                <m:chr m:val="⃗"/>
                                <m:ctrlPr>
                                  <a:rPr lang="en-US" sz="5400" b="0" i="1" smtClean="0">
                                    <a:solidFill>
                                      <a:srgbClr val="7030A0"/>
                                    </a:solidFill>
                                    <a:latin typeface="Cambria Math" panose="02040503050406030204" pitchFamily="18" charset="0"/>
                                  </a:rPr>
                                </m:ctrlPr>
                              </m:accPr>
                              <m:e>
                                <m:r>
                                  <a:rPr lang="en-US" sz="5400" b="0" i="1" smtClean="0">
                                    <a:solidFill>
                                      <a:srgbClr val="7030A0"/>
                                    </a:solidFill>
                                    <a:latin typeface="Cambria Math" panose="02040503050406030204" pitchFamily="18" charset="0"/>
                                  </a:rPr>
                                  <m:t>𝑈</m:t>
                                </m:r>
                              </m:e>
                            </m:acc>
                          </m:e>
                        </m:d>
                      </m:num>
                      <m:den>
                        <m:r>
                          <a:rPr lang="en-US" sz="5400" b="0" i="1" smtClean="0">
                            <a:solidFill>
                              <a:schemeClr val="tx1"/>
                            </a:solidFill>
                            <a:latin typeface="Cambria Math" panose="02040503050406030204" pitchFamily="18" charset="0"/>
                          </a:rPr>
                          <m:t>𝑑</m:t>
                        </m:r>
                        <m:r>
                          <a:rPr lang="en-US" sz="5400" b="0" i="1" smtClean="0">
                            <a:solidFill>
                              <a:srgbClr val="FFC000"/>
                            </a:solidFill>
                            <a:latin typeface="Cambria Math" panose="02040503050406030204" pitchFamily="18" charset="0"/>
                          </a:rPr>
                          <m:t>𝜏</m:t>
                        </m:r>
                      </m:den>
                    </m:f>
                    <m:r>
                      <a:rPr lang="en-US" sz="5400" b="0" i="1" smtClean="0">
                        <a:solidFill>
                          <a:schemeClr val="tx1"/>
                        </a:solidFill>
                        <a:latin typeface="Cambria Math" panose="02040503050406030204" pitchFamily="18" charset="0"/>
                      </a:rPr>
                      <m:t>=</m:t>
                    </m:r>
                    <m:r>
                      <a:rPr lang="en-US" sz="5400" b="0" i="1" smtClean="0">
                        <a:solidFill>
                          <a:schemeClr val="tx1"/>
                        </a:solidFill>
                        <a:latin typeface="Cambria Math" panose="02040503050406030204" pitchFamily="18" charset="0"/>
                      </a:rPr>
                      <m:t>𝑚</m:t>
                    </m:r>
                    <m:f>
                      <m:fPr>
                        <m:ctrlPr>
                          <a:rPr lang="en-US" sz="5400" b="0" i="1" smtClean="0">
                            <a:solidFill>
                              <a:schemeClr val="tx1"/>
                            </a:solidFill>
                            <a:latin typeface="Cambria Math" panose="02040503050406030204" pitchFamily="18" charset="0"/>
                          </a:rPr>
                        </m:ctrlPr>
                      </m:fPr>
                      <m:num>
                        <m:r>
                          <a:rPr lang="en-US" sz="5400" b="0" i="1" smtClean="0">
                            <a:solidFill>
                              <a:schemeClr val="tx1"/>
                            </a:solidFill>
                            <a:latin typeface="Cambria Math" panose="02040503050406030204" pitchFamily="18" charset="0"/>
                          </a:rPr>
                          <m:t>𝑑</m:t>
                        </m:r>
                        <m:acc>
                          <m:accPr>
                            <m:chr m:val="⃗"/>
                            <m:ctrlPr>
                              <a:rPr lang="en-US" sz="5400" b="0" i="1" smtClean="0">
                                <a:solidFill>
                                  <a:srgbClr val="7030A0"/>
                                </a:solidFill>
                                <a:latin typeface="Cambria Math" panose="02040503050406030204" pitchFamily="18" charset="0"/>
                              </a:rPr>
                            </m:ctrlPr>
                          </m:accPr>
                          <m:e>
                            <m:r>
                              <a:rPr lang="en-US" sz="5400" b="0" i="1" smtClean="0">
                                <a:solidFill>
                                  <a:srgbClr val="7030A0"/>
                                </a:solidFill>
                                <a:latin typeface="Cambria Math" panose="02040503050406030204" pitchFamily="18" charset="0"/>
                              </a:rPr>
                              <m:t>𝑈</m:t>
                            </m:r>
                          </m:e>
                        </m:acc>
                      </m:num>
                      <m:den>
                        <m:r>
                          <a:rPr lang="en-US" sz="5400" b="0" i="1" smtClean="0">
                            <a:solidFill>
                              <a:schemeClr val="tx1"/>
                            </a:solidFill>
                            <a:latin typeface="Cambria Math" panose="02040503050406030204" pitchFamily="18" charset="0"/>
                          </a:rPr>
                          <m:t>𝑑</m:t>
                        </m:r>
                        <m:r>
                          <a:rPr lang="en-US" sz="5400" b="0" i="1" smtClean="0">
                            <a:solidFill>
                              <a:srgbClr val="FFC000"/>
                            </a:solidFill>
                            <a:latin typeface="Cambria Math" panose="02040503050406030204" pitchFamily="18" charset="0"/>
                          </a:rPr>
                          <m:t>𝜏</m:t>
                        </m:r>
                      </m:den>
                    </m:f>
                    <m:r>
                      <a:rPr lang="en-US" sz="5400" b="0" i="1" smtClean="0">
                        <a:solidFill>
                          <a:schemeClr val="tx1"/>
                        </a:solidFill>
                        <a:latin typeface="Cambria Math" panose="02040503050406030204" pitchFamily="18" charset="0"/>
                      </a:rPr>
                      <m:t>=</m:t>
                    </m:r>
                    <m:r>
                      <a:rPr lang="en-US" sz="5400" b="0" i="1" smtClean="0">
                        <a:solidFill>
                          <a:schemeClr val="tx1"/>
                        </a:solidFill>
                        <a:latin typeface="Cambria Math" panose="02040503050406030204" pitchFamily="18" charset="0"/>
                      </a:rPr>
                      <m:t>𝑚</m:t>
                    </m:r>
                    <m:acc>
                      <m:accPr>
                        <m:chr m:val="⃗"/>
                        <m:ctrlPr>
                          <a:rPr lang="en-US" sz="5400" b="0" i="1" smtClean="0">
                            <a:solidFill>
                              <a:srgbClr val="7030A0"/>
                            </a:solidFill>
                            <a:latin typeface="Cambria Math" panose="02040503050406030204" pitchFamily="18" charset="0"/>
                          </a:rPr>
                        </m:ctrlPr>
                      </m:accPr>
                      <m:e>
                        <m:r>
                          <a:rPr lang="en-US" sz="5400" b="0" i="1" smtClean="0">
                            <a:solidFill>
                              <a:srgbClr val="7030A0"/>
                            </a:solidFill>
                            <a:latin typeface="Cambria Math" panose="02040503050406030204" pitchFamily="18" charset="0"/>
                          </a:rPr>
                          <m:t>𝐴</m:t>
                        </m:r>
                      </m:e>
                    </m:acc>
                  </m:oMath>
                </a14:m>
                <a:r>
                  <a:rPr lang="en-CA" sz="5400" dirty="0">
                    <a:solidFill>
                      <a:schemeClr val="tx1"/>
                    </a:solidFill>
                  </a:rPr>
                  <a:t> </a:t>
                </a:r>
              </a:p>
            </p:txBody>
          </p:sp>
        </mc:Choice>
        <mc:Fallback xmlns="">
          <p:sp>
            <p:nvSpPr>
              <p:cNvPr id="10" name="TextBox 9">
                <a:extLst>
                  <a:ext uri="{FF2B5EF4-FFF2-40B4-BE49-F238E27FC236}">
                    <a16:creationId xmlns:a16="http://schemas.microsoft.com/office/drawing/2014/main" id="{609C0F47-BADB-4706-A23F-8125ACE774D2}"/>
                  </a:ext>
                </a:extLst>
              </p:cNvPr>
              <p:cNvSpPr txBox="1">
                <a:spLocks noRot="1" noChangeAspect="1" noMove="1" noResize="1" noEditPoints="1" noAdjustHandles="1" noChangeArrowheads="1" noChangeShapeType="1" noTextEdit="1"/>
              </p:cNvSpPr>
              <p:nvPr/>
            </p:nvSpPr>
            <p:spPr>
              <a:xfrm>
                <a:off x="2400300" y="5350838"/>
                <a:ext cx="7086600" cy="1450012"/>
              </a:xfrm>
              <a:prstGeom prst="rect">
                <a:avLst/>
              </a:prstGeom>
              <a:blipFill>
                <a:blip r:embed="rId7"/>
                <a:stretch>
                  <a:fillRect/>
                </a:stretch>
              </a:blipFill>
              <a:ln>
                <a:noFill/>
              </a:ln>
            </p:spPr>
            <p:txBody>
              <a:bodyPr/>
              <a:lstStyle/>
              <a:p>
                <a:r>
                  <a:rPr lang="en-CA">
                    <a:noFill/>
                  </a:rPr>
                  <a:t> </a:t>
                </a:r>
              </a:p>
            </p:txBody>
          </p:sp>
        </mc:Fallback>
      </mc:AlternateContent>
      <p:grpSp>
        <p:nvGrpSpPr>
          <p:cNvPr id="18" name="Group 17">
            <a:extLst>
              <a:ext uri="{FF2B5EF4-FFF2-40B4-BE49-F238E27FC236}">
                <a16:creationId xmlns:a16="http://schemas.microsoft.com/office/drawing/2014/main" id="{BB7F10EB-95F4-4D57-91D4-4D41D87CD617}"/>
              </a:ext>
            </a:extLst>
          </p:cNvPr>
          <p:cNvGrpSpPr/>
          <p:nvPr/>
        </p:nvGrpSpPr>
        <p:grpSpPr>
          <a:xfrm>
            <a:off x="6299200" y="4210050"/>
            <a:ext cx="5054600" cy="1465036"/>
            <a:chOff x="6299200" y="4210050"/>
            <a:chExt cx="5054600" cy="1465036"/>
          </a:xfrm>
        </p:grpSpPr>
        <p:sp>
          <p:nvSpPr>
            <p:cNvPr id="2" name="TextBox 1">
              <a:extLst>
                <a:ext uri="{FF2B5EF4-FFF2-40B4-BE49-F238E27FC236}">
                  <a16:creationId xmlns:a16="http://schemas.microsoft.com/office/drawing/2014/main" id="{6944355D-A103-44EC-8AEA-881152FEC912}"/>
                </a:ext>
              </a:extLst>
            </p:cNvPr>
            <p:cNvSpPr txBox="1"/>
            <p:nvPr/>
          </p:nvSpPr>
          <p:spPr>
            <a:xfrm>
              <a:off x="7509190" y="4210050"/>
              <a:ext cx="3844610" cy="1323439"/>
            </a:xfrm>
            <a:prstGeom prst="rect">
              <a:avLst/>
            </a:prstGeom>
            <a:noFill/>
            <a:ln w="57150">
              <a:solidFill>
                <a:srgbClr val="EE0077"/>
              </a:solidFill>
            </a:ln>
          </p:spPr>
          <p:txBody>
            <a:bodyPr wrap="square" rtlCol="0">
              <a:spAutoFit/>
            </a:bodyPr>
            <a:lstStyle/>
            <a:p>
              <a:pPr algn="ctr"/>
              <a:r>
                <a:rPr lang="en-US" sz="4000" dirty="0">
                  <a:solidFill>
                    <a:srgbClr val="EE0077"/>
                  </a:solidFill>
                </a:rPr>
                <a:t>assuming constant mass!</a:t>
              </a:r>
              <a:endParaRPr lang="en-CA" sz="4000" dirty="0">
                <a:solidFill>
                  <a:srgbClr val="EE0077"/>
                </a:solidFill>
              </a:endParaRPr>
            </a:p>
          </p:txBody>
        </p:sp>
        <p:cxnSp>
          <p:nvCxnSpPr>
            <p:cNvPr id="12" name="Straight Arrow Connector 11">
              <a:extLst>
                <a:ext uri="{FF2B5EF4-FFF2-40B4-BE49-F238E27FC236}">
                  <a16:creationId xmlns:a16="http://schemas.microsoft.com/office/drawing/2014/main" id="{7625E31A-FD66-4273-8981-8E897DE2BADE}"/>
                </a:ext>
              </a:extLst>
            </p:cNvPr>
            <p:cNvCxnSpPr/>
            <p:nvPr/>
          </p:nvCxnSpPr>
          <p:spPr>
            <a:xfrm flipH="1">
              <a:off x="6299200" y="4441371"/>
              <a:ext cx="1190171" cy="1233715"/>
            </a:xfrm>
            <a:prstGeom prst="straightConnector1">
              <a:avLst/>
            </a:prstGeom>
            <a:ln w="57150">
              <a:solidFill>
                <a:srgbClr val="EE0077"/>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p14="http://schemas.microsoft.com/office/powerpoint/2010/main" xmlns:iact="http://schemas.microsoft.com/office/powerpoint/2014/inkAction">
        <mc:Choice Requires="p14 iact">
          <p:contentPart p14:bwMode="auto" r:id="rId8">
            <p14:nvContentPartPr>
              <p14:cNvPr id="19" name="Ink 18">
                <a:extLst>
                  <a:ext uri="{FF2B5EF4-FFF2-40B4-BE49-F238E27FC236}">
                    <a16:creationId xmlns:a16="http://schemas.microsoft.com/office/drawing/2014/main" id="{816AA19B-3944-40F7-B4FA-E335A5371C04}"/>
                  </a:ext>
                </a:extLst>
              </p14:cNvPr>
              <p14:cNvContentPartPr/>
              <p14:nvPr>
                <p:extLst>
                  <p:ext uri="{42D2F446-02D8-4167-A562-619A0277C38B}">
                    <p15:isNarration xmlns:p15="http://schemas.microsoft.com/office/powerpoint/2012/main" val="1"/>
                  </p:ext>
                </p:extLst>
              </p14:nvPr>
            </p14:nvContentPartPr>
            <p14:xfrm>
              <a:off x="75960" y="6482880"/>
              <a:ext cx="8931960" cy="311040"/>
            </p14:xfrm>
          </p:contentPart>
        </mc:Choice>
        <mc:Fallback xmlns="">
          <p:pic>
            <p:nvPicPr>
              <p:cNvPr id="19" name="Ink 18">
                <a:extLst>
                  <a:ext uri="{FF2B5EF4-FFF2-40B4-BE49-F238E27FC236}">
                    <a16:creationId xmlns:a16="http://schemas.microsoft.com/office/drawing/2014/main" id="{816AA19B-3944-40F7-B4FA-E335A5371C04}"/>
                  </a:ext>
                </a:extLst>
              </p:cNvPr>
              <p:cNvPicPr>
                <a:picLocks noGrp="1" noRot="1" noChangeAspect="1" noMove="1" noResize="1" noEditPoints="1" noAdjustHandles="1" noChangeArrowheads="1" noChangeShapeType="1"/>
              </p:cNvPicPr>
              <p:nvPr/>
            </p:nvPicPr>
            <p:blipFill>
              <a:blip r:embed="rId9"/>
              <a:stretch>
                <a:fillRect/>
              </a:stretch>
            </p:blipFill>
            <p:spPr>
              <a:xfrm>
                <a:off x="66600" y="6473520"/>
                <a:ext cx="8950680" cy="329760"/>
              </a:xfrm>
              <a:prstGeom prst="rect">
                <a:avLst/>
              </a:prstGeom>
            </p:spPr>
          </p:pic>
        </mc:Fallback>
      </mc:AlternateContent>
    </p:spTree>
    <p:custDataLst>
      <p:tags r:id="rId1"/>
    </p:custDataLst>
    <p:extLst>
      <p:ext uri="{BB962C8B-B14F-4D97-AF65-F5344CB8AC3E}">
        <p14:creationId xmlns:p14="http://schemas.microsoft.com/office/powerpoint/2010/main" val="1943436006"/>
      </p:ext>
    </p:extLst>
  </p:cSld>
  <p:clrMapOvr>
    <a:masterClrMapping/>
  </p:clrMapOvr>
  <mc:AlternateContent xmlns:mc="http://schemas.openxmlformats.org/markup-compatibility/2006" xmlns:p14="http://schemas.microsoft.com/office/powerpoint/2010/main">
    <mc:Choice Requires="p14">
      <p:transition spd="slow" p14:dur="2000" advTm="38368"/>
    </mc:Choice>
    <mc:Fallback xmlns="">
      <p:transition spd="slow" advTm="3836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19"/>
                                        </p:tgtEl>
                                        <p:attrNameLst>
                                          <p:attrName>style.visibility</p:attrName>
                                        </p:attrNameLst>
                                      </p:cBhvr>
                                      <p:to>
                                        <p:strVal val="visible"/>
                                      </p:to>
                                    </p:set>
                                    <p:cmd type="call" cmd="playFrom(0.0)">
                                      <p:cBhvr>
                                        <p:cTn id="7" dur="1" fill="hold"/>
                                        <p:tgtEl>
                                          <p:spTgt spid="19"/>
                                        </p:tgtEl>
                                      </p:cBhvr>
                                    </p:cmd>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11"/>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13"/>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10"/>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306CB3A8-3EC9-4D70-ADF8-650F943F102B}"/>
                  </a:ext>
                </a:extLst>
              </p:cNvPr>
              <p:cNvSpPr txBox="1"/>
              <p:nvPr/>
            </p:nvSpPr>
            <p:spPr>
              <a:xfrm>
                <a:off x="0" y="0"/>
                <a:ext cx="6990735" cy="756554"/>
              </a:xfrm>
              <a:prstGeom prst="rect">
                <a:avLst/>
              </a:prstGeom>
              <a:noFill/>
              <a:ln>
                <a:noFill/>
              </a:ln>
            </p:spPr>
            <p:txBody>
              <a:bodyPr wrap="square" rtlCol="0">
                <a:spAutoFit/>
              </a:bodyPr>
              <a:lstStyle/>
              <a:p>
                <a:r>
                  <a:rPr lang="en-US" sz="4000" b="0" dirty="0">
                    <a:solidFill>
                      <a:schemeClr val="tx1"/>
                    </a:solidFill>
                  </a:rPr>
                  <a:t>(Working in basis :  </a:t>
                </a:r>
                <a14:m>
                  <m:oMath xmlns:m="http://schemas.openxmlformats.org/officeDocument/2006/math">
                    <m:acc>
                      <m:accPr>
                        <m:chr m:val="⃗"/>
                        <m:ctrlPr>
                          <a:rPr lang="en-US" sz="4000" i="1" smtClean="0">
                            <a:solidFill>
                              <a:srgbClr val="002060"/>
                            </a:solidFill>
                            <a:latin typeface="Cambria Math" panose="02040503050406030204" pitchFamily="18" charset="0"/>
                          </a:rPr>
                        </m:ctrlPr>
                      </m:accPr>
                      <m:e>
                        <m:sSub>
                          <m:sSubPr>
                            <m:ctrlPr>
                              <a:rPr lang="en-US" sz="4000" i="1">
                                <a:solidFill>
                                  <a:srgbClr val="002060"/>
                                </a:solidFill>
                                <a:latin typeface="Cambria Math" panose="02040503050406030204" pitchFamily="18" charset="0"/>
                              </a:rPr>
                            </m:ctrlPr>
                          </m:sSubPr>
                          <m:e>
                            <m:r>
                              <a:rPr lang="en-US" sz="4000" i="1">
                                <a:solidFill>
                                  <a:srgbClr val="002060"/>
                                </a:solidFill>
                                <a:latin typeface="Cambria Math" panose="02040503050406030204" pitchFamily="18" charset="0"/>
                              </a:rPr>
                              <m:t>𝑒</m:t>
                            </m:r>
                          </m:e>
                          <m:sub>
                            <m:r>
                              <a:rPr lang="en-US" sz="4000" i="1">
                                <a:solidFill>
                                  <a:srgbClr val="002060"/>
                                </a:solidFill>
                                <a:latin typeface="Cambria Math" panose="02040503050406030204" pitchFamily="18" charset="0"/>
                              </a:rPr>
                              <m:t>𝑡</m:t>
                            </m:r>
                          </m:sub>
                        </m:sSub>
                      </m:e>
                    </m:acc>
                    <m:r>
                      <a:rPr lang="en-US" sz="4000" b="0" i="1" smtClean="0">
                        <a:solidFill>
                          <a:srgbClr val="002060"/>
                        </a:solidFill>
                        <a:latin typeface="Cambria Math" panose="02040503050406030204" pitchFamily="18" charset="0"/>
                      </a:rPr>
                      <m:t>,</m:t>
                    </m:r>
                    <m:acc>
                      <m:accPr>
                        <m:chr m:val="⃗"/>
                        <m:ctrlPr>
                          <a:rPr lang="en-US" sz="4000" i="1" smtClean="0">
                            <a:solidFill>
                              <a:srgbClr val="002060"/>
                            </a:solidFill>
                            <a:latin typeface="Cambria Math" panose="02040503050406030204" pitchFamily="18" charset="0"/>
                          </a:rPr>
                        </m:ctrlPr>
                      </m:accPr>
                      <m:e>
                        <m:sSub>
                          <m:sSubPr>
                            <m:ctrlPr>
                              <a:rPr lang="en-US" sz="4000" i="1">
                                <a:solidFill>
                                  <a:srgbClr val="002060"/>
                                </a:solidFill>
                                <a:latin typeface="Cambria Math" panose="02040503050406030204" pitchFamily="18" charset="0"/>
                              </a:rPr>
                            </m:ctrlPr>
                          </m:sSubPr>
                          <m:e>
                            <m:r>
                              <a:rPr lang="en-US" sz="4000" i="1">
                                <a:solidFill>
                                  <a:srgbClr val="002060"/>
                                </a:solidFill>
                                <a:latin typeface="Cambria Math" panose="02040503050406030204" pitchFamily="18" charset="0"/>
                              </a:rPr>
                              <m:t>𝑒</m:t>
                            </m:r>
                          </m:e>
                          <m:sub>
                            <m:r>
                              <a:rPr lang="en-US" sz="4000" b="0" i="1" smtClean="0">
                                <a:solidFill>
                                  <a:srgbClr val="002060"/>
                                </a:solidFill>
                                <a:latin typeface="Cambria Math" panose="02040503050406030204" pitchFamily="18" charset="0"/>
                              </a:rPr>
                              <m:t>𝑥</m:t>
                            </m:r>
                          </m:sub>
                        </m:sSub>
                      </m:e>
                    </m:acc>
                    <m:r>
                      <a:rPr lang="en-US" sz="4000" b="0" i="1" smtClean="0">
                        <a:solidFill>
                          <a:srgbClr val="002060"/>
                        </a:solidFill>
                        <a:latin typeface="Cambria Math" panose="02040503050406030204" pitchFamily="18" charset="0"/>
                      </a:rPr>
                      <m:t>,</m:t>
                    </m:r>
                    <m:acc>
                      <m:accPr>
                        <m:chr m:val="⃗"/>
                        <m:ctrlPr>
                          <a:rPr lang="en-US" sz="4000" i="1" smtClean="0">
                            <a:solidFill>
                              <a:srgbClr val="002060"/>
                            </a:solidFill>
                            <a:latin typeface="Cambria Math" panose="02040503050406030204" pitchFamily="18" charset="0"/>
                          </a:rPr>
                        </m:ctrlPr>
                      </m:accPr>
                      <m:e>
                        <m:sSub>
                          <m:sSubPr>
                            <m:ctrlPr>
                              <a:rPr lang="en-US" sz="4000" i="1">
                                <a:solidFill>
                                  <a:srgbClr val="002060"/>
                                </a:solidFill>
                                <a:latin typeface="Cambria Math" panose="02040503050406030204" pitchFamily="18" charset="0"/>
                              </a:rPr>
                            </m:ctrlPr>
                          </m:sSubPr>
                          <m:e>
                            <m:r>
                              <a:rPr lang="en-US" sz="4000" i="1">
                                <a:solidFill>
                                  <a:srgbClr val="002060"/>
                                </a:solidFill>
                                <a:latin typeface="Cambria Math" panose="02040503050406030204" pitchFamily="18" charset="0"/>
                              </a:rPr>
                              <m:t>𝑒</m:t>
                            </m:r>
                          </m:e>
                          <m:sub>
                            <m:r>
                              <a:rPr lang="en-US" sz="4000" b="0" i="1" smtClean="0">
                                <a:solidFill>
                                  <a:srgbClr val="002060"/>
                                </a:solidFill>
                                <a:latin typeface="Cambria Math" panose="02040503050406030204" pitchFamily="18" charset="0"/>
                              </a:rPr>
                              <m:t>𝑦</m:t>
                            </m:r>
                          </m:sub>
                        </m:sSub>
                      </m:e>
                    </m:acc>
                    <m:r>
                      <a:rPr lang="en-US" sz="4000" b="0" i="1" smtClean="0">
                        <a:solidFill>
                          <a:srgbClr val="002060"/>
                        </a:solidFill>
                        <a:latin typeface="Cambria Math" panose="02040503050406030204" pitchFamily="18" charset="0"/>
                      </a:rPr>
                      <m:t>,</m:t>
                    </m:r>
                    <m:r>
                      <a:rPr lang="en-US" sz="4000" b="0" i="1" smtClean="0">
                        <a:solidFill>
                          <a:schemeClr val="tx1"/>
                        </a:solidFill>
                        <a:latin typeface="Cambria Math" panose="02040503050406030204" pitchFamily="18" charset="0"/>
                      </a:rPr>
                      <m:t> </m:t>
                    </m:r>
                    <m:acc>
                      <m:accPr>
                        <m:chr m:val="⃗"/>
                        <m:ctrlPr>
                          <a:rPr lang="en-US" sz="4000" i="1" smtClean="0">
                            <a:solidFill>
                              <a:srgbClr val="002060"/>
                            </a:solidFill>
                            <a:latin typeface="Cambria Math" panose="02040503050406030204" pitchFamily="18" charset="0"/>
                          </a:rPr>
                        </m:ctrlPr>
                      </m:accPr>
                      <m:e>
                        <m:sSub>
                          <m:sSubPr>
                            <m:ctrlPr>
                              <a:rPr lang="en-US" sz="4000" i="1">
                                <a:solidFill>
                                  <a:srgbClr val="002060"/>
                                </a:solidFill>
                                <a:latin typeface="Cambria Math" panose="02040503050406030204" pitchFamily="18" charset="0"/>
                              </a:rPr>
                            </m:ctrlPr>
                          </m:sSubPr>
                          <m:e>
                            <m:r>
                              <a:rPr lang="en-US" sz="4000" i="1">
                                <a:solidFill>
                                  <a:srgbClr val="002060"/>
                                </a:solidFill>
                                <a:latin typeface="Cambria Math" panose="02040503050406030204" pitchFamily="18" charset="0"/>
                              </a:rPr>
                              <m:t>𝑒</m:t>
                            </m:r>
                          </m:e>
                          <m:sub>
                            <m:r>
                              <a:rPr lang="en-US" sz="4000" b="0" i="1" smtClean="0">
                                <a:solidFill>
                                  <a:srgbClr val="002060"/>
                                </a:solidFill>
                                <a:latin typeface="Cambria Math" panose="02040503050406030204" pitchFamily="18" charset="0"/>
                              </a:rPr>
                              <m:t>𝑧</m:t>
                            </m:r>
                          </m:sub>
                        </m:sSub>
                      </m:e>
                    </m:acc>
                  </m:oMath>
                </a14:m>
                <a:r>
                  <a:rPr lang="en-CA" sz="4000" dirty="0">
                    <a:solidFill>
                      <a:schemeClr val="tx1"/>
                    </a:solidFill>
                  </a:rPr>
                  <a:t>)</a:t>
                </a:r>
              </a:p>
            </p:txBody>
          </p:sp>
        </mc:Choice>
        <mc:Fallback xmlns="">
          <p:sp>
            <p:nvSpPr>
              <p:cNvPr id="10" name="TextBox 9">
                <a:extLst>
                  <a:ext uri="{FF2B5EF4-FFF2-40B4-BE49-F238E27FC236}">
                    <a16:creationId xmlns:a16="http://schemas.microsoft.com/office/drawing/2014/main" id="{306CB3A8-3EC9-4D70-ADF8-650F943F102B}"/>
                  </a:ext>
                </a:extLst>
              </p:cNvPr>
              <p:cNvSpPr txBox="1">
                <a:spLocks noRot="1" noChangeAspect="1" noMove="1" noResize="1" noEditPoints="1" noAdjustHandles="1" noChangeArrowheads="1" noChangeShapeType="1" noTextEdit="1"/>
              </p:cNvSpPr>
              <p:nvPr/>
            </p:nvSpPr>
            <p:spPr>
              <a:xfrm>
                <a:off x="0" y="0"/>
                <a:ext cx="6990735" cy="756554"/>
              </a:xfrm>
              <a:prstGeom prst="rect">
                <a:avLst/>
              </a:prstGeom>
              <a:blipFill>
                <a:blip r:embed="rId4"/>
                <a:stretch>
                  <a:fillRect l="-3051" t="-13710" r="-174" b="-28226"/>
                </a:stretch>
              </a:blipFill>
              <a:ln>
                <a:noFill/>
              </a:ln>
            </p:spPr>
            <p:txBody>
              <a:bodyPr/>
              <a:lstStyle/>
              <a:p>
                <a:r>
                  <a:rPr lang="en-CA">
                    <a:noFill/>
                  </a:rPr>
                  <a:t> </a:t>
                </a:r>
              </a:p>
            </p:txBody>
          </p:sp>
        </mc:Fallback>
      </mc:AlternateContent>
      <p:grpSp>
        <p:nvGrpSpPr>
          <p:cNvPr id="2" name="Group 1">
            <a:extLst>
              <a:ext uri="{FF2B5EF4-FFF2-40B4-BE49-F238E27FC236}">
                <a16:creationId xmlns:a16="http://schemas.microsoft.com/office/drawing/2014/main" id="{6BF591DB-80C1-451E-8D15-05AF9FAC419D}"/>
              </a:ext>
            </a:extLst>
          </p:cNvPr>
          <p:cNvGrpSpPr/>
          <p:nvPr/>
        </p:nvGrpSpPr>
        <p:grpSpPr>
          <a:xfrm>
            <a:off x="259938" y="1326742"/>
            <a:ext cx="4576916" cy="5299934"/>
            <a:chOff x="171450" y="2152650"/>
            <a:chExt cx="4576916" cy="5299934"/>
          </a:xfrm>
        </p:grpSpPr>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CE5342F-1F05-4B09-B0A2-396FAB2F398C}"/>
                    </a:ext>
                  </a:extLst>
                </p:cNvPr>
                <p:cNvSpPr txBox="1"/>
                <p:nvPr/>
              </p:nvSpPr>
              <p:spPr>
                <a:xfrm>
                  <a:off x="171450" y="3181350"/>
                  <a:ext cx="4533900" cy="4271234"/>
                </a:xfrm>
                <a:prstGeom prst="rect">
                  <a:avLst/>
                </a:prstGeom>
                <a:noFill/>
                <a:ln>
                  <a:noFill/>
                </a:ln>
              </p:spPr>
              <p:txBody>
                <a:bodyPr wrap="square" rtlCol="0">
                  <a:spAutoFit/>
                </a:bodyPr>
                <a:lstStyle/>
                <a:p>
                  <a14:m>
                    <m:oMath xmlns:m="http://schemas.openxmlformats.org/officeDocument/2006/math">
                      <m:acc>
                        <m:accPr>
                          <m:chr m:val="⃗"/>
                          <m:ctrlPr>
                            <a:rPr lang="en-US" sz="6000" i="1" smtClean="0">
                              <a:solidFill>
                                <a:srgbClr val="7030A0"/>
                              </a:solidFill>
                              <a:latin typeface="Cambria Math" panose="02040503050406030204" pitchFamily="18" charset="0"/>
                            </a:rPr>
                          </m:ctrlPr>
                        </m:accPr>
                        <m:e>
                          <m:r>
                            <a:rPr lang="en-US" sz="6000" i="1">
                              <a:solidFill>
                                <a:srgbClr val="7030A0"/>
                              </a:solidFill>
                              <a:latin typeface="Cambria Math" panose="02040503050406030204" pitchFamily="18" charset="0"/>
                            </a:rPr>
                            <m:t>𝑃</m:t>
                          </m:r>
                        </m:e>
                      </m:acc>
                      <m:r>
                        <a:rPr lang="en-US" sz="6000" b="0" i="1" smtClean="0">
                          <a:solidFill>
                            <a:schemeClr val="tx1"/>
                          </a:solidFill>
                          <a:latin typeface="Cambria Math" panose="02040503050406030204" pitchFamily="18" charset="0"/>
                        </a:rPr>
                        <m:t>→</m:t>
                      </m:r>
                      <m:d>
                        <m:dPr>
                          <m:begChr m:val="["/>
                          <m:endChr m:val="]"/>
                          <m:ctrlPr>
                            <a:rPr lang="en-US" sz="6000" b="0" i="1" smtClean="0">
                              <a:solidFill>
                                <a:schemeClr val="tx1"/>
                              </a:solidFill>
                              <a:latin typeface="Cambria Math" panose="02040503050406030204" pitchFamily="18" charset="0"/>
                            </a:rPr>
                          </m:ctrlPr>
                        </m:dPr>
                        <m:e>
                          <m:eqArr>
                            <m:eqArrPr>
                              <m:ctrlPr>
                                <a:rPr lang="en-US" sz="6000" i="1">
                                  <a:latin typeface="Cambria Math" panose="02040503050406030204" pitchFamily="18" charset="0"/>
                                </a:rPr>
                              </m:ctrlPr>
                            </m:eqArrPr>
                            <m:e>
                              <m:f>
                                <m:fPr>
                                  <m:ctrlPr>
                                    <a:rPr lang="en-US" sz="6000" b="0" i="1" smtClean="0">
                                      <a:latin typeface="Cambria Math" panose="02040503050406030204" pitchFamily="18" charset="0"/>
                                    </a:rPr>
                                  </m:ctrlPr>
                                </m:fPr>
                                <m:num>
                                  <m:r>
                                    <a:rPr lang="en-US" sz="6000" b="0" i="1" smtClean="0">
                                      <a:latin typeface="Cambria Math" panose="02040503050406030204" pitchFamily="18" charset="0"/>
                                    </a:rPr>
                                    <m:t>𝐸</m:t>
                                  </m:r>
                                </m:num>
                                <m:den>
                                  <m:r>
                                    <a:rPr lang="en-US" sz="6000" b="0" i="1" smtClean="0">
                                      <a:latin typeface="Cambria Math" panose="02040503050406030204" pitchFamily="18" charset="0"/>
                                    </a:rPr>
                                    <m:t>𝑐</m:t>
                                  </m:r>
                                </m:den>
                              </m:f>
                            </m:e>
                            <m:e>
                              <m:r>
                                <a:rPr lang="en-US" sz="6000" i="1">
                                  <a:latin typeface="Cambria Math" panose="02040503050406030204" pitchFamily="18" charset="0"/>
                                </a:rPr>
                                <m:t>𝛾</m:t>
                              </m:r>
                              <m:r>
                                <a:rPr lang="en-US" sz="6000" i="1">
                                  <a:latin typeface="Cambria Math" panose="02040503050406030204" pitchFamily="18" charset="0"/>
                                </a:rPr>
                                <m:t>𝑚</m:t>
                              </m:r>
                              <m:sSup>
                                <m:sSupPr>
                                  <m:ctrlPr>
                                    <a:rPr lang="en-US" sz="6000" i="1">
                                      <a:solidFill>
                                        <a:srgbClr val="0070C0"/>
                                      </a:solidFill>
                                      <a:latin typeface="Cambria Math" panose="02040503050406030204" pitchFamily="18" charset="0"/>
                                    </a:rPr>
                                  </m:ctrlPr>
                                </m:sSupPr>
                                <m:e>
                                  <m:r>
                                    <a:rPr lang="en-US" sz="6000" i="1">
                                      <a:solidFill>
                                        <a:srgbClr val="0070C0"/>
                                      </a:solidFill>
                                      <a:latin typeface="Cambria Math" panose="02040503050406030204" pitchFamily="18" charset="0"/>
                                    </a:rPr>
                                    <m:t>𝑢</m:t>
                                  </m:r>
                                </m:e>
                                <m:sup>
                                  <m:r>
                                    <a:rPr lang="en-US" sz="6000" i="1">
                                      <a:solidFill>
                                        <a:srgbClr val="0070C0"/>
                                      </a:solidFill>
                                      <a:latin typeface="Cambria Math" panose="02040503050406030204" pitchFamily="18" charset="0"/>
                                    </a:rPr>
                                    <m:t>𝑥</m:t>
                                  </m:r>
                                </m:sup>
                              </m:sSup>
                            </m:e>
                            <m:e>
                              <m:r>
                                <a:rPr lang="en-US" sz="6000" i="1">
                                  <a:latin typeface="Cambria Math" panose="02040503050406030204" pitchFamily="18" charset="0"/>
                                </a:rPr>
                                <m:t>𝛾</m:t>
                              </m:r>
                              <m:r>
                                <a:rPr lang="en-US" sz="6000" i="1">
                                  <a:latin typeface="Cambria Math" panose="02040503050406030204" pitchFamily="18" charset="0"/>
                                </a:rPr>
                                <m:t>𝑚</m:t>
                              </m:r>
                              <m:sSup>
                                <m:sSupPr>
                                  <m:ctrlPr>
                                    <a:rPr lang="en-US" sz="6000" i="1">
                                      <a:solidFill>
                                        <a:srgbClr val="0070C0"/>
                                      </a:solidFill>
                                      <a:latin typeface="Cambria Math" panose="02040503050406030204" pitchFamily="18" charset="0"/>
                                    </a:rPr>
                                  </m:ctrlPr>
                                </m:sSupPr>
                                <m:e>
                                  <m:r>
                                    <a:rPr lang="en-US" sz="6000" i="1">
                                      <a:solidFill>
                                        <a:srgbClr val="0070C0"/>
                                      </a:solidFill>
                                      <a:latin typeface="Cambria Math" panose="02040503050406030204" pitchFamily="18" charset="0"/>
                                    </a:rPr>
                                    <m:t>𝑢</m:t>
                                  </m:r>
                                </m:e>
                                <m:sup>
                                  <m:r>
                                    <a:rPr lang="en-US" sz="6000" i="1">
                                      <a:solidFill>
                                        <a:srgbClr val="0070C0"/>
                                      </a:solidFill>
                                      <a:latin typeface="Cambria Math" panose="02040503050406030204" pitchFamily="18" charset="0"/>
                                    </a:rPr>
                                    <m:t>𝑦</m:t>
                                  </m:r>
                                </m:sup>
                              </m:sSup>
                            </m:e>
                            <m:e>
                              <m:r>
                                <a:rPr lang="en-US" sz="6000" i="1">
                                  <a:latin typeface="Cambria Math" panose="02040503050406030204" pitchFamily="18" charset="0"/>
                                </a:rPr>
                                <m:t>𝛾</m:t>
                              </m:r>
                              <m:r>
                                <a:rPr lang="en-US" sz="6000" i="1">
                                  <a:latin typeface="Cambria Math" panose="02040503050406030204" pitchFamily="18" charset="0"/>
                                </a:rPr>
                                <m:t>𝑚</m:t>
                              </m:r>
                              <m:sSup>
                                <m:sSupPr>
                                  <m:ctrlPr>
                                    <a:rPr lang="en-US" sz="6000" i="1">
                                      <a:solidFill>
                                        <a:srgbClr val="0070C0"/>
                                      </a:solidFill>
                                      <a:latin typeface="Cambria Math" panose="02040503050406030204" pitchFamily="18" charset="0"/>
                                    </a:rPr>
                                  </m:ctrlPr>
                                </m:sSupPr>
                                <m:e>
                                  <m:r>
                                    <a:rPr lang="en-US" sz="6000" i="1">
                                      <a:solidFill>
                                        <a:srgbClr val="0070C0"/>
                                      </a:solidFill>
                                      <a:latin typeface="Cambria Math" panose="02040503050406030204" pitchFamily="18" charset="0"/>
                                    </a:rPr>
                                    <m:t>𝑢</m:t>
                                  </m:r>
                                </m:e>
                                <m:sup>
                                  <m:r>
                                    <a:rPr lang="en-US" sz="6000" i="1">
                                      <a:solidFill>
                                        <a:srgbClr val="0070C0"/>
                                      </a:solidFill>
                                      <a:latin typeface="Cambria Math" panose="02040503050406030204" pitchFamily="18" charset="0"/>
                                    </a:rPr>
                                    <m:t>𝑧</m:t>
                                  </m:r>
                                </m:sup>
                              </m:sSup>
                            </m:e>
                          </m:eqArr>
                        </m:e>
                      </m:d>
                    </m:oMath>
                  </a14:m>
                  <a:r>
                    <a:rPr lang="en-CA" sz="5400" dirty="0">
                      <a:solidFill>
                        <a:schemeClr val="tx1"/>
                      </a:solidFill>
                    </a:rPr>
                    <a:t> </a:t>
                  </a:r>
                </a:p>
              </p:txBody>
            </p:sp>
          </mc:Choice>
          <mc:Fallback xmlns="">
            <p:sp>
              <p:nvSpPr>
                <p:cNvPr id="8" name="TextBox 7">
                  <a:extLst>
                    <a:ext uri="{FF2B5EF4-FFF2-40B4-BE49-F238E27FC236}">
                      <a16:creationId xmlns:a16="http://schemas.microsoft.com/office/drawing/2014/main" id="{5CE5342F-1F05-4B09-B0A2-396FAB2F398C}"/>
                    </a:ext>
                  </a:extLst>
                </p:cNvPr>
                <p:cNvSpPr txBox="1">
                  <a:spLocks noRot="1" noChangeAspect="1" noMove="1" noResize="1" noEditPoints="1" noAdjustHandles="1" noChangeArrowheads="1" noChangeShapeType="1" noTextEdit="1"/>
                </p:cNvSpPr>
                <p:nvPr/>
              </p:nvSpPr>
              <p:spPr>
                <a:xfrm>
                  <a:off x="171450" y="3181350"/>
                  <a:ext cx="4533900" cy="4271234"/>
                </a:xfrm>
                <a:prstGeom prst="rect">
                  <a:avLst/>
                </a:prstGeom>
                <a:blipFill>
                  <a:blip r:embed="rId5"/>
                  <a:stretch>
                    <a:fillRect/>
                  </a:stretch>
                </a:blipFill>
                <a:ln>
                  <a:noFill/>
                </a:ln>
              </p:spPr>
              <p:txBody>
                <a:bodyPr/>
                <a:lstStyle/>
                <a:p>
                  <a:r>
                    <a:rPr lang="en-CA">
                      <a:noFill/>
                    </a:rPr>
                    <a:t> </a:t>
                  </a:r>
                </a:p>
              </p:txBody>
            </p:sp>
          </mc:Fallback>
        </mc:AlternateContent>
        <p:sp>
          <p:nvSpPr>
            <p:cNvPr id="11" name="TextBox 10">
              <a:extLst>
                <a:ext uri="{FF2B5EF4-FFF2-40B4-BE49-F238E27FC236}">
                  <a16:creationId xmlns:a16="http://schemas.microsoft.com/office/drawing/2014/main" id="{8C39F958-8BAB-4CFE-A64E-3F7E2FAA8046}"/>
                </a:ext>
              </a:extLst>
            </p:cNvPr>
            <p:cNvSpPr txBox="1"/>
            <p:nvPr/>
          </p:nvSpPr>
          <p:spPr>
            <a:xfrm>
              <a:off x="198906" y="2152650"/>
              <a:ext cx="4549460" cy="1015663"/>
            </a:xfrm>
            <a:prstGeom prst="rect">
              <a:avLst/>
            </a:prstGeom>
            <a:noFill/>
            <a:ln>
              <a:noFill/>
            </a:ln>
          </p:spPr>
          <p:txBody>
            <a:bodyPr wrap="square" rtlCol="0">
              <a:spAutoFit/>
            </a:bodyPr>
            <a:lstStyle/>
            <a:p>
              <a:r>
                <a:rPr lang="en-US" sz="6000" dirty="0">
                  <a:solidFill>
                    <a:schemeClr val="tx1"/>
                  </a:solidFill>
                </a:rPr>
                <a:t>4-momentum</a:t>
              </a:r>
              <a:endParaRPr lang="en-CA" sz="6000" dirty="0">
                <a:solidFill>
                  <a:schemeClr val="tx1"/>
                </a:solidFill>
              </a:endParaRPr>
            </a:p>
          </p:txBody>
        </p:sp>
      </p:grpSp>
      <p:grpSp>
        <p:nvGrpSpPr>
          <p:cNvPr id="3" name="Group 2">
            <a:extLst>
              <a:ext uri="{FF2B5EF4-FFF2-40B4-BE49-F238E27FC236}">
                <a16:creationId xmlns:a16="http://schemas.microsoft.com/office/drawing/2014/main" id="{9C763D83-37A7-4F54-AC4F-418F2E9953A8}"/>
              </a:ext>
            </a:extLst>
          </p:cNvPr>
          <p:cNvGrpSpPr/>
          <p:nvPr/>
        </p:nvGrpSpPr>
        <p:grpSpPr>
          <a:xfrm>
            <a:off x="5887481" y="1280037"/>
            <a:ext cx="6526974" cy="5577963"/>
            <a:chOff x="5887481" y="1280037"/>
            <a:chExt cx="6526974" cy="5577963"/>
          </a:xfrm>
        </p:grpSpPr>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5985779F-DEE9-44C4-AB92-E6C8DD7DAA1E}"/>
                    </a:ext>
                  </a:extLst>
                </p:cNvPr>
                <p:cNvSpPr txBox="1"/>
                <p:nvPr/>
              </p:nvSpPr>
              <p:spPr>
                <a:xfrm>
                  <a:off x="6623255" y="1619963"/>
                  <a:ext cx="5791200" cy="5238037"/>
                </a:xfrm>
                <a:prstGeom prst="rect">
                  <a:avLst/>
                </a:prstGeom>
                <a:noFill/>
                <a:ln>
                  <a:noFill/>
                </a:ln>
              </p:spPr>
              <p:txBody>
                <a:bodyPr wrap="square" rtlCol="0">
                  <a:spAutoFit/>
                </a:bodyPr>
                <a:lstStyle/>
                <a:p>
                  <a14:m>
                    <m:oMath xmlns:m="http://schemas.openxmlformats.org/officeDocument/2006/math">
                      <m:acc>
                        <m:accPr>
                          <m:chr m:val="⃗"/>
                          <m:ctrlPr>
                            <a:rPr lang="en-US" sz="6600" b="0" i="1" smtClean="0">
                              <a:solidFill>
                                <a:srgbClr val="7030A0"/>
                              </a:solidFill>
                              <a:latin typeface="Cambria Math" panose="02040503050406030204" pitchFamily="18" charset="0"/>
                            </a:rPr>
                          </m:ctrlPr>
                        </m:accPr>
                        <m:e>
                          <m:r>
                            <a:rPr lang="en-US" sz="6600" b="0" i="1" smtClean="0">
                              <a:solidFill>
                                <a:srgbClr val="7030A0"/>
                              </a:solidFill>
                              <a:latin typeface="Cambria Math" panose="02040503050406030204" pitchFamily="18" charset="0"/>
                            </a:rPr>
                            <m:t>𝐹</m:t>
                          </m:r>
                        </m:e>
                      </m:acc>
                      <m:r>
                        <a:rPr lang="en-US" sz="6600" b="0" i="1" smtClean="0">
                          <a:solidFill>
                            <a:schemeClr val="tx1"/>
                          </a:solidFill>
                          <a:latin typeface="Cambria Math" panose="02040503050406030204" pitchFamily="18" charset="0"/>
                        </a:rPr>
                        <m:t>→</m:t>
                      </m:r>
                    </m:oMath>
                  </a14:m>
                  <a:r>
                    <a:rPr lang="en-US" sz="5400" b="0" i="0" dirty="0">
                      <a:solidFill>
                        <a:schemeClr val="tx1"/>
                      </a:solidFill>
                      <a:latin typeface="+mj-lt"/>
                    </a:rPr>
                    <a:t> </a:t>
                  </a:r>
                  <a14:m>
                    <m:oMath xmlns:m="http://schemas.openxmlformats.org/officeDocument/2006/math">
                      <m:d>
                        <m:dPr>
                          <m:begChr m:val="["/>
                          <m:endChr m:val="]"/>
                          <m:ctrlPr>
                            <a:rPr lang="en-US" sz="5400" b="0" i="1" smtClean="0">
                              <a:solidFill>
                                <a:schemeClr val="tx1"/>
                              </a:solidFill>
                              <a:latin typeface="Cambria Math" panose="02040503050406030204" pitchFamily="18" charset="0"/>
                            </a:rPr>
                          </m:ctrlPr>
                        </m:dPr>
                        <m:e>
                          <m:eqArr>
                            <m:eqArrPr>
                              <m:ctrlPr>
                                <a:rPr lang="en-US" sz="5400" b="0" i="1" smtClean="0">
                                  <a:solidFill>
                                    <a:schemeClr val="tx1"/>
                                  </a:solidFill>
                                  <a:latin typeface="Cambria Math" panose="02040503050406030204" pitchFamily="18" charset="0"/>
                                </a:rPr>
                              </m:ctrlPr>
                            </m:eqArrPr>
                            <m:e>
                              <m:f>
                                <m:fPr>
                                  <m:ctrlPr>
                                    <a:rPr lang="en-US" sz="5400" b="0" i="1" smtClean="0">
                                      <a:solidFill>
                                        <a:schemeClr val="tx1"/>
                                      </a:solidFill>
                                      <a:latin typeface="Cambria Math" panose="02040503050406030204" pitchFamily="18" charset="0"/>
                                    </a:rPr>
                                  </m:ctrlPr>
                                </m:fPr>
                                <m:num>
                                  <m:r>
                                    <a:rPr lang="en-US" sz="5400" b="0" i="1" smtClean="0">
                                      <a:solidFill>
                                        <a:schemeClr val="tx1"/>
                                      </a:solidFill>
                                      <a:latin typeface="Cambria Math" panose="02040503050406030204" pitchFamily="18" charset="0"/>
                                    </a:rPr>
                                    <m:t>1</m:t>
                                  </m:r>
                                </m:num>
                                <m:den>
                                  <m:r>
                                    <a:rPr lang="en-US" sz="5400" b="0" i="1" smtClean="0">
                                      <a:solidFill>
                                        <a:schemeClr val="tx1"/>
                                      </a:solidFill>
                                      <a:latin typeface="Cambria Math" panose="02040503050406030204" pitchFamily="18" charset="0"/>
                                    </a:rPr>
                                    <m:t>𝑐</m:t>
                                  </m:r>
                                </m:den>
                              </m:f>
                              <m:f>
                                <m:fPr>
                                  <m:ctrlPr>
                                    <a:rPr lang="en-US" sz="5400" i="1">
                                      <a:latin typeface="Cambria Math" panose="02040503050406030204" pitchFamily="18" charset="0"/>
                                    </a:rPr>
                                  </m:ctrlPr>
                                </m:fPr>
                                <m:num>
                                  <m:r>
                                    <a:rPr lang="en-US" sz="5400" i="1">
                                      <a:latin typeface="Cambria Math" panose="02040503050406030204" pitchFamily="18" charset="0"/>
                                    </a:rPr>
                                    <m:t>𝑑</m:t>
                                  </m:r>
                                </m:num>
                                <m:den>
                                  <m:r>
                                    <a:rPr lang="en-US" sz="5400" i="1">
                                      <a:latin typeface="Cambria Math" panose="02040503050406030204" pitchFamily="18" charset="0"/>
                                    </a:rPr>
                                    <m:t>𝑑</m:t>
                                  </m:r>
                                  <m:r>
                                    <a:rPr lang="en-US" sz="5400" i="1">
                                      <a:solidFill>
                                        <a:srgbClr val="FFC000"/>
                                      </a:solidFill>
                                      <a:latin typeface="Cambria Math" panose="02040503050406030204" pitchFamily="18" charset="0"/>
                                    </a:rPr>
                                    <m:t>𝜏</m:t>
                                  </m:r>
                                </m:den>
                              </m:f>
                              <m:d>
                                <m:dPr>
                                  <m:ctrlPr>
                                    <a:rPr lang="en-US" sz="5400" i="1">
                                      <a:latin typeface="Cambria Math" panose="02040503050406030204" pitchFamily="18" charset="0"/>
                                    </a:rPr>
                                  </m:ctrlPr>
                                </m:dPr>
                                <m:e>
                                  <m:r>
                                    <a:rPr lang="en-US" sz="5400" i="1">
                                      <a:latin typeface="Cambria Math" panose="02040503050406030204" pitchFamily="18" charset="0"/>
                                    </a:rPr>
                                    <m:t>𝐸</m:t>
                                  </m:r>
                                </m:e>
                              </m:d>
                            </m:e>
                            <m:e>
                              <m:f>
                                <m:fPr>
                                  <m:ctrlPr>
                                    <a:rPr lang="en-US" sz="5400" i="1">
                                      <a:latin typeface="Cambria Math" panose="02040503050406030204" pitchFamily="18" charset="0"/>
                                    </a:rPr>
                                  </m:ctrlPr>
                                </m:fPr>
                                <m:num>
                                  <m:r>
                                    <a:rPr lang="en-US" sz="5400" i="1">
                                      <a:latin typeface="Cambria Math" panose="02040503050406030204" pitchFamily="18" charset="0"/>
                                    </a:rPr>
                                    <m:t>𝑑</m:t>
                                  </m:r>
                                </m:num>
                                <m:den>
                                  <m:r>
                                    <a:rPr lang="en-US" sz="5400" i="1">
                                      <a:latin typeface="Cambria Math" panose="02040503050406030204" pitchFamily="18" charset="0"/>
                                    </a:rPr>
                                    <m:t>𝑑</m:t>
                                  </m:r>
                                  <m:r>
                                    <a:rPr lang="en-US" sz="5400" i="1">
                                      <a:solidFill>
                                        <a:srgbClr val="FFC000"/>
                                      </a:solidFill>
                                      <a:latin typeface="Cambria Math" panose="02040503050406030204" pitchFamily="18" charset="0"/>
                                    </a:rPr>
                                    <m:t>𝜏</m:t>
                                  </m:r>
                                </m:den>
                              </m:f>
                              <m:d>
                                <m:dPr>
                                  <m:ctrlPr>
                                    <a:rPr lang="en-US" sz="5400" i="1">
                                      <a:latin typeface="Cambria Math" panose="02040503050406030204" pitchFamily="18" charset="0"/>
                                    </a:rPr>
                                  </m:ctrlPr>
                                </m:dPr>
                                <m:e>
                                  <m:r>
                                    <a:rPr lang="en-US" sz="5400" i="1">
                                      <a:latin typeface="Cambria Math" panose="02040503050406030204" pitchFamily="18" charset="0"/>
                                    </a:rPr>
                                    <m:t>𝑚</m:t>
                                  </m:r>
                                  <m:r>
                                    <a:rPr lang="en-US" sz="5400" i="1">
                                      <a:latin typeface="Cambria Math" panose="02040503050406030204" pitchFamily="18" charset="0"/>
                                    </a:rPr>
                                    <m:t>𝛾</m:t>
                                  </m:r>
                                  <m:sSup>
                                    <m:sSupPr>
                                      <m:ctrlPr>
                                        <a:rPr lang="en-US" sz="5400" i="1">
                                          <a:solidFill>
                                            <a:srgbClr val="0070C0"/>
                                          </a:solidFill>
                                          <a:latin typeface="Cambria Math" panose="02040503050406030204" pitchFamily="18" charset="0"/>
                                        </a:rPr>
                                      </m:ctrlPr>
                                    </m:sSupPr>
                                    <m:e>
                                      <m:r>
                                        <a:rPr lang="en-US" sz="5400" i="1">
                                          <a:solidFill>
                                            <a:srgbClr val="0070C0"/>
                                          </a:solidFill>
                                          <a:latin typeface="Cambria Math" panose="02040503050406030204" pitchFamily="18" charset="0"/>
                                        </a:rPr>
                                        <m:t>𝑢</m:t>
                                      </m:r>
                                    </m:e>
                                    <m:sup>
                                      <m:r>
                                        <a:rPr lang="en-US" sz="5400" i="1">
                                          <a:solidFill>
                                            <a:srgbClr val="0070C0"/>
                                          </a:solidFill>
                                          <a:latin typeface="Cambria Math" panose="02040503050406030204" pitchFamily="18" charset="0"/>
                                        </a:rPr>
                                        <m:t>𝑥</m:t>
                                      </m:r>
                                    </m:sup>
                                  </m:sSup>
                                </m:e>
                              </m:d>
                            </m:e>
                            <m:e>
                              <m:f>
                                <m:fPr>
                                  <m:ctrlPr>
                                    <a:rPr lang="en-US" sz="5400" i="1">
                                      <a:latin typeface="Cambria Math" panose="02040503050406030204" pitchFamily="18" charset="0"/>
                                    </a:rPr>
                                  </m:ctrlPr>
                                </m:fPr>
                                <m:num>
                                  <m:r>
                                    <a:rPr lang="en-US" sz="5400" i="1">
                                      <a:latin typeface="Cambria Math" panose="02040503050406030204" pitchFamily="18" charset="0"/>
                                    </a:rPr>
                                    <m:t>𝑑</m:t>
                                  </m:r>
                                </m:num>
                                <m:den>
                                  <m:r>
                                    <a:rPr lang="en-US" sz="5400" i="1">
                                      <a:latin typeface="Cambria Math" panose="02040503050406030204" pitchFamily="18" charset="0"/>
                                    </a:rPr>
                                    <m:t>𝑑</m:t>
                                  </m:r>
                                  <m:r>
                                    <a:rPr lang="en-US" sz="5400" i="1">
                                      <a:solidFill>
                                        <a:srgbClr val="FFC000"/>
                                      </a:solidFill>
                                      <a:latin typeface="Cambria Math" panose="02040503050406030204" pitchFamily="18" charset="0"/>
                                    </a:rPr>
                                    <m:t>𝜏</m:t>
                                  </m:r>
                                </m:den>
                              </m:f>
                              <m:d>
                                <m:dPr>
                                  <m:ctrlPr>
                                    <a:rPr lang="en-US" sz="5400" i="1">
                                      <a:latin typeface="Cambria Math" panose="02040503050406030204" pitchFamily="18" charset="0"/>
                                    </a:rPr>
                                  </m:ctrlPr>
                                </m:dPr>
                                <m:e>
                                  <m:r>
                                    <a:rPr lang="en-US" sz="5400" i="1">
                                      <a:latin typeface="Cambria Math" panose="02040503050406030204" pitchFamily="18" charset="0"/>
                                    </a:rPr>
                                    <m:t>𝑚</m:t>
                                  </m:r>
                                  <m:r>
                                    <a:rPr lang="en-US" sz="5400" i="1">
                                      <a:latin typeface="Cambria Math" panose="02040503050406030204" pitchFamily="18" charset="0"/>
                                    </a:rPr>
                                    <m:t>𝛾</m:t>
                                  </m:r>
                                  <m:sSup>
                                    <m:sSupPr>
                                      <m:ctrlPr>
                                        <a:rPr lang="en-US" sz="5400" i="1">
                                          <a:solidFill>
                                            <a:srgbClr val="0070C0"/>
                                          </a:solidFill>
                                          <a:latin typeface="Cambria Math" panose="02040503050406030204" pitchFamily="18" charset="0"/>
                                        </a:rPr>
                                      </m:ctrlPr>
                                    </m:sSupPr>
                                    <m:e>
                                      <m:r>
                                        <a:rPr lang="en-US" sz="5400" i="1">
                                          <a:solidFill>
                                            <a:srgbClr val="0070C0"/>
                                          </a:solidFill>
                                          <a:latin typeface="Cambria Math" panose="02040503050406030204" pitchFamily="18" charset="0"/>
                                        </a:rPr>
                                        <m:t>𝑢</m:t>
                                      </m:r>
                                    </m:e>
                                    <m:sup>
                                      <m:r>
                                        <a:rPr lang="en-US" sz="5400" i="1">
                                          <a:solidFill>
                                            <a:srgbClr val="0070C0"/>
                                          </a:solidFill>
                                          <a:latin typeface="Cambria Math" panose="02040503050406030204" pitchFamily="18" charset="0"/>
                                        </a:rPr>
                                        <m:t>𝑦</m:t>
                                      </m:r>
                                    </m:sup>
                                  </m:sSup>
                                </m:e>
                              </m:d>
                            </m:e>
                            <m:e>
                              <m:f>
                                <m:fPr>
                                  <m:ctrlPr>
                                    <a:rPr lang="en-US" sz="5400" i="1">
                                      <a:latin typeface="Cambria Math" panose="02040503050406030204" pitchFamily="18" charset="0"/>
                                    </a:rPr>
                                  </m:ctrlPr>
                                </m:fPr>
                                <m:num>
                                  <m:r>
                                    <a:rPr lang="en-US" sz="5400" i="1">
                                      <a:latin typeface="Cambria Math" panose="02040503050406030204" pitchFamily="18" charset="0"/>
                                    </a:rPr>
                                    <m:t>𝑑</m:t>
                                  </m:r>
                                </m:num>
                                <m:den>
                                  <m:r>
                                    <a:rPr lang="en-US" sz="5400" i="1">
                                      <a:latin typeface="Cambria Math" panose="02040503050406030204" pitchFamily="18" charset="0"/>
                                    </a:rPr>
                                    <m:t>𝑑</m:t>
                                  </m:r>
                                  <m:r>
                                    <a:rPr lang="en-US" sz="5400" i="1">
                                      <a:solidFill>
                                        <a:srgbClr val="FFC000"/>
                                      </a:solidFill>
                                      <a:latin typeface="Cambria Math" panose="02040503050406030204" pitchFamily="18" charset="0"/>
                                    </a:rPr>
                                    <m:t>𝜏</m:t>
                                  </m:r>
                                </m:den>
                              </m:f>
                              <m:d>
                                <m:dPr>
                                  <m:ctrlPr>
                                    <a:rPr lang="en-US" sz="5400" i="1">
                                      <a:latin typeface="Cambria Math" panose="02040503050406030204" pitchFamily="18" charset="0"/>
                                    </a:rPr>
                                  </m:ctrlPr>
                                </m:dPr>
                                <m:e>
                                  <m:r>
                                    <a:rPr lang="en-US" sz="5400" i="1">
                                      <a:latin typeface="Cambria Math" panose="02040503050406030204" pitchFamily="18" charset="0"/>
                                    </a:rPr>
                                    <m:t>𝑚</m:t>
                                  </m:r>
                                  <m:r>
                                    <a:rPr lang="en-US" sz="5400" i="1">
                                      <a:latin typeface="Cambria Math" panose="02040503050406030204" pitchFamily="18" charset="0"/>
                                    </a:rPr>
                                    <m:t>𝛾</m:t>
                                  </m:r>
                                  <m:sSup>
                                    <m:sSupPr>
                                      <m:ctrlPr>
                                        <a:rPr lang="en-US" sz="5400" i="1">
                                          <a:solidFill>
                                            <a:srgbClr val="0070C0"/>
                                          </a:solidFill>
                                          <a:latin typeface="Cambria Math" panose="02040503050406030204" pitchFamily="18" charset="0"/>
                                        </a:rPr>
                                      </m:ctrlPr>
                                    </m:sSupPr>
                                    <m:e>
                                      <m:r>
                                        <a:rPr lang="en-US" sz="5400" i="1">
                                          <a:solidFill>
                                            <a:srgbClr val="0070C0"/>
                                          </a:solidFill>
                                          <a:latin typeface="Cambria Math" panose="02040503050406030204" pitchFamily="18" charset="0"/>
                                        </a:rPr>
                                        <m:t>𝑢</m:t>
                                      </m:r>
                                    </m:e>
                                    <m:sup>
                                      <m:r>
                                        <a:rPr lang="en-US" sz="5400" i="1">
                                          <a:solidFill>
                                            <a:srgbClr val="0070C0"/>
                                          </a:solidFill>
                                          <a:latin typeface="Cambria Math" panose="02040503050406030204" pitchFamily="18" charset="0"/>
                                        </a:rPr>
                                        <m:t>𝑧</m:t>
                                      </m:r>
                                    </m:sup>
                                  </m:sSup>
                                </m:e>
                              </m:d>
                            </m:e>
                          </m:eqArr>
                        </m:e>
                      </m:d>
                    </m:oMath>
                  </a14:m>
                  <a:r>
                    <a:rPr lang="en-CA" sz="5400" dirty="0">
                      <a:solidFill>
                        <a:schemeClr val="tx1"/>
                      </a:solidFill>
                    </a:rPr>
                    <a:t> </a:t>
                  </a:r>
                </a:p>
              </p:txBody>
            </p:sp>
          </mc:Choice>
          <mc:Fallback xmlns="">
            <p:sp>
              <p:nvSpPr>
                <p:cNvPr id="9" name="TextBox 8">
                  <a:extLst>
                    <a:ext uri="{FF2B5EF4-FFF2-40B4-BE49-F238E27FC236}">
                      <a16:creationId xmlns:a16="http://schemas.microsoft.com/office/drawing/2014/main" id="{5985779F-DEE9-44C4-AB92-E6C8DD7DAA1E}"/>
                    </a:ext>
                  </a:extLst>
                </p:cNvPr>
                <p:cNvSpPr txBox="1">
                  <a:spLocks noRot="1" noChangeAspect="1" noMove="1" noResize="1" noEditPoints="1" noAdjustHandles="1" noChangeArrowheads="1" noChangeShapeType="1" noTextEdit="1"/>
                </p:cNvSpPr>
                <p:nvPr/>
              </p:nvSpPr>
              <p:spPr>
                <a:xfrm>
                  <a:off x="6623255" y="1619963"/>
                  <a:ext cx="5791200" cy="5238037"/>
                </a:xfrm>
                <a:prstGeom prst="rect">
                  <a:avLst/>
                </a:prstGeom>
                <a:blipFill>
                  <a:blip r:embed="rId6"/>
                  <a:stretch>
                    <a:fillRect/>
                  </a:stretch>
                </a:blipFill>
                <a:ln>
                  <a:noFill/>
                </a:ln>
              </p:spPr>
              <p:txBody>
                <a:bodyPr/>
                <a:lstStyle/>
                <a:p>
                  <a:r>
                    <a:rPr lang="en-CA">
                      <a:noFill/>
                    </a:rPr>
                    <a:t> </a:t>
                  </a:r>
                </a:p>
              </p:txBody>
            </p:sp>
          </mc:Fallback>
        </mc:AlternateContent>
        <p:sp>
          <p:nvSpPr>
            <p:cNvPr id="12" name="TextBox 11">
              <a:extLst>
                <a:ext uri="{FF2B5EF4-FFF2-40B4-BE49-F238E27FC236}">
                  <a16:creationId xmlns:a16="http://schemas.microsoft.com/office/drawing/2014/main" id="{8F16DC51-CB31-4941-A500-27DFA36774C1}"/>
                </a:ext>
              </a:extLst>
            </p:cNvPr>
            <p:cNvSpPr txBox="1"/>
            <p:nvPr/>
          </p:nvSpPr>
          <p:spPr>
            <a:xfrm>
              <a:off x="5887481" y="1280037"/>
              <a:ext cx="2415860" cy="1015663"/>
            </a:xfrm>
            <a:prstGeom prst="rect">
              <a:avLst/>
            </a:prstGeom>
            <a:noFill/>
            <a:ln>
              <a:noFill/>
            </a:ln>
          </p:spPr>
          <p:txBody>
            <a:bodyPr wrap="square" rtlCol="0">
              <a:spAutoFit/>
            </a:bodyPr>
            <a:lstStyle/>
            <a:p>
              <a:r>
                <a:rPr lang="en-US" sz="6000" dirty="0">
                  <a:solidFill>
                    <a:schemeClr val="tx1"/>
                  </a:solidFill>
                </a:rPr>
                <a:t>4-force</a:t>
              </a:r>
              <a:endParaRPr lang="en-CA" sz="6000" dirty="0">
                <a:solidFill>
                  <a:schemeClr val="tx1"/>
                </a:solidFill>
              </a:endParaRPr>
            </a:p>
          </p:txBody>
        </p:sp>
      </p:grpSp>
      <p:grpSp>
        <p:nvGrpSpPr>
          <p:cNvPr id="6" name="Group 5">
            <a:extLst>
              <a:ext uri="{FF2B5EF4-FFF2-40B4-BE49-F238E27FC236}">
                <a16:creationId xmlns:a16="http://schemas.microsoft.com/office/drawing/2014/main" id="{966D5E02-6F88-439D-ADAE-E2A7B6130193}"/>
              </a:ext>
            </a:extLst>
          </p:cNvPr>
          <p:cNvGrpSpPr/>
          <p:nvPr/>
        </p:nvGrpSpPr>
        <p:grpSpPr>
          <a:xfrm>
            <a:off x="7669162" y="0"/>
            <a:ext cx="4522838" cy="3008671"/>
            <a:chOff x="7669162" y="0"/>
            <a:chExt cx="4522838" cy="3008671"/>
          </a:xfrm>
        </p:grpSpPr>
        <p:sp>
          <p:nvSpPr>
            <p:cNvPr id="4" name="TextBox 3">
              <a:extLst>
                <a:ext uri="{FF2B5EF4-FFF2-40B4-BE49-F238E27FC236}">
                  <a16:creationId xmlns:a16="http://schemas.microsoft.com/office/drawing/2014/main" id="{259389C3-F98A-4393-9D6A-E76813EDEC65}"/>
                </a:ext>
              </a:extLst>
            </p:cNvPr>
            <p:cNvSpPr txBox="1"/>
            <p:nvPr/>
          </p:nvSpPr>
          <p:spPr>
            <a:xfrm>
              <a:off x="7669162" y="0"/>
              <a:ext cx="4522838" cy="1446550"/>
            </a:xfrm>
            <a:prstGeom prst="rect">
              <a:avLst/>
            </a:prstGeom>
            <a:noFill/>
            <a:ln>
              <a:noFill/>
            </a:ln>
          </p:spPr>
          <p:txBody>
            <a:bodyPr wrap="square" rtlCol="0">
              <a:spAutoFit/>
            </a:bodyPr>
            <a:lstStyle/>
            <a:p>
              <a:pPr algn="ctr"/>
              <a:r>
                <a:rPr lang="en-US" sz="4400" b="1" u="sng" dirty="0">
                  <a:solidFill>
                    <a:srgbClr val="FF6DB6"/>
                  </a:solidFill>
                </a:rPr>
                <a:t>Power</a:t>
              </a:r>
              <a:r>
                <a:rPr lang="en-US" sz="4400" dirty="0">
                  <a:solidFill>
                    <a:srgbClr val="FF6DB6"/>
                  </a:solidFill>
                </a:rPr>
                <a:t> (rate of change of energy)</a:t>
              </a:r>
              <a:endParaRPr lang="en-CA" sz="4400" dirty="0">
                <a:solidFill>
                  <a:srgbClr val="FF6DB6"/>
                </a:solidFill>
              </a:endParaRPr>
            </a:p>
          </p:txBody>
        </p:sp>
        <p:sp>
          <p:nvSpPr>
            <p:cNvPr id="5" name="Rectangle 4">
              <a:extLst>
                <a:ext uri="{FF2B5EF4-FFF2-40B4-BE49-F238E27FC236}">
                  <a16:creationId xmlns:a16="http://schemas.microsoft.com/office/drawing/2014/main" id="{33A35528-C941-41A2-A545-7D4A0DE5108D}"/>
                </a:ext>
              </a:extLst>
            </p:cNvPr>
            <p:cNvSpPr/>
            <p:nvPr/>
          </p:nvSpPr>
          <p:spPr>
            <a:xfrm>
              <a:off x="8967019" y="1563329"/>
              <a:ext cx="2212258" cy="1445342"/>
            </a:xfrm>
            <a:prstGeom prst="rect">
              <a:avLst/>
            </a:prstGeom>
            <a:noFill/>
            <a:ln w="57150">
              <a:solidFill>
                <a:srgbClr val="FF6D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mc:AlternateContent xmlns:mc="http://schemas.openxmlformats.org/markup-compatibility/2006" xmlns:p14="http://schemas.microsoft.com/office/powerpoint/2010/main" xmlns:iact="http://schemas.microsoft.com/office/powerpoint/2014/inkAction">
        <mc:Choice Requires="p14 iact">
          <p:contentPart p14:bwMode="auto" r:id="rId7">
            <p14:nvContentPartPr>
              <p14:cNvPr id="16" name="Ink 15">
                <a:extLst>
                  <a:ext uri="{FF2B5EF4-FFF2-40B4-BE49-F238E27FC236}">
                    <a16:creationId xmlns:a16="http://schemas.microsoft.com/office/drawing/2014/main" id="{4208048A-56EB-4BC8-B679-A575AB6D3FB0}"/>
                  </a:ext>
                </a:extLst>
              </p14:cNvPr>
              <p14:cNvContentPartPr/>
              <p14:nvPr>
                <p:extLst>
                  <p:ext uri="{42D2F446-02D8-4167-A562-619A0277C38B}">
                    <p15:isNarration xmlns:p15="http://schemas.microsoft.com/office/powerpoint/2012/main" val="1"/>
                  </p:ext>
                </p:extLst>
              </p14:nvPr>
            </p14:nvContentPartPr>
            <p14:xfrm>
              <a:off x="2474640" y="2386080"/>
              <a:ext cx="8435880" cy="1458720"/>
            </p14:xfrm>
          </p:contentPart>
        </mc:Choice>
        <mc:Fallback xmlns="">
          <p:pic>
            <p:nvPicPr>
              <p:cNvPr id="16" name="Ink 15">
                <a:extLst>
                  <a:ext uri="{FF2B5EF4-FFF2-40B4-BE49-F238E27FC236}">
                    <a16:creationId xmlns:a16="http://schemas.microsoft.com/office/drawing/2014/main" id="{4208048A-56EB-4BC8-B679-A575AB6D3FB0}"/>
                  </a:ext>
                </a:extLst>
              </p:cNvPr>
              <p:cNvPicPr>
                <a:picLocks noGrp="1" noRot="1" noChangeAspect="1" noMove="1" noResize="1" noEditPoints="1" noAdjustHandles="1" noChangeArrowheads="1" noChangeShapeType="1"/>
              </p:cNvPicPr>
              <p:nvPr/>
            </p:nvPicPr>
            <p:blipFill>
              <a:blip r:embed="rId8"/>
              <a:stretch>
                <a:fillRect/>
              </a:stretch>
            </p:blipFill>
            <p:spPr>
              <a:xfrm>
                <a:off x="2465280" y="2376720"/>
                <a:ext cx="8454600" cy="1477440"/>
              </a:xfrm>
              <a:prstGeom prst="rect">
                <a:avLst/>
              </a:prstGeom>
            </p:spPr>
          </p:pic>
        </mc:Fallback>
      </mc:AlternateContent>
    </p:spTree>
    <p:custDataLst>
      <p:tags r:id="rId1"/>
    </p:custDataLst>
    <p:extLst>
      <p:ext uri="{BB962C8B-B14F-4D97-AF65-F5344CB8AC3E}">
        <p14:creationId xmlns:p14="http://schemas.microsoft.com/office/powerpoint/2010/main" val="1234841285"/>
      </p:ext>
    </p:extLst>
  </p:cSld>
  <p:clrMapOvr>
    <a:masterClrMapping/>
  </p:clrMapOvr>
  <mc:AlternateContent xmlns:mc="http://schemas.openxmlformats.org/markup-compatibility/2006" xmlns:p14="http://schemas.microsoft.com/office/powerpoint/2010/main">
    <mc:Choice Requires="p14">
      <p:transition spd="slow" p14:dur="2000" advTm="23698"/>
    </mc:Choice>
    <mc:Fallback xmlns="">
      <p:transition spd="slow" advTm="2369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16"/>
                                        </p:tgtEl>
                                        <p:attrNameLst>
                                          <p:attrName>style.visibility</p:attrName>
                                        </p:attrNameLst>
                                      </p:cBhvr>
                                      <p:to>
                                        <p:strVal val="visible"/>
                                      </p:to>
                                    </p:set>
                                    <p:cmd type="call" cmd="playFrom(0.0)">
                                      <p:cBhvr>
                                        <p:cTn id="7" dur="1" fill="hold"/>
                                        <p:tgtEl>
                                          <p:spTgt spid="16"/>
                                        </p:tgtEl>
                                      </p:cBhvr>
                                    </p:cmd>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3"/>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1000"/>
                                        <p:tgtEl>
                                          <p:spTgt spid="6"/>
                                        </p:tgtEl>
                                      </p:cBhvr>
                                    </p:animEffect>
                                    <p:anim calcmode="lin" valueType="num">
                                      <p:cBhvr>
                                        <p:cTn id="21" dur="1000" fill="hold"/>
                                        <p:tgtEl>
                                          <p:spTgt spid="6"/>
                                        </p:tgtEl>
                                        <p:attrNameLst>
                                          <p:attrName>ppt_x</p:attrName>
                                        </p:attrNameLst>
                                      </p:cBhvr>
                                      <p:tavLst>
                                        <p:tav tm="0">
                                          <p:val>
                                            <p:strVal val="#ppt_x"/>
                                          </p:val>
                                        </p:tav>
                                        <p:tav tm="100000">
                                          <p:val>
                                            <p:strVal val="#ppt_x"/>
                                          </p:val>
                                        </p:tav>
                                      </p:tavLst>
                                    </p:anim>
                                    <p:anim calcmode="lin" valueType="num">
                                      <p:cBhvr>
                                        <p:cTn id="22"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139E86F4-0A23-4D00-ABA1-3A14C3A830A9}"/>
              </a:ext>
            </a:extLst>
          </p:cNvPr>
          <p:cNvGrpSpPr/>
          <p:nvPr/>
        </p:nvGrpSpPr>
        <p:grpSpPr>
          <a:xfrm>
            <a:off x="88491" y="117988"/>
            <a:ext cx="5931310" cy="3910661"/>
            <a:chOff x="0" y="57150"/>
            <a:chExt cx="5931310" cy="3910661"/>
          </a:xfrm>
        </p:grpSpPr>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4B7FB758-7208-4009-82B5-493157871A18}"/>
                    </a:ext>
                  </a:extLst>
                </p:cNvPr>
                <p:cNvSpPr txBox="1"/>
                <p:nvPr/>
              </p:nvSpPr>
              <p:spPr>
                <a:xfrm>
                  <a:off x="0" y="846187"/>
                  <a:ext cx="5931310" cy="3121624"/>
                </a:xfrm>
                <a:prstGeom prst="rect">
                  <a:avLst/>
                </a:prstGeom>
                <a:noFill/>
                <a:ln w="57150">
                  <a:solidFill>
                    <a:schemeClr val="tx1"/>
                  </a:solidFill>
                </a:ln>
              </p:spPr>
              <p:txBody>
                <a:bodyPr wrap="square" rtlCol="0">
                  <a:spAutoFit/>
                </a:bodyPr>
                <a:lstStyle/>
                <a:p>
                  <a:pPr algn="ctr"/>
                  <a14:m>
                    <m:oMathPara xmlns:m="http://schemas.openxmlformats.org/officeDocument/2006/math">
                      <m:oMathParaPr>
                        <m:jc m:val="left"/>
                      </m:oMathParaPr>
                      <m:oMath xmlns:m="http://schemas.openxmlformats.org/officeDocument/2006/math">
                        <m:acc>
                          <m:accPr>
                            <m:chr m:val="̃"/>
                            <m:ctrlPr>
                              <a:rPr lang="en-US" sz="4700" i="1" smtClean="0">
                                <a:solidFill>
                                  <a:srgbClr val="FF0000"/>
                                </a:solidFill>
                                <a:latin typeface="Cambria Math" panose="02040503050406030204" pitchFamily="18" charset="0"/>
                              </a:rPr>
                            </m:ctrlPr>
                          </m:accPr>
                          <m:e>
                            <m:sSup>
                              <m:sSupPr>
                                <m:ctrlPr>
                                  <a:rPr lang="en-US" sz="4700" b="0" i="1" smtClean="0">
                                    <a:solidFill>
                                      <a:srgbClr val="FF0000"/>
                                    </a:solidFill>
                                    <a:latin typeface="Cambria Math" panose="02040503050406030204" pitchFamily="18" charset="0"/>
                                  </a:rPr>
                                </m:ctrlPr>
                              </m:sSupPr>
                              <m:e>
                                <m:r>
                                  <a:rPr lang="en-US" sz="4700" b="0" i="1" smtClean="0">
                                    <a:solidFill>
                                      <a:srgbClr val="FF0000"/>
                                    </a:solidFill>
                                    <a:latin typeface="Cambria Math" panose="02040503050406030204" pitchFamily="18" charset="0"/>
                                  </a:rPr>
                                  <m:t>𝑈</m:t>
                                </m:r>
                              </m:e>
                              <m:sup>
                                <m:r>
                                  <a:rPr lang="en-US" sz="4700" b="0" i="1" smtClean="0">
                                    <a:solidFill>
                                      <a:srgbClr val="FF0000"/>
                                    </a:solidFill>
                                    <a:latin typeface="Cambria Math" panose="02040503050406030204" pitchFamily="18" charset="0"/>
                                  </a:rPr>
                                  <m:t>𝑡</m:t>
                                </m:r>
                              </m:sup>
                            </m:sSup>
                          </m:e>
                        </m:acc>
                        <m:r>
                          <a:rPr lang="en-US" sz="4700" b="0" i="1" smtClean="0">
                            <a:solidFill>
                              <a:schemeClr val="tx1"/>
                            </a:solidFill>
                            <a:latin typeface="Cambria Math" panose="02040503050406030204" pitchFamily="18" charset="0"/>
                          </a:rPr>
                          <m:t>=</m:t>
                        </m:r>
                        <m:r>
                          <a:rPr lang="en-US" sz="4700" b="0" i="1" smtClean="0">
                            <a:solidFill>
                              <a:schemeClr val="tx1"/>
                            </a:solidFill>
                            <a:latin typeface="Cambria Math" panose="02040503050406030204" pitchFamily="18" charset="0"/>
                          </a:rPr>
                          <m:t>𝛾</m:t>
                        </m:r>
                        <m:d>
                          <m:dPr>
                            <m:ctrlPr>
                              <a:rPr lang="en-US" sz="4700" b="0" i="1" smtClean="0">
                                <a:solidFill>
                                  <a:schemeClr val="tx1"/>
                                </a:solidFill>
                                <a:latin typeface="Cambria Math" panose="02040503050406030204" pitchFamily="18" charset="0"/>
                              </a:rPr>
                            </m:ctrlPr>
                          </m:dPr>
                          <m:e>
                            <m:r>
                              <a:rPr lang="en-US" sz="4700" b="0" i="1" smtClean="0">
                                <a:solidFill>
                                  <a:schemeClr val="tx1"/>
                                </a:solidFill>
                                <a:latin typeface="Cambria Math" panose="02040503050406030204" pitchFamily="18" charset="0"/>
                              </a:rPr>
                              <m:t>       </m:t>
                            </m:r>
                            <m:sSup>
                              <m:sSupPr>
                                <m:ctrlPr>
                                  <a:rPr lang="en-US" sz="4700" b="0" i="1" smtClean="0">
                                    <a:solidFill>
                                      <a:srgbClr val="0070C0"/>
                                    </a:solidFill>
                                    <a:latin typeface="Cambria Math" panose="02040503050406030204" pitchFamily="18" charset="0"/>
                                  </a:rPr>
                                </m:ctrlPr>
                              </m:sSupPr>
                              <m:e>
                                <m:r>
                                  <a:rPr lang="en-US" sz="4700" b="0" i="1" smtClean="0">
                                    <a:solidFill>
                                      <a:srgbClr val="0070C0"/>
                                    </a:solidFill>
                                    <a:latin typeface="Cambria Math" panose="02040503050406030204" pitchFamily="18" charset="0"/>
                                  </a:rPr>
                                  <m:t>𝑈</m:t>
                                </m:r>
                              </m:e>
                              <m:sup>
                                <m:r>
                                  <a:rPr lang="en-US" sz="4700" b="0" i="1" smtClean="0">
                                    <a:solidFill>
                                      <a:srgbClr val="0070C0"/>
                                    </a:solidFill>
                                    <a:latin typeface="Cambria Math" panose="02040503050406030204" pitchFamily="18" charset="0"/>
                                  </a:rPr>
                                  <m:t>𝑡</m:t>
                                </m:r>
                              </m:sup>
                            </m:sSup>
                            <m:r>
                              <a:rPr lang="en-US" sz="4700" b="0" i="1" smtClean="0">
                                <a:solidFill>
                                  <a:schemeClr val="tx1"/>
                                </a:solidFill>
                                <a:latin typeface="Cambria Math" panose="02040503050406030204" pitchFamily="18" charset="0"/>
                              </a:rPr>
                              <m:t>−</m:t>
                            </m:r>
                            <m:r>
                              <a:rPr lang="en-US" sz="4700" b="0" i="1" smtClean="0">
                                <a:solidFill>
                                  <a:srgbClr val="7030A0"/>
                                </a:solidFill>
                                <a:latin typeface="Cambria Math" panose="02040503050406030204" pitchFamily="18" charset="0"/>
                              </a:rPr>
                              <m:t>𝛽</m:t>
                            </m:r>
                            <m:sSup>
                              <m:sSupPr>
                                <m:ctrlPr>
                                  <a:rPr lang="en-US" sz="4700" b="0" i="1" smtClean="0">
                                    <a:solidFill>
                                      <a:srgbClr val="0070C0"/>
                                    </a:solidFill>
                                    <a:latin typeface="Cambria Math" panose="02040503050406030204" pitchFamily="18" charset="0"/>
                                  </a:rPr>
                                </m:ctrlPr>
                              </m:sSupPr>
                              <m:e>
                                <m:r>
                                  <a:rPr lang="en-US" sz="4700" i="1" smtClean="0">
                                    <a:solidFill>
                                      <a:srgbClr val="0070C0"/>
                                    </a:solidFill>
                                    <a:latin typeface="Cambria Math" panose="02040503050406030204" pitchFamily="18" charset="0"/>
                                  </a:rPr>
                                  <m:t>𝑈</m:t>
                                </m:r>
                              </m:e>
                              <m:sup>
                                <m:r>
                                  <a:rPr lang="en-US" sz="4700" b="0" i="1" smtClean="0">
                                    <a:solidFill>
                                      <a:srgbClr val="0070C0"/>
                                    </a:solidFill>
                                    <a:latin typeface="Cambria Math" panose="02040503050406030204" pitchFamily="18" charset="0"/>
                                  </a:rPr>
                                  <m:t>𝑥</m:t>
                                </m:r>
                              </m:sup>
                            </m:sSup>
                          </m:e>
                        </m:d>
                      </m:oMath>
                    </m:oMathPara>
                  </a14:m>
                  <a:endParaRPr lang="en-US" sz="4700" dirty="0">
                    <a:solidFill>
                      <a:schemeClr val="tx1"/>
                    </a:solidFill>
                  </a:endParaRPr>
                </a:p>
                <a:p>
                  <a:pPr algn="ctr"/>
                  <a14:m>
                    <m:oMathPara xmlns:m="http://schemas.openxmlformats.org/officeDocument/2006/math">
                      <m:oMathParaPr>
                        <m:jc m:val="left"/>
                      </m:oMathParaPr>
                      <m:oMath xmlns:m="http://schemas.openxmlformats.org/officeDocument/2006/math">
                        <m:acc>
                          <m:accPr>
                            <m:chr m:val="̃"/>
                            <m:ctrlPr>
                              <a:rPr lang="en-US" sz="4700" i="1">
                                <a:solidFill>
                                  <a:srgbClr val="FF0000"/>
                                </a:solidFill>
                                <a:latin typeface="Cambria Math" panose="02040503050406030204" pitchFamily="18" charset="0"/>
                              </a:rPr>
                            </m:ctrlPr>
                          </m:accPr>
                          <m:e>
                            <m:sSup>
                              <m:sSupPr>
                                <m:ctrlPr>
                                  <a:rPr lang="en-US" sz="4700" b="0" i="1" smtClean="0">
                                    <a:solidFill>
                                      <a:srgbClr val="FF0000"/>
                                    </a:solidFill>
                                    <a:latin typeface="Cambria Math" panose="02040503050406030204" pitchFamily="18" charset="0"/>
                                  </a:rPr>
                                </m:ctrlPr>
                              </m:sSupPr>
                              <m:e>
                                <m:r>
                                  <a:rPr lang="en-US" sz="4700" i="1" smtClean="0">
                                    <a:solidFill>
                                      <a:srgbClr val="FF0000"/>
                                    </a:solidFill>
                                    <a:latin typeface="Cambria Math" panose="02040503050406030204" pitchFamily="18" charset="0"/>
                                  </a:rPr>
                                  <m:t>𝑈</m:t>
                                </m:r>
                              </m:e>
                              <m:sup>
                                <m:r>
                                  <a:rPr lang="en-US" sz="4700" b="0" i="1" smtClean="0">
                                    <a:solidFill>
                                      <a:srgbClr val="FF0000"/>
                                    </a:solidFill>
                                    <a:latin typeface="Cambria Math" panose="02040503050406030204" pitchFamily="18" charset="0"/>
                                  </a:rPr>
                                  <m:t>𝑥</m:t>
                                </m:r>
                              </m:sup>
                            </m:sSup>
                          </m:e>
                        </m:acc>
                        <m:r>
                          <a:rPr lang="en-US" sz="4700" i="1">
                            <a:latin typeface="Cambria Math" panose="02040503050406030204" pitchFamily="18" charset="0"/>
                          </a:rPr>
                          <m:t>=</m:t>
                        </m:r>
                        <m:r>
                          <a:rPr lang="en-US" sz="4700" i="1">
                            <a:latin typeface="Cambria Math" panose="02040503050406030204" pitchFamily="18" charset="0"/>
                          </a:rPr>
                          <m:t>𝛾</m:t>
                        </m:r>
                        <m:d>
                          <m:dPr>
                            <m:ctrlPr>
                              <a:rPr lang="en-US" sz="4700" i="1">
                                <a:latin typeface="Cambria Math" panose="02040503050406030204" pitchFamily="18" charset="0"/>
                              </a:rPr>
                            </m:ctrlPr>
                          </m:dPr>
                          <m:e>
                            <m:r>
                              <a:rPr lang="en-US" sz="4700" b="0" i="1" smtClean="0">
                                <a:latin typeface="Cambria Math" panose="02040503050406030204" pitchFamily="18" charset="0"/>
                              </a:rPr>
                              <m:t>−</m:t>
                            </m:r>
                            <m:r>
                              <a:rPr lang="en-US" sz="4700" b="0" i="1" smtClean="0">
                                <a:solidFill>
                                  <a:srgbClr val="7030A0"/>
                                </a:solidFill>
                                <a:latin typeface="Cambria Math" panose="02040503050406030204" pitchFamily="18" charset="0"/>
                              </a:rPr>
                              <m:t>𝛽</m:t>
                            </m:r>
                            <m:sSup>
                              <m:sSupPr>
                                <m:ctrlPr>
                                  <a:rPr lang="en-US" sz="4700" i="1">
                                    <a:solidFill>
                                      <a:srgbClr val="0070C0"/>
                                    </a:solidFill>
                                    <a:latin typeface="Cambria Math" panose="02040503050406030204" pitchFamily="18" charset="0"/>
                                  </a:rPr>
                                </m:ctrlPr>
                              </m:sSupPr>
                              <m:e>
                                <m:r>
                                  <a:rPr lang="en-US" sz="4700" i="1">
                                    <a:solidFill>
                                      <a:srgbClr val="0070C0"/>
                                    </a:solidFill>
                                    <a:latin typeface="Cambria Math" panose="02040503050406030204" pitchFamily="18" charset="0"/>
                                  </a:rPr>
                                  <m:t>𝑈</m:t>
                                </m:r>
                              </m:e>
                              <m:sup>
                                <m:r>
                                  <a:rPr lang="en-US" sz="4700" i="1">
                                    <a:solidFill>
                                      <a:srgbClr val="0070C0"/>
                                    </a:solidFill>
                                    <a:latin typeface="Cambria Math" panose="02040503050406030204" pitchFamily="18" charset="0"/>
                                  </a:rPr>
                                  <m:t>𝑡</m:t>
                                </m:r>
                              </m:sup>
                            </m:sSup>
                            <m:r>
                              <a:rPr lang="en-US" sz="4700" i="1" smtClean="0">
                                <a:latin typeface="Cambria Math" panose="02040503050406030204" pitchFamily="18" charset="0"/>
                              </a:rPr>
                              <m:t>+</m:t>
                            </m:r>
                            <m:r>
                              <a:rPr lang="en-US" sz="4700" b="0" i="1" smtClean="0">
                                <a:latin typeface="Cambria Math" panose="02040503050406030204" pitchFamily="18" charset="0"/>
                              </a:rPr>
                              <m:t>   </m:t>
                            </m:r>
                            <m:sSup>
                              <m:sSupPr>
                                <m:ctrlPr>
                                  <a:rPr lang="en-US" sz="4700" i="1">
                                    <a:solidFill>
                                      <a:srgbClr val="0070C0"/>
                                    </a:solidFill>
                                    <a:latin typeface="Cambria Math" panose="02040503050406030204" pitchFamily="18" charset="0"/>
                                  </a:rPr>
                                </m:ctrlPr>
                              </m:sSupPr>
                              <m:e>
                                <m:r>
                                  <a:rPr lang="en-US" sz="4700" i="1">
                                    <a:solidFill>
                                      <a:srgbClr val="0070C0"/>
                                    </a:solidFill>
                                    <a:latin typeface="Cambria Math" panose="02040503050406030204" pitchFamily="18" charset="0"/>
                                  </a:rPr>
                                  <m:t>𝑈</m:t>
                                </m:r>
                              </m:e>
                              <m:sup>
                                <m:r>
                                  <a:rPr lang="en-US" sz="4700" i="1">
                                    <a:solidFill>
                                      <a:srgbClr val="0070C0"/>
                                    </a:solidFill>
                                    <a:latin typeface="Cambria Math" panose="02040503050406030204" pitchFamily="18" charset="0"/>
                                  </a:rPr>
                                  <m:t>𝑥</m:t>
                                </m:r>
                              </m:sup>
                            </m:sSup>
                          </m:e>
                        </m:d>
                      </m:oMath>
                    </m:oMathPara>
                  </a14:m>
                  <a:endParaRPr lang="en-US" sz="4700" dirty="0">
                    <a:solidFill>
                      <a:schemeClr val="tx1"/>
                    </a:solidFill>
                  </a:endParaRPr>
                </a:p>
                <a:p>
                  <a:pPr algn="ctr"/>
                  <a14:m>
                    <m:oMathPara xmlns:m="http://schemas.openxmlformats.org/officeDocument/2006/math">
                      <m:oMathParaPr>
                        <m:jc m:val="left"/>
                      </m:oMathParaPr>
                      <m:oMath xmlns:m="http://schemas.openxmlformats.org/officeDocument/2006/math">
                        <m:acc>
                          <m:accPr>
                            <m:chr m:val="̃"/>
                            <m:ctrlPr>
                              <a:rPr lang="en-US" sz="4700" b="0" i="1" smtClean="0">
                                <a:solidFill>
                                  <a:srgbClr val="FF0000"/>
                                </a:solidFill>
                                <a:latin typeface="Cambria Math" panose="02040503050406030204" pitchFamily="18" charset="0"/>
                              </a:rPr>
                            </m:ctrlPr>
                          </m:accPr>
                          <m:e>
                            <m:sSup>
                              <m:sSupPr>
                                <m:ctrlPr>
                                  <a:rPr lang="en-US" sz="4700" b="0" i="1" smtClean="0">
                                    <a:solidFill>
                                      <a:srgbClr val="FF0000"/>
                                    </a:solidFill>
                                    <a:latin typeface="Cambria Math" panose="02040503050406030204" pitchFamily="18" charset="0"/>
                                  </a:rPr>
                                </m:ctrlPr>
                              </m:sSupPr>
                              <m:e>
                                <m:r>
                                  <a:rPr lang="en-US" sz="4700" b="0" i="1" smtClean="0">
                                    <a:solidFill>
                                      <a:srgbClr val="FF0000"/>
                                    </a:solidFill>
                                    <a:latin typeface="Cambria Math" panose="02040503050406030204" pitchFamily="18" charset="0"/>
                                  </a:rPr>
                                  <m:t>𝑈</m:t>
                                </m:r>
                              </m:e>
                              <m:sup>
                                <m:r>
                                  <a:rPr lang="en-US" sz="4700" b="0" i="1" smtClean="0">
                                    <a:solidFill>
                                      <a:srgbClr val="FF0000"/>
                                    </a:solidFill>
                                    <a:latin typeface="Cambria Math" panose="02040503050406030204" pitchFamily="18" charset="0"/>
                                  </a:rPr>
                                  <m:t>𝑦</m:t>
                                </m:r>
                              </m:sup>
                            </m:sSup>
                          </m:e>
                        </m:acc>
                        <m:r>
                          <a:rPr lang="en-US" sz="4700" i="1">
                            <a:latin typeface="Cambria Math" panose="02040503050406030204" pitchFamily="18" charset="0"/>
                          </a:rPr>
                          <m:t>=</m:t>
                        </m:r>
                        <m:sSup>
                          <m:sSupPr>
                            <m:ctrlPr>
                              <a:rPr lang="en-US" sz="4700" i="1">
                                <a:solidFill>
                                  <a:srgbClr val="0070C0"/>
                                </a:solidFill>
                                <a:latin typeface="Cambria Math" panose="02040503050406030204" pitchFamily="18" charset="0"/>
                              </a:rPr>
                            </m:ctrlPr>
                          </m:sSupPr>
                          <m:e>
                            <m:r>
                              <a:rPr lang="en-US" sz="4700" i="1">
                                <a:solidFill>
                                  <a:srgbClr val="0070C0"/>
                                </a:solidFill>
                                <a:latin typeface="Cambria Math" panose="02040503050406030204" pitchFamily="18" charset="0"/>
                              </a:rPr>
                              <m:t>𝑈</m:t>
                            </m:r>
                          </m:e>
                          <m:sup>
                            <m:r>
                              <a:rPr lang="en-US" sz="4700" b="0" i="1" smtClean="0">
                                <a:solidFill>
                                  <a:srgbClr val="0070C0"/>
                                </a:solidFill>
                                <a:latin typeface="Cambria Math" panose="02040503050406030204" pitchFamily="18" charset="0"/>
                              </a:rPr>
                              <m:t>𝑦</m:t>
                            </m:r>
                          </m:sup>
                        </m:sSup>
                      </m:oMath>
                    </m:oMathPara>
                  </a14:m>
                  <a:endParaRPr lang="en-US" sz="4700" b="0" i="1" dirty="0">
                    <a:solidFill>
                      <a:srgbClr val="0070C0"/>
                    </a:solidFill>
                    <a:latin typeface="Cambria Math" panose="02040503050406030204" pitchFamily="18" charset="0"/>
                  </a:endParaRPr>
                </a:p>
                <a:p>
                  <a:pPr algn="ctr"/>
                  <a14:m>
                    <m:oMathPara xmlns:m="http://schemas.openxmlformats.org/officeDocument/2006/math">
                      <m:oMathParaPr>
                        <m:jc m:val="left"/>
                      </m:oMathParaPr>
                      <m:oMath xmlns:m="http://schemas.openxmlformats.org/officeDocument/2006/math">
                        <m:acc>
                          <m:accPr>
                            <m:chr m:val="̃"/>
                            <m:ctrlPr>
                              <a:rPr lang="en-US" sz="4700" b="0" i="1" smtClean="0">
                                <a:solidFill>
                                  <a:srgbClr val="FF0000"/>
                                </a:solidFill>
                                <a:latin typeface="Cambria Math" panose="02040503050406030204" pitchFamily="18" charset="0"/>
                              </a:rPr>
                            </m:ctrlPr>
                          </m:accPr>
                          <m:e>
                            <m:sSup>
                              <m:sSupPr>
                                <m:ctrlPr>
                                  <a:rPr lang="en-US" sz="4700" b="0" i="1" smtClean="0">
                                    <a:solidFill>
                                      <a:srgbClr val="FF0000"/>
                                    </a:solidFill>
                                    <a:latin typeface="Cambria Math" panose="02040503050406030204" pitchFamily="18" charset="0"/>
                                  </a:rPr>
                                </m:ctrlPr>
                              </m:sSupPr>
                              <m:e>
                                <m:r>
                                  <a:rPr lang="en-US" sz="4700" b="0" i="1" smtClean="0">
                                    <a:solidFill>
                                      <a:srgbClr val="FF0000"/>
                                    </a:solidFill>
                                    <a:latin typeface="Cambria Math" panose="02040503050406030204" pitchFamily="18" charset="0"/>
                                  </a:rPr>
                                  <m:t>𝑈</m:t>
                                </m:r>
                              </m:e>
                              <m:sup>
                                <m:r>
                                  <a:rPr lang="en-US" sz="4700" b="0" i="1" smtClean="0">
                                    <a:solidFill>
                                      <a:srgbClr val="FF0000"/>
                                    </a:solidFill>
                                    <a:latin typeface="Cambria Math" panose="02040503050406030204" pitchFamily="18" charset="0"/>
                                  </a:rPr>
                                  <m:t>𝑧</m:t>
                                </m:r>
                              </m:sup>
                            </m:sSup>
                          </m:e>
                        </m:acc>
                        <m:r>
                          <a:rPr lang="en-US" sz="4700" i="1">
                            <a:latin typeface="Cambria Math" panose="02040503050406030204" pitchFamily="18" charset="0"/>
                          </a:rPr>
                          <m:t>=</m:t>
                        </m:r>
                        <m:sSup>
                          <m:sSupPr>
                            <m:ctrlPr>
                              <a:rPr lang="en-US" sz="4700" i="1">
                                <a:solidFill>
                                  <a:srgbClr val="0070C0"/>
                                </a:solidFill>
                                <a:latin typeface="Cambria Math" panose="02040503050406030204" pitchFamily="18" charset="0"/>
                              </a:rPr>
                            </m:ctrlPr>
                          </m:sSupPr>
                          <m:e>
                            <m:r>
                              <a:rPr lang="en-US" sz="4700" i="1">
                                <a:solidFill>
                                  <a:srgbClr val="0070C0"/>
                                </a:solidFill>
                                <a:latin typeface="Cambria Math" panose="02040503050406030204" pitchFamily="18" charset="0"/>
                              </a:rPr>
                              <m:t>𝑈</m:t>
                            </m:r>
                          </m:e>
                          <m:sup>
                            <m:r>
                              <a:rPr lang="en-US" sz="4700" b="0" i="1" smtClean="0">
                                <a:solidFill>
                                  <a:srgbClr val="0070C0"/>
                                </a:solidFill>
                                <a:latin typeface="Cambria Math" panose="02040503050406030204" pitchFamily="18" charset="0"/>
                              </a:rPr>
                              <m:t>𝑧</m:t>
                            </m:r>
                          </m:sup>
                        </m:sSup>
                      </m:oMath>
                    </m:oMathPara>
                  </a14:m>
                  <a:endParaRPr lang="en-US" sz="4700" dirty="0"/>
                </a:p>
              </p:txBody>
            </p:sp>
          </mc:Choice>
          <mc:Fallback xmlns="">
            <p:sp>
              <p:nvSpPr>
                <p:cNvPr id="8" name="TextBox 7">
                  <a:extLst>
                    <a:ext uri="{FF2B5EF4-FFF2-40B4-BE49-F238E27FC236}">
                      <a16:creationId xmlns:a16="http://schemas.microsoft.com/office/drawing/2014/main" id="{4B7FB758-7208-4009-82B5-493157871A18}"/>
                    </a:ext>
                  </a:extLst>
                </p:cNvPr>
                <p:cNvSpPr txBox="1">
                  <a:spLocks noRot="1" noChangeAspect="1" noMove="1" noResize="1" noEditPoints="1" noAdjustHandles="1" noChangeArrowheads="1" noChangeShapeType="1" noTextEdit="1"/>
                </p:cNvSpPr>
                <p:nvPr/>
              </p:nvSpPr>
              <p:spPr>
                <a:xfrm>
                  <a:off x="0" y="846187"/>
                  <a:ext cx="5931310" cy="3121624"/>
                </a:xfrm>
                <a:prstGeom prst="rect">
                  <a:avLst/>
                </a:prstGeom>
                <a:blipFill>
                  <a:blip r:embed="rId4"/>
                  <a:stretch>
                    <a:fillRect/>
                  </a:stretch>
                </a:blipFill>
                <a:ln w="57150">
                  <a:solidFill>
                    <a:schemeClr val="tx1"/>
                  </a:solid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4D900ED7-2E3F-4529-8DEC-C3CC874A40EE}"/>
                    </a:ext>
                  </a:extLst>
                </p:cNvPr>
                <p:cNvSpPr txBox="1"/>
                <p:nvPr/>
              </p:nvSpPr>
              <p:spPr>
                <a:xfrm>
                  <a:off x="0" y="57150"/>
                  <a:ext cx="5928852" cy="782587"/>
                </a:xfrm>
                <a:prstGeom prst="rect">
                  <a:avLst/>
                </a:prstGeom>
                <a:noFill/>
                <a:ln w="57150">
                  <a:solidFill>
                    <a:schemeClr val="tx1"/>
                  </a:solidFill>
                </a:ln>
              </p:spPr>
              <p:txBody>
                <a:bodyPr wrap="square" rtlCol="0">
                  <a:spAutoFit/>
                </a:bodyPr>
                <a:lstStyle/>
                <a:p>
                  <a:pPr algn="ctr"/>
                  <a14:m>
                    <m:oMath xmlns:m="http://schemas.openxmlformats.org/officeDocument/2006/math">
                      <m:acc>
                        <m:accPr>
                          <m:chr m:val="⃗"/>
                          <m:ctrlPr>
                            <a:rPr lang="en-US" sz="4000" b="0" i="1" dirty="0" smtClean="0">
                              <a:solidFill>
                                <a:srgbClr val="7030A0"/>
                              </a:solidFill>
                              <a:latin typeface="Cambria Math" panose="02040503050406030204" pitchFamily="18" charset="0"/>
                            </a:rPr>
                          </m:ctrlPr>
                        </m:accPr>
                        <m:e>
                          <m:r>
                            <a:rPr lang="en-US" sz="4000" i="1" dirty="0" smtClean="0">
                              <a:solidFill>
                                <a:srgbClr val="7030A0"/>
                              </a:solidFill>
                              <a:latin typeface="Cambria Math" panose="02040503050406030204" pitchFamily="18" charset="0"/>
                            </a:rPr>
                            <m:t>𝑈</m:t>
                          </m:r>
                        </m:e>
                      </m:acc>
                    </m:oMath>
                  </a14:m>
                  <a:r>
                    <a:rPr lang="en-US" sz="4000" dirty="0"/>
                    <a:t> Lorentz Transform (x-</a:t>
                  </a:r>
                  <a:r>
                    <a:rPr lang="en-US" sz="4000" dirty="0" err="1"/>
                    <a:t>dir</a:t>
                  </a:r>
                  <a:r>
                    <a:rPr lang="en-US" sz="4000" dirty="0"/>
                    <a:t>) </a:t>
                  </a:r>
                </a:p>
              </p:txBody>
            </p:sp>
          </mc:Choice>
          <mc:Fallback xmlns="">
            <p:sp>
              <p:nvSpPr>
                <p:cNvPr id="14" name="TextBox 13">
                  <a:extLst>
                    <a:ext uri="{FF2B5EF4-FFF2-40B4-BE49-F238E27FC236}">
                      <a16:creationId xmlns:a16="http://schemas.microsoft.com/office/drawing/2014/main" id="{4D900ED7-2E3F-4529-8DEC-C3CC874A40EE}"/>
                    </a:ext>
                  </a:extLst>
                </p:cNvPr>
                <p:cNvSpPr txBox="1">
                  <a:spLocks noRot="1" noChangeAspect="1" noMove="1" noResize="1" noEditPoints="1" noAdjustHandles="1" noChangeArrowheads="1" noChangeShapeType="1" noTextEdit="1"/>
                </p:cNvSpPr>
                <p:nvPr/>
              </p:nvSpPr>
              <p:spPr>
                <a:xfrm>
                  <a:off x="0" y="57150"/>
                  <a:ext cx="5928852" cy="782587"/>
                </a:xfrm>
                <a:prstGeom prst="rect">
                  <a:avLst/>
                </a:prstGeom>
                <a:blipFill>
                  <a:blip r:embed="rId5"/>
                  <a:stretch>
                    <a:fillRect t="-725" r="-3568" b="-26812"/>
                  </a:stretch>
                </a:blipFill>
                <a:ln w="57150">
                  <a:solidFill>
                    <a:schemeClr val="tx1"/>
                  </a:solidFill>
                </a:ln>
              </p:spPr>
              <p:txBody>
                <a:bodyPr/>
                <a:lstStyle/>
                <a:p>
                  <a:r>
                    <a:rPr lang="en-CA">
                      <a:noFill/>
                    </a:rPr>
                    <a:t> </a:t>
                  </a:r>
                </a:p>
              </p:txBody>
            </p:sp>
          </mc:Fallback>
        </mc:AlternateContent>
      </p:grpSp>
      <p:grpSp>
        <p:nvGrpSpPr>
          <p:cNvPr id="16" name="Group 15">
            <a:extLst>
              <a:ext uri="{FF2B5EF4-FFF2-40B4-BE49-F238E27FC236}">
                <a16:creationId xmlns:a16="http://schemas.microsoft.com/office/drawing/2014/main" id="{3D0FA35F-6C42-405E-856D-C411A05453C1}"/>
              </a:ext>
            </a:extLst>
          </p:cNvPr>
          <p:cNvGrpSpPr/>
          <p:nvPr/>
        </p:nvGrpSpPr>
        <p:grpSpPr>
          <a:xfrm>
            <a:off x="6174657" y="117988"/>
            <a:ext cx="5928852" cy="3975037"/>
            <a:chOff x="0" y="57150"/>
            <a:chExt cx="5928852" cy="3975037"/>
          </a:xfrm>
        </p:grpSpPr>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654AFCEE-33CC-40DE-96C3-38B6CDC79A45}"/>
                    </a:ext>
                  </a:extLst>
                </p:cNvPr>
                <p:cNvSpPr txBox="1"/>
                <p:nvPr/>
              </p:nvSpPr>
              <p:spPr>
                <a:xfrm>
                  <a:off x="0" y="846187"/>
                  <a:ext cx="5928852" cy="3186000"/>
                </a:xfrm>
                <a:prstGeom prst="rect">
                  <a:avLst/>
                </a:prstGeom>
                <a:noFill/>
                <a:ln w="57150">
                  <a:solidFill>
                    <a:schemeClr val="tx1"/>
                  </a:solidFill>
                </a:ln>
              </p:spPr>
              <p:txBody>
                <a:bodyPr wrap="square" rtlCol="0">
                  <a:spAutoFit/>
                </a:bodyPr>
                <a:lstStyle/>
                <a:p>
                  <a:pPr algn="ctr"/>
                  <a14:m>
                    <m:oMathPara xmlns:m="http://schemas.openxmlformats.org/officeDocument/2006/math">
                      <m:oMathParaPr>
                        <m:jc m:val="left"/>
                      </m:oMathParaPr>
                      <m:oMath xmlns:m="http://schemas.openxmlformats.org/officeDocument/2006/math">
                        <m:acc>
                          <m:accPr>
                            <m:chr m:val="̃"/>
                            <m:ctrlPr>
                              <a:rPr lang="en-US" sz="4700" i="1" smtClean="0">
                                <a:solidFill>
                                  <a:srgbClr val="FF0000"/>
                                </a:solidFill>
                                <a:latin typeface="Cambria Math" panose="02040503050406030204" pitchFamily="18" charset="0"/>
                              </a:rPr>
                            </m:ctrlPr>
                          </m:accPr>
                          <m:e>
                            <m:sSup>
                              <m:sSupPr>
                                <m:ctrlPr>
                                  <a:rPr lang="en-US" sz="4700" b="0" i="1" smtClean="0">
                                    <a:solidFill>
                                      <a:srgbClr val="FF0000"/>
                                    </a:solidFill>
                                    <a:latin typeface="Cambria Math" panose="02040503050406030204" pitchFamily="18" charset="0"/>
                                  </a:rPr>
                                </m:ctrlPr>
                              </m:sSupPr>
                              <m:e>
                                <m:r>
                                  <a:rPr lang="en-US" sz="4700" b="0" i="1" smtClean="0">
                                    <a:solidFill>
                                      <a:srgbClr val="FF0000"/>
                                    </a:solidFill>
                                    <a:latin typeface="Cambria Math" panose="02040503050406030204" pitchFamily="18" charset="0"/>
                                  </a:rPr>
                                  <m:t>𝑃</m:t>
                                </m:r>
                              </m:e>
                              <m:sup>
                                <m:r>
                                  <a:rPr lang="en-US" sz="4700" b="0" i="1" smtClean="0">
                                    <a:solidFill>
                                      <a:srgbClr val="FF0000"/>
                                    </a:solidFill>
                                    <a:latin typeface="Cambria Math" panose="02040503050406030204" pitchFamily="18" charset="0"/>
                                  </a:rPr>
                                  <m:t>𝑡</m:t>
                                </m:r>
                              </m:sup>
                            </m:sSup>
                          </m:e>
                        </m:acc>
                        <m:r>
                          <a:rPr lang="en-US" sz="4700" i="1">
                            <a:latin typeface="Cambria Math" panose="02040503050406030204" pitchFamily="18" charset="0"/>
                          </a:rPr>
                          <m:t>=</m:t>
                        </m:r>
                        <m:r>
                          <a:rPr lang="en-US" sz="4700" i="1">
                            <a:latin typeface="Cambria Math" panose="02040503050406030204" pitchFamily="18" charset="0"/>
                          </a:rPr>
                          <m:t>𝛾</m:t>
                        </m:r>
                        <m:d>
                          <m:dPr>
                            <m:ctrlPr>
                              <a:rPr lang="en-US" sz="4700" i="1">
                                <a:latin typeface="Cambria Math" panose="02040503050406030204" pitchFamily="18" charset="0"/>
                              </a:rPr>
                            </m:ctrlPr>
                          </m:dPr>
                          <m:e>
                            <m:r>
                              <a:rPr lang="en-US" sz="4700" i="1">
                                <a:latin typeface="Cambria Math" panose="02040503050406030204" pitchFamily="18" charset="0"/>
                              </a:rPr>
                              <m:t>      </m:t>
                            </m:r>
                            <m:sSup>
                              <m:sSupPr>
                                <m:ctrlPr>
                                  <a:rPr lang="en-US" sz="4700" b="0" i="1" smtClean="0">
                                    <a:solidFill>
                                      <a:srgbClr val="0070C0"/>
                                    </a:solidFill>
                                    <a:latin typeface="Cambria Math" panose="02040503050406030204" pitchFamily="18" charset="0"/>
                                  </a:rPr>
                                </m:ctrlPr>
                              </m:sSupPr>
                              <m:e>
                                <m:r>
                                  <a:rPr lang="en-US" sz="4700" b="0" i="1" smtClean="0">
                                    <a:solidFill>
                                      <a:srgbClr val="0070C0"/>
                                    </a:solidFill>
                                    <a:latin typeface="Cambria Math" panose="02040503050406030204" pitchFamily="18" charset="0"/>
                                  </a:rPr>
                                  <m:t>𝑃</m:t>
                                </m:r>
                              </m:e>
                              <m:sup>
                                <m:r>
                                  <a:rPr lang="en-US" sz="4700" b="0" i="1" smtClean="0">
                                    <a:solidFill>
                                      <a:srgbClr val="0070C0"/>
                                    </a:solidFill>
                                    <a:latin typeface="Cambria Math" panose="02040503050406030204" pitchFamily="18" charset="0"/>
                                  </a:rPr>
                                  <m:t>𝑡</m:t>
                                </m:r>
                              </m:sup>
                            </m:sSup>
                            <m:r>
                              <a:rPr lang="en-US" sz="4700" i="1">
                                <a:latin typeface="Cambria Math" panose="02040503050406030204" pitchFamily="18" charset="0"/>
                              </a:rPr>
                              <m:t>−</m:t>
                            </m:r>
                            <m:r>
                              <a:rPr lang="en-US" sz="4700" i="1">
                                <a:solidFill>
                                  <a:srgbClr val="7030A0"/>
                                </a:solidFill>
                                <a:latin typeface="Cambria Math" panose="02040503050406030204" pitchFamily="18" charset="0"/>
                              </a:rPr>
                              <m:t>𝛽</m:t>
                            </m:r>
                            <m:sSup>
                              <m:sSupPr>
                                <m:ctrlPr>
                                  <a:rPr lang="en-US" sz="4700" i="1">
                                    <a:solidFill>
                                      <a:srgbClr val="0070C0"/>
                                    </a:solidFill>
                                    <a:latin typeface="Cambria Math" panose="02040503050406030204" pitchFamily="18" charset="0"/>
                                  </a:rPr>
                                </m:ctrlPr>
                              </m:sSupPr>
                              <m:e>
                                <m:r>
                                  <a:rPr lang="en-US" sz="4700" i="1">
                                    <a:solidFill>
                                      <a:srgbClr val="0070C0"/>
                                    </a:solidFill>
                                    <a:latin typeface="Cambria Math" panose="02040503050406030204" pitchFamily="18" charset="0"/>
                                  </a:rPr>
                                  <m:t>𝑃</m:t>
                                </m:r>
                              </m:e>
                              <m:sup>
                                <m:r>
                                  <a:rPr lang="en-US" sz="4700" i="1">
                                    <a:solidFill>
                                      <a:srgbClr val="0070C0"/>
                                    </a:solidFill>
                                    <a:latin typeface="Cambria Math" panose="02040503050406030204" pitchFamily="18" charset="0"/>
                                  </a:rPr>
                                  <m:t>𝑥</m:t>
                                </m:r>
                              </m:sup>
                            </m:sSup>
                          </m:e>
                        </m:d>
                      </m:oMath>
                    </m:oMathPara>
                  </a14:m>
                  <a:endParaRPr lang="en-US" sz="4700" dirty="0"/>
                </a:p>
                <a:p>
                  <a:pPr algn="ctr"/>
                  <a14:m>
                    <m:oMathPara xmlns:m="http://schemas.openxmlformats.org/officeDocument/2006/math">
                      <m:oMathParaPr>
                        <m:jc m:val="left"/>
                      </m:oMathParaPr>
                      <m:oMath xmlns:m="http://schemas.openxmlformats.org/officeDocument/2006/math">
                        <m:acc>
                          <m:accPr>
                            <m:chr m:val="̃"/>
                            <m:ctrlPr>
                              <a:rPr lang="en-US" sz="4700" i="1">
                                <a:solidFill>
                                  <a:srgbClr val="FF0000"/>
                                </a:solidFill>
                                <a:latin typeface="Cambria Math" panose="02040503050406030204" pitchFamily="18" charset="0"/>
                              </a:rPr>
                            </m:ctrlPr>
                          </m:accPr>
                          <m:e>
                            <m:sSup>
                              <m:sSupPr>
                                <m:ctrlPr>
                                  <a:rPr lang="en-US" sz="4700" b="0" i="1" smtClean="0">
                                    <a:solidFill>
                                      <a:srgbClr val="FF0000"/>
                                    </a:solidFill>
                                    <a:latin typeface="Cambria Math" panose="02040503050406030204" pitchFamily="18" charset="0"/>
                                  </a:rPr>
                                </m:ctrlPr>
                              </m:sSupPr>
                              <m:e>
                                <m:r>
                                  <a:rPr lang="en-US" sz="4700" b="0" i="1" smtClean="0">
                                    <a:solidFill>
                                      <a:srgbClr val="FF0000"/>
                                    </a:solidFill>
                                    <a:latin typeface="Cambria Math" panose="02040503050406030204" pitchFamily="18" charset="0"/>
                                  </a:rPr>
                                  <m:t>𝑃</m:t>
                                </m:r>
                              </m:e>
                              <m:sup>
                                <m:r>
                                  <a:rPr lang="en-US" sz="4700" b="0" i="1" smtClean="0">
                                    <a:solidFill>
                                      <a:srgbClr val="FF0000"/>
                                    </a:solidFill>
                                    <a:latin typeface="Cambria Math" panose="02040503050406030204" pitchFamily="18" charset="0"/>
                                  </a:rPr>
                                  <m:t>𝑥</m:t>
                                </m:r>
                              </m:sup>
                            </m:sSup>
                          </m:e>
                        </m:acc>
                        <m:r>
                          <a:rPr lang="en-US" sz="4700" i="1">
                            <a:latin typeface="Cambria Math" panose="02040503050406030204" pitchFamily="18" charset="0"/>
                          </a:rPr>
                          <m:t>=</m:t>
                        </m:r>
                        <m:r>
                          <a:rPr lang="en-US" sz="4700" i="1">
                            <a:latin typeface="Cambria Math" panose="02040503050406030204" pitchFamily="18" charset="0"/>
                          </a:rPr>
                          <m:t>𝛾</m:t>
                        </m:r>
                        <m:d>
                          <m:dPr>
                            <m:ctrlPr>
                              <a:rPr lang="en-US" sz="4700" i="1">
                                <a:latin typeface="Cambria Math" panose="02040503050406030204" pitchFamily="18" charset="0"/>
                              </a:rPr>
                            </m:ctrlPr>
                          </m:dPr>
                          <m:e>
                            <m:r>
                              <a:rPr lang="en-US" sz="4700" i="1">
                                <a:latin typeface="Cambria Math" panose="02040503050406030204" pitchFamily="18" charset="0"/>
                              </a:rPr>
                              <m:t>−</m:t>
                            </m:r>
                            <m:r>
                              <a:rPr lang="en-US" sz="4700" i="1">
                                <a:solidFill>
                                  <a:srgbClr val="7030A0"/>
                                </a:solidFill>
                                <a:latin typeface="Cambria Math" panose="02040503050406030204" pitchFamily="18" charset="0"/>
                              </a:rPr>
                              <m:t>𝛽</m:t>
                            </m:r>
                            <m:sSup>
                              <m:sSupPr>
                                <m:ctrlPr>
                                  <a:rPr lang="en-US" sz="4700" i="1">
                                    <a:solidFill>
                                      <a:srgbClr val="0070C0"/>
                                    </a:solidFill>
                                    <a:latin typeface="Cambria Math" panose="02040503050406030204" pitchFamily="18" charset="0"/>
                                  </a:rPr>
                                </m:ctrlPr>
                              </m:sSupPr>
                              <m:e>
                                <m:r>
                                  <a:rPr lang="en-US" sz="4700" i="1">
                                    <a:solidFill>
                                      <a:srgbClr val="0070C0"/>
                                    </a:solidFill>
                                    <a:latin typeface="Cambria Math" panose="02040503050406030204" pitchFamily="18" charset="0"/>
                                  </a:rPr>
                                  <m:t>𝑃</m:t>
                                </m:r>
                              </m:e>
                              <m:sup>
                                <m:r>
                                  <a:rPr lang="en-US" sz="4700" i="1">
                                    <a:solidFill>
                                      <a:srgbClr val="0070C0"/>
                                    </a:solidFill>
                                    <a:latin typeface="Cambria Math" panose="02040503050406030204" pitchFamily="18" charset="0"/>
                                  </a:rPr>
                                  <m:t>𝑡</m:t>
                                </m:r>
                              </m:sup>
                            </m:sSup>
                            <m:r>
                              <a:rPr lang="en-US" sz="4700" i="1">
                                <a:latin typeface="Cambria Math" panose="02040503050406030204" pitchFamily="18" charset="0"/>
                              </a:rPr>
                              <m:t>+</m:t>
                            </m:r>
                            <m:r>
                              <a:rPr lang="en-US" sz="4700" b="0" i="1" smtClean="0">
                                <a:latin typeface="Cambria Math" panose="02040503050406030204" pitchFamily="18" charset="0"/>
                              </a:rPr>
                              <m:t>   </m:t>
                            </m:r>
                            <m:sSup>
                              <m:sSupPr>
                                <m:ctrlPr>
                                  <a:rPr lang="en-US" sz="4700" i="1">
                                    <a:solidFill>
                                      <a:srgbClr val="0070C0"/>
                                    </a:solidFill>
                                    <a:latin typeface="Cambria Math" panose="02040503050406030204" pitchFamily="18" charset="0"/>
                                  </a:rPr>
                                </m:ctrlPr>
                              </m:sSupPr>
                              <m:e>
                                <m:r>
                                  <a:rPr lang="en-US" sz="4700" i="1">
                                    <a:solidFill>
                                      <a:srgbClr val="0070C0"/>
                                    </a:solidFill>
                                    <a:latin typeface="Cambria Math" panose="02040503050406030204" pitchFamily="18" charset="0"/>
                                  </a:rPr>
                                  <m:t>𝑃</m:t>
                                </m:r>
                              </m:e>
                              <m:sup>
                                <m:r>
                                  <a:rPr lang="en-US" sz="4700" i="1">
                                    <a:solidFill>
                                      <a:srgbClr val="0070C0"/>
                                    </a:solidFill>
                                    <a:latin typeface="Cambria Math" panose="02040503050406030204" pitchFamily="18" charset="0"/>
                                  </a:rPr>
                                  <m:t>𝑥</m:t>
                                </m:r>
                              </m:sup>
                            </m:sSup>
                          </m:e>
                        </m:d>
                      </m:oMath>
                    </m:oMathPara>
                  </a14:m>
                  <a:endParaRPr lang="en-US" sz="4700" dirty="0"/>
                </a:p>
                <a:p>
                  <a:pPr algn="ctr"/>
                  <a14:m>
                    <m:oMathPara xmlns:m="http://schemas.openxmlformats.org/officeDocument/2006/math">
                      <m:oMathParaPr>
                        <m:jc m:val="left"/>
                      </m:oMathParaPr>
                      <m:oMath xmlns:m="http://schemas.openxmlformats.org/officeDocument/2006/math">
                        <m:acc>
                          <m:accPr>
                            <m:chr m:val="̃"/>
                            <m:ctrlPr>
                              <a:rPr lang="en-US" sz="4700" i="1">
                                <a:solidFill>
                                  <a:srgbClr val="FF0000"/>
                                </a:solidFill>
                                <a:latin typeface="Cambria Math" panose="02040503050406030204" pitchFamily="18" charset="0"/>
                              </a:rPr>
                            </m:ctrlPr>
                          </m:accPr>
                          <m:e>
                            <m:sSup>
                              <m:sSupPr>
                                <m:ctrlPr>
                                  <a:rPr lang="en-US" sz="4700" b="0" i="1" smtClean="0">
                                    <a:solidFill>
                                      <a:srgbClr val="FF0000"/>
                                    </a:solidFill>
                                    <a:latin typeface="Cambria Math" panose="02040503050406030204" pitchFamily="18" charset="0"/>
                                  </a:rPr>
                                </m:ctrlPr>
                              </m:sSupPr>
                              <m:e>
                                <m:r>
                                  <a:rPr lang="en-US" sz="4700" b="0" i="1" smtClean="0">
                                    <a:solidFill>
                                      <a:srgbClr val="FF0000"/>
                                    </a:solidFill>
                                    <a:latin typeface="Cambria Math" panose="02040503050406030204" pitchFamily="18" charset="0"/>
                                  </a:rPr>
                                  <m:t>𝑃</m:t>
                                </m:r>
                              </m:e>
                              <m:sup>
                                <m:r>
                                  <a:rPr lang="en-US" sz="4700" b="0" i="1" smtClean="0">
                                    <a:solidFill>
                                      <a:srgbClr val="FF0000"/>
                                    </a:solidFill>
                                    <a:latin typeface="Cambria Math" panose="02040503050406030204" pitchFamily="18" charset="0"/>
                                  </a:rPr>
                                  <m:t>𝑦</m:t>
                                </m:r>
                              </m:sup>
                            </m:sSup>
                          </m:e>
                        </m:acc>
                        <m:r>
                          <a:rPr lang="en-US" sz="4700" i="1">
                            <a:latin typeface="Cambria Math" panose="02040503050406030204" pitchFamily="18" charset="0"/>
                          </a:rPr>
                          <m:t>=</m:t>
                        </m:r>
                        <m:sSup>
                          <m:sSupPr>
                            <m:ctrlPr>
                              <a:rPr lang="en-US" sz="4700" b="0" i="1" smtClean="0">
                                <a:solidFill>
                                  <a:srgbClr val="0070C0"/>
                                </a:solidFill>
                                <a:latin typeface="Cambria Math" panose="02040503050406030204" pitchFamily="18" charset="0"/>
                              </a:rPr>
                            </m:ctrlPr>
                          </m:sSupPr>
                          <m:e>
                            <m:r>
                              <a:rPr lang="en-US" sz="4700" b="0" i="1" smtClean="0">
                                <a:solidFill>
                                  <a:srgbClr val="0070C0"/>
                                </a:solidFill>
                                <a:latin typeface="Cambria Math" panose="02040503050406030204" pitchFamily="18" charset="0"/>
                              </a:rPr>
                              <m:t>𝑃</m:t>
                            </m:r>
                          </m:e>
                          <m:sup>
                            <m:r>
                              <a:rPr lang="en-US" sz="4700" b="0" i="1" smtClean="0">
                                <a:solidFill>
                                  <a:srgbClr val="0070C0"/>
                                </a:solidFill>
                                <a:latin typeface="Cambria Math" panose="02040503050406030204" pitchFamily="18" charset="0"/>
                              </a:rPr>
                              <m:t>𝑦</m:t>
                            </m:r>
                          </m:sup>
                        </m:sSup>
                      </m:oMath>
                    </m:oMathPara>
                  </a14:m>
                  <a:endParaRPr lang="en-US" sz="4700" i="1" dirty="0">
                    <a:solidFill>
                      <a:srgbClr val="0070C0"/>
                    </a:solidFill>
                    <a:latin typeface="Cambria Math" panose="02040503050406030204" pitchFamily="18" charset="0"/>
                  </a:endParaRPr>
                </a:p>
                <a:p>
                  <a:pPr algn="ctr"/>
                  <a14:m>
                    <m:oMathPara xmlns:m="http://schemas.openxmlformats.org/officeDocument/2006/math">
                      <m:oMathParaPr>
                        <m:jc m:val="left"/>
                      </m:oMathParaPr>
                      <m:oMath xmlns:m="http://schemas.openxmlformats.org/officeDocument/2006/math">
                        <m:acc>
                          <m:accPr>
                            <m:chr m:val="̃"/>
                            <m:ctrlPr>
                              <a:rPr lang="en-US" sz="4700" i="1">
                                <a:solidFill>
                                  <a:srgbClr val="FF0000"/>
                                </a:solidFill>
                                <a:latin typeface="Cambria Math" panose="02040503050406030204" pitchFamily="18" charset="0"/>
                              </a:rPr>
                            </m:ctrlPr>
                          </m:accPr>
                          <m:e>
                            <m:sSup>
                              <m:sSupPr>
                                <m:ctrlPr>
                                  <a:rPr lang="en-US" sz="4700" b="0" i="1" smtClean="0">
                                    <a:solidFill>
                                      <a:srgbClr val="FF0000"/>
                                    </a:solidFill>
                                    <a:latin typeface="Cambria Math" panose="02040503050406030204" pitchFamily="18" charset="0"/>
                                  </a:rPr>
                                </m:ctrlPr>
                              </m:sSupPr>
                              <m:e>
                                <m:r>
                                  <a:rPr lang="en-US" sz="4700" b="0" i="1" smtClean="0">
                                    <a:solidFill>
                                      <a:srgbClr val="FF0000"/>
                                    </a:solidFill>
                                    <a:latin typeface="Cambria Math" panose="02040503050406030204" pitchFamily="18" charset="0"/>
                                  </a:rPr>
                                  <m:t>𝑃</m:t>
                                </m:r>
                              </m:e>
                              <m:sup>
                                <m:r>
                                  <a:rPr lang="en-US" sz="4700" b="0" i="1" smtClean="0">
                                    <a:solidFill>
                                      <a:srgbClr val="FF0000"/>
                                    </a:solidFill>
                                    <a:latin typeface="Cambria Math" panose="02040503050406030204" pitchFamily="18" charset="0"/>
                                  </a:rPr>
                                  <m:t>𝑧</m:t>
                                </m:r>
                              </m:sup>
                            </m:sSup>
                          </m:e>
                        </m:acc>
                        <m:r>
                          <a:rPr lang="en-US" sz="4700" i="1">
                            <a:latin typeface="Cambria Math" panose="02040503050406030204" pitchFamily="18" charset="0"/>
                          </a:rPr>
                          <m:t>=</m:t>
                        </m:r>
                        <m:sSup>
                          <m:sSupPr>
                            <m:ctrlPr>
                              <a:rPr lang="en-US" sz="4700" b="0" i="1" smtClean="0">
                                <a:solidFill>
                                  <a:srgbClr val="0070C0"/>
                                </a:solidFill>
                                <a:latin typeface="Cambria Math" panose="02040503050406030204" pitchFamily="18" charset="0"/>
                              </a:rPr>
                            </m:ctrlPr>
                          </m:sSupPr>
                          <m:e>
                            <m:r>
                              <a:rPr lang="en-US" sz="4700" b="0" i="1" smtClean="0">
                                <a:solidFill>
                                  <a:srgbClr val="0070C0"/>
                                </a:solidFill>
                                <a:latin typeface="Cambria Math" panose="02040503050406030204" pitchFamily="18" charset="0"/>
                              </a:rPr>
                              <m:t>𝑃</m:t>
                            </m:r>
                          </m:e>
                          <m:sup>
                            <m:r>
                              <a:rPr lang="en-US" sz="4700" b="0" i="1" smtClean="0">
                                <a:solidFill>
                                  <a:srgbClr val="0070C0"/>
                                </a:solidFill>
                                <a:latin typeface="Cambria Math" panose="02040503050406030204" pitchFamily="18" charset="0"/>
                              </a:rPr>
                              <m:t>𝑧</m:t>
                            </m:r>
                          </m:sup>
                        </m:sSup>
                      </m:oMath>
                    </m:oMathPara>
                  </a14:m>
                  <a:endParaRPr lang="en-US" sz="4700" dirty="0"/>
                </a:p>
              </p:txBody>
            </p:sp>
          </mc:Choice>
          <mc:Fallback xmlns="">
            <p:sp>
              <p:nvSpPr>
                <p:cNvPr id="17" name="TextBox 16">
                  <a:extLst>
                    <a:ext uri="{FF2B5EF4-FFF2-40B4-BE49-F238E27FC236}">
                      <a16:creationId xmlns:a16="http://schemas.microsoft.com/office/drawing/2014/main" id="{654AFCEE-33CC-40DE-96C3-38B6CDC79A45}"/>
                    </a:ext>
                  </a:extLst>
                </p:cNvPr>
                <p:cNvSpPr txBox="1">
                  <a:spLocks noRot="1" noChangeAspect="1" noMove="1" noResize="1" noEditPoints="1" noAdjustHandles="1" noChangeArrowheads="1" noChangeShapeType="1" noTextEdit="1"/>
                </p:cNvSpPr>
                <p:nvPr/>
              </p:nvSpPr>
              <p:spPr>
                <a:xfrm>
                  <a:off x="0" y="846187"/>
                  <a:ext cx="5928852" cy="3186000"/>
                </a:xfrm>
                <a:prstGeom prst="rect">
                  <a:avLst/>
                </a:prstGeom>
                <a:blipFill>
                  <a:blip r:embed="rId6"/>
                  <a:stretch>
                    <a:fillRect/>
                  </a:stretch>
                </a:blipFill>
                <a:ln w="57150">
                  <a:solidFill>
                    <a:schemeClr val="tx1"/>
                  </a:solid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F789CE73-FF79-492B-94AE-71B5F2EF6379}"/>
                    </a:ext>
                  </a:extLst>
                </p:cNvPr>
                <p:cNvSpPr txBox="1"/>
                <p:nvPr/>
              </p:nvSpPr>
              <p:spPr>
                <a:xfrm>
                  <a:off x="0" y="57150"/>
                  <a:ext cx="5928852" cy="782587"/>
                </a:xfrm>
                <a:prstGeom prst="rect">
                  <a:avLst/>
                </a:prstGeom>
                <a:noFill/>
                <a:ln w="57150">
                  <a:solidFill>
                    <a:schemeClr val="tx1"/>
                  </a:solidFill>
                </a:ln>
              </p:spPr>
              <p:txBody>
                <a:bodyPr wrap="square" rtlCol="0">
                  <a:spAutoFit/>
                </a:bodyPr>
                <a:lstStyle/>
                <a:p>
                  <a:pPr algn="ctr"/>
                  <a14:m>
                    <m:oMath xmlns:m="http://schemas.openxmlformats.org/officeDocument/2006/math">
                      <m:acc>
                        <m:accPr>
                          <m:chr m:val="⃗"/>
                          <m:ctrlPr>
                            <a:rPr lang="en-US" sz="4000" b="0" i="1" dirty="0" smtClean="0">
                              <a:solidFill>
                                <a:srgbClr val="7030A0"/>
                              </a:solidFill>
                              <a:latin typeface="Cambria Math" panose="02040503050406030204" pitchFamily="18" charset="0"/>
                            </a:rPr>
                          </m:ctrlPr>
                        </m:accPr>
                        <m:e>
                          <m:r>
                            <a:rPr lang="en-US" sz="4000" b="0" i="1" dirty="0" smtClean="0">
                              <a:solidFill>
                                <a:srgbClr val="7030A0"/>
                              </a:solidFill>
                              <a:latin typeface="Cambria Math" panose="02040503050406030204" pitchFamily="18" charset="0"/>
                            </a:rPr>
                            <m:t>𝑃</m:t>
                          </m:r>
                        </m:e>
                      </m:acc>
                    </m:oMath>
                  </a14:m>
                  <a:r>
                    <a:rPr lang="en-US" sz="4000" dirty="0"/>
                    <a:t> Lorentz Transform (x-</a:t>
                  </a:r>
                  <a:r>
                    <a:rPr lang="en-US" sz="4000" dirty="0" err="1"/>
                    <a:t>dir</a:t>
                  </a:r>
                  <a:r>
                    <a:rPr lang="en-US" sz="4000" dirty="0"/>
                    <a:t>) </a:t>
                  </a:r>
                </a:p>
              </p:txBody>
            </p:sp>
          </mc:Choice>
          <mc:Fallback xmlns="">
            <p:sp>
              <p:nvSpPr>
                <p:cNvPr id="18" name="TextBox 17">
                  <a:extLst>
                    <a:ext uri="{FF2B5EF4-FFF2-40B4-BE49-F238E27FC236}">
                      <a16:creationId xmlns:a16="http://schemas.microsoft.com/office/drawing/2014/main" id="{F789CE73-FF79-492B-94AE-71B5F2EF6379}"/>
                    </a:ext>
                  </a:extLst>
                </p:cNvPr>
                <p:cNvSpPr txBox="1">
                  <a:spLocks noRot="1" noChangeAspect="1" noMove="1" noResize="1" noEditPoints="1" noAdjustHandles="1" noChangeArrowheads="1" noChangeShapeType="1" noTextEdit="1"/>
                </p:cNvSpPr>
                <p:nvPr/>
              </p:nvSpPr>
              <p:spPr>
                <a:xfrm>
                  <a:off x="0" y="57150"/>
                  <a:ext cx="5928852" cy="782587"/>
                </a:xfrm>
                <a:prstGeom prst="rect">
                  <a:avLst/>
                </a:prstGeom>
                <a:blipFill>
                  <a:blip r:embed="rId7"/>
                  <a:stretch>
                    <a:fillRect t="-725" r="-3262" b="-26812"/>
                  </a:stretch>
                </a:blipFill>
                <a:ln w="57150">
                  <a:solidFill>
                    <a:schemeClr val="tx1"/>
                  </a:solidFill>
                </a:ln>
              </p:spPr>
              <p:txBody>
                <a:bodyPr/>
                <a:lstStyle/>
                <a:p>
                  <a:r>
                    <a:rPr lang="en-CA">
                      <a:noFill/>
                    </a:rPr>
                    <a:t> </a:t>
                  </a:r>
                </a:p>
              </p:txBody>
            </p:sp>
          </mc:Fallback>
        </mc:AlternateContent>
      </p:grpSp>
      <p:grpSp>
        <p:nvGrpSpPr>
          <p:cNvPr id="19" name="Group 18">
            <a:extLst>
              <a:ext uri="{FF2B5EF4-FFF2-40B4-BE49-F238E27FC236}">
                <a16:creationId xmlns:a16="http://schemas.microsoft.com/office/drawing/2014/main" id="{4D362FF3-0037-4DBF-ADFA-1AED667242BA}"/>
              </a:ext>
            </a:extLst>
          </p:cNvPr>
          <p:cNvGrpSpPr/>
          <p:nvPr/>
        </p:nvGrpSpPr>
        <p:grpSpPr>
          <a:xfrm>
            <a:off x="855406" y="4306529"/>
            <a:ext cx="4630993" cy="2427960"/>
            <a:chOff x="0" y="105897"/>
            <a:chExt cx="5928852" cy="3106411"/>
          </a:xfrm>
        </p:grpSpPr>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FAA592DB-96EF-4A37-B339-7ACDA0D2AC02}"/>
                    </a:ext>
                  </a:extLst>
                </p:cNvPr>
                <p:cNvSpPr txBox="1"/>
                <p:nvPr/>
              </p:nvSpPr>
              <p:spPr>
                <a:xfrm>
                  <a:off x="0" y="846187"/>
                  <a:ext cx="5928852" cy="2366121"/>
                </a:xfrm>
                <a:prstGeom prst="rect">
                  <a:avLst/>
                </a:prstGeom>
                <a:noFill/>
                <a:ln w="57150">
                  <a:solidFill>
                    <a:schemeClr val="tx1"/>
                  </a:solidFill>
                </a:ln>
              </p:spPr>
              <p:txBody>
                <a:bodyPr wrap="square" rtlCol="0">
                  <a:spAutoFit/>
                </a:bodyPr>
                <a:lstStyle/>
                <a:p>
                  <a:pPr algn="ctr"/>
                  <a14:m>
                    <m:oMathPara xmlns:m="http://schemas.openxmlformats.org/officeDocument/2006/math">
                      <m:oMathParaPr>
                        <m:jc m:val="center"/>
                      </m:oMathParaPr>
                      <m:oMath xmlns:m="http://schemas.openxmlformats.org/officeDocument/2006/math">
                        <m:acc>
                          <m:accPr>
                            <m:chr m:val="̃"/>
                            <m:ctrlPr>
                              <a:rPr lang="en-US" sz="3600" i="1" smtClean="0">
                                <a:solidFill>
                                  <a:srgbClr val="FF0000"/>
                                </a:solidFill>
                                <a:latin typeface="Cambria Math" panose="02040503050406030204" pitchFamily="18" charset="0"/>
                              </a:rPr>
                            </m:ctrlPr>
                          </m:accPr>
                          <m:e>
                            <m:sSup>
                              <m:sSupPr>
                                <m:ctrlPr>
                                  <a:rPr lang="en-US" sz="3600" b="0" i="1" smtClean="0">
                                    <a:solidFill>
                                      <a:srgbClr val="FF0000"/>
                                    </a:solidFill>
                                    <a:latin typeface="Cambria Math" panose="02040503050406030204" pitchFamily="18" charset="0"/>
                                  </a:rPr>
                                </m:ctrlPr>
                              </m:sSupPr>
                              <m:e>
                                <m:r>
                                  <a:rPr lang="en-US" sz="3600" b="0" i="1" smtClean="0">
                                    <a:solidFill>
                                      <a:srgbClr val="FF0000"/>
                                    </a:solidFill>
                                    <a:latin typeface="Cambria Math" panose="02040503050406030204" pitchFamily="18" charset="0"/>
                                  </a:rPr>
                                  <m:t>𝐴</m:t>
                                </m:r>
                              </m:e>
                              <m:sup>
                                <m:r>
                                  <a:rPr lang="en-US" sz="3600" b="0" i="1" smtClean="0">
                                    <a:solidFill>
                                      <a:srgbClr val="FF0000"/>
                                    </a:solidFill>
                                    <a:latin typeface="Cambria Math" panose="02040503050406030204" pitchFamily="18" charset="0"/>
                                  </a:rPr>
                                  <m:t>𝑡</m:t>
                                </m:r>
                              </m:sup>
                            </m:sSup>
                          </m:e>
                        </m:acc>
                        <m:r>
                          <a:rPr lang="en-US" sz="3600" i="1">
                            <a:latin typeface="Cambria Math" panose="02040503050406030204" pitchFamily="18" charset="0"/>
                          </a:rPr>
                          <m:t>=</m:t>
                        </m:r>
                        <m:r>
                          <a:rPr lang="en-US" sz="3600" i="1">
                            <a:latin typeface="Cambria Math" panose="02040503050406030204" pitchFamily="18" charset="0"/>
                          </a:rPr>
                          <m:t>𝛾</m:t>
                        </m:r>
                        <m:d>
                          <m:dPr>
                            <m:ctrlPr>
                              <a:rPr lang="en-US" sz="3600" i="1">
                                <a:latin typeface="Cambria Math" panose="02040503050406030204" pitchFamily="18" charset="0"/>
                              </a:rPr>
                            </m:ctrlPr>
                          </m:dPr>
                          <m:e>
                            <m:r>
                              <a:rPr lang="en-US" sz="3600" i="1">
                                <a:latin typeface="Cambria Math" panose="02040503050406030204" pitchFamily="18" charset="0"/>
                              </a:rPr>
                              <m:t>       </m:t>
                            </m:r>
                            <m:sSup>
                              <m:sSupPr>
                                <m:ctrlPr>
                                  <a:rPr lang="en-US" sz="3600" b="0" i="1" smtClean="0">
                                    <a:solidFill>
                                      <a:srgbClr val="0070C0"/>
                                    </a:solidFill>
                                    <a:latin typeface="Cambria Math" panose="02040503050406030204" pitchFamily="18" charset="0"/>
                                  </a:rPr>
                                </m:ctrlPr>
                              </m:sSupPr>
                              <m:e>
                                <m:r>
                                  <a:rPr lang="en-US" sz="3600" b="0" i="1" smtClean="0">
                                    <a:solidFill>
                                      <a:srgbClr val="0070C0"/>
                                    </a:solidFill>
                                    <a:latin typeface="Cambria Math" panose="02040503050406030204" pitchFamily="18" charset="0"/>
                                  </a:rPr>
                                  <m:t>𝐴</m:t>
                                </m:r>
                              </m:e>
                              <m:sup>
                                <m:r>
                                  <a:rPr lang="en-US" sz="3600" b="0" i="1" smtClean="0">
                                    <a:solidFill>
                                      <a:srgbClr val="0070C0"/>
                                    </a:solidFill>
                                    <a:latin typeface="Cambria Math" panose="02040503050406030204" pitchFamily="18" charset="0"/>
                                  </a:rPr>
                                  <m:t>𝑡</m:t>
                                </m:r>
                              </m:sup>
                            </m:sSup>
                            <m:r>
                              <a:rPr lang="en-US" sz="3600" i="1">
                                <a:latin typeface="Cambria Math" panose="02040503050406030204" pitchFamily="18" charset="0"/>
                              </a:rPr>
                              <m:t>−</m:t>
                            </m:r>
                            <m:r>
                              <a:rPr lang="en-US" sz="3600" i="1">
                                <a:solidFill>
                                  <a:srgbClr val="7030A0"/>
                                </a:solidFill>
                                <a:latin typeface="Cambria Math" panose="02040503050406030204" pitchFamily="18" charset="0"/>
                              </a:rPr>
                              <m:t>𝛽</m:t>
                            </m:r>
                            <m:sSup>
                              <m:sSupPr>
                                <m:ctrlPr>
                                  <a:rPr lang="en-US" sz="3600" i="1">
                                    <a:solidFill>
                                      <a:srgbClr val="0070C0"/>
                                    </a:solidFill>
                                    <a:latin typeface="Cambria Math" panose="02040503050406030204" pitchFamily="18" charset="0"/>
                                  </a:rPr>
                                </m:ctrlPr>
                              </m:sSupPr>
                              <m:e>
                                <m:r>
                                  <a:rPr lang="en-US" sz="3600" i="1">
                                    <a:solidFill>
                                      <a:srgbClr val="0070C0"/>
                                    </a:solidFill>
                                    <a:latin typeface="Cambria Math" panose="02040503050406030204" pitchFamily="18" charset="0"/>
                                  </a:rPr>
                                  <m:t>𝐴</m:t>
                                </m:r>
                              </m:e>
                              <m:sup>
                                <m:r>
                                  <a:rPr lang="en-US" sz="3600" i="1">
                                    <a:solidFill>
                                      <a:srgbClr val="0070C0"/>
                                    </a:solidFill>
                                    <a:latin typeface="Cambria Math" panose="02040503050406030204" pitchFamily="18" charset="0"/>
                                  </a:rPr>
                                  <m:t>𝑥</m:t>
                                </m:r>
                              </m:sup>
                            </m:sSup>
                          </m:e>
                        </m:d>
                      </m:oMath>
                    </m:oMathPara>
                  </a14:m>
                  <a:endParaRPr lang="en-US" sz="3600" dirty="0"/>
                </a:p>
                <a:p>
                  <a:pPr algn="ctr"/>
                  <a14:m>
                    <m:oMathPara xmlns:m="http://schemas.openxmlformats.org/officeDocument/2006/math">
                      <m:oMathParaPr>
                        <m:jc m:val="center"/>
                      </m:oMathParaPr>
                      <m:oMath xmlns:m="http://schemas.openxmlformats.org/officeDocument/2006/math">
                        <m:acc>
                          <m:accPr>
                            <m:chr m:val="̃"/>
                            <m:ctrlPr>
                              <a:rPr lang="en-US" sz="3600" i="1">
                                <a:solidFill>
                                  <a:srgbClr val="FF0000"/>
                                </a:solidFill>
                                <a:latin typeface="Cambria Math" panose="02040503050406030204" pitchFamily="18" charset="0"/>
                              </a:rPr>
                            </m:ctrlPr>
                          </m:accPr>
                          <m:e>
                            <m:sSup>
                              <m:sSupPr>
                                <m:ctrlPr>
                                  <a:rPr lang="en-US" sz="3600" b="0" i="1" smtClean="0">
                                    <a:solidFill>
                                      <a:srgbClr val="FF0000"/>
                                    </a:solidFill>
                                    <a:latin typeface="Cambria Math" panose="02040503050406030204" pitchFamily="18" charset="0"/>
                                  </a:rPr>
                                </m:ctrlPr>
                              </m:sSupPr>
                              <m:e>
                                <m:r>
                                  <a:rPr lang="en-US" sz="3600" b="0" i="1" smtClean="0">
                                    <a:solidFill>
                                      <a:srgbClr val="FF0000"/>
                                    </a:solidFill>
                                    <a:latin typeface="Cambria Math" panose="02040503050406030204" pitchFamily="18" charset="0"/>
                                  </a:rPr>
                                  <m:t>𝐴</m:t>
                                </m:r>
                              </m:e>
                              <m:sup>
                                <m:r>
                                  <a:rPr lang="en-US" sz="3600" b="0" i="1" smtClean="0">
                                    <a:solidFill>
                                      <a:srgbClr val="FF0000"/>
                                    </a:solidFill>
                                    <a:latin typeface="Cambria Math" panose="02040503050406030204" pitchFamily="18" charset="0"/>
                                  </a:rPr>
                                  <m:t>𝑥</m:t>
                                </m:r>
                              </m:sup>
                            </m:sSup>
                          </m:e>
                        </m:acc>
                        <m:r>
                          <a:rPr lang="en-US" sz="3600" i="1">
                            <a:latin typeface="Cambria Math" panose="02040503050406030204" pitchFamily="18" charset="0"/>
                          </a:rPr>
                          <m:t>=</m:t>
                        </m:r>
                        <m:r>
                          <a:rPr lang="en-US" sz="3600" i="1">
                            <a:latin typeface="Cambria Math" panose="02040503050406030204" pitchFamily="18" charset="0"/>
                          </a:rPr>
                          <m:t>𝛾</m:t>
                        </m:r>
                        <m:d>
                          <m:dPr>
                            <m:ctrlPr>
                              <a:rPr lang="en-US" sz="3600" i="1">
                                <a:latin typeface="Cambria Math" panose="02040503050406030204" pitchFamily="18" charset="0"/>
                              </a:rPr>
                            </m:ctrlPr>
                          </m:dPr>
                          <m:e>
                            <m:r>
                              <a:rPr lang="en-US" sz="3600" i="1">
                                <a:latin typeface="Cambria Math" panose="02040503050406030204" pitchFamily="18" charset="0"/>
                              </a:rPr>
                              <m:t>−</m:t>
                            </m:r>
                            <m:r>
                              <a:rPr lang="en-US" sz="3600" i="1">
                                <a:solidFill>
                                  <a:srgbClr val="7030A0"/>
                                </a:solidFill>
                                <a:latin typeface="Cambria Math" panose="02040503050406030204" pitchFamily="18" charset="0"/>
                              </a:rPr>
                              <m:t>𝛽</m:t>
                            </m:r>
                            <m:sSup>
                              <m:sSupPr>
                                <m:ctrlPr>
                                  <a:rPr lang="en-US" sz="3600" i="1">
                                    <a:solidFill>
                                      <a:srgbClr val="0070C0"/>
                                    </a:solidFill>
                                    <a:latin typeface="Cambria Math" panose="02040503050406030204" pitchFamily="18" charset="0"/>
                                  </a:rPr>
                                </m:ctrlPr>
                              </m:sSupPr>
                              <m:e>
                                <m:r>
                                  <a:rPr lang="en-US" sz="3600" i="1">
                                    <a:solidFill>
                                      <a:srgbClr val="0070C0"/>
                                    </a:solidFill>
                                    <a:latin typeface="Cambria Math" panose="02040503050406030204" pitchFamily="18" charset="0"/>
                                  </a:rPr>
                                  <m:t>𝐴</m:t>
                                </m:r>
                              </m:e>
                              <m:sup>
                                <m:r>
                                  <a:rPr lang="en-US" sz="3600" i="1">
                                    <a:solidFill>
                                      <a:srgbClr val="0070C0"/>
                                    </a:solidFill>
                                    <a:latin typeface="Cambria Math" panose="02040503050406030204" pitchFamily="18" charset="0"/>
                                  </a:rPr>
                                  <m:t>𝑡</m:t>
                                </m:r>
                              </m:sup>
                            </m:sSup>
                            <m:r>
                              <a:rPr lang="en-US" sz="3600" i="1">
                                <a:latin typeface="Cambria Math" panose="02040503050406030204" pitchFamily="18" charset="0"/>
                              </a:rPr>
                              <m:t>+   </m:t>
                            </m:r>
                            <m:sSup>
                              <m:sSupPr>
                                <m:ctrlPr>
                                  <a:rPr lang="en-US" sz="3600" i="1">
                                    <a:solidFill>
                                      <a:srgbClr val="0070C0"/>
                                    </a:solidFill>
                                    <a:latin typeface="Cambria Math" panose="02040503050406030204" pitchFamily="18" charset="0"/>
                                  </a:rPr>
                                </m:ctrlPr>
                              </m:sSupPr>
                              <m:e>
                                <m:r>
                                  <a:rPr lang="en-US" sz="3600" i="1">
                                    <a:solidFill>
                                      <a:srgbClr val="0070C0"/>
                                    </a:solidFill>
                                    <a:latin typeface="Cambria Math" panose="02040503050406030204" pitchFamily="18" charset="0"/>
                                  </a:rPr>
                                  <m:t>𝐴</m:t>
                                </m:r>
                              </m:e>
                              <m:sup>
                                <m:r>
                                  <a:rPr lang="en-US" sz="3600" b="0" i="1" smtClean="0">
                                    <a:solidFill>
                                      <a:srgbClr val="0070C0"/>
                                    </a:solidFill>
                                    <a:latin typeface="Cambria Math" panose="02040503050406030204" pitchFamily="18" charset="0"/>
                                  </a:rPr>
                                  <m:t>𝑥</m:t>
                                </m:r>
                              </m:sup>
                            </m:sSup>
                          </m:e>
                        </m:d>
                      </m:oMath>
                    </m:oMathPara>
                  </a14:m>
                  <a:endParaRPr lang="en-US" sz="3600" dirty="0"/>
                </a:p>
                <a:p>
                  <a:pPr algn="ctr"/>
                  <a14:m>
                    <m:oMathPara xmlns:m="http://schemas.openxmlformats.org/officeDocument/2006/math">
                      <m:oMathParaPr>
                        <m:jc m:val="center"/>
                      </m:oMathParaPr>
                      <m:oMath xmlns:m="http://schemas.openxmlformats.org/officeDocument/2006/math">
                        <m:acc>
                          <m:accPr>
                            <m:chr m:val="̃"/>
                            <m:ctrlPr>
                              <a:rPr lang="en-US" sz="3600" i="1">
                                <a:solidFill>
                                  <a:srgbClr val="FF0000"/>
                                </a:solidFill>
                                <a:latin typeface="Cambria Math" panose="02040503050406030204" pitchFamily="18" charset="0"/>
                              </a:rPr>
                            </m:ctrlPr>
                          </m:accPr>
                          <m:e>
                            <m:sSup>
                              <m:sSupPr>
                                <m:ctrlPr>
                                  <a:rPr lang="en-US" sz="3600" b="0" i="1" smtClean="0">
                                    <a:solidFill>
                                      <a:srgbClr val="FF0000"/>
                                    </a:solidFill>
                                    <a:latin typeface="Cambria Math" panose="02040503050406030204" pitchFamily="18" charset="0"/>
                                  </a:rPr>
                                </m:ctrlPr>
                              </m:sSupPr>
                              <m:e>
                                <m:r>
                                  <a:rPr lang="en-US" sz="3600" b="0" i="1" smtClean="0">
                                    <a:solidFill>
                                      <a:srgbClr val="FF0000"/>
                                    </a:solidFill>
                                    <a:latin typeface="Cambria Math" panose="02040503050406030204" pitchFamily="18" charset="0"/>
                                  </a:rPr>
                                  <m:t>𝐴</m:t>
                                </m:r>
                              </m:e>
                              <m:sup>
                                <m:r>
                                  <a:rPr lang="en-US" sz="3600" b="0" i="1" smtClean="0">
                                    <a:solidFill>
                                      <a:srgbClr val="FF0000"/>
                                    </a:solidFill>
                                    <a:latin typeface="Cambria Math" panose="02040503050406030204" pitchFamily="18" charset="0"/>
                                  </a:rPr>
                                  <m:t>𝑦</m:t>
                                </m:r>
                              </m:sup>
                            </m:sSup>
                          </m:e>
                        </m:acc>
                        <m:r>
                          <a:rPr lang="en-US" sz="3600" i="1">
                            <a:latin typeface="Cambria Math" panose="02040503050406030204" pitchFamily="18" charset="0"/>
                          </a:rPr>
                          <m:t>=</m:t>
                        </m:r>
                        <m:sSup>
                          <m:sSupPr>
                            <m:ctrlPr>
                              <a:rPr lang="en-US" sz="3600" b="0" i="1" smtClean="0">
                                <a:solidFill>
                                  <a:srgbClr val="0070C0"/>
                                </a:solidFill>
                                <a:latin typeface="Cambria Math" panose="02040503050406030204" pitchFamily="18" charset="0"/>
                              </a:rPr>
                            </m:ctrlPr>
                          </m:sSupPr>
                          <m:e>
                            <m:r>
                              <a:rPr lang="en-US" sz="3600" b="0" i="1" smtClean="0">
                                <a:solidFill>
                                  <a:srgbClr val="0070C0"/>
                                </a:solidFill>
                                <a:latin typeface="Cambria Math" panose="02040503050406030204" pitchFamily="18" charset="0"/>
                              </a:rPr>
                              <m:t>𝐴</m:t>
                            </m:r>
                          </m:e>
                          <m:sup>
                            <m:r>
                              <a:rPr lang="en-US" sz="3600" b="0" i="1" smtClean="0">
                                <a:solidFill>
                                  <a:srgbClr val="0070C0"/>
                                </a:solidFill>
                                <a:latin typeface="Cambria Math" panose="02040503050406030204" pitchFamily="18" charset="0"/>
                              </a:rPr>
                              <m:t>𝑦</m:t>
                            </m:r>
                          </m:sup>
                        </m:sSup>
                        <m:r>
                          <a:rPr lang="en-US" sz="3600" i="1">
                            <a:solidFill>
                              <a:srgbClr val="0070C0"/>
                            </a:solidFill>
                            <a:latin typeface="Cambria Math" panose="02040503050406030204" pitchFamily="18" charset="0"/>
                          </a:rPr>
                          <m:t>    </m:t>
                        </m:r>
                        <m:r>
                          <a:rPr lang="en-US" sz="3600" i="1">
                            <a:latin typeface="Cambria Math" panose="02040503050406030204" pitchFamily="18" charset="0"/>
                          </a:rPr>
                          <m:t> </m:t>
                        </m:r>
                        <m:acc>
                          <m:accPr>
                            <m:chr m:val="̃"/>
                            <m:ctrlPr>
                              <a:rPr lang="en-US" sz="3600" i="1">
                                <a:solidFill>
                                  <a:srgbClr val="FF0000"/>
                                </a:solidFill>
                                <a:latin typeface="Cambria Math" panose="02040503050406030204" pitchFamily="18" charset="0"/>
                              </a:rPr>
                            </m:ctrlPr>
                          </m:accPr>
                          <m:e>
                            <m:sSup>
                              <m:sSupPr>
                                <m:ctrlPr>
                                  <a:rPr lang="en-US" sz="3600" b="0" i="1" smtClean="0">
                                    <a:solidFill>
                                      <a:srgbClr val="FF0000"/>
                                    </a:solidFill>
                                    <a:latin typeface="Cambria Math" panose="02040503050406030204" pitchFamily="18" charset="0"/>
                                  </a:rPr>
                                </m:ctrlPr>
                              </m:sSupPr>
                              <m:e>
                                <m:r>
                                  <a:rPr lang="en-US" sz="3600" b="0" i="1" smtClean="0">
                                    <a:solidFill>
                                      <a:srgbClr val="FF0000"/>
                                    </a:solidFill>
                                    <a:latin typeface="Cambria Math" panose="02040503050406030204" pitchFamily="18" charset="0"/>
                                  </a:rPr>
                                  <m:t>𝐴</m:t>
                                </m:r>
                              </m:e>
                              <m:sup>
                                <m:r>
                                  <a:rPr lang="en-US" sz="3600" b="0" i="1" smtClean="0">
                                    <a:solidFill>
                                      <a:srgbClr val="FF0000"/>
                                    </a:solidFill>
                                    <a:latin typeface="Cambria Math" panose="02040503050406030204" pitchFamily="18" charset="0"/>
                                  </a:rPr>
                                  <m:t>𝑧</m:t>
                                </m:r>
                              </m:sup>
                            </m:sSup>
                          </m:e>
                        </m:acc>
                        <m:r>
                          <a:rPr lang="en-US" sz="3600" i="1">
                            <a:latin typeface="Cambria Math" panose="02040503050406030204" pitchFamily="18" charset="0"/>
                          </a:rPr>
                          <m:t>=</m:t>
                        </m:r>
                        <m:sSup>
                          <m:sSupPr>
                            <m:ctrlPr>
                              <a:rPr lang="en-US" sz="3600" b="0" i="1" smtClean="0">
                                <a:solidFill>
                                  <a:srgbClr val="0070C0"/>
                                </a:solidFill>
                                <a:latin typeface="Cambria Math" panose="02040503050406030204" pitchFamily="18" charset="0"/>
                              </a:rPr>
                            </m:ctrlPr>
                          </m:sSupPr>
                          <m:e>
                            <m:r>
                              <a:rPr lang="en-US" sz="3600" b="0" i="1" smtClean="0">
                                <a:solidFill>
                                  <a:srgbClr val="0070C0"/>
                                </a:solidFill>
                                <a:latin typeface="Cambria Math" panose="02040503050406030204" pitchFamily="18" charset="0"/>
                              </a:rPr>
                              <m:t>𝐴</m:t>
                            </m:r>
                          </m:e>
                          <m:sup>
                            <m:r>
                              <a:rPr lang="en-US" sz="3600" b="0" i="1" smtClean="0">
                                <a:solidFill>
                                  <a:srgbClr val="0070C0"/>
                                </a:solidFill>
                                <a:latin typeface="Cambria Math" panose="02040503050406030204" pitchFamily="18" charset="0"/>
                              </a:rPr>
                              <m:t>𝑧</m:t>
                            </m:r>
                          </m:sup>
                        </m:sSup>
                      </m:oMath>
                    </m:oMathPara>
                  </a14:m>
                  <a:endParaRPr lang="en-US" sz="3600" dirty="0"/>
                </a:p>
              </p:txBody>
            </p:sp>
          </mc:Choice>
          <mc:Fallback xmlns="">
            <p:sp>
              <p:nvSpPr>
                <p:cNvPr id="20" name="TextBox 19">
                  <a:extLst>
                    <a:ext uri="{FF2B5EF4-FFF2-40B4-BE49-F238E27FC236}">
                      <a16:creationId xmlns:a16="http://schemas.microsoft.com/office/drawing/2014/main" id="{FAA592DB-96EF-4A37-B339-7ACDA0D2AC02}"/>
                    </a:ext>
                  </a:extLst>
                </p:cNvPr>
                <p:cNvSpPr txBox="1">
                  <a:spLocks noRot="1" noChangeAspect="1" noMove="1" noResize="1" noEditPoints="1" noAdjustHandles="1" noChangeArrowheads="1" noChangeShapeType="1" noTextEdit="1"/>
                </p:cNvSpPr>
                <p:nvPr/>
              </p:nvSpPr>
              <p:spPr>
                <a:xfrm>
                  <a:off x="0" y="846187"/>
                  <a:ext cx="5928852" cy="2366121"/>
                </a:xfrm>
                <a:prstGeom prst="rect">
                  <a:avLst/>
                </a:prstGeom>
                <a:blipFill>
                  <a:blip r:embed="rId8"/>
                  <a:stretch>
                    <a:fillRect/>
                  </a:stretch>
                </a:blipFill>
                <a:ln w="57150">
                  <a:solidFill>
                    <a:schemeClr val="tx1"/>
                  </a:solid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0D782221-B4C7-4FB0-8CB3-275143A1E493}"/>
                    </a:ext>
                  </a:extLst>
                </p:cNvPr>
                <p:cNvSpPr txBox="1"/>
                <p:nvPr/>
              </p:nvSpPr>
              <p:spPr>
                <a:xfrm>
                  <a:off x="0" y="105897"/>
                  <a:ext cx="5928852" cy="739896"/>
                </a:xfrm>
                <a:prstGeom prst="rect">
                  <a:avLst/>
                </a:prstGeom>
                <a:noFill/>
                <a:ln w="57150">
                  <a:solidFill>
                    <a:schemeClr val="tx1"/>
                  </a:solidFill>
                </a:ln>
              </p:spPr>
              <p:txBody>
                <a:bodyPr wrap="square" rtlCol="0">
                  <a:spAutoFit/>
                </a:bodyPr>
                <a:lstStyle/>
                <a:p>
                  <a:pPr algn="ctr"/>
                  <a14:m>
                    <m:oMath xmlns:m="http://schemas.openxmlformats.org/officeDocument/2006/math">
                      <m:acc>
                        <m:accPr>
                          <m:chr m:val="⃗"/>
                          <m:ctrlPr>
                            <a:rPr lang="en-US" sz="2800" b="0" i="1" dirty="0" smtClean="0">
                              <a:solidFill>
                                <a:srgbClr val="7030A0"/>
                              </a:solidFill>
                              <a:latin typeface="Cambria Math" panose="02040503050406030204" pitchFamily="18" charset="0"/>
                            </a:rPr>
                          </m:ctrlPr>
                        </m:accPr>
                        <m:e>
                          <m:r>
                            <a:rPr lang="en-US" sz="2800" b="0" i="1" dirty="0" smtClean="0">
                              <a:solidFill>
                                <a:srgbClr val="7030A0"/>
                              </a:solidFill>
                              <a:latin typeface="Cambria Math" panose="02040503050406030204" pitchFamily="18" charset="0"/>
                            </a:rPr>
                            <m:t>𝐴</m:t>
                          </m:r>
                        </m:e>
                      </m:acc>
                    </m:oMath>
                  </a14:m>
                  <a:r>
                    <a:rPr lang="en-US" sz="2800" dirty="0"/>
                    <a:t> Lorentz Transform (x-</a:t>
                  </a:r>
                  <a:r>
                    <a:rPr lang="en-US" sz="2800" dirty="0" err="1"/>
                    <a:t>dir</a:t>
                  </a:r>
                  <a:r>
                    <a:rPr lang="en-US" sz="2800" dirty="0"/>
                    <a:t>) </a:t>
                  </a:r>
                </a:p>
              </p:txBody>
            </p:sp>
          </mc:Choice>
          <mc:Fallback xmlns="">
            <p:sp>
              <p:nvSpPr>
                <p:cNvPr id="21" name="TextBox 20">
                  <a:extLst>
                    <a:ext uri="{FF2B5EF4-FFF2-40B4-BE49-F238E27FC236}">
                      <a16:creationId xmlns:a16="http://schemas.microsoft.com/office/drawing/2014/main" id="{0D782221-B4C7-4FB0-8CB3-275143A1E493}"/>
                    </a:ext>
                  </a:extLst>
                </p:cNvPr>
                <p:cNvSpPr txBox="1">
                  <a:spLocks noRot="1" noChangeAspect="1" noMove="1" noResize="1" noEditPoints="1" noAdjustHandles="1" noChangeArrowheads="1" noChangeShapeType="1" noTextEdit="1"/>
                </p:cNvSpPr>
                <p:nvPr/>
              </p:nvSpPr>
              <p:spPr>
                <a:xfrm>
                  <a:off x="0" y="105897"/>
                  <a:ext cx="5928852" cy="739896"/>
                </a:xfrm>
                <a:prstGeom prst="rect">
                  <a:avLst/>
                </a:prstGeom>
                <a:blipFill>
                  <a:blip r:embed="rId9"/>
                  <a:stretch>
                    <a:fillRect b="-22115"/>
                  </a:stretch>
                </a:blipFill>
                <a:ln w="57150">
                  <a:solidFill>
                    <a:schemeClr val="tx1"/>
                  </a:solidFill>
                </a:ln>
              </p:spPr>
              <p:txBody>
                <a:bodyPr/>
                <a:lstStyle/>
                <a:p>
                  <a:r>
                    <a:rPr lang="en-CA">
                      <a:noFill/>
                    </a:rPr>
                    <a:t> </a:t>
                  </a:r>
                </a:p>
              </p:txBody>
            </p:sp>
          </mc:Fallback>
        </mc:AlternateContent>
      </p:grpSp>
      <p:grpSp>
        <p:nvGrpSpPr>
          <p:cNvPr id="22" name="Group 21">
            <a:extLst>
              <a:ext uri="{FF2B5EF4-FFF2-40B4-BE49-F238E27FC236}">
                <a16:creationId xmlns:a16="http://schemas.microsoft.com/office/drawing/2014/main" id="{837B4E46-F58A-46A7-B9D7-15377FCCEFAD}"/>
              </a:ext>
            </a:extLst>
          </p:cNvPr>
          <p:cNvGrpSpPr/>
          <p:nvPr/>
        </p:nvGrpSpPr>
        <p:grpSpPr>
          <a:xfrm>
            <a:off x="6813754" y="4308846"/>
            <a:ext cx="4630993" cy="2420779"/>
            <a:chOff x="0" y="105897"/>
            <a:chExt cx="5928852" cy="3097220"/>
          </a:xfrm>
        </p:grpSpPr>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67C85667-CD8B-4173-B5E7-A34E53242A3E}"/>
                    </a:ext>
                  </a:extLst>
                </p:cNvPr>
                <p:cNvSpPr txBox="1"/>
                <p:nvPr/>
              </p:nvSpPr>
              <p:spPr>
                <a:xfrm>
                  <a:off x="0" y="846186"/>
                  <a:ext cx="5928852" cy="2356931"/>
                </a:xfrm>
                <a:prstGeom prst="rect">
                  <a:avLst/>
                </a:prstGeom>
                <a:noFill/>
                <a:ln w="57150">
                  <a:solidFill>
                    <a:schemeClr val="tx1"/>
                  </a:solidFill>
                </a:ln>
              </p:spPr>
              <p:txBody>
                <a:bodyPr wrap="square" rtlCol="0">
                  <a:spAutoFit/>
                </a:bodyPr>
                <a:lstStyle/>
                <a:p>
                  <a:pPr algn="ctr"/>
                  <a14:m>
                    <m:oMathPara xmlns:m="http://schemas.openxmlformats.org/officeDocument/2006/math">
                      <m:oMathParaPr>
                        <m:jc m:val="center"/>
                      </m:oMathParaPr>
                      <m:oMath xmlns:m="http://schemas.openxmlformats.org/officeDocument/2006/math">
                        <m:acc>
                          <m:accPr>
                            <m:chr m:val="̃"/>
                            <m:ctrlPr>
                              <a:rPr lang="en-US" sz="3600" i="1" smtClean="0">
                                <a:solidFill>
                                  <a:srgbClr val="FF0000"/>
                                </a:solidFill>
                                <a:latin typeface="Cambria Math" panose="02040503050406030204" pitchFamily="18" charset="0"/>
                              </a:rPr>
                            </m:ctrlPr>
                          </m:accPr>
                          <m:e>
                            <m:sSup>
                              <m:sSupPr>
                                <m:ctrlPr>
                                  <a:rPr lang="en-US" sz="3600" b="0" i="1" smtClean="0">
                                    <a:solidFill>
                                      <a:srgbClr val="FF0000"/>
                                    </a:solidFill>
                                    <a:latin typeface="Cambria Math" panose="02040503050406030204" pitchFamily="18" charset="0"/>
                                  </a:rPr>
                                </m:ctrlPr>
                              </m:sSupPr>
                              <m:e>
                                <m:r>
                                  <a:rPr lang="en-US" sz="3600" b="0" i="1" smtClean="0">
                                    <a:solidFill>
                                      <a:srgbClr val="FF0000"/>
                                    </a:solidFill>
                                    <a:latin typeface="Cambria Math" panose="02040503050406030204" pitchFamily="18" charset="0"/>
                                  </a:rPr>
                                  <m:t>𝐹</m:t>
                                </m:r>
                              </m:e>
                              <m:sup>
                                <m:r>
                                  <a:rPr lang="en-US" sz="3600" b="0" i="1" smtClean="0">
                                    <a:solidFill>
                                      <a:srgbClr val="FF0000"/>
                                    </a:solidFill>
                                    <a:latin typeface="Cambria Math" panose="02040503050406030204" pitchFamily="18" charset="0"/>
                                  </a:rPr>
                                  <m:t>𝑡</m:t>
                                </m:r>
                              </m:sup>
                            </m:sSup>
                          </m:e>
                        </m:acc>
                        <m:r>
                          <a:rPr lang="en-US" sz="3600" i="1">
                            <a:latin typeface="Cambria Math" panose="02040503050406030204" pitchFamily="18" charset="0"/>
                          </a:rPr>
                          <m:t>=</m:t>
                        </m:r>
                        <m:r>
                          <a:rPr lang="en-US" sz="3600" i="1">
                            <a:latin typeface="Cambria Math" panose="02040503050406030204" pitchFamily="18" charset="0"/>
                          </a:rPr>
                          <m:t>𝛾</m:t>
                        </m:r>
                        <m:d>
                          <m:dPr>
                            <m:ctrlPr>
                              <a:rPr lang="en-US" sz="3600" i="1">
                                <a:latin typeface="Cambria Math" panose="02040503050406030204" pitchFamily="18" charset="0"/>
                              </a:rPr>
                            </m:ctrlPr>
                          </m:dPr>
                          <m:e>
                            <m:r>
                              <a:rPr lang="en-US" sz="3600" i="1" smtClean="0">
                                <a:latin typeface="Cambria Math" panose="02040503050406030204" pitchFamily="18" charset="0"/>
                              </a:rPr>
                              <m:t>       </m:t>
                            </m:r>
                            <m:sSup>
                              <m:sSupPr>
                                <m:ctrlPr>
                                  <a:rPr lang="en-US" sz="3600" b="0" i="1" smtClean="0">
                                    <a:solidFill>
                                      <a:srgbClr val="0070C0"/>
                                    </a:solidFill>
                                    <a:latin typeface="Cambria Math" panose="02040503050406030204" pitchFamily="18" charset="0"/>
                                  </a:rPr>
                                </m:ctrlPr>
                              </m:sSupPr>
                              <m:e>
                                <m:r>
                                  <a:rPr lang="en-US" sz="3600" b="0" i="1" smtClean="0">
                                    <a:solidFill>
                                      <a:srgbClr val="0070C0"/>
                                    </a:solidFill>
                                    <a:latin typeface="Cambria Math" panose="02040503050406030204" pitchFamily="18" charset="0"/>
                                  </a:rPr>
                                  <m:t>𝐹</m:t>
                                </m:r>
                              </m:e>
                              <m:sup>
                                <m:r>
                                  <a:rPr lang="en-US" sz="3600" b="0" i="1" smtClean="0">
                                    <a:solidFill>
                                      <a:srgbClr val="0070C0"/>
                                    </a:solidFill>
                                    <a:latin typeface="Cambria Math" panose="02040503050406030204" pitchFamily="18" charset="0"/>
                                  </a:rPr>
                                  <m:t>𝑡</m:t>
                                </m:r>
                              </m:sup>
                            </m:sSup>
                            <m:r>
                              <a:rPr lang="en-US" sz="3600" i="1">
                                <a:latin typeface="Cambria Math" panose="02040503050406030204" pitchFamily="18" charset="0"/>
                              </a:rPr>
                              <m:t>−</m:t>
                            </m:r>
                            <m:r>
                              <a:rPr lang="en-US" sz="3600" i="1">
                                <a:solidFill>
                                  <a:srgbClr val="7030A0"/>
                                </a:solidFill>
                                <a:latin typeface="Cambria Math" panose="02040503050406030204" pitchFamily="18" charset="0"/>
                              </a:rPr>
                              <m:t>𝛽</m:t>
                            </m:r>
                            <m:sSup>
                              <m:sSupPr>
                                <m:ctrlPr>
                                  <a:rPr lang="en-US" sz="3600" i="1">
                                    <a:solidFill>
                                      <a:srgbClr val="0070C0"/>
                                    </a:solidFill>
                                    <a:latin typeface="Cambria Math" panose="02040503050406030204" pitchFamily="18" charset="0"/>
                                  </a:rPr>
                                </m:ctrlPr>
                              </m:sSupPr>
                              <m:e>
                                <m:r>
                                  <a:rPr lang="en-US" sz="3600" i="1">
                                    <a:solidFill>
                                      <a:srgbClr val="0070C0"/>
                                    </a:solidFill>
                                    <a:latin typeface="Cambria Math" panose="02040503050406030204" pitchFamily="18" charset="0"/>
                                  </a:rPr>
                                  <m:t>𝐹</m:t>
                                </m:r>
                              </m:e>
                              <m:sup>
                                <m:r>
                                  <a:rPr lang="en-US" sz="3600" i="1">
                                    <a:solidFill>
                                      <a:srgbClr val="0070C0"/>
                                    </a:solidFill>
                                    <a:latin typeface="Cambria Math" panose="02040503050406030204" pitchFamily="18" charset="0"/>
                                  </a:rPr>
                                  <m:t>𝑥</m:t>
                                </m:r>
                              </m:sup>
                            </m:sSup>
                          </m:e>
                        </m:d>
                      </m:oMath>
                    </m:oMathPara>
                  </a14:m>
                  <a:endParaRPr lang="en-US" sz="3600" dirty="0"/>
                </a:p>
                <a:p>
                  <a:pPr algn="ctr"/>
                  <a14:m>
                    <m:oMathPara xmlns:m="http://schemas.openxmlformats.org/officeDocument/2006/math">
                      <m:oMathParaPr>
                        <m:jc m:val="center"/>
                      </m:oMathParaPr>
                      <m:oMath xmlns:m="http://schemas.openxmlformats.org/officeDocument/2006/math">
                        <m:acc>
                          <m:accPr>
                            <m:chr m:val="̃"/>
                            <m:ctrlPr>
                              <a:rPr lang="en-US" sz="3600" i="1">
                                <a:solidFill>
                                  <a:srgbClr val="FF0000"/>
                                </a:solidFill>
                                <a:latin typeface="Cambria Math" panose="02040503050406030204" pitchFamily="18" charset="0"/>
                              </a:rPr>
                            </m:ctrlPr>
                          </m:accPr>
                          <m:e>
                            <m:sSup>
                              <m:sSupPr>
                                <m:ctrlPr>
                                  <a:rPr lang="en-US" sz="3600" b="0" i="1" smtClean="0">
                                    <a:solidFill>
                                      <a:srgbClr val="FF0000"/>
                                    </a:solidFill>
                                    <a:latin typeface="Cambria Math" panose="02040503050406030204" pitchFamily="18" charset="0"/>
                                  </a:rPr>
                                </m:ctrlPr>
                              </m:sSupPr>
                              <m:e>
                                <m:r>
                                  <a:rPr lang="en-US" sz="3600" b="0" i="1" smtClean="0">
                                    <a:solidFill>
                                      <a:srgbClr val="FF0000"/>
                                    </a:solidFill>
                                    <a:latin typeface="Cambria Math" panose="02040503050406030204" pitchFamily="18" charset="0"/>
                                  </a:rPr>
                                  <m:t>𝐹</m:t>
                                </m:r>
                              </m:e>
                              <m:sup>
                                <m:r>
                                  <a:rPr lang="en-US" sz="3600" b="0" i="1" smtClean="0">
                                    <a:solidFill>
                                      <a:srgbClr val="FF0000"/>
                                    </a:solidFill>
                                    <a:latin typeface="Cambria Math" panose="02040503050406030204" pitchFamily="18" charset="0"/>
                                  </a:rPr>
                                  <m:t>𝑥</m:t>
                                </m:r>
                              </m:sup>
                            </m:sSup>
                          </m:e>
                        </m:acc>
                        <m:r>
                          <a:rPr lang="en-US" sz="3600" i="1">
                            <a:latin typeface="Cambria Math" panose="02040503050406030204" pitchFamily="18" charset="0"/>
                          </a:rPr>
                          <m:t>=</m:t>
                        </m:r>
                        <m:r>
                          <a:rPr lang="en-US" sz="3600" i="1">
                            <a:latin typeface="Cambria Math" panose="02040503050406030204" pitchFamily="18" charset="0"/>
                          </a:rPr>
                          <m:t>𝛾</m:t>
                        </m:r>
                        <m:d>
                          <m:dPr>
                            <m:ctrlPr>
                              <a:rPr lang="en-US" sz="3600" i="1">
                                <a:latin typeface="Cambria Math" panose="02040503050406030204" pitchFamily="18" charset="0"/>
                              </a:rPr>
                            </m:ctrlPr>
                          </m:dPr>
                          <m:e>
                            <m:r>
                              <a:rPr lang="en-US" sz="3600" i="1">
                                <a:latin typeface="Cambria Math" panose="02040503050406030204" pitchFamily="18" charset="0"/>
                              </a:rPr>
                              <m:t>−</m:t>
                            </m:r>
                            <m:r>
                              <a:rPr lang="en-US" sz="3600" i="1">
                                <a:solidFill>
                                  <a:srgbClr val="7030A0"/>
                                </a:solidFill>
                                <a:latin typeface="Cambria Math" panose="02040503050406030204" pitchFamily="18" charset="0"/>
                              </a:rPr>
                              <m:t>𝛽</m:t>
                            </m:r>
                            <m:sSup>
                              <m:sSupPr>
                                <m:ctrlPr>
                                  <a:rPr lang="en-US" sz="3600" i="1">
                                    <a:solidFill>
                                      <a:srgbClr val="0070C0"/>
                                    </a:solidFill>
                                    <a:latin typeface="Cambria Math" panose="02040503050406030204" pitchFamily="18" charset="0"/>
                                  </a:rPr>
                                </m:ctrlPr>
                              </m:sSupPr>
                              <m:e>
                                <m:r>
                                  <a:rPr lang="en-US" sz="3600" i="1">
                                    <a:solidFill>
                                      <a:srgbClr val="0070C0"/>
                                    </a:solidFill>
                                    <a:latin typeface="Cambria Math" panose="02040503050406030204" pitchFamily="18" charset="0"/>
                                  </a:rPr>
                                  <m:t>𝐹</m:t>
                                </m:r>
                              </m:e>
                              <m:sup>
                                <m:r>
                                  <a:rPr lang="en-US" sz="3600" i="1">
                                    <a:solidFill>
                                      <a:srgbClr val="0070C0"/>
                                    </a:solidFill>
                                    <a:latin typeface="Cambria Math" panose="02040503050406030204" pitchFamily="18" charset="0"/>
                                  </a:rPr>
                                  <m:t>𝑡</m:t>
                                </m:r>
                              </m:sup>
                            </m:sSup>
                            <m:r>
                              <a:rPr lang="en-US" sz="3600" i="1">
                                <a:latin typeface="Cambria Math" panose="02040503050406030204" pitchFamily="18" charset="0"/>
                              </a:rPr>
                              <m:t>+   </m:t>
                            </m:r>
                            <m:sSup>
                              <m:sSupPr>
                                <m:ctrlPr>
                                  <a:rPr lang="en-US" sz="3600" i="1">
                                    <a:solidFill>
                                      <a:srgbClr val="0070C0"/>
                                    </a:solidFill>
                                    <a:latin typeface="Cambria Math" panose="02040503050406030204" pitchFamily="18" charset="0"/>
                                  </a:rPr>
                                </m:ctrlPr>
                              </m:sSupPr>
                              <m:e>
                                <m:r>
                                  <a:rPr lang="en-US" sz="3600" i="1">
                                    <a:solidFill>
                                      <a:srgbClr val="0070C0"/>
                                    </a:solidFill>
                                    <a:latin typeface="Cambria Math" panose="02040503050406030204" pitchFamily="18" charset="0"/>
                                  </a:rPr>
                                  <m:t>𝐹</m:t>
                                </m:r>
                              </m:e>
                              <m:sup>
                                <m:r>
                                  <a:rPr lang="en-US" sz="3600" i="1">
                                    <a:solidFill>
                                      <a:srgbClr val="0070C0"/>
                                    </a:solidFill>
                                    <a:latin typeface="Cambria Math" panose="02040503050406030204" pitchFamily="18" charset="0"/>
                                  </a:rPr>
                                  <m:t>𝑥</m:t>
                                </m:r>
                              </m:sup>
                            </m:sSup>
                          </m:e>
                        </m:d>
                      </m:oMath>
                    </m:oMathPara>
                  </a14:m>
                  <a:endParaRPr lang="en-US" sz="3600" dirty="0"/>
                </a:p>
                <a:p>
                  <a:pPr algn="ctr"/>
                  <a14:m>
                    <m:oMathPara xmlns:m="http://schemas.openxmlformats.org/officeDocument/2006/math">
                      <m:oMathParaPr>
                        <m:jc m:val="center"/>
                      </m:oMathParaPr>
                      <m:oMath xmlns:m="http://schemas.openxmlformats.org/officeDocument/2006/math">
                        <m:acc>
                          <m:accPr>
                            <m:chr m:val="̃"/>
                            <m:ctrlPr>
                              <a:rPr lang="en-US" sz="3600" i="1">
                                <a:solidFill>
                                  <a:srgbClr val="FF0000"/>
                                </a:solidFill>
                                <a:latin typeface="Cambria Math" panose="02040503050406030204" pitchFamily="18" charset="0"/>
                              </a:rPr>
                            </m:ctrlPr>
                          </m:accPr>
                          <m:e>
                            <m:sSup>
                              <m:sSupPr>
                                <m:ctrlPr>
                                  <a:rPr lang="en-US" sz="3600" b="0" i="1" smtClean="0">
                                    <a:solidFill>
                                      <a:srgbClr val="FF0000"/>
                                    </a:solidFill>
                                    <a:latin typeface="Cambria Math" panose="02040503050406030204" pitchFamily="18" charset="0"/>
                                  </a:rPr>
                                </m:ctrlPr>
                              </m:sSupPr>
                              <m:e>
                                <m:r>
                                  <a:rPr lang="en-US" sz="3600" b="0" i="1" smtClean="0">
                                    <a:solidFill>
                                      <a:srgbClr val="FF0000"/>
                                    </a:solidFill>
                                    <a:latin typeface="Cambria Math" panose="02040503050406030204" pitchFamily="18" charset="0"/>
                                  </a:rPr>
                                  <m:t>𝐹</m:t>
                                </m:r>
                              </m:e>
                              <m:sup>
                                <m:r>
                                  <a:rPr lang="en-US" sz="3600" b="0" i="1" smtClean="0">
                                    <a:solidFill>
                                      <a:srgbClr val="FF0000"/>
                                    </a:solidFill>
                                    <a:latin typeface="Cambria Math" panose="02040503050406030204" pitchFamily="18" charset="0"/>
                                  </a:rPr>
                                  <m:t>𝑦</m:t>
                                </m:r>
                              </m:sup>
                            </m:sSup>
                          </m:e>
                        </m:acc>
                        <m:r>
                          <a:rPr lang="en-US" sz="3600" i="1">
                            <a:latin typeface="Cambria Math" panose="02040503050406030204" pitchFamily="18" charset="0"/>
                          </a:rPr>
                          <m:t>=</m:t>
                        </m:r>
                        <m:sSup>
                          <m:sSupPr>
                            <m:ctrlPr>
                              <a:rPr lang="en-US" sz="3600" b="0" i="1" smtClean="0">
                                <a:solidFill>
                                  <a:srgbClr val="0070C0"/>
                                </a:solidFill>
                                <a:latin typeface="Cambria Math" panose="02040503050406030204" pitchFamily="18" charset="0"/>
                              </a:rPr>
                            </m:ctrlPr>
                          </m:sSupPr>
                          <m:e>
                            <m:r>
                              <a:rPr lang="en-US" sz="3600" b="0" i="1" smtClean="0">
                                <a:solidFill>
                                  <a:srgbClr val="0070C0"/>
                                </a:solidFill>
                                <a:latin typeface="Cambria Math" panose="02040503050406030204" pitchFamily="18" charset="0"/>
                              </a:rPr>
                              <m:t>𝐹</m:t>
                            </m:r>
                          </m:e>
                          <m:sup>
                            <m:r>
                              <a:rPr lang="en-US" sz="3600" b="0" i="1" smtClean="0">
                                <a:solidFill>
                                  <a:srgbClr val="0070C0"/>
                                </a:solidFill>
                                <a:latin typeface="Cambria Math" panose="02040503050406030204" pitchFamily="18" charset="0"/>
                              </a:rPr>
                              <m:t>𝑦</m:t>
                            </m:r>
                          </m:sup>
                        </m:sSup>
                        <m:r>
                          <a:rPr lang="en-US" sz="3600" i="1">
                            <a:solidFill>
                              <a:srgbClr val="0070C0"/>
                            </a:solidFill>
                            <a:latin typeface="Cambria Math" panose="02040503050406030204" pitchFamily="18" charset="0"/>
                          </a:rPr>
                          <m:t>    </m:t>
                        </m:r>
                        <m:r>
                          <a:rPr lang="en-US" sz="3600" i="1">
                            <a:latin typeface="Cambria Math" panose="02040503050406030204" pitchFamily="18" charset="0"/>
                          </a:rPr>
                          <m:t> </m:t>
                        </m:r>
                        <m:acc>
                          <m:accPr>
                            <m:chr m:val="̃"/>
                            <m:ctrlPr>
                              <a:rPr lang="en-US" sz="3600" i="1">
                                <a:solidFill>
                                  <a:srgbClr val="FF0000"/>
                                </a:solidFill>
                                <a:latin typeface="Cambria Math" panose="02040503050406030204" pitchFamily="18" charset="0"/>
                              </a:rPr>
                            </m:ctrlPr>
                          </m:accPr>
                          <m:e>
                            <m:sSup>
                              <m:sSupPr>
                                <m:ctrlPr>
                                  <a:rPr lang="en-US" sz="3600" b="0" i="1" smtClean="0">
                                    <a:solidFill>
                                      <a:srgbClr val="FF0000"/>
                                    </a:solidFill>
                                    <a:latin typeface="Cambria Math" panose="02040503050406030204" pitchFamily="18" charset="0"/>
                                  </a:rPr>
                                </m:ctrlPr>
                              </m:sSupPr>
                              <m:e>
                                <m:r>
                                  <a:rPr lang="en-US" sz="3600" b="0" i="1" smtClean="0">
                                    <a:solidFill>
                                      <a:srgbClr val="FF0000"/>
                                    </a:solidFill>
                                    <a:latin typeface="Cambria Math" panose="02040503050406030204" pitchFamily="18" charset="0"/>
                                  </a:rPr>
                                  <m:t>𝐹</m:t>
                                </m:r>
                              </m:e>
                              <m:sup>
                                <m:r>
                                  <a:rPr lang="en-US" sz="3600" b="0" i="1" smtClean="0">
                                    <a:solidFill>
                                      <a:srgbClr val="FF0000"/>
                                    </a:solidFill>
                                    <a:latin typeface="Cambria Math" panose="02040503050406030204" pitchFamily="18" charset="0"/>
                                  </a:rPr>
                                  <m:t>𝑧</m:t>
                                </m:r>
                              </m:sup>
                            </m:sSup>
                          </m:e>
                        </m:acc>
                        <m:r>
                          <a:rPr lang="en-US" sz="3600" i="1">
                            <a:latin typeface="Cambria Math" panose="02040503050406030204" pitchFamily="18" charset="0"/>
                          </a:rPr>
                          <m:t>=</m:t>
                        </m:r>
                        <m:sSup>
                          <m:sSupPr>
                            <m:ctrlPr>
                              <a:rPr lang="en-US" sz="3600" b="0" i="1" smtClean="0">
                                <a:solidFill>
                                  <a:srgbClr val="0070C0"/>
                                </a:solidFill>
                                <a:latin typeface="Cambria Math" panose="02040503050406030204" pitchFamily="18" charset="0"/>
                              </a:rPr>
                            </m:ctrlPr>
                          </m:sSupPr>
                          <m:e>
                            <m:r>
                              <a:rPr lang="en-US" sz="3600" b="0" i="1" smtClean="0">
                                <a:solidFill>
                                  <a:srgbClr val="0070C0"/>
                                </a:solidFill>
                                <a:latin typeface="Cambria Math" panose="02040503050406030204" pitchFamily="18" charset="0"/>
                              </a:rPr>
                              <m:t>𝐹</m:t>
                            </m:r>
                          </m:e>
                          <m:sup>
                            <m:r>
                              <a:rPr lang="en-US" sz="3600" b="0" i="1" smtClean="0">
                                <a:solidFill>
                                  <a:srgbClr val="0070C0"/>
                                </a:solidFill>
                                <a:latin typeface="Cambria Math" panose="02040503050406030204" pitchFamily="18" charset="0"/>
                              </a:rPr>
                              <m:t>𝑧</m:t>
                            </m:r>
                          </m:sup>
                        </m:sSup>
                      </m:oMath>
                    </m:oMathPara>
                  </a14:m>
                  <a:endParaRPr lang="en-US" sz="3600" dirty="0"/>
                </a:p>
              </p:txBody>
            </p:sp>
          </mc:Choice>
          <mc:Fallback xmlns="">
            <p:sp>
              <p:nvSpPr>
                <p:cNvPr id="23" name="TextBox 22">
                  <a:extLst>
                    <a:ext uri="{FF2B5EF4-FFF2-40B4-BE49-F238E27FC236}">
                      <a16:creationId xmlns:a16="http://schemas.microsoft.com/office/drawing/2014/main" id="{67C85667-CD8B-4173-B5E7-A34E53242A3E}"/>
                    </a:ext>
                  </a:extLst>
                </p:cNvPr>
                <p:cNvSpPr txBox="1">
                  <a:spLocks noRot="1" noChangeAspect="1" noMove="1" noResize="1" noEditPoints="1" noAdjustHandles="1" noChangeArrowheads="1" noChangeShapeType="1" noTextEdit="1"/>
                </p:cNvSpPr>
                <p:nvPr/>
              </p:nvSpPr>
              <p:spPr>
                <a:xfrm>
                  <a:off x="0" y="846186"/>
                  <a:ext cx="5928852" cy="2356931"/>
                </a:xfrm>
                <a:prstGeom prst="rect">
                  <a:avLst/>
                </a:prstGeom>
                <a:blipFill>
                  <a:blip r:embed="rId10"/>
                  <a:stretch>
                    <a:fillRect/>
                  </a:stretch>
                </a:blipFill>
                <a:ln w="57150">
                  <a:solidFill>
                    <a:schemeClr val="tx1"/>
                  </a:solid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661A9B0D-2E90-4E45-9007-054EFB4F638E}"/>
                    </a:ext>
                  </a:extLst>
                </p:cNvPr>
                <p:cNvSpPr txBox="1"/>
                <p:nvPr/>
              </p:nvSpPr>
              <p:spPr>
                <a:xfrm>
                  <a:off x="0" y="105897"/>
                  <a:ext cx="5928852" cy="736286"/>
                </a:xfrm>
                <a:prstGeom prst="rect">
                  <a:avLst/>
                </a:prstGeom>
                <a:noFill/>
                <a:ln w="57150">
                  <a:solidFill>
                    <a:schemeClr val="tx1"/>
                  </a:solidFill>
                </a:ln>
              </p:spPr>
              <p:txBody>
                <a:bodyPr wrap="square" rtlCol="0">
                  <a:spAutoFit/>
                </a:bodyPr>
                <a:lstStyle/>
                <a:p>
                  <a:pPr algn="ctr"/>
                  <a14:m>
                    <m:oMath xmlns:m="http://schemas.openxmlformats.org/officeDocument/2006/math">
                      <m:acc>
                        <m:accPr>
                          <m:chr m:val="⃗"/>
                          <m:ctrlPr>
                            <a:rPr lang="en-US" sz="2800" b="0" i="1" dirty="0" smtClean="0">
                              <a:solidFill>
                                <a:srgbClr val="7030A0"/>
                              </a:solidFill>
                              <a:latin typeface="Cambria Math" panose="02040503050406030204" pitchFamily="18" charset="0"/>
                            </a:rPr>
                          </m:ctrlPr>
                        </m:accPr>
                        <m:e>
                          <m:r>
                            <a:rPr lang="en-US" sz="2800" b="0" i="1" dirty="0" smtClean="0">
                              <a:solidFill>
                                <a:srgbClr val="7030A0"/>
                              </a:solidFill>
                              <a:latin typeface="Cambria Math" panose="02040503050406030204" pitchFamily="18" charset="0"/>
                            </a:rPr>
                            <m:t>𝐹</m:t>
                          </m:r>
                        </m:e>
                      </m:acc>
                    </m:oMath>
                  </a14:m>
                  <a:r>
                    <a:rPr lang="en-US" sz="2800" dirty="0"/>
                    <a:t> Lorentz Transform (x-</a:t>
                  </a:r>
                  <a:r>
                    <a:rPr lang="en-US" sz="2800" dirty="0" err="1"/>
                    <a:t>dir</a:t>
                  </a:r>
                  <a:r>
                    <a:rPr lang="en-US" sz="2800" dirty="0"/>
                    <a:t>) </a:t>
                  </a:r>
                </a:p>
              </p:txBody>
            </p:sp>
          </mc:Choice>
          <mc:Fallback xmlns="">
            <p:sp>
              <p:nvSpPr>
                <p:cNvPr id="24" name="TextBox 23">
                  <a:extLst>
                    <a:ext uri="{FF2B5EF4-FFF2-40B4-BE49-F238E27FC236}">
                      <a16:creationId xmlns:a16="http://schemas.microsoft.com/office/drawing/2014/main" id="{661A9B0D-2E90-4E45-9007-054EFB4F638E}"/>
                    </a:ext>
                  </a:extLst>
                </p:cNvPr>
                <p:cNvSpPr txBox="1">
                  <a:spLocks noRot="1" noChangeAspect="1" noMove="1" noResize="1" noEditPoints="1" noAdjustHandles="1" noChangeArrowheads="1" noChangeShapeType="1" noTextEdit="1"/>
                </p:cNvSpPr>
                <p:nvPr/>
              </p:nvSpPr>
              <p:spPr>
                <a:xfrm>
                  <a:off x="0" y="105897"/>
                  <a:ext cx="5928852" cy="736286"/>
                </a:xfrm>
                <a:prstGeom prst="rect">
                  <a:avLst/>
                </a:prstGeom>
                <a:blipFill>
                  <a:blip r:embed="rId11"/>
                  <a:stretch>
                    <a:fillRect b="-23301"/>
                  </a:stretch>
                </a:blipFill>
                <a:ln w="57150">
                  <a:solidFill>
                    <a:schemeClr val="tx1"/>
                  </a:solidFill>
                </a:ln>
              </p:spPr>
              <p:txBody>
                <a:bodyPr/>
                <a:lstStyle/>
                <a:p>
                  <a:r>
                    <a:rPr lang="en-CA">
                      <a:noFill/>
                    </a:rPr>
                    <a:t> </a:t>
                  </a:r>
                </a:p>
              </p:txBody>
            </p:sp>
          </mc:Fallback>
        </mc:AlternateContent>
      </p:grpSp>
    </p:spTree>
    <p:custDataLst>
      <p:tags r:id="rId1"/>
    </p:custDataLst>
    <p:extLst>
      <p:ext uri="{BB962C8B-B14F-4D97-AF65-F5344CB8AC3E}">
        <p14:creationId xmlns:p14="http://schemas.microsoft.com/office/powerpoint/2010/main" val="692095296"/>
      </p:ext>
    </p:extLst>
  </p:cSld>
  <p:clrMapOvr>
    <a:masterClrMapping/>
  </p:clrMapOvr>
  <mc:AlternateContent xmlns:mc="http://schemas.openxmlformats.org/markup-compatibility/2006" xmlns:p14="http://schemas.microsoft.com/office/powerpoint/2010/main">
    <mc:Choice Requires="p14">
      <p:transition spd="slow" p14:dur="2000" advTm="8320"/>
    </mc:Choice>
    <mc:Fallback xmlns="">
      <p:transition spd="slow" advTm="832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277FA352-446E-4B40-88EF-0E737194C546}"/>
              </a:ext>
            </a:extLst>
          </p:cNvPr>
          <p:cNvCxnSpPr>
            <a:cxnSpLocks/>
          </p:cNvCxnSpPr>
          <p:nvPr/>
        </p:nvCxnSpPr>
        <p:spPr>
          <a:xfrm>
            <a:off x="6090834" y="2076450"/>
            <a:ext cx="0" cy="4781550"/>
          </a:xfrm>
          <a:prstGeom prst="line">
            <a:avLst/>
          </a:prstGeom>
          <a:ln w="57150"/>
        </p:spPr>
        <p:style>
          <a:lnRef idx="1">
            <a:schemeClr val="dk1"/>
          </a:lnRef>
          <a:fillRef idx="0">
            <a:schemeClr val="dk1"/>
          </a:fillRef>
          <a:effectRef idx="0">
            <a:schemeClr val="dk1"/>
          </a:effectRef>
          <a:fontRef idx="minor">
            <a:schemeClr val="tx1"/>
          </a:fontRef>
        </p:style>
      </p:cxnSp>
      <p:sp>
        <p:nvSpPr>
          <p:cNvPr id="25" name="Title 1">
            <a:extLst>
              <a:ext uri="{FF2B5EF4-FFF2-40B4-BE49-F238E27FC236}">
                <a16:creationId xmlns:a16="http://schemas.microsoft.com/office/drawing/2014/main" id="{A58D483D-250B-45A9-BB23-59164087A0C1}"/>
              </a:ext>
            </a:extLst>
          </p:cNvPr>
          <p:cNvSpPr txBox="1">
            <a:spLocks/>
          </p:cNvSpPr>
          <p:nvPr/>
        </p:nvSpPr>
        <p:spPr>
          <a:xfrm>
            <a:off x="0" y="0"/>
            <a:ext cx="13155562" cy="161925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4800" dirty="0"/>
          </a:p>
        </p:txBody>
      </p:sp>
      <p:cxnSp>
        <p:nvCxnSpPr>
          <p:cNvPr id="26" name="Straight Connector 25">
            <a:extLst>
              <a:ext uri="{FF2B5EF4-FFF2-40B4-BE49-F238E27FC236}">
                <a16:creationId xmlns:a16="http://schemas.microsoft.com/office/drawing/2014/main" id="{EBE01F70-C1F2-4097-BBC3-D63301A48E78}"/>
              </a:ext>
            </a:extLst>
          </p:cNvPr>
          <p:cNvCxnSpPr>
            <a:cxnSpLocks/>
          </p:cNvCxnSpPr>
          <p:nvPr/>
        </p:nvCxnSpPr>
        <p:spPr>
          <a:xfrm>
            <a:off x="0" y="2074190"/>
            <a:ext cx="12192000" cy="0"/>
          </a:xfrm>
          <a:prstGeom prst="line">
            <a:avLst/>
          </a:prstGeom>
          <a:ln w="57150"/>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37" name="Subtitle 2">
                <a:extLst>
                  <a:ext uri="{FF2B5EF4-FFF2-40B4-BE49-F238E27FC236}">
                    <a16:creationId xmlns:a16="http://schemas.microsoft.com/office/drawing/2014/main" id="{A41B5CDD-C423-4588-AFB3-E7451EA1EF66}"/>
                  </a:ext>
                </a:extLst>
              </p:cNvPr>
              <p:cNvSpPr txBox="1">
                <a:spLocks/>
              </p:cNvSpPr>
              <p:nvPr/>
            </p:nvSpPr>
            <p:spPr>
              <a:xfrm>
                <a:off x="0" y="945124"/>
                <a:ext cx="12365935" cy="1131325"/>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742950" indent="-742950">
                  <a:buAutoNum type="arabicPeriod"/>
                </a:pPr>
                <a:r>
                  <a:rPr lang="en-US" sz="4000" dirty="0"/>
                  <a:t>Laws of physics are the same in all inertial reference frames</a:t>
                </a:r>
              </a:p>
              <a:p>
                <a:pPr marL="742950" indent="-742950">
                  <a:buAutoNum type="arabicPeriod"/>
                </a:pPr>
                <a:r>
                  <a:rPr lang="en-US" sz="4000" dirty="0"/>
                  <a:t>Speed of light </a:t>
                </a:r>
                <a14:m>
                  <m:oMath xmlns:m="http://schemas.openxmlformats.org/officeDocument/2006/math">
                    <m:r>
                      <a:rPr lang="en-US" sz="4000" b="0" i="1" smtClean="0">
                        <a:latin typeface="Cambria Math" panose="02040503050406030204" pitchFamily="18" charset="0"/>
                      </a:rPr>
                      <m:t>𝑐</m:t>
                    </m:r>
                  </m:oMath>
                </a14:m>
                <a:r>
                  <a:rPr lang="en-US" sz="4000" dirty="0"/>
                  <a:t> is the same in all inertial reference frames</a:t>
                </a:r>
              </a:p>
            </p:txBody>
          </p:sp>
        </mc:Choice>
        <mc:Fallback xmlns="">
          <p:sp>
            <p:nvSpPr>
              <p:cNvPr id="37" name="Subtitle 2">
                <a:extLst>
                  <a:ext uri="{FF2B5EF4-FFF2-40B4-BE49-F238E27FC236}">
                    <a16:creationId xmlns:a16="http://schemas.microsoft.com/office/drawing/2014/main" id="{A41B5CDD-C423-4588-AFB3-E7451EA1EF66}"/>
                  </a:ext>
                </a:extLst>
              </p:cNvPr>
              <p:cNvSpPr txBox="1">
                <a:spLocks noRot="1" noChangeAspect="1" noMove="1" noResize="1" noEditPoints="1" noAdjustHandles="1" noChangeArrowheads="1" noChangeShapeType="1" noTextEdit="1"/>
              </p:cNvSpPr>
              <p:nvPr/>
            </p:nvSpPr>
            <p:spPr>
              <a:xfrm>
                <a:off x="0" y="945124"/>
                <a:ext cx="12365935" cy="1131325"/>
              </a:xfrm>
              <a:prstGeom prst="rect">
                <a:avLst/>
              </a:prstGeom>
              <a:blipFill>
                <a:blip r:embed="rId4"/>
                <a:stretch>
                  <a:fillRect l="-1577" t="-17742" r="-493" b="-21505"/>
                </a:stretch>
              </a:blipFill>
            </p:spPr>
            <p:txBody>
              <a:bodyPr/>
              <a:lstStyle/>
              <a:p>
                <a:r>
                  <a:rPr lang="en-CA">
                    <a:noFill/>
                  </a:rPr>
                  <a:t> </a:t>
                </a:r>
              </a:p>
            </p:txBody>
          </p:sp>
        </mc:Fallback>
      </mc:AlternateContent>
      <p:sp>
        <p:nvSpPr>
          <p:cNvPr id="38" name="Title 1">
            <a:extLst>
              <a:ext uri="{FF2B5EF4-FFF2-40B4-BE49-F238E27FC236}">
                <a16:creationId xmlns:a16="http://schemas.microsoft.com/office/drawing/2014/main" id="{AA222FA9-5447-420F-8724-BB1CC86A30D4}"/>
              </a:ext>
            </a:extLst>
          </p:cNvPr>
          <p:cNvSpPr txBox="1">
            <a:spLocks/>
          </p:cNvSpPr>
          <p:nvPr/>
        </p:nvSpPr>
        <p:spPr>
          <a:xfrm>
            <a:off x="27653" y="-251337"/>
            <a:ext cx="11478547" cy="161925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7200" b="1" dirty="0">
                <a:solidFill>
                  <a:srgbClr val="00B0F0"/>
                </a:solidFill>
              </a:rPr>
              <a:t>Special Relativity</a:t>
            </a:r>
            <a:endParaRPr lang="en-US" sz="7200" b="1" dirty="0"/>
          </a:p>
        </p:txBody>
      </p:sp>
      <p:sp>
        <p:nvSpPr>
          <p:cNvPr id="6" name="TextBox 5">
            <a:extLst>
              <a:ext uri="{FF2B5EF4-FFF2-40B4-BE49-F238E27FC236}">
                <a16:creationId xmlns:a16="http://schemas.microsoft.com/office/drawing/2014/main" id="{D4630F89-278A-4E68-BFBF-D207A44200CF}"/>
              </a:ext>
            </a:extLst>
          </p:cNvPr>
          <p:cNvSpPr txBox="1"/>
          <p:nvPr/>
        </p:nvSpPr>
        <p:spPr>
          <a:xfrm>
            <a:off x="201477" y="2133913"/>
            <a:ext cx="5887446" cy="830997"/>
          </a:xfrm>
          <a:prstGeom prst="rect">
            <a:avLst/>
          </a:prstGeom>
          <a:noFill/>
        </p:spPr>
        <p:txBody>
          <a:bodyPr wrap="none" rtlCol="0">
            <a:spAutoFit/>
          </a:bodyPr>
          <a:lstStyle/>
          <a:p>
            <a:r>
              <a:rPr lang="en-US" sz="4800" dirty="0"/>
              <a:t>Things we disagree on:</a:t>
            </a:r>
            <a:endParaRPr lang="en-CA" sz="4800" dirty="0"/>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A19DABFE-533A-4ECE-8D3C-12BE326BF03B}"/>
                  </a:ext>
                </a:extLst>
              </p:cNvPr>
              <p:cNvSpPr txBox="1"/>
              <p:nvPr/>
            </p:nvSpPr>
            <p:spPr>
              <a:xfrm>
                <a:off x="309939" y="3972635"/>
                <a:ext cx="2912079" cy="923330"/>
              </a:xfrm>
              <a:prstGeom prst="rect">
                <a:avLst/>
              </a:prstGeom>
              <a:noFill/>
            </p:spPr>
            <p:txBody>
              <a:bodyPr wrap="none" rtlCol="0">
                <a:spAutoFit/>
              </a:bodyPr>
              <a:lstStyle/>
              <a:p>
                <a:r>
                  <a:rPr lang="en-US" sz="5400" dirty="0">
                    <a:solidFill>
                      <a:srgbClr val="00B050"/>
                    </a:solidFill>
                  </a:rPr>
                  <a:t>velocity </a:t>
                </a:r>
                <a14:m>
                  <m:oMath xmlns:m="http://schemas.openxmlformats.org/officeDocument/2006/math">
                    <m:acc>
                      <m:accPr>
                        <m:chr m:val="⃗"/>
                        <m:ctrlPr>
                          <a:rPr lang="en-US" sz="5400" b="0" i="1" smtClean="0">
                            <a:solidFill>
                              <a:srgbClr val="00B050"/>
                            </a:solidFill>
                            <a:latin typeface="Cambria Math" panose="02040503050406030204" pitchFamily="18" charset="0"/>
                          </a:rPr>
                        </m:ctrlPr>
                      </m:accPr>
                      <m:e>
                        <m:r>
                          <a:rPr lang="en-US" sz="5400" b="0" i="1" smtClean="0">
                            <a:solidFill>
                              <a:srgbClr val="00B050"/>
                            </a:solidFill>
                            <a:latin typeface="Cambria Math" panose="02040503050406030204" pitchFamily="18" charset="0"/>
                          </a:rPr>
                          <m:t>𝑣</m:t>
                        </m:r>
                      </m:e>
                    </m:acc>
                  </m:oMath>
                </a14:m>
                <a:endParaRPr lang="en-CA" sz="5400" dirty="0">
                  <a:solidFill>
                    <a:srgbClr val="00B050"/>
                  </a:solidFill>
                </a:endParaRPr>
              </a:p>
            </p:txBody>
          </p:sp>
        </mc:Choice>
        <mc:Fallback xmlns="">
          <p:sp>
            <p:nvSpPr>
              <p:cNvPr id="17" name="TextBox 16">
                <a:extLst>
                  <a:ext uri="{FF2B5EF4-FFF2-40B4-BE49-F238E27FC236}">
                    <a16:creationId xmlns:a16="http://schemas.microsoft.com/office/drawing/2014/main" id="{A19DABFE-533A-4ECE-8D3C-12BE326BF03B}"/>
                  </a:ext>
                </a:extLst>
              </p:cNvPr>
              <p:cNvSpPr txBox="1">
                <a:spLocks noRot="1" noChangeAspect="1" noMove="1" noResize="1" noEditPoints="1" noAdjustHandles="1" noChangeArrowheads="1" noChangeShapeType="1" noTextEdit="1"/>
              </p:cNvSpPr>
              <p:nvPr/>
            </p:nvSpPr>
            <p:spPr>
              <a:xfrm>
                <a:off x="309939" y="3972635"/>
                <a:ext cx="2912079" cy="923330"/>
              </a:xfrm>
              <a:prstGeom prst="rect">
                <a:avLst/>
              </a:prstGeom>
              <a:blipFill>
                <a:blip r:embed="rId5"/>
                <a:stretch>
                  <a:fillRect l="-11297" t="-17881" b="-40397"/>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87CDEB7C-D1F3-4814-BA16-D77C1CE4A60C}"/>
                  </a:ext>
                </a:extLst>
              </p:cNvPr>
              <p:cNvSpPr txBox="1"/>
              <p:nvPr/>
            </p:nvSpPr>
            <p:spPr>
              <a:xfrm>
                <a:off x="1543052" y="4968747"/>
                <a:ext cx="4059573" cy="923330"/>
              </a:xfrm>
              <a:prstGeom prst="rect">
                <a:avLst/>
              </a:prstGeom>
              <a:noFill/>
            </p:spPr>
            <p:txBody>
              <a:bodyPr wrap="none" rtlCol="0">
                <a:spAutoFit/>
              </a:bodyPr>
              <a:lstStyle/>
              <a:p>
                <a:r>
                  <a:rPr lang="en-US" sz="5400" dirty="0">
                    <a:solidFill>
                      <a:srgbClr val="7030A0"/>
                    </a:solidFill>
                  </a:rPr>
                  <a:t>momentum </a:t>
                </a:r>
                <a14:m>
                  <m:oMath xmlns:m="http://schemas.openxmlformats.org/officeDocument/2006/math">
                    <m:acc>
                      <m:accPr>
                        <m:chr m:val="⃗"/>
                        <m:ctrlPr>
                          <a:rPr lang="en-US" sz="5400" b="0" i="1" smtClean="0">
                            <a:solidFill>
                              <a:srgbClr val="7030A0"/>
                            </a:solidFill>
                            <a:latin typeface="Cambria Math" panose="02040503050406030204" pitchFamily="18" charset="0"/>
                          </a:rPr>
                        </m:ctrlPr>
                      </m:accPr>
                      <m:e>
                        <m:r>
                          <a:rPr lang="en-US" sz="5400" b="0" i="1" smtClean="0">
                            <a:solidFill>
                              <a:srgbClr val="7030A0"/>
                            </a:solidFill>
                            <a:latin typeface="Cambria Math" panose="02040503050406030204" pitchFamily="18" charset="0"/>
                          </a:rPr>
                          <m:t>𝑝</m:t>
                        </m:r>
                      </m:e>
                    </m:acc>
                  </m:oMath>
                </a14:m>
                <a:endParaRPr lang="en-CA" sz="5400" dirty="0">
                  <a:solidFill>
                    <a:srgbClr val="7030A0"/>
                  </a:solidFill>
                </a:endParaRPr>
              </a:p>
            </p:txBody>
          </p:sp>
        </mc:Choice>
        <mc:Fallback xmlns="">
          <p:sp>
            <p:nvSpPr>
              <p:cNvPr id="18" name="TextBox 17">
                <a:extLst>
                  <a:ext uri="{FF2B5EF4-FFF2-40B4-BE49-F238E27FC236}">
                    <a16:creationId xmlns:a16="http://schemas.microsoft.com/office/drawing/2014/main" id="{87CDEB7C-D1F3-4814-BA16-D77C1CE4A60C}"/>
                  </a:ext>
                </a:extLst>
              </p:cNvPr>
              <p:cNvSpPr txBox="1">
                <a:spLocks noRot="1" noChangeAspect="1" noMove="1" noResize="1" noEditPoints="1" noAdjustHandles="1" noChangeArrowheads="1" noChangeShapeType="1" noTextEdit="1"/>
              </p:cNvSpPr>
              <p:nvPr/>
            </p:nvSpPr>
            <p:spPr>
              <a:xfrm>
                <a:off x="1543052" y="4968747"/>
                <a:ext cx="4059573" cy="923330"/>
              </a:xfrm>
              <a:prstGeom prst="rect">
                <a:avLst/>
              </a:prstGeom>
              <a:blipFill>
                <a:blip r:embed="rId6"/>
                <a:stretch>
                  <a:fillRect l="-7958" t="-17763" b="-39474"/>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1F45FAA6-50D9-4271-A680-606B1AD6D8BB}"/>
                  </a:ext>
                </a:extLst>
              </p:cNvPr>
              <p:cNvSpPr txBox="1"/>
              <p:nvPr/>
            </p:nvSpPr>
            <p:spPr>
              <a:xfrm>
                <a:off x="452780" y="5934670"/>
                <a:ext cx="5031698" cy="923330"/>
              </a:xfrm>
              <a:prstGeom prst="rect">
                <a:avLst/>
              </a:prstGeom>
              <a:noFill/>
            </p:spPr>
            <p:txBody>
              <a:bodyPr wrap="none" rtlCol="0">
                <a:spAutoFit/>
              </a:bodyPr>
              <a:lstStyle/>
              <a:p>
                <a:r>
                  <a:rPr lang="en-US" sz="5400" dirty="0">
                    <a:solidFill>
                      <a:srgbClr val="F88F02"/>
                    </a:solidFill>
                  </a:rPr>
                  <a:t>kinetic energy </a:t>
                </a:r>
                <a14:m>
                  <m:oMath xmlns:m="http://schemas.openxmlformats.org/officeDocument/2006/math">
                    <m:sSub>
                      <m:sSubPr>
                        <m:ctrlPr>
                          <a:rPr lang="en-US" sz="5400" i="1">
                            <a:solidFill>
                              <a:srgbClr val="F88F02"/>
                            </a:solidFill>
                            <a:latin typeface="Cambria Math" panose="02040503050406030204" pitchFamily="18" charset="0"/>
                          </a:rPr>
                        </m:ctrlPr>
                      </m:sSubPr>
                      <m:e>
                        <m:r>
                          <a:rPr lang="en-US" sz="5400" i="1">
                            <a:solidFill>
                              <a:srgbClr val="F88F02"/>
                            </a:solidFill>
                            <a:latin typeface="Cambria Math" panose="02040503050406030204" pitchFamily="18" charset="0"/>
                          </a:rPr>
                          <m:t>𝐸</m:t>
                        </m:r>
                      </m:e>
                      <m:sub>
                        <m:r>
                          <a:rPr lang="en-US" sz="5400" i="1">
                            <a:solidFill>
                              <a:srgbClr val="F88F02"/>
                            </a:solidFill>
                            <a:latin typeface="Cambria Math" panose="02040503050406030204" pitchFamily="18" charset="0"/>
                          </a:rPr>
                          <m:t>𝑘</m:t>
                        </m:r>
                      </m:sub>
                    </m:sSub>
                  </m:oMath>
                </a14:m>
                <a:endParaRPr lang="en-CA" sz="5400" dirty="0">
                  <a:solidFill>
                    <a:srgbClr val="F88F02"/>
                  </a:solidFill>
                </a:endParaRPr>
              </a:p>
            </p:txBody>
          </p:sp>
        </mc:Choice>
        <mc:Fallback xmlns="">
          <p:sp>
            <p:nvSpPr>
              <p:cNvPr id="19" name="TextBox 18">
                <a:extLst>
                  <a:ext uri="{FF2B5EF4-FFF2-40B4-BE49-F238E27FC236}">
                    <a16:creationId xmlns:a16="http://schemas.microsoft.com/office/drawing/2014/main" id="{1F45FAA6-50D9-4271-A680-606B1AD6D8BB}"/>
                  </a:ext>
                </a:extLst>
              </p:cNvPr>
              <p:cNvSpPr txBox="1">
                <a:spLocks noRot="1" noChangeAspect="1" noMove="1" noResize="1" noEditPoints="1" noAdjustHandles="1" noChangeArrowheads="1" noChangeShapeType="1" noTextEdit="1"/>
              </p:cNvSpPr>
              <p:nvPr/>
            </p:nvSpPr>
            <p:spPr>
              <a:xfrm>
                <a:off x="452780" y="5934670"/>
                <a:ext cx="5031698" cy="923330"/>
              </a:xfrm>
              <a:prstGeom prst="rect">
                <a:avLst/>
              </a:prstGeom>
              <a:blipFill>
                <a:blip r:embed="rId7"/>
                <a:stretch>
                  <a:fillRect l="-6416" t="-17881" b="-40397"/>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CA34615F-02ED-418B-B198-9F94864856AA}"/>
                  </a:ext>
                </a:extLst>
              </p:cNvPr>
              <p:cNvSpPr txBox="1"/>
              <p:nvPr/>
            </p:nvSpPr>
            <p:spPr>
              <a:xfrm>
                <a:off x="2590774" y="2943833"/>
                <a:ext cx="3604961" cy="830997"/>
              </a:xfrm>
              <a:prstGeom prst="rect">
                <a:avLst/>
              </a:prstGeom>
              <a:noFill/>
            </p:spPr>
            <p:txBody>
              <a:bodyPr wrap="none" rtlCol="0">
                <a:spAutoFit/>
              </a:bodyPr>
              <a:lstStyle/>
              <a:p>
                <a:r>
                  <a:rPr lang="en-US" sz="4800" dirty="0">
                    <a:solidFill>
                      <a:srgbClr val="002060"/>
                    </a:solidFill>
                  </a:rPr>
                  <a:t>space/size </a:t>
                </a:r>
                <a14:m>
                  <m:oMath xmlns:m="http://schemas.openxmlformats.org/officeDocument/2006/math">
                    <m:r>
                      <m:rPr>
                        <m:sty m:val="p"/>
                      </m:rPr>
                      <a:rPr lang="en-US" sz="4800" b="0" i="0" smtClean="0">
                        <a:solidFill>
                          <a:srgbClr val="002060"/>
                        </a:solidFill>
                        <a:latin typeface="Cambria Math" panose="02040503050406030204" pitchFamily="18" charset="0"/>
                      </a:rPr>
                      <m:t>Δ</m:t>
                    </m:r>
                    <m:r>
                      <a:rPr lang="en-US" sz="4800" b="0" i="1" smtClean="0">
                        <a:solidFill>
                          <a:srgbClr val="002060"/>
                        </a:solidFill>
                        <a:latin typeface="Cambria Math" panose="02040503050406030204" pitchFamily="18" charset="0"/>
                      </a:rPr>
                      <m:t>𝑥</m:t>
                    </m:r>
                  </m:oMath>
                </a14:m>
                <a:endParaRPr lang="en-CA" sz="4800" dirty="0">
                  <a:solidFill>
                    <a:srgbClr val="002060"/>
                  </a:solidFill>
                </a:endParaRPr>
              </a:p>
            </p:txBody>
          </p:sp>
        </mc:Choice>
        <mc:Fallback xmlns="">
          <p:sp>
            <p:nvSpPr>
              <p:cNvPr id="15" name="TextBox 14">
                <a:extLst>
                  <a:ext uri="{FF2B5EF4-FFF2-40B4-BE49-F238E27FC236}">
                    <a16:creationId xmlns:a16="http://schemas.microsoft.com/office/drawing/2014/main" id="{CA34615F-02ED-418B-B198-9F94864856AA}"/>
                  </a:ext>
                </a:extLst>
              </p:cNvPr>
              <p:cNvSpPr txBox="1">
                <a:spLocks noRot="1" noChangeAspect="1" noMove="1" noResize="1" noEditPoints="1" noAdjustHandles="1" noChangeArrowheads="1" noChangeShapeType="1" noTextEdit="1"/>
              </p:cNvSpPr>
              <p:nvPr/>
            </p:nvSpPr>
            <p:spPr>
              <a:xfrm>
                <a:off x="2590774" y="2943833"/>
                <a:ext cx="3604961" cy="830997"/>
              </a:xfrm>
              <a:prstGeom prst="rect">
                <a:avLst/>
              </a:prstGeom>
              <a:blipFill>
                <a:blip r:embed="rId8"/>
                <a:stretch>
                  <a:fillRect l="-7783" t="-16176" b="-38971"/>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2B993775-F1DF-4A07-A13E-94637288E272}"/>
                  </a:ext>
                </a:extLst>
              </p:cNvPr>
              <p:cNvSpPr txBox="1"/>
              <p:nvPr/>
            </p:nvSpPr>
            <p:spPr>
              <a:xfrm>
                <a:off x="68844" y="2905733"/>
                <a:ext cx="2331985" cy="923330"/>
              </a:xfrm>
              <a:prstGeom prst="rect">
                <a:avLst/>
              </a:prstGeom>
              <a:noFill/>
            </p:spPr>
            <p:txBody>
              <a:bodyPr wrap="none" rtlCol="0">
                <a:spAutoFit/>
              </a:bodyPr>
              <a:lstStyle/>
              <a:p>
                <a:r>
                  <a:rPr lang="en-US" sz="5400" dirty="0">
                    <a:solidFill>
                      <a:schemeClr val="accent6">
                        <a:lumMod val="50000"/>
                      </a:schemeClr>
                    </a:solidFill>
                  </a:rPr>
                  <a:t>time </a:t>
                </a:r>
                <a14:m>
                  <m:oMath xmlns:m="http://schemas.openxmlformats.org/officeDocument/2006/math">
                    <m:r>
                      <m:rPr>
                        <m:sty m:val="p"/>
                      </m:rPr>
                      <a:rPr lang="en-US" sz="5400" b="0" i="0" smtClean="0">
                        <a:solidFill>
                          <a:schemeClr val="accent6">
                            <a:lumMod val="50000"/>
                          </a:schemeClr>
                        </a:solidFill>
                        <a:latin typeface="Cambria Math" panose="02040503050406030204" pitchFamily="18" charset="0"/>
                      </a:rPr>
                      <m:t>Δ</m:t>
                    </m:r>
                    <m:r>
                      <a:rPr lang="en-US" sz="5400" b="0" i="1" smtClean="0">
                        <a:solidFill>
                          <a:schemeClr val="accent6">
                            <a:lumMod val="50000"/>
                          </a:schemeClr>
                        </a:solidFill>
                        <a:latin typeface="Cambria Math" panose="02040503050406030204" pitchFamily="18" charset="0"/>
                      </a:rPr>
                      <m:t>𝑡</m:t>
                    </m:r>
                  </m:oMath>
                </a14:m>
                <a:endParaRPr lang="en-CA" sz="5400" dirty="0">
                  <a:solidFill>
                    <a:schemeClr val="accent6">
                      <a:lumMod val="50000"/>
                    </a:schemeClr>
                  </a:solidFill>
                </a:endParaRPr>
              </a:p>
            </p:txBody>
          </p:sp>
        </mc:Choice>
        <mc:Fallback xmlns="">
          <p:sp>
            <p:nvSpPr>
              <p:cNvPr id="16" name="TextBox 15">
                <a:extLst>
                  <a:ext uri="{FF2B5EF4-FFF2-40B4-BE49-F238E27FC236}">
                    <a16:creationId xmlns:a16="http://schemas.microsoft.com/office/drawing/2014/main" id="{2B993775-F1DF-4A07-A13E-94637288E272}"/>
                  </a:ext>
                </a:extLst>
              </p:cNvPr>
              <p:cNvSpPr txBox="1">
                <a:spLocks noRot="1" noChangeAspect="1" noMove="1" noResize="1" noEditPoints="1" noAdjustHandles="1" noChangeArrowheads="1" noChangeShapeType="1" noTextEdit="1"/>
              </p:cNvSpPr>
              <p:nvPr/>
            </p:nvSpPr>
            <p:spPr>
              <a:xfrm>
                <a:off x="68844" y="2905733"/>
                <a:ext cx="2331985" cy="923330"/>
              </a:xfrm>
              <a:prstGeom prst="rect">
                <a:avLst/>
              </a:prstGeom>
              <a:blipFill>
                <a:blip r:embed="rId9"/>
                <a:stretch>
                  <a:fillRect l="-13838" t="-17881" b="-40397"/>
                </a:stretch>
              </a:blipFill>
            </p:spPr>
            <p:txBody>
              <a:bodyPr/>
              <a:lstStyle/>
              <a:p>
                <a:r>
                  <a:rPr lang="en-CA">
                    <a:noFill/>
                  </a:rPr>
                  <a:t> </a:t>
                </a:r>
              </a:p>
            </p:txBody>
          </p:sp>
        </mc:Fallback>
      </mc:AlternateContent>
      <p:sp>
        <p:nvSpPr>
          <p:cNvPr id="12" name="TextBox 11">
            <a:extLst>
              <a:ext uri="{FF2B5EF4-FFF2-40B4-BE49-F238E27FC236}">
                <a16:creationId xmlns:a16="http://schemas.microsoft.com/office/drawing/2014/main" id="{F36A790D-29BF-4A61-B9CE-280F38B15C91}"/>
              </a:ext>
            </a:extLst>
          </p:cNvPr>
          <p:cNvSpPr txBox="1"/>
          <p:nvPr/>
        </p:nvSpPr>
        <p:spPr>
          <a:xfrm>
            <a:off x="6708182" y="2131331"/>
            <a:ext cx="5182124" cy="830997"/>
          </a:xfrm>
          <a:prstGeom prst="rect">
            <a:avLst/>
          </a:prstGeom>
          <a:noFill/>
        </p:spPr>
        <p:txBody>
          <a:bodyPr wrap="none" rtlCol="0">
            <a:spAutoFit/>
          </a:bodyPr>
          <a:lstStyle/>
          <a:p>
            <a:r>
              <a:rPr lang="en-US" sz="4800" dirty="0"/>
              <a:t>Things we agree on:</a:t>
            </a:r>
            <a:endParaRPr lang="en-CA" sz="4800" dirty="0"/>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A2152F61-D262-43C8-93A1-3AC61889C551}"/>
                  </a:ext>
                </a:extLst>
              </p:cNvPr>
              <p:cNvSpPr txBox="1"/>
              <p:nvPr/>
            </p:nvSpPr>
            <p:spPr>
              <a:xfrm>
                <a:off x="6962562" y="2991536"/>
                <a:ext cx="4461414" cy="769441"/>
              </a:xfrm>
              <a:prstGeom prst="rect">
                <a:avLst/>
              </a:prstGeom>
              <a:noFill/>
              <a:ln>
                <a:solidFill>
                  <a:schemeClr val="bg1"/>
                </a:solidFill>
              </a:ln>
              <a:effectLst>
                <a:glow rad="228600">
                  <a:srgbClr val="FFCF01">
                    <a:alpha val="40000"/>
                  </a:srgbClr>
                </a:glow>
              </a:effectLst>
            </p:spPr>
            <p:txBody>
              <a:bodyPr wrap="none" rtlCol="0">
                <a:spAutoFit/>
              </a:bodyPr>
              <a:lstStyle/>
              <a:p>
                <a:pPr/>
                <a14:m>
                  <m:oMathPara xmlns:m="http://schemas.openxmlformats.org/officeDocument/2006/math">
                    <m:oMathParaPr>
                      <m:jc m:val="centerGroup"/>
                    </m:oMathParaPr>
                    <m:oMath xmlns:m="http://schemas.openxmlformats.org/officeDocument/2006/math">
                      <m:r>
                        <a:rPr lang="en-US" sz="4400" b="0" i="1" smtClean="0">
                          <a:solidFill>
                            <a:schemeClr val="tx1"/>
                          </a:solidFill>
                          <a:latin typeface="Cambria Math" panose="02040503050406030204" pitchFamily="18" charset="0"/>
                        </a:rPr>
                        <m:t>𝑐</m:t>
                      </m:r>
                      <m:r>
                        <a:rPr lang="en-US" sz="4400" b="0" i="1" smtClean="0">
                          <a:solidFill>
                            <a:schemeClr val="tx1"/>
                          </a:solidFill>
                          <a:latin typeface="Cambria Math" panose="02040503050406030204" pitchFamily="18" charset="0"/>
                        </a:rPr>
                        <m:t>=3×</m:t>
                      </m:r>
                      <m:sSup>
                        <m:sSupPr>
                          <m:ctrlPr>
                            <a:rPr lang="en-US" sz="4400" b="0" i="1" smtClean="0">
                              <a:solidFill>
                                <a:schemeClr val="tx1"/>
                              </a:solidFill>
                              <a:latin typeface="Cambria Math" panose="02040503050406030204" pitchFamily="18" charset="0"/>
                            </a:rPr>
                          </m:ctrlPr>
                        </m:sSupPr>
                        <m:e>
                          <m:r>
                            <a:rPr lang="en-US" sz="4400" b="0" i="1" smtClean="0">
                              <a:solidFill>
                                <a:schemeClr val="tx1"/>
                              </a:solidFill>
                              <a:latin typeface="Cambria Math" panose="02040503050406030204" pitchFamily="18" charset="0"/>
                            </a:rPr>
                            <m:t>10</m:t>
                          </m:r>
                        </m:e>
                        <m:sup>
                          <m:r>
                            <a:rPr lang="en-US" sz="4400" b="0" i="1" smtClean="0">
                              <a:solidFill>
                                <a:schemeClr val="tx1"/>
                              </a:solidFill>
                              <a:latin typeface="Cambria Math" panose="02040503050406030204" pitchFamily="18" charset="0"/>
                            </a:rPr>
                            <m:t>8</m:t>
                          </m:r>
                        </m:sup>
                      </m:sSup>
                      <m:r>
                        <a:rPr lang="en-US" sz="4400" b="0" i="1" smtClean="0">
                          <a:solidFill>
                            <a:schemeClr val="tx1"/>
                          </a:solidFill>
                          <a:latin typeface="Cambria Math" panose="02040503050406030204" pitchFamily="18" charset="0"/>
                        </a:rPr>
                        <m:t>  </m:t>
                      </m:r>
                      <m:r>
                        <a:rPr lang="en-US" sz="4400" b="0" i="1" smtClean="0">
                          <a:solidFill>
                            <a:schemeClr val="tx1"/>
                          </a:solidFill>
                          <a:latin typeface="Cambria Math" panose="02040503050406030204" pitchFamily="18" charset="0"/>
                        </a:rPr>
                        <m:t>𝑚</m:t>
                      </m:r>
                      <m:r>
                        <a:rPr lang="en-US" sz="4400" b="0" i="1" smtClean="0">
                          <a:solidFill>
                            <a:schemeClr val="tx1"/>
                          </a:solidFill>
                          <a:latin typeface="Cambria Math" panose="02040503050406030204" pitchFamily="18" charset="0"/>
                        </a:rPr>
                        <m:t>/</m:t>
                      </m:r>
                      <m:r>
                        <a:rPr lang="en-US" sz="4400" b="0" i="1" smtClean="0">
                          <a:solidFill>
                            <a:schemeClr val="tx1"/>
                          </a:solidFill>
                          <a:latin typeface="Cambria Math" panose="02040503050406030204" pitchFamily="18" charset="0"/>
                        </a:rPr>
                        <m:t>𝑠</m:t>
                      </m:r>
                    </m:oMath>
                  </m:oMathPara>
                </a14:m>
                <a:endParaRPr lang="en-CA" sz="4400" dirty="0">
                  <a:solidFill>
                    <a:schemeClr val="tx1"/>
                  </a:solidFill>
                </a:endParaRPr>
              </a:p>
            </p:txBody>
          </p:sp>
        </mc:Choice>
        <mc:Fallback xmlns="">
          <p:sp>
            <p:nvSpPr>
              <p:cNvPr id="24" name="TextBox 23">
                <a:extLst>
                  <a:ext uri="{FF2B5EF4-FFF2-40B4-BE49-F238E27FC236}">
                    <a16:creationId xmlns:a16="http://schemas.microsoft.com/office/drawing/2014/main" id="{A2152F61-D262-43C8-93A1-3AC61889C551}"/>
                  </a:ext>
                </a:extLst>
              </p:cNvPr>
              <p:cNvSpPr txBox="1">
                <a:spLocks noRot="1" noChangeAspect="1" noMove="1" noResize="1" noEditPoints="1" noAdjustHandles="1" noChangeArrowheads="1" noChangeShapeType="1" noTextEdit="1"/>
              </p:cNvSpPr>
              <p:nvPr/>
            </p:nvSpPr>
            <p:spPr>
              <a:xfrm>
                <a:off x="6962562" y="2991536"/>
                <a:ext cx="4461414" cy="769441"/>
              </a:xfrm>
              <a:prstGeom prst="rect">
                <a:avLst/>
              </a:prstGeom>
              <a:blipFill>
                <a:blip r:embed="rId10"/>
                <a:stretch>
                  <a:fillRect/>
                </a:stretch>
              </a:blipFill>
              <a:ln>
                <a:solidFill>
                  <a:schemeClr val="bg1"/>
                </a:solidFill>
              </a:ln>
              <a:effectLst>
                <a:glow rad="228600">
                  <a:srgbClr val="FFCF01">
                    <a:alpha val="40000"/>
                  </a:srgbClr>
                </a:glow>
              </a:effectLst>
            </p:spPr>
            <p:txBody>
              <a:bodyPr/>
              <a:lstStyle/>
              <a:p>
                <a:r>
                  <a:rPr lang="en-CA">
                    <a:noFill/>
                  </a:rPr>
                  <a:t> </a:t>
                </a:r>
              </a:p>
            </p:txBody>
          </p:sp>
        </mc:Fallback>
      </mc:AlternateContent>
      <p:grpSp>
        <p:nvGrpSpPr>
          <p:cNvPr id="4" name="Group 3">
            <a:extLst>
              <a:ext uri="{FF2B5EF4-FFF2-40B4-BE49-F238E27FC236}">
                <a16:creationId xmlns:a16="http://schemas.microsoft.com/office/drawing/2014/main" id="{3352FB2D-88C9-4392-B726-3F5BA5A02AA1}"/>
              </a:ext>
            </a:extLst>
          </p:cNvPr>
          <p:cNvGrpSpPr/>
          <p:nvPr/>
        </p:nvGrpSpPr>
        <p:grpSpPr>
          <a:xfrm>
            <a:off x="6458002" y="4960203"/>
            <a:ext cx="5486348" cy="1948235"/>
            <a:chOff x="6458002" y="4960203"/>
            <a:chExt cx="5486348" cy="1948235"/>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0B486517-4B3C-41F1-AF4E-876FA7EBA088}"/>
                    </a:ext>
                  </a:extLst>
                </p:cNvPr>
                <p:cNvSpPr txBox="1"/>
                <p:nvPr/>
              </p:nvSpPr>
              <p:spPr>
                <a:xfrm>
                  <a:off x="6458002" y="5774666"/>
                  <a:ext cx="5486348" cy="1133772"/>
                </a:xfrm>
                <a:prstGeom prst="rect">
                  <a:avLst/>
                </a:prstGeom>
                <a:noFill/>
                <a:ln>
                  <a:noFill/>
                </a:ln>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6000" b="0" i="1" smtClean="0">
                                <a:solidFill>
                                  <a:srgbClr val="7030A0"/>
                                </a:solidFill>
                                <a:latin typeface="Cambria Math" panose="02040503050406030204" pitchFamily="18" charset="0"/>
                              </a:rPr>
                            </m:ctrlPr>
                          </m:accPr>
                          <m:e>
                            <m:r>
                              <a:rPr lang="en-US" sz="6000" b="0" i="1" smtClean="0">
                                <a:solidFill>
                                  <a:srgbClr val="7030A0"/>
                                </a:solidFill>
                                <a:latin typeface="Cambria Math" panose="02040503050406030204" pitchFamily="18" charset="0"/>
                              </a:rPr>
                              <m:t>𝑆</m:t>
                            </m:r>
                          </m:e>
                        </m:acc>
                        <m:r>
                          <a:rPr lang="en-US" sz="6000" b="0" i="1" smtClean="0">
                            <a:solidFill>
                              <a:srgbClr val="7030A0"/>
                            </a:solidFill>
                            <a:latin typeface="Cambria Math" panose="02040503050406030204" pitchFamily="18" charset="0"/>
                          </a:rPr>
                          <m:t>   </m:t>
                        </m:r>
                        <m:acc>
                          <m:accPr>
                            <m:chr m:val="⃗"/>
                            <m:ctrlPr>
                              <a:rPr lang="en-US" sz="6000" b="0" i="1" smtClean="0">
                                <a:solidFill>
                                  <a:srgbClr val="7030A0"/>
                                </a:solidFill>
                                <a:latin typeface="Cambria Math" panose="02040503050406030204" pitchFamily="18" charset="0"/>
                              </a:rPr>
                            </m:ctrlPr>
                          </m:accPr>
                          <m:e>
                            <m:r>
                              <a:rPr lang="en-US" sz="6000" b="0" i="1" smtClean="0">
                                <a:solidFill>
                                  <a:srgbClr val="7030A0"/>
                                </a:solidFill>
                                <a:latin typeface="Cambria Math" panose="02040503050406030204" pitchFamily="18" charset="0"/>
                              </a:rPr>
                              <m:t>𝑈</m:t>
                            </m:r>
                          </m:e>
                        </m:acc>
                        <m:r>
                          <a:rPr lang="en-US" sz="6000" b="0" i="1" smtClean="0">
                            <a:solidFill>
                              <a:srgbClr val="7030A0"/>
                            </a:solidFill>
                            <a:latin typeface="Cambria Math" panose="02040503050406030204" pitchFamily="18" charset="0"/>
                          </a:rPr>
                          <m:t>   </m:t>
                        </m:r>
                        <m:acc>
                          <m:accPr>
                            <m:chr m:val="⃗"/>
                            <m:ctrlPr>
                              <a:rPr lang="en-US" sz="6000" i="1">
                                <a:solidFill>
                                  <a:srgbClr val="7030A0"/>
                                </a:solidFill>
                                <a:latin typeface="Cambria Math" panose="02040503050406030204" pitchFamily="18" charset="0"/>
                              </a:rPr>
                            </m:ctrlPr>
                          </m:accPr>
                          <m:e>
                            <m:r>
                              <a:rPr lang="en-US" sz="6000" b="0" i="1" smtClean="0">
                                <a:solidFill>
                                  <a:srgbClr val="7030A0"/>
                                </a:solidFill>
                                <a:latin typeface="Cambria Math" panose="02040503050406030204" pitchFamily="18" charset="0"/>
                              </a:rPr>
                              <m:t>𝑃</m:t>
                            </m:r>
                          </m:e>
                        </m:acc>
                        <m:r>
                          <a:rPr lang="en-US" sz="6000" b="0" i="1" smtClean="0">
                            <a:solidFill>
                              <a:srgbClr val="7030A0"/>
                            </a:solidFill>
                            <a:latin typeface="Cambria Math" panose="02040503050406030204" pitchFamily="18" charset="0"/>
                          </a:rPr>
                          <m:t>   </m:t>
                        </m:r>
                        <m:acc>
                          <m:accPr>
                            <m:chr m:val="⃗"/>
                            <m:ctrlPr>
                              <a:rPr lang="en-US" sz="6000" b="0" i="1" smtClean="0">
                                <a:solidFill>
                                  <a:srgbClr val="7030A0"/>
                                </a:solidFill>
                                <a:latin typeface="Cambria Math" panose="02040503050406030204" pitchFamily="18" charset="0"/>
                              </a:rPr>
                            </m:ctrlPr>
                          </m:accPr>
                          <m:e>
                            <m:r>
                              <a:rPr lang="en-US" sz="6000" b="0" i="1" smtClean="0">
                                <a:solidFill>
                                  <a:srgbClr val="7030A0"/>
                                </a:solidFill>
                                <a:latin typeface="Cambria Math" panose="02040503050406030204" pitchFamily="18" charset="0"/>
                              </a:rPr>
                              <m:t>𝐴</m:t>
                            </m:r>
                          </m:e>
                        </m:acc>
                        <m:r>
                          <a:rPr lang="en-US" sz="6000" b="0" i="1" smtClean="0">
                            <a:solidFill>
                              <a:srgbClr val="7030A0"/>
                            </a:solidFill>
                            <a:latin typeface="Cambria Math" panose="02040503050406030204" pitchFamily="18" charset="0"/>
                          </a:rPr>
                          <m:t>   </m:t>
                        </m:r>
                        <m:acc>
                          <m:accPr>
                            <m:chr m:val="⃗"/>
                            <m:ctrlPr>
                              <a:rPr lang="en-US" sz="6000" b="0" i="1" smtClean="0">
                                <a:solidFill>
                                  <a:srgbClr val="7030A0"/>
                                </a:solidFill>
                                <a:latin typeface="Cambria Math" panose="02040503050406030204" pitchFamily="18" charset="0"/>
                              </a:rPr>
                            </m:ctrlPr>
                          </m:accPr>
                          <m:e>
                            <m:r>
                              <a:rPr lang="en-US" sz="6000" b="0" i="1" smtClean="0">
                                <a:solidFill>
                                  <a:srgbClr val="7030A0"/>
                                </a:solidFill>
                                <a:latin typeface="Cambria Math" panose="02040503050406030204" pitchFamily="18" charset="0"/>
                              </a:rPr>
                              <m:t>𝐹</m:t>
                            </m:r>
                          </m:e>
                        </m:acc>
                      </m:oMath>
                    </m:oMathPara>
                  </a14:m>
                  <a:endParaRPr lang="en-CA" sz="6000" dirty="0">
                    <a:solidFill>
                      <a:schemeClr val="tx1"/>
                    </a:solidFill>
                  </a:endParaRPr>
                </a:p>
              </p:txBody>
            </p:sp>
          </mc:Choice>
          <mc:Fallback xmlns="">
            <p:sp>
              <p:nvSpPr>
                <p:cNvPr id="2" name="TextBox 1">
                  <a:extLst>
                    <a:ext uri="{FF2B5EF4-FFF2-40B4-BE49-F238E27FC236}">
                      <a16:creationId xmlns:a16="http://schemas.microsoft.com/office/drawing/2014/main" id="{0B486517-4B3C-41F1-AF4E-876FA7EBA088}"/>
                    </a:ext>
                  </a:extLst>
                </p:cNvPr>
                <p:cNvSpPr txBox="1">
                  <a:spLocks noRot="1" noChangeAspect="1" noMove="1" noResize="1" noEditPoints="1" noAdjustHandles="1" noChangeArrowheads="1" noChangeShapeType="1" noTextEdit="1"/>
                </p:cNvSpPr>
                <p:nvPr/>
              </p:nvSpPr>
              <p:spPr>
                <a:xfrm>
                  <a:off x="6458002" y="5774666"/>
                  <a:ext cx="5486348" cy="1133772"/>
                </a:xfrm>
                <a:prstGeom prst="rect">
                  <a:avLst/>
                </a:prstGeom>
                <a:blipFill>
                  <a:blip r:embed="rId11"/>
                  <a:stretch>
                    <a:fillRect/>
                  </a:stretch>
                </a:blipFill>
                <a:ln>
                  <a:noFill/>
                </a:ln>
              </p:spPr>
              <p:txBody>
                <a:bodyPr/>
                <a:lstStyle/>
                <a:p>
                  <a:r>
                    <a:rPr lang="en-CA">
                      <a:noFill/>
                    </a:rPr>
                    <a:t> </a:t>
                  </a:r>
                </a:p>
              </p:txBody>
            </p:sp>
          </mc:Fallback>
        </mc:AlternateContent>
        <p:sp>
          <p:nvSpPr>
            <p:cNvPr id="3" name="TextBox 2">
              <a:extLst>
                <a:ext uri="{FF2B5EF4-FFF2-40B4-BE49-F238E27FC236}">
                  <a16:creationId xmlns:a16="http://schemas.microsoft.com/office/drawing/2014/main" id="{950C7678-D9D4-4D3D-A304-387D96540240}"/>
                </a:ext>
              </a:extLst>
            </p:cNvPr>
            <p:cNvSpPr txBox="1"/>
            <p:nvPr/>
          </p:nvSpPr>
          <p:spPr>
            <a:xfrm>
              <a:off x="6530586" y="4960203"/>
              <a:ext cx="5402633" cy="830997"/>
            </a:xfrm>
            <a:prstGeom prst="rect">
              <a:avLst/>
            </a:prstGeom>
            <a:noFill/>
          </p:spPr>
          <p:txBody>
            <a:bodyPr wrap="none" rtlCol="0">
              <a:spAutoFit/>
            </a:bodyPr>
            <a:lstStyle/>
            <a:p>
              <a:pPr algn="ctr"/>
              <a:r>
                <a:rPr lang="en-US" sz="4800" u="sng" dirty="0" err="1">
                  <a:solidFill>
                    <a:srgbClr val="461E64"/>
                  </a:solidFill>
                </a:rPr>
                <a:t>Minkowski</a:t>
              </a:r>
              <a:r>
                <a:rPr lang="en-US" sz="4800" u="sng" dirty="0">
                  <a:solidFill>
                    <a:srgbClr val="461E64"/>
                  </a:solidFill>
                </a:rPr>
                <a:t>/4-vectors</a:t>
              </a:r>
              <a:endParaRPr lang="en-CA" sz="4800" u="sng" dirty="0">
                <a:solidFill>
                  <a:srgbClr val="461E64"/>
                </a:solidFill>
              </a:endParaRPr>
            </a:p>
          </p:txBody>
        </p:sp>
      </p:grpSp>
      <mc:AlternateContent xmlns:mc="http://schemas.openxmlformats.org/markup-compatibility/2006" xmlns:a14="http://schemas.microsoft.com/office/drawing/2010/main">
        <mc:Choice Requires="a14">
          <p:sp>
            <p:nvSpPr>
              <p:cNvPr id="20" name="Subtitle 2">
                <a:extLst>
                  <a:ext uri="{FF2B5EF4-FFF2-40B4-BE49-F238E27FC236}">
                    <a16:creationId xmlns:a16="http://schemas.microsoft.com/office/drawing/2014/main" id="{23B6309B-AB6F-43DC-8F9B-8C350A67D170}"/>
                  </a:ext>
                </a:extLst>
              </p:cNvPr>
              <p:cNvSpPr txBox="1">
                <a:spLocks/>
              </p:cNvSpPr>
              <p:nvPr/>
            </p:nvSpPr>
            <p:spPr>
              <a:xfrm>
                <a:off x="6096000" y="4082533"/>
                <a:ext cx="6381749" cy="62281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800"/>
                  </a:spcAft>
                  <a:buNone/>
                </a:pPr>
                <a14:m>
                  <m:oMath xmlns:m="http://schemas.openxmlformats.org/officeDocument/2006/math">
                    <m:sSup>
                      <m:sSupPr>
                        <m:ctrlPr>
                          <a:rPr lang="en-US" sz="4300" b="0" i="1" smtClean="0">
                            <a:solidFill>
                              <a:srgbClr val="FFC000"/>
                            </a:solidFill>
                            <a:latin typeface="Cambria Math" panose="02040503050406030204" pitchFamily="18" charset="0"/>
                          </a:rPr>
                        </m:ctrlPr>
                      </m:sSupPr>
                      <m:e>
                        <m:r>
                          <a:rPr lang="en-US" sz="4300" b="0" i="1" smtClean="0">
                            <a:solidFill>
                              <a:schemeClr val="accent4">
                                <a:lumMod val="75000"/>
                              </a:schemeClr>
                            </a:solidFill>
                            <a:latin typeface="Cambria Math" panose="02040503050406030204" pitchFamily="18" charset="0"/>
                          </a:rPr>
                          <m:t>𝑠</m:t>
                        </m:r>
                      </m:e>
                      <m:sup>
                        <m:r>
                          <a:rPr lang="en-US" sz="4300" b="0" i="1" smtClean="0">
                            <a:solidFill>
                              <a:schemeClr val="tx1"/>
                            </a:solidFill>
                            <a:latin typeface="Cambria Math" panose="02040503050406030204" pitchFamily="18" charset="0"/>
                          </a:rPr>
                          <m:t>2</m:t>
                        </m:r>
                      </m:sup>
                    </m:sSup>
                    <m:r>
                      <a:rPr lang="en-US" sz="4300" b="0" i="1" smtClean="0">
                        <a:solidFill>
                          <a:schemeClr val="tx1"/>
                        </a:solidFill>
                        <a:latin typeface="Cambria Math" panose="02040503050406030204" pitchFamily="18" charset="0"/>
                      </a:rPr>
                      <m:t>≡</m:t>
                    </m:r>
                    <m:sSup>
                      <m:sSupPr>
                        <m:ctrlPr>
                          <a:rPr lang="en-US" sz="4300" i="1">
                            <a:solidFill>
                              <a:srgbClr val="0070C0"/>
                            </a:solidFill>
                            <a:latin typeface="Cambria Math" panose="02040503050406030204" pitchFamily="18" charset="0"/>
                          </a:rPr>
                        </m:ctrlPr>
                      </m:sSupPr>
                      <m:e>
                        <m:d>
                          <m:dPr>
                            <m:ctrlPr>
                              <a:rPr lang="en-US" sz="4300" i="1">
                                <a:latin typeface="Cambria Math" panose="02040503050406030204" pitchFamily="18" charset="0"/>
                              </a:rPr>
                            </m:ctrlPr>
                          </m:dPr>
                          <m:e>
                            <m:r>
                              <a:rPr lang="en-US" sz="4300" i="1">
                                <a:latin typeface="Cambria Math" panose="02040503050406030204" pitchFamily="18" charset="0"/>
                              </a:rPr>
                              <m:t>𝑐</m:t>
                            </m:r>
                            <m:r>
                              <a:rPr lang="en-US" sz="4300" i="1">
                                <a:solidFill>
                                  <a:srgbClr val="0070C0"/>
                                </a:solidFill>
                                <a:latin typeface="Cambria Math" panose="02040503050406030204" pitchFamily="18" charset="0"/>
                              </a:rPr>
                              <m:t>𝑡</m:t>
                            </m:r>
                          </m:e>
                        </m:d>
                      </m:e>
                      <m:sup>
                        <m:r>
                          <a:rPr lang="en-US" sz="4300" i="1">
                            <a:latin typeface="Cambria Math" panose="02040503050406030204" pitchFamily="18" charset="0"/>
                          </a:rPr>
                          <m:t>2</m:t>
                        </m:r>
                      </m:sup>
                    </m:sSup>
                    <m:r>
                      <a:rPr lang="en-US" sz="4300" i="1">
                        <a:latin typeface="Cambria Math" panose="02040503050406030204" pitchFamily="18" charset="0"/>
                      </a:rPr>
                      <m:t>−</m:t>
                    </m:r>
                    <m:sSup>
                      <m:sSupPr>
                        <m:ctrlPr>
                          <a:rPr lang="en-US" sz="4300" i="1">
                            <a:solidFill>
                              <a:srgbClr val="0070C0"/>
                            </a:solidFill>
                            <a:latin typeface="Cambria Math" panose="02040503050406030204" pitchFamily="18" charset="0"/>
                          </a:rPr>
                        </m:ctrlPr>
                      </m:sSupPr>
                      <m:e>
                        <m:r>
                          <a:rPr lang="en-US" sz="4300" i="1">
                            <a:solidFill>
                              <a:srgbClr val="0070C0"/>
                            </a:solidFill>
                            <a:latin typeface="Cambria Math" panose="02040503050406030204" pitchFamily="18" charset="0"/>
                          </a:rPr>
                          <m:t>𝑥</m:t>
                        </m:r>
                      </m:e>
                      <m:sup>
                        <m:r>
                          <a:rPr lang="en-US" sz="4300" i="1">
                            <a:latin typeface="Cambria Math" panose="02040503050406030204" pitchFamily="18" charset="0"/>
                          </a:rPr>
                          <m:t>2</m:t>
                        </m:r>
                      </m:sup>
                    </m:sSup>
                    <m:r>
                      <a:rPr lang="en-US" sz="4300" i="1">
                        <a:latin typeface="Cambria Math" panose="02040503050406030204" pitchFamily="18" charset="0"/>
                      </a:rPr>
                      <m:t>−</m:t>
                    </m:r>
                    <m:sSup>
                      <m:sSupPr>
                        <m:ctrlPr>
                          <a:rPr lang="en-US" sz="4300" i="1">
                            <a:solidFill>
                              <a:srgbClr val="0070C0"/>
                            </a:solidFill>
                            <a:latin typeface="Cambria Math" panose="02040503050406030204" pitchFamily="18" charset="0"/>
                          </a:rPr>
                        </m:ctrlPr>
                      </m:sSupPr>
                      <m:e>
                        <m:r>
                          <a:rPr lang="en-US" sz="4300" b="0" i="1" smtClean="0">
                            <a:solidFill>
                              <a:srgbClr val="0070C0"/>
                            </a:solidFill>
                            <a:latin typeface="Cambria Math" panose="02040503050406030204" pitchFamily="18" charset="0"/>
                          </a:rPr>
                          <m:t>𝑦</m:t>
                        </m:r>
                      </m:e>
                      <m:sup>
                        <m:r>
                          <a:rPr lang="en-US" sz="4300" i="1">
                            <a:latin typeface="Cambria Math" panose="02040503050406030204" pitchFamily="18" charset="0"/>
                          </a:rPr>
                          <m:t>2</m:t>
                        </m:r>
                      </m:sup>
                    </m:sSup>
                  </m:oMath>
                </a14:m>
                <a:r>
                  <a:rPr lang="en-US" sz="4300" dirty="0"/>
                  <a:t> </a:t>
                </a:r>
                <a14:m>
                  <m:oMath xmlns:m="http://schemas.openxmlformats.org/officeDocument/2006/math">
                    <m:r>
                      <a:rPr lang="en-US" sz="4300" i="1">
                        <a:latin typeface="Cambria Math" panose="02040503050406030204" pitchFamily="18" charset="0"/>
                      </a:rPr>
                      <m:t>−</m:t>
                    </m:r>
                    <m:sSup>
                      <m:sSupPr>
                        <m:ctrlPr>
                          <a:rPr lang="en-US" sz="4300" i="1">
                            <a:solidFill>
                              <a:srgbClr val="0070C0"/>
                            </a:solidFill>
                            <a:latin typeface="Cambria Math" panose="02040503050406030204" pitchFamily="18" charset="0"/>
                          </a:rPr>
                        </m:ctrlPr>
                      </m:sSupPr>
                      <m:e>
                        <m:r>
                          <a:rPr lang="en-US" sz="4300" b="0" i="1" smtClean="0">
                            <a:solidFill>
                              <a:srgbClr val="0070C0"/>
                            </a:solidFill>
                            <a:latin typeface="Cambria Math" panose="02040503050406030204" pitchFamily="18" charset="0"/>
                          </a:rPr>
                          <m:t>𝑧</m:t>
                        </m:r>
                      </m:e>
                      <m:sup>
                        <m:r>
                          <a:rPr lang="en-US" sz="4300" i="1">
                            <a:latin typeface="Cambria Math" panose="02040503050406030204" pitchFamily="18" charset="0"/>
                          </a:rPr>
                          <m:t>2</m:t>
                        </m:r>
                      </m:sup>
                    </m:sSup>
                  </m:oMath>
                </a14:m>
                <a:endParaRPr lang="en-US" sz="4300" i="1" dirty="0">
                  <a:latin typeface="Cambria Math" panose="02040503050406030204" pitchFamily="18" charset="0"/>
                </a:endParaRPr>
              </a:p>
            </p:txBody>
          </p:sp>
        </mc:Choice>
        <mc:Fallback xmlns="">
          <p:sp>
            <p:nvSpPr>
              <p:cNvPr id="20" name="Subtitle 2">
                <a:extLst>
                  <a:ext uri="{FF2B5EF4-FFF2-40B4-BE49-F238E27FC236}">
                    <a16:creationId xmlns:a16="http://schemas.microsoft.com/office/drawing/2014/main" id="{23B6309B-AB6F-43DC-8F9B-8C350A67D170}"/>
                  </a:ext>
                </a:extLst>
              </p:cNvPr>
              <p:cNvSpPr txBox="1">
                <a:spLocks noRot="1" noChangeAspect="1" noMove="1" noResize="1" noEditPoints="1" noAdjustHandles="1" noChangeArrowheads="1" noChangeShapeType="1" noTextEdit="1"/>
              </p:cNvSpPr>
              <p:nvPr/>
            </p:nvSpPr>
            <p:spPr>
              <a:xfrm>
                <a:off x="6096000" y="4082533"/>
                <a:ext cx="6381749" cy="622817"/>
              </a:xfrm>
              <a:prstGeom prst="rect">
                <a:avLst/>
              </a:prstGeom>
              <a:blipFill>
                <a:blip r:embed="rId12"/>
                <a:stretch>
                  <a:fillRect/>
                </a:stretch>
              </a:blipFill>
            </p:spPr>
            <p:txBody>
              <a:bodyPr/>
              <a:lstStyle/>
              <a:p>
                <a:r>
                  <a:rPr lang="en-CA">
                    <a:noFill/>
                  </a:rPr>
                  <a:t> </a:t>
                </a:r>
              </a:p>
            </p:txBody>
          </p:sp>
        </mc:Fallback>
      </mc:AlternateContent>
    </p:spTree>
    <p:custDataLst>
      <p:tags r:id="rId1"/>
    </p:custDataLst>
    <p:extLst>
      <p:ext uri="{BB962C8B-B14F-4D97-AF65-F5344CB8AC3E}">
        <p14:creationId xmlns:p14="http://schemas.microsoft.com/office/powerpoint/2010/main" val="747802731"/>
      </p:ext>
    </p:extLst>
  </p:cSld>
  <p:clrMapOvr>
    <a:masterClrMapping/>
  </p:clrMapOvr>
  <mc:AlternateContent xmlns:mc="http://schemas.openxmlformats.org/markup-compatibility/2006" xmlns:p14="http://schemas.microsoft.com/office/powerpoint/2010/main">
    <mc:Choice Requires="p14">
      <p:transition p14:dur="10" advTm="7831"/>
    </mc:Choice>
    <mc:Fallback xmlns="">
      <p:transition advTm="783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2C3DA71-7805-4E49-8CC4-8B1F5B0268A6}"/>
              </a:ext>
            </a:extLst>
          </p:cNvPr>
          <p:cNvSpPr txBox="1">
            <a:spLocks/>
          </p:cNvSpPr>
          <p:nvPr/>
        </p:nvSpPr>
        <p:spPr>
          <a:xfrm>
            <a:off x="1818353" y="0"/>
            <a:ext cx="4781230" cy="165652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sz="5800" b="1" dirty="0">
              <a:solidFill>
                <a:srgbClr val="0070C0"/>
              </a:solidFill>
            </a:endParaRPr>
          </a:p>
        </p:txBody>
      </p:sp>
      <p:sp>
        <p:nvSpPr>
          <p:cNvPr id="5" name="Title 1">
            <a:extLst>
              <a:ext uri="{FF2B5EF4-FFF2-40B4-BE49-F238E27FC236}">
                <a16:creationId xmlns:a16="http://schemas.microsoft.com/office/drawing/2014/main" id="{F636DAA3-E871-4A1C-8A00-7F4B8F6ED12E}"/>
              </a:ext>
            </a:extLst>
          </p:cNvPr>
          <p:cNvSpPr txBox="1">
            <a:spLocks/>
          </p:cNvSpPr>
          <p:nvPr/>
        </p:nvSpPr>
        <p:spPr>
          <a:xfrm>
            <a:off x="7410770" y="0"/>
            <a:ext cx="4781230" cy="165652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sz="5800" b="1" dirty="0">
              <a:solidFill>
                <a:srgbClr val="0070C0"/>
              </a:solidFill>
            </a:endParaRPr>
          </a:p>
        </p:txBody>
      </p:sp>
      <mc:AlternateContent xmlns:mc="http://schemas.openxmlformats.org/markup-compatibility/2006" xmlns:a14="http://schemas.microsoft.com/office/drawing/2010/main">
        <mc:Choice Requires="a14">
          <p:graphicFrame>
            <p:nvGraphicFramePr>
              <p:cNvPr id="7" name="Table 7">
                <a:extLst>
                  <a:ext uri="{FF2B5EF4-FFF2-40B4-BE49-F238E27FC236}">
                    <a16:creationId xmlns:a16="http://schemas.microsoft.com/office/drawing/2014/main" id="{A88D92C2-26C8-40EE-91A1-A9573F706C1B}"/>
                  </a:ext>
                </a:extLst>
              </p:cNvPr>
              <p:cNvGraphicFramePr>
                <a:graphicFrameLocks noGrp="1"/>
              </p:cNvGraphicFramePr>
              <p:nvPr>
                <p:extLst>
                  <p:ext uri="{D42A27DB-BD31-4B8C-83A1-F6EECF244321}">
                    <p14:modId xmlns:p14="http://schemas.microsoft.com/office/powerpoint/2010/main" val="24725701"/>
                  </p:ext>
                </p:extLst>
              </p:nvPr>
            </p:nvGraphicFramePr>
            <p:xfrm>
              <a:off x="119270" y="112909"/>
              <a:ext cx="11953461" cy="6551518"/>
            </p:xfrm>
            <a:graphic>
              <a:graphicData uri="http://schemas.openxmlformats.org/drawingml/2006/table">
                <a:tbl>
                  <a:tblPr firstRow="1" bandRow="1">
                    <a:tableStyleId>{5C22544A-7EE6-4342-B048-85BDC9FD1C3A}</a:tableStyleId>
                  </a:tblPr>
                  <a:tblGrid>
                    <a:gridCol w="2103203">
                      <a:extLst>
                        <a:ext uri="{9D8B030D-6E8A-4147-A177-3AD203B41FA5}">
                          <a16:colId xmlns:a16="http://schemas.microsoft.com/office/drawing/2014/main" val="2216418112"/>
                        </a:ext>
                      </a:extLst>
                    </a:gridCol>
                    <a:gridCol w="4980390">
                      <a:extLst>
                        <a:ext uri="{9D8B030D-6E8A-4147-A177-3AD203B41FA5}">
                          <a16:colId xmlns:a16="http://schemas.microsoft.com/office/drawing/2014/main" val="1920645063"/>
                        </a:ext>
                      </a:extLst>
                    </a:gridCol>
                    <a:gridCol w="4869868">
                      <a:extLst>
                        <a:ext uri="{9D8B030D-6E8A-4147-A177-3AD203B41FA5}">
                          <a16:colId xmlns:a16="http://schemas.microsoft.com/office/drawing/2014/main" val="2799658435"/>
                        </a:ext>
                      </a:extLst>
                    </a:gridCol>
                  </a:tblGrid>
                  <a:tr h="1580801">
                    <a:tc>
                      <a:txBody>
                        <a:bodyPr/>
                        <a:lstStyle/>
                        <a:p>
                          <a:endParaRPr lang="en-CA"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000" b="1" dirty="0" err="1">
                              <a:solidFill>
                                <a:schemeClr val="tx1"/>
                              </a:solidFill>
                            </a:rPr>
                            <a:t>Minkowski</a:t>
                          </a:r>
                          <a:r>
                            <a:rPr lang="en-US" sz="4000" b="1" dirty="0">
                              <a:solidFill>
                                <a:schemeClr val="tx1"/>
                              </a:solidFill>
                            </a:rPr>
                            <a:t> Vectors</a:t>
                          </a:r>
                          <a:br>
                            <a:rPr lang="en-US" sz="4000" b="1" dirty="0">
                              <a:solidFill>
                                <a:schemeClr val="tx1"/>
                              </a:solidFill>
                            </a:rPr>
                          </a:br>
                          <a:r>
                            <a:rPr lang="en-US" sz="3500" b="1" dirty="0">
                              <a:solidFill>
                                <a:schemeClr val="tx1"/>
                              </a:solidFill>
                            </a:rPr>
                            <a:t>(4-Vectors, upper-case)</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000" b="1" dirty="0">
                              <a:solidFill>
                                <a:schemeClr val="tx1"/>
                              </a:solidFill>
                            </a:rPr>
                            <a:t>Facts</a:t>
                          </a:r>
                          <a:endParaRPr lang="en-US" sz="3500" b="1" dirty="0">
                            <a:solidFill>
                              <a:schemeClr val="tx1"/>
                            </a:solidFill>
                          </a:endParaRPr>
                        </a:p>
                      </a:txBody>
                      <a:tcPr anchor="ctr"/>
                    </a:tc>
                    <a:extLst>
                      <a:ext uri="{0D108BD9-81ED-4DB2-BD59-A6C34878D82A}">
                        <a16:rowId xmlns:a16="http://schemas.microsoft.com/office/drawing/2014/main" val="2893770091"/>
                      </a:ext>
                    </a:extLst>
                  </a:tr>
                  <a:tr h="915861">
                    <a:tc>
                      <a:txBody>
                        <a:bodyPr/>
                        <a:lstStyle/>
                        <a:p>
                          <a:pPr algn="ctr"/>
                          <a:r>
                            <a:rPr lang="en-US" sz="2800" dirty="0"/>
                            <a:t>Position</a:t>
                          </a:r>
                          <a:endParaRPr lang="en-CA" sz="28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lang="en-US" sz="2700" b="0" i="1" smtClean="0">
                                        <a:solidFill>
                                          <a:srgbClr val="7030A0"/>
                                        </a:solidFill>
                                        <a:latin typeface="Cambria Math" panose="02040503050406030204" pitchFamily="18" charset="0"/>
                                      </a:rPr>
                                    </m:ctrlPr>
                                  </m:accPr>
                                  <m:e>
                                    <m:r>
                                      <a:rPr lang="en-US" sz="2700" b="0" i="1" smtClean="0">
                                        <a:solidFill>
                                          <a:srgbClr val="7030A0"/>
                                        </a:solidFill>
                                        <a:latin typeface="Cambria Math" panose="02040503050406030204" pitchFamily="18" charset="0"/>
                                      </a:rPr>
                                      <m:t>𝑆</m:t>
                                    </m:r>
                                  </m:e>
                                </m:acc>
                                <m:r>
                                  <a:rPr lang="en-US" sz="2700" b="0" i="1" smtClean="0">
                                    <a:latin typeface="Cambria Math" panose="02040503050406030204" pitchFamily="18" charset="0"/>
                                  </a:rPr>
                                  <m:t>=</m:t>
                                </m:r>
                                <m:r>
                                  <a:rPr lang="en-US" sz="2700" b="0" i="1" smtClean="0">
                                    <a:latin typeface="Cambria Math" panose="02040503050406030204" pitchFamily="18" charset="0"/>
                                  </a:rPr>
                                  <m:t>𝑐𝑡</m:t>
                                </m:r>
                                <m:acc>
                                  <m:accPr>
                                    <m:chr m:val="⃗"/>
                                    <m:ctrlPr>
                                      <a:rPr lang="en-US" sz="2700" b="0" i="1" smtClean="0">
                                        <a:solidFill>
                                          <a:srgbClr val="002060"/>
                                        </a:solidFill>
                                        <a:latin typeface="Cambria Math" panose="02040503050406030204" pitchFamily="18" charset="0"/>
                                      </a:rPr>
                                    </m:ctrlPr>
                                  </m:accPr>
                                  <m:e>
                                    <m:sSub>
                                      <m:sSubPr>
                                        <m:ctrlPr>
                                          <a:rPr lang="en-US" sz="2700" b="0" i="1" smtClean="0">
                                            <a:solidFill>
                                              <a:srgbClr val="002060"/>
                                            </a:solidFill>
                                            <a:latin typeface="Cambria Math" panose="02040503050406030204" pitchFamily="18" charset="0"/>
                                          </a:rPr>
                                        </m:ctrlPr>
                                      </m:sSubPr>
                                      <m:e>
                                        <m:r>
                                          <a:rPr lang="en-US" sz="2700" b="0" i="1" smtClean="0">
                                            <a:solidFill>
                                              <a:srgbClr val="002060"/>
                                            </a:solidFill>
                                            <a:latin typeface="Cambria Math" panose="02040503050406030204" pitchFamily="18" charset="0"/>
                                          </a:rPr>
                                          <m:t>𝑒</m:t>
                                        </m:r>
                                      </m:e>
                                      <m:sub>
                                        <m:r>
                                          <a:rPr lang="en-US" sz="2700" b="0" i="1" smtClean="0">
                                            <a:solidFill>
                                              <a:srgbClr val="002060"/>
                                            </a:solidFill>
                                            <a:latin typeface="Cambria Math" panose="02040503050406030204" pitchFamily="18" charset="0"/>
                                          </a:rPr>
                                          <m:t>𝑡</m:t>
                                        </m:r>
                                      </m:sub>
                                    </m:sSub>
                                  </m:e>
                                </m:acc>
                                <m:r>
                                  <a:rPr lang="en-US" sz="2700" b="0" i="1" smtClean="0">
                                    <a:latin typeface="Cambria Math" panose="02040503050406030204" pitchFamily="18" charset="0"/>
                                  </a:rPr>
                                  <m:t>+</m:t>
                                </m:r>
                                <m:r>
                                  <a:rPr lang="en-US" sz="2700" b="0" i="1" smtClean="0">
                                    <a:latin typeface="Cambria Math" panose="02040503050406030204" pitchFamily="18" charset="0"/>
                                  </a:rPr>
                                  <m:t>𝑥</m:t>
                                </m:r>
                                <m:acc>
                                  <m:accPr>
                                    <m:chr m:val="⃗"/>
                                    <m:ctrlPr>
                                      <a:rPr lang="en-US" sz="2700" b="0" i="1" smtClean="0">
                                        <a:solidFill>
                                          <a:srgbClr val="002060"/>
                                        </a:solidFill>
                                        <a:latin typeface="Cambria Math" panose="02040503050406030204" pitchFamily="18" charset="0"/>
                                      </a:rPr>
                                    </m:ctrlPr>
                                  </m:accPr>
                                  <m:e>
                                    <m:sSub>
                                      <m:sSubPr>
                                        <m:ctrlPr>
                                          <a:rPr lang="en-US" sz="2700" b="0" i="1" smtClean="0">
                                            <a:solidFill>
                                              <a:srgbClr val="002060"/>
                                            </a:solidFill>
                                            <a:latin typeface="Cambria Math" panose="02040503050406030204" pitchFamily="18" charset="0"/>
                                          </a:rPr>
                                        </m:ctrlPr>
                                      </m:sSubPr>
                                      <m:e>
                                        <m:r>
                                          <a:rPr lang="en-US" sz="2700" b="0" i="1" smtClean="0">
                                            <a:solidFill>
                                              <a:srgbClr val="002060"/>
                                            </a:solidFill>
                                            <a:latin typeface="Cambria Math" panose="02040503050406030204" pitchFamily="18" charset="0"/>
                                          </a:rPr>
                                          <m:t>𝑒</m:t>
                                        </m:r>
                                      </m:e>
                                      <m:sub>
                                        <m:r>
                                          <a:rPr lang="en-US" sz="2700" b="0" i="1" smtClean="0">
                                            <a:solidFill>
                                              <a:srgbClr val="002060"/>
                                            </a:solidFill>
                                            <a:latin typeface="Cambria Math" panose="02040503050406030204" pitchFamily="18" charset="0"/>
                                          </a:rPr>
                                          <m:t>𝑥</m:t>
                                        </m:r>
                                      </m:sub>
                                    </m:sSub>
                                  </m:e>
                                </m:acc>
                                <m:r>
                                  <a:rPr lang="en-US" sz="2700" b="0" i="1" smtClean="0">
                                    <a:latin typeface="Cambria Math" panose="02040503050406030204" pitchFamily="18" charset="0"/>
                                  </a:rPr>
                                  <m:t>+</m:t>
                                </m:r>
                                <m:r>
                                  <a:rPr lang="en-US" sz="2700" b="0" i="1" smtClean="0">
                                    <a:latin typeface="Cambria Math" panose="02040503050406030204" pitchFamily="18" charset="0"/>
                                  </a:rPr>
                                  <m:t>𝑦</m:t>
                                </m:r>
                                <m:acc>
                                  <m:accPr>
                                    <m:chr m:val="⃗"/>
                                    <m:ctrlPr>
                                      <a:rPr lang="en-US" sz="2700" b="0" i="1" smtClean="0">
                                        <a:solidFill>
                                          <a:srgbClr val="002060"/>
                                        </a:solidFill>
                                        <a:latin typeface="Cambria Math" panose="02040503050406030204" pitchFamily="18" charset="0"/>
                                      </a:rPr>
                                    </m:ctrlPr>
                                  </m:accPr>
                                  <m:e>
                                    <m:sSub>
                                      <m:sSubPr>
                                        <m:ctrlPr>
                                          <a:rPr lang="en-US" sz="2700" b="0" i="1" smtClean="0">
                                            <a:solidFill>
                                              <a:srgbClr val="002060"/>
                                            </a:solidFill>
                                            <a:latin typeface="Cambria Math" panose="02040503050406030204" pitchFamily="18" charset="0"/>
                                          </a:rPr>
                                        </m:ctrlPr>
                                      </m:sSubPr>
                                      <m:e>
                                        <m:r>
                                          <a:rPr lang="en-US" sz="2700" b="0" i="1" smtClean="0">
                                            <a:solidFill>
                                              <a:srgbClr val="002060"/>
                                            </a:solidFill>
                                            <a:latin typeface="Cambria Math" panose="02040503050406030204" pitchFamily="18" charset="0"/>
                                          </a:rPr>
                                          <m:t>𝑒</m:t>
                                        </m:r>
                                      </m:e>
                                      <m:sub>
                                        <m:r>
                                          <a:rPr lang="en-US" sz="2700" b="0" i="1" smtClean="0">
                                            <a:solidFill>
                                              <a:srgbClr val="002060"/>
                                            </a:solidFill>
                                            <a:latin typeface="Cambria Math" panose="02040503050406030204" pitchFamily="18" charset="0"/>
                                          </a:rPr>
                                          <m:t>𝑦</m:t>
                                        </m:r>
                                      </m:sub>
                                    </m:sSub>
                                  </m:e>
                                </m:acc>
                                <m:r>
                                  <a:rPr lang="en-US" sz="2700" b="0" i="1" smtClean="0">
                                    <a:latin typeface="Cambria Math" panose="02040503050406030204" pitchFamily="18" charset="0"/>
                                  </a:rPr>
                                  <m:t>+</m:t>
                                </m:r>
                                <m:r>
                                  <a:rPr lang="en-US" sz="2700" b="0" i="1" smtClean="0">
                                    <a:latin typeface="Cambria Math" panose="02040503050406030204" pitchFamily="18" charset="0"/>
                                  </a:rPr>
                                  <m:t>𝑧</m:t>
                                </m:r>
                                <m:acc>
                                  <m:accPr>
                                    <m:chr m:val="⃗"/>
                                    <m:ctrlPr>
                                      <a:rPr lang="en-US" sz="2700" b="0" i="1" smtClean="0">
                                        <a:solidFill>
                                          <a:srgbClr val="002060"/>
                                        </a:solidFill>
                                        <a:latin typeface="Cambria Math" panose="02040503050406030204" pitchFamily="18" charset="0"/>
                                      </a:rPr>
                                    </m:ctrlPr>
                                  </m:accPr>
                                  <m:e>
                                    <m:sSub>
                                      <m:sSubPr>
                                        <m:ctrlPr>
                                          <a:rPr lang="en-US" sz="2700" b="0" i="1" smtClean="0">
                                            <a:solidFill>
                                              <a:srgbClr val="002060"/>
                                            </a:solidFill>
                                            <a:latin typeface="Cambria Math" panose="02040503050406030204" pitchFamily="18" charset="0"/>
                                          </a:rPr>
                                        </m:ctrlPr>
                                      </m:sSubPr>
                                      <m:e>
                                        <m:r>
                                          <a:rPr lang="en-US" sz="2700" b="0" i="1" smtClean="0">
                                            <a:solidFill>
                                              <a:srgbClr val="002060"/>
                                            </a:solidFill>
                                            <a:latin typeface="Cambria Math" panose="02040503050406030204" pitchFamily="18" charset="0"/>
                                          </a:rPr>
                                          <m:t>𝑒</m:t>
                                        </m:r>
                                      </m:e>
                                      <m:sub>
                                        <m:r>
                                          <a:rPr lang="en-US" sz="2700" b="0" i="1" smtClean="0">
                                            <a:solidFill>
                                              <a:srgbClr val="002060"/>
                                            </a:solidFill>
                                            <a:latin typeface="Cambria Math" panose="02040503050406030204" pitchFamily="18" charset="0"/>
                                          </a:rPr>
                                          <m:t>𝑧</m:t>
                                        </m:r>
                                      </m:sub>
                                    </m:sSub>
                                  </m:e>
                                </m:acc>
                              </m:oMath>
                            </m:oMathPara>
                          </a14:m>
                          <a:endParaRPr lang="en-CA" sz="27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lang="en-US" sz="2700" b="0" i="1" smtClean="0">
                                        <a:solidFill>
                                          <a:srgbClr val="7030A0"/>
                                        </a:solidFill>
                                        <a:latin typeface="Cambria Math" panose="02040503050406030204" pitchFamily="18" charset="0"/>
                                      </a:rPr>
                                    </m:ctrlPr>
                                  </m:accPr>
                                  <m:e>
                                    <m:r>
                                      <a:rPr lang="en-US" sz="2700" b="0" i="1" smtClean="0">
                                        <a:solidFill>
                                          <a:srgbClr val="7030A0"/>
                                        </a:solidFill>
                                        <a:latin typeface="Cambria Math" panose="02040503050406030204" pitchFamily="18" charset="0"/>
                                      </a:rPr>
                                      <m:t>𝑆</m:t>
                                    </m:r>
                                  </m:e>
                                </m:acc>
                                <m:r>
                                  <a:rPr lang="en-US" sz="2700" b="0" i="1" smtClean="0">
                                    <a:solidFill>
                                      <a:schemeClr val="tx1"/>
                                    </a:solidFill>
                                    <a:latin typeface="Cambria Math" panose="02040503050406030204" pitchFamily="18" charset="0"/>
                                  </a:rPr>
                                  <m:t>⋅</m:t>
                                </m:r>
                                <m:acc>
                                  <m:accPr>
                                    <m:chr m:val="⃗"/>
                                    <m:ctrlPr>
                                      <a:rPr lang="en-US" sz="2700" b="0" i="1" smtClean="0">
                                        <a:solidFill>
                                          <a:srgbClr val="7030A0"/>
                                        </a:solidFill>
                                        <a:latin typeface="Cambria Math" panose="02040503050406030204" pitchFamily="18" charset="0"/>
                                      </a:rPr>
                                    </m:ctrlPr>
                                  </m:accPr>
                                  <m:e>
                                    <m:r>
                                      <a:rPr lang="en-US" sz="2700" b="0" i="1" smtClean="0">
                                        <a:solidFill>
                                          <a:srgbClr val="7030A0"/>
                                        </a:solidFill>
                                        <a:latin typeface="Cambria Math" panose="02040503050406030204" pitchFamily="18" charset="0"/>
                                      </a:rPr>
                                      <m:t>𝑆</m:t>
                                    </m:r>
                                  </m:e>
                                </m:acc>
                                <m:r>
                                  <a:rPr lang="en-US" sz="2700" b="0" i="1" smtClean="0">
                                    <a:latin typeface="Cambria Math" panose="02040503050406030204" pitchFamily="18" charset="0"/>
                                  </a:rPr>
                                  <m:t>=</m:t>
                                </m:r>
                                <m:sSup>
                                  <m:sSupPr>
                                    <m:ctrlPr>
                                      <a:rPr lang="en-US" sz="2700" b="0" i="1" smtClean="0">
                                        <a:latin typeface="Cambria Math" panose="02040503050406030204" pitchFamily="18" charset="0"/>
                                      </a:rPr>
                                    </m:ctrlPr>
                                  </m:sSupPr>
                                  <m:e>
                                    <m:d>
                                      <m:dPr>
                                        <m:begChr m:val="‖"/>
                                        <m:endChr m:val="‖"/>
                                        <m:ctrlPr>
                                          <a:rPr lang="en-US" sz="2700" b="0" i="1" smtClean="0">
                                            <a:latin typeface="Cambria Math" panose="02040503050406030204" pitchFamily="18" charset="0"/>
                                          </a:rPr>
                                        </m:ctrlPr>
                                      </m:dPr>
                                      <m:e>
                                        <m:acc>
                                          <m:accPr>
                                            <m:chr m:val="⃗"/>
                                            <m:ctrlPr>
                                              <a:rPr lang="en-US" sz="2700" b="0" i="1" smtClean="0">
                                                <a:solidFill>
                                                  <a:srgbClr val="7030A0"/>
                                                </a:solidFill>
                                                <a:latin typeface="Cambria Math" panose="02040503050406030204" pitchFamily="18" charset="0"/>
                                              </a:rPr>
                                            </m:ctrlPr>
                                          </m:accPr>
                                          <m:e>
                                            <m:r>
                                              <a:rPr lang="en-US" sz="2700" b="0" i="1" smtClean="0">
                                                <a:solidFill>
                                                  <a:srgbClr val="7030A0"/>
                                                </a:solidFill>
                                                <a:latin typeface="Cambria Math" panose="02040503050406030204" pitchFamily="18" charset="0"/>
                                              </a:rPr>
                                              <m:t>𝑆</m:t>
                                            </m:r>
                                          </m:e>
                                        </m:acc>
                                      </m:e>
                                    </m:d>
                                  </m:e>
                                  <m:sup>
                                    <m:r>
                                      <a:rPr lang="en-US" sz="2700" b="0" i="1" smtClean="0">
                                        <a:latin typeface="Cambria Math" panose="02040503050406030204" pitchFamily="18" charset="0"/>
                                      </a:rPr>
                                      <m:t>2</m:t>
                                    </m:r>
                                  </m:sup>
                                </m:sSup>
                                <m:r>
                                  <a:rPr lang="en-US" sz="2700" b="0" i="1" smtClean="0">
                                    <a:solidFill>
                                      <a:schemeClr val="tx1"/>
                                    </a:solidFill>
                                    <a:latin typeface="Cambria Math" panose="02040503050406030204" pitchFamily="18" charset="0"/>
                                  </a:rPr>
                                  <m:t>=</m:t>
                                </m:r>
                                <m:sSup>
                                  <m:sSupPr>
                                    <m:ctrlPr>
                                      <a:rPr lang="en-US" sz="2700" b="0" i="1" smtClean="0">
                                        <a:solidFill>
                                          <a:schemeClr val="tx1"/>
                                        </a:solidFill>
                                        <a:latin typeface="Cambria Math" panose="02040503050406030204" pitchFamily="18" charset="0"/>
                                      </a:rPr>
                                    </m:ctrlPr>
                                  </m:sSupPr>
                                  <m:e>
                                    <m:r>
                                      <a:rPr lang="en-US" sz="2700" b="0" i="1" smtClean="0">
                                        <a:solidFill>
                                          <a:schemeClr val="accent4">
                                            <a:lumMod val="75000"/>
                                          </a:schemeClr>
                                        </a:solidFill>
                                        <a:latin typeface="Cambria Math" panose="02040503050406030204" pitchFamily="18" charset="0"/>
                                      </a:rPr>
                                      <m:t>𝑠</m:t>
                                    </m:r>
                                  </m:e>
                                  <m:sup>
                                    <m:r>
                                      <a:rPr lang="en-US" sz="2700" b="0" i="1" smtClean="0">
                                        <a:solidFill>
                                          <a:schemeClr val="tx1"/>
                                        </a:solidFill>
                                        <a:latin typeface="Cambria Math" panose="02040503050406030204" pitchFamily="18" charset="0"/>
                                      </a:rPr>
                                      <m:t>2</m:t>
                                    </m:r>
                                  </m:sup>
                                </m:sSup>
                                <m:r>
                                  <a:rPr lang="en-US" sz="2700" b="0" i="1" smtClean="0">
                                    <a:solidFill>
                                      <a:schemeClr val="tx1"/>
                                    </a:solidFill>
                                    <a:latin typeface="Cambria Math" panose="02040503050406030204" pitchFamily="18" charset="0"/>
                                  </a:rPr>
                                  <m:t>&gt;0⇒</m:t>
                                </m:r>
                                <m:r>
                                  <a:rPr lang="en-US" sz="2700" b="0" i="1" smtClean="0">
                                    <a:solidFill>
                                      <a:schemeClr val="accent4">
                                        <a:lumMod val="75000"/>
                                      </a:schemeClr>
                                    </a:solidFill>
                                    <a:latin typeface="Cambria Math" panose="02040503050406030204" pitchFamily="18" charset="0"/>
                                  </a:rPr>
                                  <m:t>𝑠</m:t>
                                </m:r>
                                <m:r>
                                  <a:rPr lang="en-US" sz="2700" b="0" i="1" smtClean="0">
                                    <a:solidFill>
                                      <a:schemeClr val="tx1"/>
                                    </a:solidFill>
                                    <a:latin typeface="Cambria Math" panose="02040503050406030204" pitchFamily="18" charset="0"/>
                                  </a:rPr>
                                  <m:t>=</m:t>
                                </m:r>
                                <m:r>
                                  <a:rPr lang="en-US" sz="2700" b="0" i="1" smtClean="0">
                                    <a:solidFill>
                                      <a:schemeClr val="tx1"/>
                                    </a:solidFill>
                                    <a:latin typeface="Cambria Math" panose="02040503050406030204" pitchFamily="18" charset="0"/>
                                  </a:rPr>
                                  <m:t>𝑐</m:t>
                                </m:r>
                                <m:r>
                                  <a:rPr lang="en-US" sz="2700" b="0" i="1" smtClean="0">
                                    <a:solidFill>
                                      <a:schemeClr val="accent4">
                                        <a:lumMod val="75000"/>
                                      </a:schemeClr>
                                    </a:solidFill>
                                    <a:latin typeface="Cambria Math" panose="02040503050406030204" pitchFamily="18" charset="0"/>
                                  </a:rPr>
                                  <m:t>𝜏</m:t>
                                </m:r>
                              </m:oMath>
                            </m:oMathPara>
                          </a14:m>
                          <a:endParaRPr lang="en-CA" sz="2700" dirty="0"/>
                        </a:p>
                      </a:txBody>
                      <a:tcPr anchor="ctr"/>
                    </a:tc>
                    <a:extLst>
                      <a:ext uri="{0D108BD9-81ED-4DB2-BD59-A6C34878D82A}">
                        <a16:rowId xmlns:a16="http://schemas.microsoft.com/office/drawing/2014/main" val="1274572662"/>
                      </a:ext>
                    </a:extLst>
                  </a:tr>
                  <a:tr h="915861">
                    <a:tc>
                      <a:txBody>
                        <a:bodyPr/>
                        <a:lstStyle/>
                        <a:p>
                          <a:pPr algn="ctr"/>
                          <a:r>
                            <a:rPr lang="en-US" sz="2800" dirty="0"/>
                            <a:t>Velocity</a:t>
                          </a:r>
                          <a:endParaRPr lang="en-CA" sz="28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lang="en-US" sz="2700" b="0" i="1" smtClean="0">
                                        <a:latin typeface="Cambria Math" panose="02040503050406030204" pitchFamily="18" charset="0"/>
                                      </a:rPr>
                                    </m:ctrlPr>
                                  </m:accPr>
                                  <m:e>
                                    <m:r>
                                      <a:rPr lang="en-US" sz="2700" b="0" i="1" smtClean="0">
                                        <a:latin typeface="Cambria Math" panose="02040503050406030204" pitchFamily="18" charset="0"/>
                                      </a:rPr>
                                      <m:t>𝑈</m:t>
                                    </m:r>
                                  </m:e>
                                </m:acc>
                                <m:r>
                                  <a:rPr lang="en-US" sz="2700" b="0" i="1" smtClean="0">
                                    <a:latin typeface="Cambria Math" panose="02040503050406030204" pitchFamily="18" charset="0"/>
                                  </a:rPr>
                                  <m:t>=</m:t>
                                </m:r>
                                <m:f>
                                  <m:fPr>
                                    <m:ctrlPr>
                                      <a:rPr lang="en-US" sz="2700" b="0" i="1" smtClean="0">
                                        <a:latin typeface="Cambria Math" panose="02040503050406030204" pitchFamily="18" charset="0"/>
                                      </a:rPr>
                                    </m:ctrlPr>
                                  </m:fPr>
                                  <m:num>
                                    <m:r>
                                      <a:rPr lang="en-US" sz="2700" b="0" i="1" smtClean="0">
                                        <a:latin typeface="Cambria Math" panose="02040503050406030204" pitchFamily="18" charset="0"/>
                                      </a:rPr>
                                      <m:t>𝑑</m:t>
                                    </m:r>
                                    <m:acc>
                                      <m:accPr>
                                        <m:chr m:val="⃗"/>
                                        <m:ctrlPr>
                                          <a:rPr lang="en-US" sz="2700" b="0" i="1" smtClean="0">
                                            <a:solidFill>
                                              <a:srgbClr val="7030A0"/>
                                            </a:solidFill>
                                            <a:latin typeface="Cambria Math" panose="02040503050406030204" pitchFamily="18" charset="0"/>
                                          </a:rPr>
                                        </m:ctrlPr>
                                      </m:accPr>
                                      <m:e>
                                        <m:r>
                                          <a:rPr lang="en-US" sz="2700" b="0" i="1" smtClean="0">
                                            <a:solidFill>
                                              <a:srgbClr val="7030A0"/>
                                            </a:solidFill>
                                            <a:latin typeface="Cambria Math" panose="02040503050406030204" pitchFamily="18" charset="0"/>
                                          </a:rPr>
                                          <m:t>𝑆</m:t>
                                        </m:r>
                                      </m:e>
                                    </m:acc>
                                  </m:num>
                                  <m:den>
                                    <m:r>
                                      <a:rPr lang="en-US" sz="2700" b="0" i="1" smtClean="0">
                                        <a:latin typeface="Cambria Math" panose="02040503050406030204" pitchFamily="18" charset="0"/>
                                      </a:rPr>
                                      <m:t>𝑑</m:t>
                                    </m:r>
                                    <m:r>
                                      <a:rPr lang="en-US" sz="2700" b="0" i="1" smtClean="0">
                                        <a:solidFill>
                                          <a:srgbClr val="D2A000"/>
                                        </a:solidFill>
                                        <a:latin typeface="Cambria Math" panose="02040503050406030204" pitchFamily="18" charset="0"/>
                                      </a:rPr>
                                      <m:t>𝜏</m:t>
                                    </m:r>
                                  </m:den>
                                </m:f>
                              </m:oMath>
                            </m:oMathPara>
                          </a14:m>
                          <a:endParaRPr lang="en-CA" sz="27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lang="en-US" sz="2700" b="0" i="1" smtClean="0">
                                        <a:latin typeface="Cambria Math" panose="02040503050406030204" pitchFamily="18" charset="0"/>
                                      </a:rPr>
                                    </m:ctrlPr>
                                  </m:accPr>
                                  <m:e>
                                    <m:r>
                                      <a:rPr lang="en-US" sz="2700" b="0" i="1" smtClean="0">
                                        <a:latin typeface="Cambria Math" panose="02040503050406030204" pitchFamily="18" charset="0"/>
                                      </a:rPr>
                                      <m:t>𝑈</m:t>
                                    </m:r>
                                  </m:e>
                                </m:acc>
                                <m:r>
                                  <a:rPr lang="en-US" sz="2700" b="0" i="1" smtClean="0">
                                    <a:latin typeface="Cambria Math" panose="02040503050406030204" pitchFamily="18" charset="0"/>
                                  </a:rPr>
                                  <m:t>⋅</m:t>
                                </m:r>
                                <m:acc>
                                  <m:accPr>
                                    <m:chr m:val="⃗"/>
                                    <m:ctrlPr>
                                      <a:rPr lang="en-US" sz="2700" b="0" i="1" smtClean="0">
                                        <a:latin typeface="Cambria Math" panose="02040503050406030204" pitchFamily="18" charset="0"/>
                                      </a:rPr>
                                    </m:ctrlPr>
                                  </m:accPr>
                                  <m:e>
                                    <m:r>
                                      <a:rPr lang="en-US" sz="2700" b="0" i="1" smtClean="0">
                                        <a:latin typeface="Cambria Math" panose="02040503050406030204" pitchFamily="18" charset="0"/>
                                      </a:rPr>
                                      <m:t>𝑈</m:t>
                                    </m:r>
                                  </m:e>
                                </m:acc>
                                <m:r>
                                  <a:rPr lang="en-US" sz="2700" b="0" i="1" smtClean="0">
                                    <a:latin typeface="Cambria Math" panose="02040503050406030204" pitchFamily="18" charset="0"/>
                                  </a:rPr>
                                  <m:t>=</m:t>
                                </m:r>
                                <m:sSup>
                                  <m:sSupPr>
                                    <m:ctrlPr>
                                      <a:rPr lang="en-US" sz="2700" b="0" i="1" smtClean="0">
                                        <a:latin typeface="Cambria Math" panose="02040503050406030204" pitchFamily="18" charset="0"/>
                                      </a:rPr>
                                    </m:ctrlPr>
                                  </m:sSupPr>
                                  <m:e>
                                    <m:d>
                                      <m:dPr>
                                        <m:begChr m:val="‖"/>
                                        <m:endChr m:val="‖"/>
                                        <m:ctrlPr>
                                          <a:rPr lang="en-US" sz="2700" b="0" i="1" smtClean="0">
                                            <a:latin typeface="Cambria Math" panose="02040503050406030204" pitchFamily="18" charset="0"/>
                                          </a:rPr>
                                        </m:ctrlPr>
                                      </m:dPr>
                                      <m:e>
                                        <m:acc>
                                          <m:accPr>
                                            <m:chr m:val="⃗"/>
                                            <m:ctrlPr>
                                              <a:rPr lang="en-US" sz="2700" b="0" i="1" smtClean="0">
                                                <a:latin typeface="Cambria Math" panose="02040503050406030204" pitchFamily="18" charset="0"/>
                                              </a:rPr>
                                            </m:ctrlPr>
                                          </m:accPr>
                                          <m:e>
                                            <m:r>
                                              <a:rPr lang="en-US" sz="2700" b="0" i="1" smtClean="0">
                                                <a:latin typeface="Cambria Math" panose="02040503050406030204" pitchFamily="18" charset="0"/>
                                              </a:rPr>
                                              <m:t>𝑈</m:t>
                                            </m:r>
                                          </m:e>
                                        </m:acc>
                                      </m:e>
                                    </m:d>
                                  </m:e>
                                  <m:sup>
                                    <m:r>
                                      <a:rPr lang="en-US" sz="2700" b="0" i="1" smtClean="0">
                                        <a:latin typeface="Cambria Math" panose="02040503050406030204" pitchFamily="18" charset="0"/>
                                      </a:rPr>
                                      <m:t>2</m:t>
                                    </m:r>
                                  </m:sup>
                                </m:sSup>
                                <m:r>
                                  <a:rPr lang="en-US" sz="2700" b="0" i="1" smtClean="0">
                                    <a:latin typeface="Cambria Math" panose="02040503050406030204" pitchFamily="18" charset="0"/>
                                  </a:rPr>
                                  <m:t>=</m:t>
                                </m:r>
                                <m:sSup>
                                  <m:sSupPr>
                                    <m:ctrlPr>
                                      <a:rPr lang="en-US" sz="2700" b="0" i="1" smtClean="0">
                                        <a:latin typeface="Cambria Math" panose="02040503050406030204" pitchFamily="18" charset="0"/>
                                      </a:rPr>
                                    </m:ctrlPr>
                                  </m:sSupPr>
                                  <m:e>
                                    <m:r>
                                      <a:rPr lang="en-US" sz="2700" b="0" i="1" smtClean="0">
                                        <a:latin typeface="Cambria Math" panose="02040503050406030204" pitchFamily="18" charset="0"/>
                                      </a:rPr>
                                      <m:t>𝑐</m:t>
                                    </m:r>
                                  </m:e>
                                  <m:sup>
                                    <m:r>
                                      <a:rPr lang="en-US" sz="2700" b="0" i="1" smtClean="0">
                                        <a:latin typeface="Cambria Math" panose="02040503050406030204" pitchFamily="18" charset="0"/>
                                      </a:rPr>
                                      <m:t>2</m:t>
                                    </m:r>
                                  </m:sup>
                                </m:sSup>
                              </m:oMath>
                            </m:oMathPara>
                          </a14:m>
                          <a:endParaRPr lang="en-CA" sz="2700" dirty="0"/>
                        </a:p>
                      </a:txBody>
                      <a:tcPr anchor="ctr"/>
                    </a:tc>
                    <a:extLst>
                      <a:ext uri="{0D108BD9-81ED-4DB2-BD59-A6C34878D82A}">
                        <a16:rowId xmlns:a16="http://schemas.microsoft.com/office/drawing/2014/main" val="1064866929"/>
                      </a:ext>
                    </a:extLst>
                  </a:tr>
                  <a:tr h="915861">
                    <a:tc>
                      <a:txBody>
                        <a:bodyPr/>
                        <a:lstStyle/>
                        <a:p>
                          <a:pPr algn="ctr"/>
                          <a:r>
                            <a:rPr lang="en-US" sz="2800" dirty="0"/>
                            <a:t>Momentum</a:t>
                          </a:r>
                        </a:p>
                      </a:txBody>
                      <a:tcPr anchor="ctr"/>
                    </a:tc>
                    <a:tc>
                      <a:txBody>
                        <a:bodyPr/>
                        <a:lstStyle/>
                        <a:p>
                          <a:pPr/>
                          <a14:m>
                            <m:oMathPara xmlns:m="http://schemas.openxmlformats.org/officeDocument/2006/math">
                              <m:oMathParaPr>
                                <m:jc m:val="centerGroup"/>
                              </m:oMathParaPr>
                              <m:oMath xmlns:m="http://schemas.openxmlformats.org/officeDocument/2006/math">
                                <m:acc>
                                  <m:accPr>
                                    <m:chr m:val="⃗"/>
                                    <m:ctrlPr>
                                      <a:rPr lang="en-US" sz="2700" b="0" i="1" smtClean="0">
                                        <a:latin typeface="Cambria Math" panose="02040503050406030204" pitchFamily="18" charset="0"/>
                                      </a:rPr>
                                    </m:ctrlPr>
                                  </m:accPr>
                                  <m:e>
                                    <m:r>
                                      <a:rPr lang="en-US" sz="2700" b="0" i="1" smtClean="0">
                                        <a:latin typeface="Cambria Math" panose="02040503050406030204" pitchFamily="18" charset="0"/>
                                      </a:rPr>
                                      <m:t>𝑃</m:t>
                                    </m:r>
                                  </m:e>
                                </m:acc>
                                <m:r>
                                  <a:rPr lang="en-US" sz="2700" b="0" i="1" smtClean="0">
                                    <a:latin typeface="Cambria Math" panose="02040503050406030204" pitchFamily="18" charset="0"/>
                                  </a:rPr>
                                  <m:t>=</m:t>
                                </m:r>
                                <m:r>
                                  <a:rPr lang="en-US" sz="2700" b="0" i="1" smtClean="0">
                                    <a:latin typeface="Cambria Math" panose="02040503050406030204" pitchFamily="18" charset="0"/>
                                  </a:rPr>
                                  <m:t>𝑚</m:t>
                                </m:r>
                                <m:acc>
                                  <m:accPr>
                                    <m:chr m:val="⃗"/>
                                    <m:ctrlPr>
                                      <a:rPr lang="en-US" sz="2700" b="0" i="1" smtClean="0">
                                        <a:latin typeface="Cambria Math" panose="02040503050406030204" pitchFamily="18" charset="0"/>
                                      </a:rPr>
                                    </m:ctrlPr>
                                  </m:accPr>
                                  <m:e>
                                    <m:r>
                                      <a:rPr lang="en-US" sz="2700" b="0" i="1" smtClean="0">
                                        <a:latin typeface="Cambria Math" panose="02040503050406030204" pitchFamily="18" charset="0"/>
                                      </a:rPr>
                                      <m:t>𝑈</m:t>
                                    </m:r>
                                  </m:e>
                                </m:acc>
                                <m:r>
                                  <a:rPr lang="en-US" sz="2700" b="0" i="1" smtClean="0">
                                    <a:latin typeface="Cambria Math" panose="02040503050406030204" pitchFamily="18" charset="0"/>
                                  </a:rPr>
                                  <m:t>=</m:t>
                                </m:r>
                                <m:r>
                                  <a:rPr lang="en-US" sz="2700" b="0" i="1" smtClean="0">
                                    <a:latin typeface="Cambria Math" panose="02040503050406030204" pitchFamily="18" charset="0"/>
                                  </a:rPr>
                                  <m:t>𝑚</m:t>
                                </m:r>
                                <m:f>
                                  <m:fPr>
                                    <m:ctrlPr>
                                      <a:rPr lang="en-US" sz="2700" b="0" i="1" smtClean="0">
                                        <a:latin typeface="Cambria Math" panose="02040503050406030204" pitchFamily="18" charset="0"/>
                                      </a:rPr>
                                    </m:ctrlPr>
                                  </m:fPr>
                                  <m:num>
                                    <m:r>
                                      <a:rPr lang="en-US" sz="2700" b="0" i="1" smtClean="0">
                                        <a:latin typeface="Cambria Math" panose="02040503050406030204" pitchFamily="18" charset="0"/>
                                      </a:rPr>
                                      <m:t>𝑑</m:t>
                                    </m:r>
                                    <m:acc>
                                      <m:accPr>
                                        <m:chr m:val="⃗"/>
                                        <m:ctrlPr>
                                          <a:rPr lang="en-US" sz="2700" b="0" i="1" smtClean="0">
                                            <a:solidFill>
                                              <a:srgbClr val="7030A0"/>
                                            </a:solidFill>
                                            <a:latin typeface="Cambria Math" panose="02040503050406030204" pitchFamily="18" charset="0"/>
                                          </a:rPr>
                                        </m:ctrlPr>
                                      </m:accPr>
                                      <m:e>
                                        <m:r>
                                          <a:rPr lang="en-US" sz="2700" b="0" i="1" smtClean="0">
                                            <a:solidFill>
                                              <a:srgbClr val="7030A0"/>
                                            </a:solidFill>
                                            <a:latin typeface="Cambria Math" panose="02040503050406030204" pitchFamily="18" charset="0"/>
                                          </a:rPr>
                                          <m:t>𝑆</m:t>
                                        </m:r>
                                      </m:e>
                                    </m:acc>
                                  </m:num>
                                  <m:den>
                                    <m:r>
                                      <a:rPr lang="en-US" sz="2700" b="0" i="1" smtClean="0">
                                        <a:latin typeface="Cambria Math" panose="02040503050406030204" pitchFamily="18" charset="0"/>
                                      </a:rPr>
                                      <m:t>𝑑</m:t>
                                    </m:r>
                                    <m:r>
                                      <a:rPr lang="en-US" sz="2700" b="0" i="1" smtClean="0">
                                        <a:solidFill>
                                          <a:srgbClr val="D2A000"/>
                                        </a:solidFill>
                                        <a:latin typeface="Cambria Math" panose="02040503050406030204" pitchFamily="18" charset="0"/>
                                      </a:rPr>
                                      <m:t>𝜏</m:t>
                                    </m:r>
                                  </m:den>
                                </m:f>
                              </m:oMath>
                            </m:oMathPara>
                          </a14:m>
                          <a:endParaRPr lang="en-CA" sz="27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700" dirty="0"/>
                            <a:t>For massless particles we have special definition: </a:t>
                          </a:r>
                          <a14:m>
                            <m:oMath xmlns:m="http://schemas.openxmlformats.org/officeDocument/2006/math">
                              <m:r>
                                <a:rPr lang="en-US" sz="2700" b="0" i="1" smtClean="0">
                                  <a:latin typeface="Cambria Math" panose="02040503050406030204" pitchFamily="18" charset="0"/>
                                </a:rPr>
                                <m:t>𝑚</m:t>
                              </m:r>
                              <m:r>
                                <a:rPr lang="en-US" sz="2700" b="0" i="1" smtClean="0">
                                  <a:latin typeface="Cambria Math" panose="02040503050406030204" pitchFamily="18" charset="0"/>
                                </a:rPr>
                                <m:t>=0</m:t>
                              </m:r>
                              <m:r>
                                <a:rPr lang="en-US" sz="2700" b="0" i="0" smtClean="0">
                                  <a:latin typeface="Cambria Math" panose="02040503050406030204" pitchFamily="18" charset="0"/>
                                </a:rPr>
                                <m:t>, </m:t>
                              </m:r>
                              <m:r>
                                <a:rPr lang="en-US" sz="2700" b="0" i="1" smtClean="0">
                                  <a:latin typeface="Cambria Math" panose="02040503050406030204" pitchFamily="18" charset="0"/>
                                </a:rPr>
                                <m:t>𝐸</m:t>
                              </m:r>
                              <m:r>
                                <a:rPr lang="en-US" sz="2700" b="0" i="1" smtClean="0">
                                  <a:latin typeface="Cambria Math" panose="02040503050406030204" pitchFamily="18" charset="0"/>
                                </a:rPr>
                                <m:t>=</m:t>
                              </m:r>
                              <m:r>
                                <a:rPr lang="en-US" sz="2700" b="0" i="1" smtClean="0">
                                  <a:latin typeface="Cambria Math" panose="02040503050406030204" pitchFamily="18" charset="0"/>
                                </a:rPr>
                                <m:t>𝑃𝑐</m:t>
                              </m:r>
                            </m:oMath>
                          </a14:m>
                          <a:endParaRPr lang="en-CA" sz="2700" i="1" dirty="0"/>
                        </a:p>
                      </a:txBody>
                      <a:tcPr anchor="ctr"/>
                    </a:tc>
                    <a:extLst>
                      <a:ext uri="{0D108BD9-81ED-4DB2-BD59-A6C34878D82A}">
                        <a16:rowId xmlns:a16="http://schemas.microsoft.com/office/drawing/2014/main" val="2308213411"/>
                      </a:ext>
                    </a:extLst>
                  </a:tr>
                  <a:tr h="91586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dirty="0"/>
                            <a:t>Acceleration</a:t>
                          </a:r>
                          <a:endParaRPr lang="en-CA" sz="2800" dirty="0"/>
                        </a:p>
                      </a:txBody>
                      <a:tcPr anchor="ctr"/>
                    </a:tc>
                    <a:tc>
                      <a:txBody>
                        <a:bodyPr/>
                        <a:lstStyle/>
                        <a:p>
                          <a:pPr/>
                          <a14:m>
                            <m:oMathPara xmlns:m="http://schemas.openxmlformats.org/officeDocument/2006/math">
                              <m:oMathParaPr>
                                <m:jc m:val="centerGroup"/>
                              </m:oMathParaPr>
                              <m:oMath xmlns:m="http://schemas.openxmlformats.org/officeDocument/2006/math">
                                <m:acc>
                                  <m:accPr>
                                    <m:chr m:val="⃗"/>
                                    <m:ctrlPr>
                                      <a:rPr lang="en-US" sz="2700" b="0" i="1" smtClean="0">
                                        <a:latin typeface="Cambria Math" panose="02040503050406030204" pitchFamily="18" charset="0"/>
                                      </a:rPr>
                                    </m:ctrlPr>
                                  </m:accPr>
                                  <m:e>
                                    <m:r>
                                      <a:rPr lang="en-US" sz="2700" b="0" i="1" smtClean="0">
                                        <a:latin typeface="Cambria Math" panose="02040503050406030204" pitchFamily="18" charset="0"/>
                                      </a:rPr>
                                      <m:t>𝐴</m:t>
                                    </m:r>
                                  </m:e>
                                </m:acc>
                                <m:r>
                                  <a:rPr lang="en-US" sz="2700" b="0" i="1" smtClean="0">
                                    <a:latin typeface="Cambria Math" panose="02040503050406030204" pitchFamily="18" charset="0"/>
                                  </a:rPr>
                                  <m:t>=</m:t>
                                </m:r>
                                <m:f>
                                  <m:fPr>
                                    <m:ctrlPr>
                                      <a:rPr lang="en-US" sz="2700" b="0" i="1" smtClean="0">
                                        <a:latin typeface="Cambria Math" panose="02040503050406030204" pitchFamily="18" charset="0"/>
                                      </a:rPr>
                                    </m:ctrlPr>
                                  </m:fPr>
                                  <m:num>
                                    <m:sSup>
                                      <m:sSupPr>
                                        <m:ctrlPr>
                                          <a:rPr lang="en-US" sz="2700" b="0" i="1" smtClean="0">
                                            <a:latin typeface="Cambria Math" panose="02040503050406030204" pitchFamily="18" charset="0"/>
                                          </a:rPr>
                                        </m:ctrlPr>
                                      </m:sSupPr>
                                      <m:e>
                                        <m:r>
                                          <a:rPr lang="en-US" sz="2700" b="0" i="1" smtClean="0">
                                            <a:latin typeface="Cambria Math" panose="02040503050406030204" pitchFamily="18" charset="0"/>
                                          </a:rPr>
                                          <m:t>𝑑</m:t>
                                        </m:r>
                                      </m:e>
                                      <m:sup>
                                        <m:r>
                                          <a:rPr lang="en-US" sz="2700" b="0" i="1" smtClean="0">
                                            <a:latin typeface="Cambria Math" panose="02040503050406030204" pitchFamily="18" charset="0"/>
                                          </a:rPr>
                                          <m:t>2</m:t>
                                        </m:r>
                                      </m:sup>
                                    </m:sSup>
                                    <m:acc>
                                      <m:accPr>
                                        <m:chr m:val="⃗"/>
                                        <m:ctrlPr>
                                          <a:rPr lang="en-US" sz="2700" b="0" i="1" smtClean="0">
                                            <a:solidFill>
                                              <a:srgbClr val="7030A0"/>
                                            </a:solidFill>
                                            <a:latin typeface="Cambria Math" panose="02040503050406030204" pitchFamily="18" charset="0"/>
                                          </a:rPr>
                                        </m:ctrlPr>
                                      </m:accPr>
                                      <m:e>
                                        <m:r>
                                          <a:rPr lang="en-US" sz="2700" b="0" i="1" smtClean="0">
                                            <a:solidFill>
                                              <a:srgbClr val="7030A0"/>
                                            </a:solidFill>
                                            <a:latin typeface="Cambria Math" panose="02040503050406030204" pitchFamily="18" charset="0"/>
                                          </a:rPr>
                                          <m:t>𝑆</m:t>
                                        </m:r>
                                      </m:e>
                                    </m:acc>
                                  </m:num>
                                  <m:den>
                                    <m:sSup>
                                      <m:sSupPr>
                                        <m:ctrlPr>
                                          <a:rPr lang="en-US" sz="2700" b="0" i="1" smtClean="0">
                                            <a:latin typeface="Cambria Math" panose="02040503050406030204" pitchFamily="18" charset="0"/>
                                          </a:rPr>
                                        </m:ctrlPr>
                                      </m:sSupPr>
                                      <m:e>
                                        <m:r>
                                          <a:rPr lang="en-US" sz="2700" b="0" i="1" smtClean="0">
                                            <a:latin typeface="Cambria Math" panose="02040503050406030204" pitchFamily="18" charset="0"/>
                                          </a:rPr>
                                          <m:t>𝑑</m:t>
                                        </m:r>
                                        <m:r>
                                          <a:rPr lang="en-US" sz="2700" b="0" i="1" smtClean="0">
                                            <a:solidFill>
                                              <a:srgbClr val="D2A000"/>
                                            </a:solidFill>
                                            <a:latin typeface="Cambria Math" panose="02040503050406030204" pitchFamily="18" charset="0"/>
                                          </a:rPr>
                                          <m:t>𝜏</m:t>
                                        </m:r>
                                      </m:e>
                                      <m:sup>
                                        <m:r>
                                          <a:rPr lang="en-US" sz="2700" b="0" i="1" smtClean="0">
                                            <a:latin typeface="Cambria Math" panose="02040503050406030204" pitchFamily="18" charset="0"/>
                                          </a:rPr>
                                          <m:t>2</m:t>
                                        </m:r>
                                      </m:sup>
                                    </m:sSup>
                                  </m:den>
                                </m:f>
                              </m:oMath>
                            </m:oMathPara>
                          </a14:m>
                          <a:endParaRPr lang="en-CA" sz="27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700" dirty="0"/>
                            <a:t>Not necessarily parallel with </a:t>
                          </a:r>
                          <a:br>
                            <a:rPr lang="en-US" sz="2700" dirty="0"/>
                          </a:br>
                          <a:r>
                            <a:rPr lang="en-US" sz="2700" dirty="0"/>
                            <a:t>3-acceleration </a:t>
                          </a:r>
                          <a14:m>
                            <m:oMath xmlns:m="http://schemas.openxmlformats.org/officeDocument/2006/math">
                              <m:acc>
                                <m:accPr>
                                  <m:chr m:val="⃗"/>
                                  <m:ctrlPr>
                                    <a:rPr lang="en-US" sz="2700" b="0" i="1" smtClean="0">
                                      <a:latin typeface="Cambria Math" panose="02040503050406030204" pitchFamily="18" charset="0"/>
                                    </a:rPr>
                                  </m:ctrlPr>
                                </m:accPr>
                                <m:e>
                                  <m:r>
                                    <a:rPr lang="en-US" sz="2700" b="0" i="1" smtClean="0">
                                      <a:latin typeface="Cambria Math" panose="02040503050406030204" pitchFamily="18" charset="0"/>
                                    </a:rPr>
                                    <m:t>𝑎</m:t>
                                  </m:r>
                                </m:e>
                              </m:acc>
                              <m:r>
                                <a:rPr lang="en-US" sz="2700" b="0" i="1" dirty="0" smtClean="0">
                                  <a:latin typeface="Cambria Math" panose="02040503050406030204" pitchFamily="18" charset="0"/>
                                </a:rPr>
                                <m:t>=</m:t>
                              </m:r>
                              <m:f>
                                <m:fPr>
                                  <m:ctrlPr>
                                    <a:rPr lang="en-US" sz="2700" b="0" i="1" dirty="0" smtClean="0">
                                      <a:latin typeface="Cambria Math" panose="02040503050406030204" pitchFamily="18" charset="0"/>
                                    </a:rPr>
                                  </m:ctrlPr>
                                </m:fPr>
                                <m:num>
                                  <m:sSup>
                                    <m:sSupPr>
                                      <m:ctrlPr>
                                        <a:rPr lang="en-US" sz="2700" b="0" i="1" dirty="0" smtClean="0">
                                          <a:latin typeface="Cambria Math" panose="02040503050406030204" pitchFamily="18" charset="0"/>
                                        </a:rPr>
                                      </m:ctrlPr>
                                    </m:sSupPr>
                                    <m:e>
                                      <m:r>
                                        <a:rPr lang="en-US" sz="2700" b="0" i="1" dirty="0" smtClean="0">
                                          <a:latin typeface="Cambria Math" panose="02040503050406030204" pitchFamily="18" charset="0"/>
                                        </a:rPr>
                                        <m:t>𝑑</m:t>
                                      </m:r>
                                    </m:e>
                                    <m:sup>
                                      <m:r>
                                        <a:rPr lang="en-US" sz="2700" b="0" i="1" dirty="0" smtClean="0">
                                          <a:latin typeface="Cambria Math" panose="02040503050406030204" pitchFamily="18" charset="0"/>
                                        </a:rPr>
                                        <m:t>2</m:t>
                                      </m:r>
                                    </m:sup>
                                  </m:sSup>
                                  <m:acc>
                                    <m:accPr>
                                      <m:chr m:val="⃗"/>
                                      <m:ctrlPr>
                                        <a:rPr lang="en-US" sz="2700" b="0" i="1" dirty="0" smtClean="0">
                                          <a:latin typeface="Cambria Math" panose="02040503050406030204" pitchFamily="18" charset="0"/>
                                        </a:rPr>
                                      </m:ctrlPr>
                                    </m:accPr>
                                    <m:e>
                                      <m:r>
                                        <a:rPr lang="en-US" sz="2700" b="0" i="1" dirty="0" smtClean="0">
                                          <a:latin typeface="Cambria Math" panose="02040503050406030204" pitchFamily="18" charset="0"/>
                                        </a:rPr>
                                        <m:t>𝑟</m:t>
                                      </m:r>
                                    </m:e>
                                  </m:acc>
                                </m:num>
                                <m:den>
                                  <m:r>
                                    <a:rPr lang="en-US" sz="2700" b="0" i="1" dirty="0" smtClean="0">
                                      <a:latin typeface="Cambria Math" panose="02040503050406030204" pitchFamily="18" charset="0"/>
                                    </a:rPr>
                                    <m:t>𝑑</m:t>
                                  </m:r>
                                  <m:sSup>
                                    <m:sSupPr>
                                      <m:ctrlPr>
                                        <a:rPr lang="en-US" sz="2700" b="0" i="1" dirty="0" smtClean="0">
                                          <a:latin typeface="Cambria Math" panose="02040503050406030204" pitchFamily="18" charset="0"/>
                                        </a:rPr>
                                      </m:ctrlPr>
                                    </m:sSupPr>
                                    <m:e>
                                      <m:r>
                                        <a:rPr lang="en-US" sz="2700" b="0" i="1" dirty="0" smtClean="0">
                                          <a:latin typeface="Cambria Math" panose="02040503050406030204" pitchFamily="18" charset="0"/>
                                        </a:rPr>
                                        <m:t>𝑡</m:t>
                                      </m:r>
                                    </m:e>
                                    <m:sup>
                                      <m:r>
                                        <a:rPr lang="en-US" sz="2700" b="0" i="1" dirty="0" smtClean="0">
                                          <a:latin typeface="Cambria Math" panose="02040503050406030204" pitchFamily="18" charset="0"/>
                                        </a:rPr>
                                        <m:t>2</m:t>
                                      </m:r>
                                    </m:sup>
                                  </m:sSup>
                                </m:den>
                              </m:f>
                            </m:oMath>
                          </a14:m>
                          <a:endParaRPr lang="en-CA" sz="2700" dirty="0"/>
                        </a:p>
                      </a:txBody>
                      <a:tcPr anchor="ctr"/>
                    </a:tc>
                    <a:extLst>
                      <a:ext uri="{0D108BD9-81ED-4DB2-BD59-A6C34878D82A}">
                        <a16:rowId xmlns:a16="http://schemas.microsoft.com/office/drawing/2014/main" val="1336221293"/>
                      </a:ext>
                    </a:extLst>
                  </a:tr>
                  <a:tr h="915861">
                    <a:tc>
                      <a:txBody>
                        <a:bodyPr/>
                        <a:lstStyle/>
                        <a:p>
                          <a:pPr algn="ctr"/>
                          <a:r>
                            <a:rPr lang="en-US" sz="2800" dirty="0"/>
                            <a:t>Force</a:t>
                          </a:r>
                          <a:endParaRPr lang="en-CA" sz="28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lang="en-US" sz="2700" b="0" i="1" smtClean="0">
                                        <a:latin typeface="Cambria Math" panose="02040503050406030204" pitchFamily="18" charset="0"/>
                                      </a:rPr>
                                    </m:ctrlPr>
                                  </m:accPr>
                                  <m:e>
                                    <m:r>
                                      <a:rPr lang="en-US" sz="2700" b="0" i="1" smtClean="0">
                                        <a:latin typeface="Cambria Math" panose="02040503050406030204" pitchFamily="18" charset="0"/>
                                      </a:rPr>
                                      <m:t>𝐹</m:t>
                                    </m:r>
                                  </m:e>
                                </m:acc>
                                <m:r>
                                  <a:rPr lang="en-US" sz="2700" b="0" i="1" smtClean="0">
                                    <a:latin typeface="Cambria Math" panose="02040503050406030204" pitchFamily="18" charset="0"/>
                                  </a:rPr>
                                  <m:t>=</m:t>
                                </m:r>
                                <m:f>
                                  <m:fPr>
                                    <m:ctrlPr>
                                      <a:rPr lang="en-US" sz="2700" b="0" i="1" smtClean="0">
                                        <a:latin typeface="Cambria Math" panose="02040503050406030204" pitchFamily="18" charset="0"/>
                                      </a:rPr>
                                    </m:ctrlPr>
                                  </m:fPr>
                                  <m:num>
                                    <m:r>
                                      <a:rPr lang="en-US" sz="2700" b="0" i="1" smtClean="0">
                                        <a:latin typeface="Cambria Math" panose="02040503050406030204" pitchFamily="18" charset="0"/>
                                      </a:rPr>
                                      <m:t>𝑑</m:t>
                                    </m:r>
                                    <m:acc>
                                      <m:accPr>
                                        <m:chr m:val="⃗"/>
                                        <m:ctrlPr>
                                          <a:rPr lang="en-US" sz="2700" b="0" i="1" smtClean="0">
                                            <a:latin typeface="Cambria Math" panose="02040503050406030204" pitchFamily="18" charset="0"/>
                                          </a:rPr>
                                        </m:ctrlPr>
                                      </m:accPr>
                                      <m:e>
                                        <m:r>
                                          <a:rPr lang="en-US" sz="2700" b="0" i="1" smtClean="0">
                                            <a:latin typeface="Cambria Math" panose="02040503050406030204" pitchFamily="18" charset="0"/>
                                          </a:rPr>
                                          <m:t>𝑃</m:t>
                                        </m:r>
                                      </m:e>
                                    </m:acc>
                                  </m:num>
                                  <m:den>
                                    <m:r>
                                      <a:rPr lang="en-US" sz="2700" b="0" i="1" smtClean="0">
                                        <a:latin typeface="Cambria Math" panose="02040503050406030204" pitchFamily="18" charset="0"/>
                                      </a:rPr>
                                      <m:t>𝑑</m:t>
                                    </m:r>
                                    <m:r>
                                      <a:rPr lang="en-US" sz="2700" b="0" i="1" smtClean="0">
                                        <a:solidFill>
                                          <a:srgbClr val="D2A000"/>
                                        </a:solidFill>
                                        <a:latin typeface="Cambria Math" panose="02040503050406030204" pitchFamily="18" charset="0"/>
                                      </a:rPr>
                                      <m:t>𝜏</m:t>
                                    </m:r>
                                  </m:den>
                                </m:f>
                                <m:r>
                                  <a:rPr lang="en-US" sz="2700" b="0" i="1" smtClean="0">
                                    <a:latin typeface="Cambria Math" panose="02040503050406030204" pitchFamily="18" charset="0"/>
                                  </a:rPr>
                                  <m:t>=</m:t>
                                </m:r>
                                <m:r>
                                  <a:rPr lang="en-US" sz="2700" b="0" i="1" smtClean="0">
                                    <a:latin typeface="Cambria Math" panose="02040503050406030204" pitchFamily="18" charset="0"/>
                                  </a:rPr>
                                  <m:t>𝑚</m:t>
                                </m:r>
                                <m:acc>
                                  <m:accPr>
                                    <m:chr m:val="⃗"/>
                                    <m:ctrlPr>
                                      <a:rPr lang="en-US" sz="2700" b="0" i="1" smtClean="0">
                                        <a:latin typeface="Cambria Math" panose="02040503050406030204" pitchFamily="18" charset="0"/>
                                      </a:rPr>
                                    </m:ctrlPr>
                                  </m:accPr>
                                  <m:e>
                                    <m:r>
                                      <a:rPr lang="en-US" sz="2700" b="0" i="1" smtClean="0">
                                        <a:latin typeface="Cambria Math" panose="02040503050406030204" pitchFamily="18" charset="0"/>
                                      </a:rPr>
                                      <m:t>𝐴</m:t>
                                    </m:r>
                                  </m:e>
                                </m:acc>
                              </m:oMath>
                            </m:oMathPara>
                          </a14:m>
                          <a:endParaRPr lang="en-CA" sz="27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700" dirty="0"/>
                            <a:t>The time component of </a:t>
                          </a:r>
                          <a:br>
                            <a:rPr lang="en-US" sz="2700" dirty="0"/>
                          </a:br>
                          <a:r>
                            <a:rPr lang="en-US" sz="2700" dirty="0"/>
                            <a:t>4-force </a:t>
                          </a:r>
                          <a14:m>
                            <m:oMath xmlns:m="http://schemas.openxmlformats.org/officeDocument/2006/math">
                              <m:sSup>
                                <m:sSupPr>
                                  <m:ctrlPr>
                                    <a:rPr lang="en-US" sz="2700" b="0" i="1" smtClean="0">
                                      <a:latin typeface="Cambria Math" panose="02040503050406030204" pitchFamily="18" charset="0"/>
                                    </a:rPr>
                                  </m:ctrlPr>
                                </m:sSupPr>
                                <m:e>
                                  <m:r>
                                    <a:rPr lang="en-US" sz="2700" b="0" i="1" smtClean="0">
                                      <a:latin typeface="Cambria Math" panose="02040503050406030204" pitchFamily="18" charset="0"/>
                                    </a:rPr>
                                    <m:t>𝐹</m:t>
                                  </m:r>
                                </m:e>
                                <m:sup>
                                  <m:r>
                                    <a:rPr lang="en-US" sz="2700" b="0" i="1" smtClean="0">
                                      <a:latin typeface="Cambria Math" panose="02040503050406030204" pitchFamily="18" charset="0"/>
                                    </a:rPr>
                                    <m:t>𝑡</m:t>
                                  </m:r>
                                </m:sup>
                              </m:sSup>
                            </m:oMath>
                          </a14:m>
                          <a:r>
                            <a:rPr lang="en-CA" sz="2700" dirty="0"/>
                            <a:t> is power</a:t>
                          </a:r>
                        </a:p>
                      </a:txBody>
                      <a:tcPr anchor="ctr"/>
                    </a:tc>
                    <a:extLst>
                      <a:ext uri="{0D108BD9-81ED-4DB2-BD59-A6C34878D82A}">
                        <a16:rowId xmlns:a16="http://schemas.microsoft.com/office/drawing/2014/main" val="3673319433"/>
                      </a:ext>
                    </a:extLst>
                  </a:tr>
                </a:tbl>
              </a:graphicData>
            </a:graphic>
          </p:graphicFrame>
        </mc:Choice>
        <mc:Fallback xmlns="">
          <p:graphicFrame>
            <p:nvGraphicFramePr>
              <p:cNvPr id="7" name="Table 7">
                <a:extLst>
                  <a:ext uri="{FF2B5EF4-FFF2-40B4-BE49-F238E27FC236}">
                    <a16:creationId xmlns:a16="http://schemas.microsoft.com/office/drawing/2014/main" id="{A88D92C2-26C8-40EE-91A1-A9573F706C1B}"/>
                  </a:ext>
                </a:extLst>
              </p:cNvPr>
              <p:cNvGraphicFramePr>
                <a:graphicFrameLocks noGrp="1"/>
              </p:cNvGraphicFramePr>
              <p:nvPr>
                <p:extLst>
                  <p:ext uri="{D42A27DB-BD31-4B8C-83A1-F6EECF244321}">
                    <p14:modId xmlns:p14="http://schemas.microsoft.com/office/powerpoint/2010/main" val="24725701"/>
                  </p:ext>
                </p:extLst>
              </p:nvPr>
            </p:nvGraphicFramePr>
            <p:xfrm>
              <a:off x="119270" y="112909"/>
              <a:ext cx="11953461" cy="6551518"/>
            </p:xfrm>
            <a:graphic>
              <a:graphicData uri="http://schemas.openxmlformats.org/drawingml/2006/table">
                <a:tbl>
                  <a:tblPr firstRow="1" bandRow="1">
                    <a:tableStyleId>{5C22544A-7EE6-4342-B048-85BDC9FD1C3A}</a:tableStyleId>
                  </a:tblPr>
                  <a:tblGrid>
                    <a:gridCol w="2103203">
                      <a:extLst>
                        <a:ext uri="{9D8B030D-6E8A-4147-A177-3AD203B41FA5}">
                          <a16:colId xmlns:a16="http://schemas.microsoft.com/office/drawing/2014/main" val="2216418112"/>
                        </a:ext>
                      </a:extLst>
                    </a:gridCol>
                    <a:gridCol w="4980390">
                      <a:extLst>
                        <a:ext uri="{9D8B030D-6E8A-4147-A177-3AD203B41FA5}">
                          <a16:colId xmlns:a16="http://schemas.microsoft.com/office/drawing/2014/main" val="1920645063"/>
                        </a:ext>
                      </a:extLst>
                    </a:gridCol>
                    <a:gridCol w="4869868">
                      <a:extLst>
                        <a:ext uri="{9D8B030D-6E8A-4147-A177-3AD203B41FA5}">
                          <a16:colId xmlns:a16="http://schemas.microsoft.com/office/drawing/2014/main" val="2799658435"/>
                        </a:ext>
                      </a:extLst>
                    </a:gridCol>
                  </a:tblGrid>
                  <a:tr h="1580801">
                    <a:tc>
                      <a:txBody>
                        <a:bodyPr/>
                        <a:lstStyle/>
                        <a:p>
                          <a:endParaRPr lang="en-CA"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000" b="1" dirty="0" err="1">
                              <a:solidFill>
                                <a:schemeClr val="tx1"/>
                              </a:solidFill>
                            </a:rPr>
                            <a:t>Minkowski</a:t>
                          </a:r>
                          <a:r>
                            <a:rPr lang="en-US" sz="4000" b="1" dirty="0">
                              <a:solidFill>
                                <a:schemeClr val="tx1"/>
                              </a:solidFill>
                            </a:rPr>
                            <a:t> Vectors</a:t>
                          </a:r>
                          <a:br>
                            <a:rPr lang="en-US" sz="4000" b="1" dirty="0">
                              <a:solidFill>
                                <a:schemeClr val="tx1"/>
                              </a:solidFill>
                            </a:rPr>
                          </a:br>
                          <a:r>
                            <a:rPr lang="en-US" sz="3500" b="1" dirty="0">
                              <a:solidFill>
                                <a:schemeClr val="tx1"/>
                              </a:solidFill>
                            </a:rPr>
                            <a:t>(4-Vectors, upper-case)</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000" b="1" dirty="0">
                              <a:solidFill>
                                <a:schemeClr val="tx1"/>
                              </a:solidFill>
                            </a:rPr>
                            <a:t>Facts</a:t>
                          </a:r>
                          <a:endParaRPr lang="en-US" sz="3500" b="1" dirty="0">
                            <a:solidFill>
                              <a:schemeClr val="tx1"/>
                            </a:solidFill>
                          </a:endParaRPr>
                        </a:p>
                      </a:txBody>
                      <a:tcPr anchor="ctr"/>
                    </a:tc>
                    <a:extLst>
                      <a:ext uri="{0D108BD9-81ED-4DB2-BD59-A6C34878D82A}">
                        <a16:rowId xmlns:a16="http://schemas.microsoft.com/office/drawing/2014/main" val="2893770091"/>
                      </a:ext>
                    </a:extLst>
                  </a:tr>
                  <a:tr h="915861">
                    <a:tc>
                      <a:txBody>
                        <a:bodyPr/>
                        <a:lstStyle/>
                        <a:p>
                          <a:pPr algn="ctr"/>
                          <a:r>
                            <a:rPr lang="en-US" sz="2800" dirty="0"/>
                            <a:t>Position</a:t>
                          </a:r>
                          <a:endParaRPr lang="en-CA" sz="2800" dirty="0"/>
                        </a:p>
                      </a:txBody>
                      <a:tcPr anchor="ctr"/>
                    </a:tc>
                    <a:tc>
                      <a:txBody>
                        <a:bodyPr/>
                        <a:lstStyle/>
                        <a:p>
                          <a:endParaRPr lang="en-US"/>
                        </a:p>
                      </a:txBody>
                      <a:tcPr anchor="ctr">
                        <a:blipFill>
                          <a:blip r:embed="rId4"/>
                          <a:stretch>
                            <a:fillRect l="-42298" t="-174000" r="-98166" b="-458000"/>
                          </a:stretch>
                        </a:blipFill>
                      </a:tcPr>
                    </a:tc>
                    <a:tc>
                      <a:txBody>
                        <a:bodyPr/>
                        <a:lstStyle/>
                        <a:p>
                          <a:endParaRPr lang="en-US"/>
                        </a:p>
                      </a:txBody>
                      <a:tcPr anchor="ctr">
                        <a:blipFill>
                          <a:blip r:embed="rId4"/>
                          <a:stretch>
                            <a:fillRect l="-145682" t="-174000" r="-501" b="-458000"/>
                          </a:stretch>
                        </a:blipFill>
                      </a:tcPr>
                    </a:tc>
                    <a:extLst>
                      <a:ext uri="{0D108BD9-81ED-4DB2-BD59-A6C34878D82A}">
                        <a16:rowId xmlns:a16="http://schemas.microsoft.com/office/drawing/2014/main" val="1274572662"/>
                      </a:ext>
                    </a:extLst>
                  </a:tr>
                  <a:tr h="970915">
                    <a:tc>
                      <a:txBody>
                        <a:bodyPr/>
                        <a:lstStyle/>
                        <a:p>
                          <a:pPr algn="ctr"/>
                          <a:r>
                            <a:rPr lang="en-US" sz="2800" dirty="0"/>
                            <a:t>Velocity</a:t>
                          </a:r>
                          <a:endParaRPr lang="en-CA" sz="2800" dirty="0"/>
                        </a:p>
                      </a:txBody>
                      <a:tcPr anchor="ctr"/>
                    </a:tc>
                    <a:tc>
                      <a:txBody>
                        <a:bodyPr/>
                        <a:lstStyle/>
                        <a:p>
                          <a:endParaRPr lang="en-US"/>
                        </a:p>
                      </a:txBody>
                      <a:tcPr anchor="ctr">
                        <a:blipFill>
                          <a:blip r:embed="rId4"/>
                          <a:stretch>
                            <a:fillRect l="-42298" t="-256875" r="-98166" b="-329375"/>
                          </a:stretch>
                        </a:blipFill>
                      </a:tcPr>
                    </a:tc>
                    <a:tc>
                      <a:txBody>
                        <a:bodyPr/>
                        <a:lstStyle/>
                        <a:p>
                          <a:endParaRPr lang="en-US"/>
                        </a:p>
                      </a:txBody>
                      <a:tcPr anchor="ctr">
                        <a:blipFill>
                          <a:blip r:embed="rId4"/>
                          <a:stretch>
                            <a:fillRect l="-145682" t="-256875" r="-501" b="-329375"/>
                          </a:stretch>
                        </a:blipFill>
                      </a:tcPr>
                    </a:tc>
                    <a:extLst>
                      <a:ext uri="{0D108BD9-81ED-4DB2-BD59-A6C34878D82A}">
                        <a16:rowId xmlns:a16="http://schemas.microsoft.com/office/drawing/2014/main" val="1064866929"/>
                      </a:ext>
                    </a:extLst>
                  </a:tr>
                  <a:tr h="970915">
                    <a:tc>
                      <a:txBody>
                        <a:bodyPr/>
                        <a:lstStyle/>
                        <a:p>
                          <a:pPr algn="ctr"/>
                          <a:r>
                            <a:rPr lang="en-US" sz="2800" dirty="0"/>
                            <a:t>Momentum</a:t>
                          </a:r>
                        </a:p>
                      </a:txBody>
                      <a:tcPr anchor="ctr"/>
                    </a:tc>
                    <a:tc>
                      <a:txBody>
                        <a:bodyPr/>
                        <a:lstStyle/>
                        <a:p>
                          <a:endParaRPr lang="en-US"/>
                        </a:p>
                      </a:txBody>
                      <a:tcPr anchor="ctr">
                        <a:blipFill>
                          <a:blip r:embed="rId4"/>
                          <a:stretch>
                            <a:fillRect l="-42298" t="-359119" r="-98166" b="-231447"/>
                          </a:stretch>
                        </a:blipFill>
                      </a:tcPr>
                    </a:tc>
                    <a:tc>
                      <a:txBody>
                        <a:bodyPr/>
                        <a:lstStyle/>
                        <a:p>
                          <a:endParaRPr lang="en-US"/>
                        </a:p>
                      </a:txBody>
                      <a:tcPr anchor="ctr">
                        <a:blipFill>
                          <a:blip r:embed="rId4"/>
                          <a:stretch>
                            <a:fillRect l="-145682" t="-359119" r="-501" b="-231447"/>
                          </a:stretch>
                        </a:blipFill>
                      </a:tcPr>
                    </a:tc>
                    <a:extLst>
                      <a:ext uri="{0D108BD9-81ED-4DB2-BD59-A6C34878D82A}">
                        <a16:rowId xmlns:a16="http://schemas.microsoft.com/office/drawing/2014/main" val="2308213411"/>
                      </a:ext>
                    </a:extLst>
                  </a:tr>
                  <a:tr h="114477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dirty="0"/>
                            <a:t>Acceleration</a:t>
                          </a:r>
                          <a:endParaRPr lang="en-CA" sz="2800" dirty="0"/>
                        </a:p>
                      </a:txBody>
                      <a:tcPr anchor="ctr"/>
                    </a:tc>
                    <a:tc>
                      <a:txBody>
                        <a:bodyPr/>
                        <a:lstStyle/>
                        <a:p>
                          <a:endParaRPr lang="en-US"/>
                        </a:p>
                      </a:txBody>
                      <a:tcPr anchor="ctr">
                        <a:blipFill>
                          <a:blip r:embed="rId4"/>
                          <a:stretch>
                            <a:fillRect l="-42298" t="-388298" r="-98166" b="-95745"/>
                          </a:stretch>
                        </a:blipFill>
                      </a:tcPr>
                    </a:tc>
                    <a:tc>
                      <a:txBody>
                        <a:bodyPr/>
                        <a:lstStyle/>
                        <a:p>
                          <a:endParaRPr lang="en-US"/>
                        </a:p>
                      </a:txBody>
                      <a:tcPr anchor="ctr">
                        <a:blipFill>
                          <a:blip r:embed="rId4"/>
                          <a:stretch>
                            <a:fillRect l="-145682" t="-388298" r="-501" b="-95745"/>
                          </a:stretch>
                        </a:blipFill>
                      </a:tcPr>
                    </a:tc>
                    <a:extLst>
                      <a:ext uri="{0D108BD9-81ED-4DB2-BD59-A6C34878D82A}">
                        <a16:rowId xmlns:a16="http://schemas.microsoft.com/office/drawing/2014/main" val="1336221293"/>
                      </a:ext>
                    </a:extLst>
                  </a:tr>
                  <a:tr h="968248">
                    <a:tc>
                      <a:txBody>
                        <a:bodyPr/>
                        <a:lstStyle/>
                        <a:p>
                          <a:pPr algn="ctr"/>
                          <a:r>
                            <a:rPr lang="en-US" sz="2800" dirty="0"/>
                            <a:t>Force</a:t>
                          </a:r>
                          <a:endParaRPr lang="en-CA" sz="2800" dirty="0"/>
                        </a:p>
                      </a:txBody>
                      <a:tcPr anchor="ctr"/>
                    </a:tc>
                    <a:tc>
                      <a:txBody>
                        <a:bodyPr/>
                        <a:lstStyle/>
                        <a:p>
                          <a:endParaRPr lang="en-US"/>
                        </a:p>
                      </a:txBody>
                      <a:tcPr anchor="ctr">
                        <a:blipFill>
                          <a:blip r:embed="rId4"/>
                          <a:stretch>
                            <a:fillRect l="-42298" t="-577358" r="-98166" b="-13208"/>
                          </a:stretch>
                        </a:blipFill>
                      </a:tcPr>
                    </a:tc>
                    <a:tc>
                      <a:txBody>
                        <a:bodyPr/>
                        <a:lstStyle/>
                        <a:p>
                          <a:endParaRPr lang="en-US"/>
                        </a:p>
                      </a:txBody>
                      <a:tcPr anchor="ctr">
                        <a:blipFill>
                          <a:blip r:embed="rId4"/>
                          <a:stretch>
                            <a:fillRect l="-145682" t="-577358" r="-501" b="-13208"/>
                          </a:stretch>
                        </a:blipFill>
                      </a:tcPr>
                    </a:tc>
                    <a:extLst>
                      <a:ext uri="{0D108BD9-81ED-4DB2-BD59-A6C34878D82A}">
                        <a16:rowId xmlns:a16="http://schemas.microsoft.com/office/drawing/2014/main" val="3673319433"/>
                      </a:ext>
                    </a:extLst>
                  </a:tr>
                </a:tbl>
              </a:graphicData>
            </a:graphic>
          </p:graphicFrame>
        </mc:Fallback>
      </mc:AlternateContent>
    </p:spTree>
    <p:custDataLst>
      <p:tags r:id="rId1"/>
    </p:custDataLst>
    <p:extLst>
      <p:ext uri="{BB962C8B-B14F-4D97-AF65-F5344CB8AC3E}">
        <p14:creationId xmlns:p14="http://schemas.microsoft.com/office/powerpoint/2010/main" val="262362552"/>
      </p:ext>
    </p:extLst>
  </p:cSld>
  <p:clrMapOvr>
    <a:masterClrMapping/>
  </p:clrMapOvr>
  <mc:AlternateContent xmlns:mc="http://schemas.openxmlformats.org/markup-compatibility/2006" xmlns:p14="http://schemas.microsoft.com/office/powerpoint/2010/main">
    <mc:Choice Requires="p14">
      <p:transition spd="slow" p14:dur="2000" advTm="65864"/>
    </mc:Choice>
    <mc:Fallback xmlns="">
      <p:transition spd="slow" advTm="65864"/>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BBD3F967-4D61-411D-9A90-1506809B58D3}"/>
                  </a:ext>
                </a:extLst>
              </p:cNvPr>
              <p:cNvSpPr txBox="1"/>
              <p:nvPr/>
            </p:nvSpPr>
            <p:spPr>
              <a:xfrm>
                <a:off x="4139383" y="0"/>
                <a:ext cx="8377084" cy="5979907"/>
              </a:xfrm>
              <a:prstGeom prst="rect">
                <a:avLst/>
              </a:prstGeom>
              <a:noFill/>
              <a:ln w="57150">
                <a:noFill/>
              </a:ln>
            </p:spPr>
            <p:txBody>
              <a:bodyPr wrap="square" rtlCol="0">
                <a:spAutoFit/>
              </a:bodyPr>
              <a:lstStyle/>
              <a:p>
                <a:pPr algn="ctr">
                  <a:spcAft>
                    <a:spcPts val="600"/>
                  </a:spcAft>
                </a:pPr>
                <a14:m>
                  <m:oMathPara xmlns:m="http://schemas.openxmlformats.org/officeDocument/2006/math">
                    <m:oMathParaPr>
                      <m:jc m:val="left"/>
                    </m:oMathParaPr>
                    <m:oMath xmlns:m="http://schemas.openxmlformats.org/officeDocument/2006/math">
                      <m:acc>
                        <m:accPr>
                          <m:chr m:val="⃗"/>
                          <m:ctrlPr>
                            <a:rPr lang="en-US" sz="4400" b="0" i="1" smtClean="0">
                              <a:solidFill>
                                <a:srgbClr val="7030A0"/>
                              </a:solidFill>
                              <a:latin typeface="Cambria Math" panose="02040503050406030204" pitchFamily="18" charset="0"/>
                            </a:rPr>
                          </m:ctrlPr>
                        </m:accPr>
                        <m:e>
                          <m:r>
                            <a:rPr lang="en-US" sz="4400" b="0" i="1" smtClean="0">
                              <a:solidFill>
                                <a:srgbClr val="7030A0"/>
                              </a:solidFill>
                              <a:latin typeface="Cambria Math" panose="02040503050406030204" pitchFamily="18" charset="0"/>
                            </a:rPr>
                            <m:t>𝑈</m:t>
                          </m:r>
                        </m:e>
                      </m:acc>
                      <m:r>
                        <a:rPr lang="en-US" sz="4400" b="0" i="1" smtClean="0">
                          <a:solidFill>
                            <a:schemeClr val="tx1"/>
                          </a:solidFill>
                          <a:latin typeface="Cambria Math" panose="02040503050406030204" pitchFamily="18" charset="0"/>
                        </a:rPr>
                        <m:t>=</m:t>
                      </m:r>
                      <m:sSup>
                        <m:sSupPr>
                          <m:ctrlPr>
                            <a:rPr lang="en-US" sz="4400" b="0" i="1" smtClean="0">
                              <a:solidFill>
                                <a:srgbClr val="0070C0"/>
                              </a:solidFill>
                              <a:latin typeface="Cambria Math" panose="02040503050406030204" pitchFamily="18" charset="0"/>
                            </a:rPr>
                          </m:ctrlPr>
                        </m:sSupPr>
                        <m:e>
                          <m:r>
                            <a:rPr lang="en-US" sz="4400" b="0" i="1" smtClean="0">
                              <a:solidFill>
                                <a:srgbClr val="0070C0"/>
                              </a:solidFill>
                              <a:latin typeface="Cambria Math" panose="02040503050406030204" pitchFamily="18" charset="0"/>
                            </a:rPr>
                            <m:t>𝑈</m:t>
                          </m:r>
                        </m:e>
                        <m:sup>
                          <m:r>
                            <a:rPr lang="en-US" sz="4400" b="0" i="1" smtClean="0">
                              <a:solidFill>
                                <a:srgbClr val="0070C0"/>
                              </a:solidFill>
                              <a:latin typeface="Cambria Math" panose="02040503050406030204" pitchFamily="18" charset="0"/>
                            </a:rPr>
                            <m:t>𝑡</m:t>
                          </m:r>
                        </m:sup>
                      </m:sSup>
                      <m:acc>
                        <m:accPr>
                          <m:chr m:val="⃗"/>
                          <m:ctrlPr>
                            <a:rPr lang="en-US" sz="4400" b="0" i="1" smtClean="0">
                              <a:solidFill>
                                <a:srgbClr val="002060"/>
                              </a:solidFill>
                              <a:latin typeface="Cambria Math" panose="02040503050406030204" pitchFamily="18" charset="0"/>
                            </a:rPr>
                          </m:ctrlPr>
                        </m:accPr>
                        <m:e>
                          <m:sSub>
                            <m:sSubPr>
                              <m:ctrlPr>
                                <a:rPr lang="en-US" sz="4400" b="0" i="1" smtClean="0">
                                  <a:solidFill>
                                    <a:srgbClr val="002060"/>
                                  </a:solidFill>
                                  <a:latin typeface="Cambria Math" panose="02040503050406030204" pitchFamily="18" charset="0"/>
                                </a:rPr>
                              </m:ctrlPr>
                            </m:sSubPr>
                            <m:e>
                              <m:r>
                                <a:rPr lang="en-US" sz="4400" b="0" i="1" smtClean="0">
                                  <a:solidFill>
                                    <a:srgbClr val="002060"/>
                                  </a:solidFill>
                                  <a:latin typeface="Cambria Math" panose="02040503050406030204" pitchFamily="18" charset="0"/>
                                </a:rPr>
                                <m:t>𝑒</m:t>
                              </m:r>
                            </m:e>
                            <m:sub>
                              <m:r>
                                <a:rPr lang="en-US" sz="4400" b="0" i="1" smtClean="0">
                                  <a:solidFill>
                                    <a:srgbClr val="002060"/>
                                  </a:solidFill>
                                  <a:latin typeface="Cambria Math" panose="02040503050406030204" pitchFamily="18" charset="0"/>
                                </a:rPr>
                                <m:t>𝑡</m:t>
                              </m:r>
                            </m:sub>
                          </m:sSub>
                        </m:e>
                      </m:acc>
                      <m:r>
                        <a:rPr lang="en-US" sz="4400" b="0" i="1" smtClean="0">
                          <a:solidFill>
                            <a:schemeClr val="tx1"/>
                          </a:solidFill>
                          <a:latin typeface="Cambria Math" panose="02040503050406030204" pitchFamily="18" charset="0"/>
                        </a:rPr>
                        <m:t>+</m:t>
                      </m:r>
                      <m:sSup>
                        <m:sSupPr>
                          <m:ctrlPr>
                            <a:rPr lang="en-US" sz="4400" i="1">
                              <a:solidFill>
                                <a:srgbClr val="0070C0"/>
                              </a:solidFill>
                              <a:latin typeface="Cambria Math" panose="02040503050406030204" pitchFamily="18" charset="0"/>
                            </a:rPr>
                          </m:ctrlPr>
                        </m:sSupPr>
                        <m:e>
                          <m:r>
                            <a:rPr lang="en-US" sz="4400" i="1">
                              <a:solidFill>
                                <a:srgbClr val="0070C0"/>
                              </a:solidFill>
                              <a:latin typeface="Cambria Math" panose="02040503050406030204" pitchFamily="18" charset="0"/>
                            </a:rPr>
                            <m:t>𝑈</m:t>
                          </m:r>
                        </m:e>
                        <m:sup>
                          <m:r>
                            <a:rPr lang="en-US" sz="4400" b="0" i="1" smtClean="0">
                              <a:solidFill>
                                <a:srgbClr val="0070C0"/>
                              </a:solidFill>
                              <a:latin typeface="Cambria Math" panose="02040503050406030204" pitchFamily="18" charset="0"/>
                            </a:rPr>
                            <m:t>𝑥</m:t>
                          </m:r>
                        </m:sup>
                      </m:sSup>
                      <m:acc>
                        <m:accPr>
                          <m:chr m:val="⃗"/>
                          <m:ctrlPr>
                            <a:rPr lang="en-US" sz="4400" i="1">
                              <a:solidFill>
                                <a:srgbClr val="002060"/>
                              </a:solidFill>
                              <a:latin typeface="Cambria Math" panose="02040503050406030204" pitchFamily="18" charset="0"/>
                            </a:rPr>
                          </m:ctrlPr>
                        </m:accPr>
                        <m:e>
                          <m:sSub>
                            <m:sSubPr>
                              <m:ctrlPr>
                                <a:rPr lang="en-US" sz="4400" i="1">
                                  <a:solidFill>
                                    <a:srgbClr val="002060"/>
                                  </a:solidFill>
                                  <a:latin typeface="Cambria Math" panose="02040503050406030204" pitchFamily="18" charset="0"/>
                                </a:rPr>
                              </m:ctrlPr>
                            </m:sSubPr>
                            <m:e>
                              <m:r>
                                <a:rPr lang="en-US" sz="4400" i="1">
                                  <a:solidFill>
                                    <a:srgbClr val="002060"/>
                                  </a:solidFill>
                                  <a:latin typeface="Cambria Math" panose="02040503050406030204" pitchFamily="18" charset="0"/>
                                </a:rPr>
                                <m:t>𝑒</m:t>
                              </m:r>
                            </m:e>
                            <m:sub>
                              <m:r>
                                <a:rPr lang="en-US" sz="4400" b="0" i="1" smtClean="0">
                                  <a:solidFill>
                                    <a:srgbClr val="002060"/>
                                  </a:solidFill>
                                  <a:latin typeface="Cambria Math" panose="02040503050406030204" pitchFamily="18" charset="0"/>
                                </a:rPr>
                                <m:t>𝑥</m:t>
                              </m:r>
                            </m:sub>
                          </m:sSub>
                        </m:e>
                      </m:acc>
                      <m:r>
                        <a:rPr lang="en-US" sz="4400" b="0" i="1" smtClean="0">
                          <a:solidFill>
                            <a:schemeClr val="tx1"/>
                          </a:solidFill>
                          <a:latin typeface="Cambria Math" panose="02040503050406030204" pitchFamily="18" charset="0"/>
                        </a:rPr>
                        <m:t>+</m:t>
                      </m:r>
                      <m:sSup>
                        <m:sSupPr>
                          <m:ctrlPr>
                            <a:rPr lang="en-US" sz="4400" i="1">
                              <a:solidFill>
                                <a:srgbClr val="0070C0"/>
                              </a:solidFill>
                              <a:latin typeface="Cambria Math" panose="02040503050406030204" pitchFamily="18" charset="0"/>
                            </a:rPr>
                          </m:ctrlPr>
                        </m:sSupPr>
                        <m:e>
                          <m:r>
                            <a:rPr lang="en-US" sz="4400" i="1">
                              <a:solidFill>
                                <a:srgbClr val="0070C0"/>
                              </a:solidFill>
                              <a:latin typeface="Cambria Math" panose="02040503050406030204" pitchFamily="18" charset="0"/>
                            </a:rPr>
                            <m:t>𝑈</m:t>
                          </m:r>
                        </m:e>
                        <m:sup>
                          <m:r>
                            <a:rPr lang="en-US" sz="4400" b="0" i="1" smtClean="0">
                              <a:solidFill>
                                <a:srgbClr val="0070C0"/>
                              </a:solidFill>
                              <a:latin typeface="Cambria Math" panose="02040503050406030204" pitchFamily="18" charset="0"/>
                            </a:rPr>
                            <m:t>𝑦</m:t>
                          </m:r>
                        </m:sup>
                      </m:sSup>
                      <m:acc>
                        <m:accPr>
                          <m:chr m:val="⃗"/>
                          <m:ctrlPr>
                            <a:rPr lang="en-US" sz="4400" i="1">
                              <a:solidFill>
                                <a:srgbClr val="002060"/>
                              </a:solidFill>
                              <a:latin typeface="Cambria Math" panose="02040503050406030204" pitchFamily="18" charset="0"/>
                            </a:rPr>
                          </m:ctrlPr>
                        </m:accPr>
                        <m:e>
                          <m:sSub>
                            <m:sSubPr>
                              <m:ctrlPr>
                                <a:rPr lang="en-US" sz="4400" i="1">
                                  <a:solidFill>
                                    <a:srgbClr val="002060"/>
                                  </a:solidFill>
                                  <a:latin typeface="Cambria Math" panose="02040503050406030204" pitchFamily="18" charset="0"/>
                                </a:rPr>
                              </m:ctrlPr>
                            </m:sSubPr>
                            <m:e>
                              <m:r>
                                <a:rPr lang="en-US" sz="4400" i="1">
                                  <a:solidFill>
                                    <a:srgbClr val="002060"/>
                                  </a:solidFill>
                                  <a:latin typeface="Cambria Math" panose="02040503050406030204" pitchFamily="18" charset="0"/>
                                </a:rPr>
                                <m:t>𝑒</m:t>
                              </m:r>
                            </m:e>
                            <m:sub>
                              <m:r>
                                <a:rPr lang="en-US" sz="4400" b="0" i="1" smtClean="0">
                                  <a:solidFill>
                                    <a:srgbClr val="002060"/>
                                  </a:solidFill>
                                  <a:latin typeface="Cambria Math" panose="02040503050406030204" pitchFamily="18" charset="0"/>
                                </a:rPr>
                                <m:t>𝑦</m:t>
                              </m:r>
                            </m:sub>
                          </m:sSub>
                        </m:e>
                      </m:acc>
                      <m:r>
                        <a:rPr lang="en-US" sz="4400" b="0" i="1" smtClean="0">
                          <a:solidFill>
                            <a:schemeClr val="tx1"/>
                          </a:solidFill>
                          <a:latin typeface="Cambria Math" panose="02040503050406030204" pitchFamily="18" charset="0"/>
                        </a:rPr>
                        <m:t>+</m:t>
                      </m:r>
                      <m:sSup>
                        <m:sSupPr>
                          <m:ctrlPr>
                            <a:rPr lang="en-US" sz="4400" i="1">
                              <a:solidFill>
                                <a:srgbClr val="0070C0"/>
                              </a:solidFill>
                              <a:latin typeface="Cambria Math" panose="02040503050406030204" pitchFamily="18" charset="0"/>
                            </a:rPr>
                          </m:ctrlPr>
                        </m:sSupPr>
                        <m:e>
                          <m:r>
                            <a:rPr lang="en-US" sz="4400" i="1">
                              <a:solidFill>
                                <a:srgbClr val="0070C0"/>
                              </a:solidFill>
                              <a:latin typeface="Cambria Math" panose="02040503050406030204" pitchFamily="18" charset="0"/>
                            </a:rPr>
                            <m:t>𝑈</m:t>
                          </m:r>
                        </m:e>
                        <m:sup>
                          <m:r>
                            <a:rPr lang="en-US" sz="4400" b="0" i="1" smtClean="0">
                              <a:solidFill>
                                <a:srgbClr val="0070C0"/>
                              </a:solidFill>
                              <a:latin typeface="Cambria Math" panose="02040503050406030204" pitchFamily="18" charset="0"/>
                            </a:rPr>
                            <m:t>𝑧</m:t>
                          </m:r>
                        </m:sup>
                      </m:sSup>
                      <m:acc>
                        <m:accPr>
                          <m:chr m:val="⃗"/>
                          <m:ctrlPr>
                            <a:rPr lang="en-US" sz="4400" i="1">
                              <a:solidFill>
                                <a:srgbClr val="002060"/>
                              </a:solidFill>
                              <a:latin typeface="Cambria Math" panose="02040503050406030204" pitchFamily="18" charset="0"/>
                            </a:rPr>
                          </m:ctrlPr>
                        </m:accPr>
                        <m:e>
                          <m:sSub>
                            <m:sSubPr>
                              <m:ctrlPr>
                                <a:rPr lang="en-US" sz="4400" i="1">
                                  <a:solidFill>
                                    <a:srgbClr val="002060"/>
                                  </a:solidFill>
                                  <a:latin typeface="Cambria Math" panose="02040503050406030204" pitchFamily="18" charset="0"/>
                                </a:rPr>
                              </m:ctrlPr>
                            </m:sSubPr>
                            <m:e>
                              <m:r>
                                <a:rPr lang="en-US" sz="4400" i="1">
                                  <a:solidFill>
                                    <a:srgbClr val="002060"/>
                                  </a:solidFill>
                                  <a:latin typeface="Cambria Math" panose="02040503050406030204" pitchFamily="18" charset="0"/>
                                </a:rPr>
                                <m:t>𝑒</m:t>
                              </m:r>
                            </m:e>
                            <m:sub>
                              <m:r>
                                <a:rPr lang="en-US" sz="4400" b="0" i="1" smtClean="0">
                                  <a:solidFill>
                                    <a:srgbClr val="002060"/>
                                  </a:solidFill>
                                  <a:latin typeface="Cambria Math" panose="02040503050406030204" pitchFamily="18" charset="0"/>
                                </a:rPr>
                                <m:t>𝑧</m:t>
                              </m:r>
                            </m:sub>
                          </m:sSub>
                        </m:e>
                      </m:acc>
                    </m:oMath>
                  </m:oMathPara>
                </a14:m>
                <a:endParaRPr lang="en-US" sz="4400" dirty="0"/>
              </a:p>
              <a:p>
                <a:pPr algn="ctr">
                  <a:spcAft>
                    <a:spcPts val="600"/>
                  </a:spcAft>
                </a:pPr>
                <a:endParaRPr lang="en-US" sz="4400" dirty="0"/>
              </a:p>
              <a:p>
                <a:pPr algn="ctr">
                  <a:spcAft>
                    <a:spcPts val="600"/>
                  </a:spcAft>
                </a:pPr>
                <a14:m>
                  <m:oMathPara xmlns:m="http://schemas.openxmlformats.org/officeDocument/2006/math">
                    <m:oMathParaPr>
                      <m:jc m:val="left"/>
                    </m:oMathParaPr>
                    <m:oMath xmlns:m="http://schemas.openxmlformats.org/officeDocument/2006/math">
                      <m:acc>
                        <m:accPr>
                          <m:chr m:val="⃗"/>
                          <m:ctrlPr>
                            <a:rPr lang="en-US" sz="4400" b="0" i="1" smtClean="0">
                              <a:solidFill>
                                <a:srgbClr val="7030A0"/>
                              </a:solidFill>
                              <a:latin typeface="Cambria Math" panose="02040503050406030204" pitchFamily="18" charset="0"/>
                            </a:rPr>
                          </m:ctrlPr>
                        </m:accPr>
                        <m:e>
                          <m:r>
                            <a:rPr lang="en-US" sz="4400" b="0" i="1" smtClean="0">
                              <a:solidFill>
                                <a:srgbClr val="7030A0"/>
                              </a:solidFill>
                              <a:latin typeface="Cambria Math" panose="02040503050406030204" pitchFamily="18" charset="0"/>
                            </a:rPr>
                            <m:t>𝑃</m:t>
                          </m:r>
                        </m:e>
                      </m:acc>
                      <m:r>
                        <a:rPr lang="en-US" sz="4400" b="0" i="1" smtClean="0">
                          <a:solidFill>
                            <a:schemeClr val="tx1"/>
                          </a:solidFill>
                          <a:latin typeface="Cambria Math" panose="02040503050406030204" pitchFamily="18" charset="0"/>
                        </a:rPr>
                        <m:t>=</m:t>
                      </m:r>
                      <m:sSup>
                        <m:sSupPr>
                          <m:ctrlPr>
                            <a:rPr lang="en-US" sz="4400" b="0" i="1" smtClean="0">
                              <a:solidFill>
                                <a:srgbClr val="0070C0"/>
                              </a:solidFill>
                              <a:latin typeface="Cambria Math" panose="02040503050406030204" pitchFamily="18" charset="0"/>
                            </a:rPr>
                          </m:ctrlPr>
                        </m:sSupPr>
                        <m:e>
                          <m:r>
                            <a:rPr lang="en-US" sz="4400" b="0" i="1" smtClean="0">
                              <a:solidFill>
                                <a:srgbClr val="0070C0"/>
                              </a:solidFill>
                              <a:latin typeface="Cambria Math" panose="02040503050406030204" pitchFamily="18" charset="0"/>
                            </a:rPr>
                            <m:t>𝑃</m:t>
                          </m:r>
                        </m:e>
                        <m:sup>
                          <m:r>
                            <a:rPr lang="en-US" sz="4400" b="0" i="1" smtClean="0">
                              <a:solidFill>
                                <a:srgbClr val="0070C0"/>
                              </a:solidFill>
                              <a:latin typeface="Cambria Math" panose="02040503050406030204" pitchFamily="18" charset="0"/>
                            </a:rPr>
                            <m:t>𝑡</m:t>
                          </m:r>
                        </m:sup>
                      </m:sSup>
                      <m:acc>
                        <m:accPr>
                          <m:chr m:val="⃗"/>
                          <m:ctrlPr>
                            <a:rPr lang="en-US" sz="4400" b="0" i="1" smtClean="0">
                              <a:solidFill>
                                <a:srgbClr val="002060"/>
                              </a:solidFill>
                              <a:latin typeface="Cambria Math" panose="02040503050406030204" pitchFamily="18" charset="0"/>
                            </a:rPr>
                          </m:ctrlPr>
                        </m:accPr>
                        <m:e>
                          <m:sSub>
                            <m:sSubPr>
                              <m:ctrlPr>
                                <a:rPr lang="en-US" sz="4400" b="0" i="1" smtClean="0">
                                  <a:solidFill>
                                    <a:srgbClr val="002060"/>
                                  </a:solidFill>
                                  <a:latin typeface="Cambria Math" panose="02040503050406030204" pitchFamily="18" charset="0"/>
                                </a:rPr>
                              </m:ctrlPr>
                            </m:sSubPr>
                            <m:e>
                              <m:r>
                                <a:rPr lang="en-US" sz="4400" b="0" i="1" smtClean="0">
                                  <a:solidFill>
                                    <a:srgbClr val="002060"/>
                                  </a:solidFill>
                                  <a:latin typeface="Cambria Math" panose="02040503050406030204" pitchFamily="18" charset="0"/>
                                </a:rPr>
                                <m:t>𝑒</m:t>
                              </m:r>
                            </m:e>
                            <m:sub>
                              <m:r>
                                <a:rPr lang="en-US" sz="4400" b="0" i="1" smtClean="0">
                                  <a:solidFill>
                                    <a:srgbClr val="002060"/>
                                  </a:solidFill>
                                  <a:latin typeface="Cambria Math" panose="02040503050406030204" pitchFamily="18" charset="0"/>
                                </a:rPr>
                                <m:t>𝑡</m:t>
                              </m:r>
                            </m:sub>
                          </m:sSub>
                        </m:e>
                      </m:acc>
                      <m:r>
                        <a:rPr lang="en-US" sz="4400" b="0" i="1" smtClean="0">
                          <a:solidFill>
                            <a:schemeClr val="tx1"/>
                          </a:solidFill>
                          <a:latin typeface="Cambria Math" panose="02040503050406030204" pitchFamily="18" charset="0"/>
                        </a:rPr>
                        <m:t>+</m:t>
                      </m:r>
                      <m:sSup>
                        <m:sSupPr>
                          <m:ctrlPr>
                            <a:rPr lang="en-US" sz="4400" i="1">
                              <a:solidFill>
                                <a:srgbClr val="0070C0"/>
                              </a:solidFill>
                              <a:latin typeface="Cambria Math" panose="02040503050406030204" pitchFamily="18" charset="0"/>
                            </a:rPr>
                          </m:ctrlPr>
                        </m:sSupPr>
                        <m:e>
                          <m:r>
                            <a:rPr lang="en-US" sz="4400" b="0" i="1" smtClean="0">
                              <a:solidFill>
                                <a:srgbClr val="0070C0"/>
                              </a:solidFill>
                              <a:latin typeface="Cambria Math" panose="02040503050406030204" pitchFamily="18" charset="0"/>
                            </a:rPr>
                            <m:t>𝑃</m:t>
                          </m:r>
                        </m:e>
                        <m:sup>
                          <m:r>
                            <a:rPr lang="en-US" sz="4400" b="0" i="1" smtClean="0">
                              <a:solidFill>
                                <a:srgbClr val="0070C0"/>
                              </a:solidFill>
                              <a:latin typeface="Cambria Math" panose="02040503050406030204" pitchFamily="18" charset="0"/>
                            </a:rPr>
                            <m:t>𝑥</m:t>
                          </m:r>
                        </m:sup>
                      </m:sSup>
                      <m:acc>
                        <m:accPr>
                          <m:chr m:val="⃗"/>
                          <m:ctrlPr>
                            <a:rPr lang="en-US" sz="4400" i="1">
                              <a:solidFill>
                                <a:srgbClr val="002060"/>
                              </a:solidFill>
                              <a:latin typeface="Cambria Math" panose="02040503050406030204" pitchFamily="18" charset="0"/>
                            </a:rPr>
                          </m:ctrlPr>
                        </m:accPr>
                        <m:e>
                          <m:sSub>
                            <m:sSubPr>
                              <m:ctrlPr>
                                <a:rPr lang="en-US" sz="4400" i="1">
                                  <a:solidFill>
                                    <a:srgbClr val="002060"/>
                                  </a:solidFill>
                                  <a:latin typeface="Cambria Math" panose="02040503050406030204" pitchFamily="18" charset="0"/>
                                </a:rPr>
                              </m:ctrlPr>
                            </m:sSubPr>
                            <m:e>
                              <m:r>
                                <a:rPr lang="en-US" sz="4400" i="1">
                                  <a:solidFill>
                                    <a:srgbClr val="002060"/>
                                  </a:solidFill>
                                  <a:latin typeface="Cambria Math" panose="02040503050406030204" pitchFamily="18" charset="0"/>
                                </a:rPr>
                                <m:t>𝑒</m:t>
                              </m:r>
                            </m:e>
                            <m:sub>
                              <m:r>
                                <a:rPr lang="en-US" sz="4400" b="0" i="1" smtClean="0">
                                  <a:solidFill>
                                    <a:srgbClr val="002060"/>
                                  </a:solidFill>
                                  <a:latin typeface="Cambria Math" panose="02040503050406030204" pitchFamily="18" charset="0"/>
                                </a:rPr>
                                <m:t>𝑥</m:t>
                              </m:r>
                            </m:sub>
                          </m:sSub>
                        </m:e>
                      </m:acc>
                      <m:r>
                        <a:rPr lang="en-US" sz="4400" b="0" i="1" smtClean="0">
                          <a:solidFill>
                            <a:schemeClr val="tx1"/>
                          </a:solidFill>
                          <a:latin typeface="Cambria Math" panose="02040503050406030204" pitchFamily="18" charset="0"/>
                        </a:rPr>
                        <m:t>+</m:t>
                      </m:r>
                      <m:sSup>
                        <m:sSupPr>
                          <m:ctrlPr>
                            <a:rPr lang="en-US" sz="4400" i="1">
                              <a:solidFill>
                                <a:srgbClr val="0070C0"/>
                              </a:solidFill>
                              <a:latin typeface="Cambria Math" panose="02040503050406030204" pitchFamily="18" charset="0"/>
                            </a:rPr>
                          </m:ctrlPr>
                        </m:sSupPr>
                        <m:e>
                          <m:r>
                            <a:rPr lang="en-US" sz="4400" b="0" i="1" smtClean="0">
                              <a:solidFill>
                                <a:srgbClr val="0070C0"/>
                              </a:solidFill>
                              <a:latin typeface="Cambria Math" panose="02040503050406030204" pitchFamily="18" charset="0"/>
                            </a:rPr>
                            <m:t>𝑃</m:t>
                          </m:r>
                        </m:e>
                        <m:sup>
                          <m:r>
                            <a:rPr lang="en-US" sz="4400" b="0" i="1" smtClean="0">
                              <a:solidFill>
                                <a:srgbClr val="0070C0"/>
                              </a:solidFill>
                              <a:latin typeface="Cambria Math" panose="02040503050406030204" pitchFamily="18" charset="0"/>
                            </a:rPr>
                            <m:t>𝑦</m:t>
                          </m:r>
                        </m:sup>
                      </m:sSup>
                      <m:acc>
                        <m:accPr>
                          <m:chr m:val="⃗"/>
                          <m:ctrlPr>
                            <a:rPr lang="en-US" sz="4400" i="1">
                              <a:solidFill>
                                <a:srgbClr val="002060"/>
                              </a:solidFill>
                              <a:latin typeface="Cambria Math" panose="02040503050406030204" pitchFamily="18" charset="0"/>
                            </a:rPr>
                          </m:ctrlPr>
                        </m:accPr>
                        <m:e>
                          <m:sSub>
                            <m:sSubPr>
                              <m:ctrlPr>
                                <a:rPr lang="en-US" sz="4400" i="1">
                                  <a:solidFill>
                                    <a:srgbClr val="002060"/>
                                  </a:solidFill>
                                  <a:latin typeface="Cambria Math" panose="02040503050406030204" pitchFamily="18" charset="0"/>
                                </a:rPr>
                              </m:ctrlPr>
                            </m:sSubPr>
                            <m:e>
                              <m:r>
                                <a:rPr lang="en-US" sz="4400" i="1">
                                  <a:solidFill>
                                    <a:srgbClr val="002060"/>
                                  </a:solidFill>
                                  <a:latin typeface="Cambria Math" panose="02040503050406030204" pitchFamily="18" charset="0"/>
                                </a:rPr>
                                <m:t>𝑒</m:t>
                              </m:r>
                            </m:e>
                            <m:sub>
                              <m:r>
                                <a:rPr lang="en-US" sz="4400" b="0" i="1" smtClean="0">
                                  <a:solidFill>
                                    <a:srgbClr val="002060"/>
                                  </a:solidFill>
                                  <a:latin typeface="Cambria Math" panose="02040503050406030204" pitchFamily="18" charset="0"/>
                                </a:rPr>
                                <m:t>𝑦</m:t>
                              </m:r>
                            </m:sub>
                          </m:sSub>
                        </m:e>
                      </m:acc>
                      <m:r>
                        <a:rPr lang="en-US" sz="4400" b="0" i="1" smtClean="0">
                          <a:solidFill>
                            <a:schemeClr val="tx1"/>
                          </a:solidFill>
                          <a:latin typeface="Cambria Math" panose="02040503050406030204" pitchFamily="18" charset="0"/>
                        </a:rPr>
                        <m:t>+</m:t>
                      </m:r>
                      <m:sSup>
                        <m:sSupPr>
                          <m:ctrlPr>
                            <a:rPr lang="en-US" sz="4400" i="1">
                              <a:solidFill>
                                <a:srgbClr val="0070C0"/>
                              </a:solidFill>
                              <a:latin typeface="Cambria Math" panose="02040503050406030204" pitchFamily="18" charset="0"/>
                            </a:rPr>
                          </m:ctrlPr>
                        </m:sSupPr>
                        <m:e>
                          <m:r>
                            <a:rPr lang="en-US" sz="4400" b="0" i="1" smtClean="0">
                              <a:solidFill>
                                <a:srgbClr val="0070C0"/>
                              </a:solidFill>
                              <a:latin typeface="Cambria Math" panose="02040503050406030204" pitchFamily="18" charset="0"/>
                            </a:rPr>
                            <m:t>𝑃</m:t>
                          </m:r>
                        </m:e>
                        <m:sup>
                          <m:r>
                            <a:rPr lang="en-US" sz="4400" b="0" i="1" smtClean="0">
                              <a:solidFill>
                                <a:srgbClr val="0070C0"/>
                              </a:solidFill>
                              <a:latin typeface="Cambria Math" panose="02040503050406030204" pitchFamily="18" charset="0"/>
                            </a:rPr>
                            <m:t>𝑧</m:t>
                          </m:r>
                        </m:sup>
                      </m:sSup>
                      <m:acc>
                        <m:accPr>
                          <m:chr m:val="⃗"/>
                          <m:ctrlPr>
                            <a:rPr lang="en-US" sz="4400" i="1">
                              <a:solidFill>
                                <a:srgbClr val="002060"/>
                              </a:solidFill>
                              <a:latin typeface="Cambria Math" panose="02040503050406030204" pitchFamily="18" charset="0"/>
                            </a:rPr>
                          </m:ctrlPr>
                        </m:accPr>
                        <m:e>
                          <m:sSub>
                            <m:sSubPr>
                              <m:ctrlPr>
                                <a:rPr lang="en-US" sz="4400" i="1">
                                  <a:solidFill>
                                    <a:srgbClr val="002060"/>
                                  </a:solidFill>
                                  <a:latin typeface="Cambria Math" panose="02040503050406030204" pitchFamily="18" charset="0"/>
                                </a:rPr>
                              </m:ctrlPr>
                            </m:sSubPr>
                            <m:e>
                              <m:r>
                                <a:rPr lang="en-US" sz="4400" i="1">
                                  <a:solidFill>
                                    <a:srgbClr val="002060"/>
                                  </a:solidFill>
                                  <a:latin typeface="Cambria Math" panose="02040503050406030204" pitchFamily="18" charset="0"/>
                                </a:rPr>
                                <m:t>𝑒</m:t>
                              </m:r>
                            </m:e>
                            <m:sub>
                              <m:r>
                                <a:rPr lang="en-US" sz="4400" b="0" i="1" smtClean="0">
                                  <a:solidFill>
                                    <a:srgbClr val="002060"/>
                                  </a:solidFill>
                                  <a:latin typeface="Cambria Math" panose="02040503050406030204" pitchFamily="18" charset="0"/>
                                </a:rPr>
                                <m:t>𝑧</m:t>
                              </m:r>
                            </m:sub>
                          </m:sSub>
                        </m:e>
                      </m:acc>
                    </m:oMath>
                  </m:oMathPara>
                </a14:m>
                <a:endParaRPr lang="en-US" sz="4400" dirty="0"/>
              </a:p>
              <a:p>
                <a:pPr algn="ctr">
                  <a:spcAft>
                    <a:spcPts val="600"/>
                  </a:spcAft>
                </a:pPr>
                <a:endParaRPr lang="en-US" sz="4400" dirty="0"/>
              </a:p>
              <a:p>
                <a:pPr algn="ctr">
                  <a:spcAft>
                    <a:spcPts val="600"/>
                  </a:spcAft>
                </a:pPr>
                <a14:m>
                  <m:oMathPara xmlns:m="http://schemas.openxmlformats.org/officeDocument/2006/math">
                    <m:oMathParaPr>
                      <m:jc m:val="left"/>
                    </m:oMathParaPr>
                    <m:oMath xmlns:m="http://schemas.openxmlformats.org/officeDocument/2006/math">
                      <m:acc>
                        <m:accPr>
                          <m:chr m:val="⃗"/>
                          <m:ctrlPr>
                            <a:rPr lang="en-US" sz="4400" b="0" i="1" smtClean="0">
                              <a:solidFill>
                                <a:srgbClr val="7030A0"/>
                              </a:solidFill>
                              <a:latin typeface="Cambria Math" panose="02040503050406030204" pitchFamily="18" charset="0"/>
                            </a:rPr>
                          </m:ctrlPr>
                        </m:accPr>
                        <m:e>
                          <m:r>
                            <a:rPr lang="en-US" sz="4400" b="0" i="1" smtClean="0">
                              <a:solidFill>
                                <a:srgbClr val="7030A0"/>
                              </a:solidFill>
                              <a:latin typeface="Cambria Math" panose="02040503050406030204" pitchFamily="18" charset="0"/>
                            </a:rPr>
                            <m:t>𝐴</m:t>
                          </m:r>
                        </m:e>
                      </m:acc>
                      <m:r>
                        <a:rPr lang="en-US" sz="4400" b="0" i="1" smtClean="0">
                          <a:solidFill>
                            <a:schemeClr val="tx1"/>
                          </a:solidFill>
                          <a:latin typeface="Cambria Math" panose="02040503050406030204" pitchFamily="18" charset="0"/>
                        </a:rPr>
                        <m:t>=</m:t>
                      </m:r>
                      <m:sSup>
                        <m:sSupPr>
                          <m:ctrlPr>
                            <a:rPr lang="en-US" sz="4400" b="0" i="1" smtClean="0">
                              <a:solidFill>
                                <a:srgbClr val="0070C0"/>
                              </a:solidFill>
                              <a:latin typeface="Cambria Math" panose="02040503050406030204" pitchFamily="18" charset="0"/>
                            </a:rPr>
                          </m:ctrlPr>
                        </m:sSupPr>
                        <m:e>
                          <m:r>
                            <a:rPr lang="en-US" sz="4400" b="0" i="1" smtClean="0">
                              <a:solidFill>
                                <a:srgbClr val="0070C0"/>
                              </a:solidFill>
                              <a:latin typeface="Cambria Math" panose="02040503050406030204" pitchFamily="18" charset="0"/>
                            </a:rPr>
                            <m:t>𝐴</m:t>
                          </m:r>
                        </m:e>
                        <m:sup>
                          <m:r>
                            <a:rPr lang="en-US" sz="4400" b="0" i="1" smtClean="0">
                              <a:solidFill>
                                <a:srgbClr val="0070C0"/>
                              </a:solidFill>
                              <a:latin typeface="Cambria Math" panose="02040503050406030204" pitchFamily="18" charset="0"/>
                            </a:rPr>
                            <m:t>𝑡</m:t>
                          </m:r>
                        </m:sup>
                      </m:sSup>
                      <m:acc>
                        <m:accPr>
                          <m:chr m:val="⃗"/>
                          <m:ctrlPr>
                            <a:rPr lang="en-US" sz="4400" b="0" i="1" smtClean="0">
                              <a:solidFill>
                                <a:srgbClr val="002060"/>
                              </a:solidFill>
                              <a:latin typeface="Cambria Math" panose="02040503050406030204" pitchFamily="18" charset="0"/>
                            </a:rPr>
                          </m:ctrlPr>
                        </m:accPr>
                        <m:e>
                          <m:sSub>
                            <m:sSubPr>
                              <m:ctrlPr>
                                <a:rPr lang="en-US" sz="4400" b="0" i="1" smtClean="0">
                                  <a:solidFill>
                                    <a:srgbClr val="002060"/>
                                  </a:solidFill>
                                  <a:latin typeface="Cambria Math" panose="02040503050406030204" pitchFamily="18" charset="0"/>
                                </a:rPr>
                              </m:ctrlPr>
                            </m:sSubPr>
                            <m:e>
                              <m:r>
                                <a:rPr lang="en-US" sz="4400" b="0" i="1" smtClean="0">
                                  <a:solidFill>
                                    <a:srgbClr val="002060"/>
                                  </a:solidFill>
                                  <a:latin typeface="Cambria Math" panose="02040503050406030204" pitchFamily="18" charset="0"/>
                                </a:rPr>
                                <m:t>𝑒</m:t>
                              </m:r>
                            </m:e>
                            <m:sub>
                              <m:r>
                                <a:rPr lang="en-US" sz="4400" b="0" i="1" smtClean="0">
                                  <a:solidFill>
                                    <a:srgbClr val="002060"/>
                                  </a:solidFill>
                                  <a:latin typeface="Cambria Math" panose="02040503050406030204" pitchFamily="18" charset="0"/>
                                </a:rPr>
                                <m:t>𝑡</m:t>
                              </m:r>
                            </m:sub>
                          </m:sSub>
                        </m:e>
                      </m:acc>
                      <m:r>
                        <a:rPr lang="en-US" sz="4400" b="0" i="1" smtClean="0">
                          <a:solidFill>
                            <a:schemeClr val="tx1"/>
                          </a:solidFill>
                          <a:latin typeface="Cambria Math" panose="02040503050406030204" pitchFamily="18" charset="0"/>
                        </a:rPr>
                        <m:t>+</m:t>
                      </m:r>
                      <m:sSup>
                        <m:sSupPr>
                          <m:ctrlPr>
                            <a:rPr lang="en-US" sz="4400" i="1">
                              <a:solidFill>
                                <a:srgbClr val="0070C0"/>
                              </a:solidFill>
                              <a:latin typeface="Cambria Math" panose="02040503050406030204" pitchFamily="18" charset="0"/>
                            </a:rPr>
                          </m:ctrlPr>
                        </m:sSupPr>
                        <m:e>
                          <m:r>
                            <a:rPr lang="en-US" sz="4400" b="0" i="1" smtClean="0">
                              <a:solidFill>
                                <a:srgbClr val="0070C0"/>
                              </a:solidFill>
                              <a:latin typeface="Cambria Math" panose="02040503050406030204" pitchFamily="18" charset="0"/>
                            </a:rPr>
                            <m:t>𝐴</m:t>
                          </m:r>
                        </m:e>
                        <m:sup>
                          <m:r>
                            <a:rPr lang="en-US" sz="4400" b="0" i="1" smtClean="0">
                              <a:solidFill>
                                <a:srgbClr val="0070C0"/>
                              </a:solidFill>
                              <a:latin typeface="Cambria Math" panose="02040503050406030204" pitchFamily="18" charset="0"/>
                            </a:rPr>
                            <m:t>𝑥</m:t>
                          </m:r>
                        </m:sup>
                      </m:sSup>
                      <m:acc>
                        <m:accPr>
                          <m:chr m:val="⃗"/>
                          <m:ctrlPr>
                            <a:rPr lang="en-US" sz="4400" i="1">
                              <a:solidFill>
                                <a:srgbClr val="002060"/>
                              </a:solidFill>
                              <a:latin typeface="Cambria Math" panose="02040503050406030204" pitchFamily="18" charset="0"/>
                            </a:rPr>
                          </m:ctrlPr>
                        </m:accPr>
                        <m:e>
                          <m:sSub>
                            <m:sSubPr>
                              <m:ctrlPr>
                                <a:rPr lang="en-US" sz="4400" i="1">
                                  <a:solidFill>
                                    <a:srgbClr val="002060"/>
                                  </a:solidFill>
                                  <a:latin typeface="Cambria Math" panose="02040503050406030204" pitchFamily="18" charset="0"/>
                                </a:rPr>
                              </m:ctrlPr>
                            </m:sSubPr>
                            <m:e>
                              <m:r>
                                <a:rPr lang="en-US" sz="4400" i="1">
                                  <a:solidFill>
                                    <a:srgbClr val="002060"/>
                                  </a:solidFill>
                                  <a:latin typeface="Cambria Math" panose="02040503050406030204" pitchFamily="18" charset="0"/>
                                </a:rPr>
                                <m:t>𝑒</m:t>
                              </m:r>
                            </m:e>
                            <m:sub>
                              <m:r>
                                <a:rPr lang="en-US" sz="4400" b="0" i="1" smtClean="0">
                                  <a:solidFill>
                                    <a:srgbClr val="002060"/>
                                  </a:solidFill>
                                  <a:latin typeface="Cambria Math" panose="02040503050406030204" pitchFamily="18" charset="0"/>
                                </a:rPr>
                                <m:t>𝑥</m:t>
                              </m:r>
                            </m:sub>
                          </m:sSub>
                        </m:e>
                      </m:acc>
                      <m:r>
                        <a:rPr lang="en-US" sz="4400" b="0" i="1" smtClean="0">
                          <a:solidFill>
                            <a:schemeClr val="tx1"/>
                          </a:solidFill>
                          <a:latin typeface="Cambria Math" panose="02040503050406030204" pitchFamily="18" charset="0"/>
                        </a:rPr>
                        <m:t>+</m:t>
                      </m:r>
                      <m:sSup>
                        <m:sSupPr>
                          <m:ctrlPr>
                            <a:rPr lang="en-US" sz="4400" i="1">
                              <a:solidFill>
                                <a:srgbClr val="0070C0"/>
                              </a:solidFill>
                              <a:latin typeface="Cambria Math" panose="02040503050406030204" pitchFamily="18" charset="0"/>
                            </a:rPr>
                          </m:ctrlPr>
                        </m:sSupPr>
                        <m:e>
                          <m:r>
                            <a:rPr lang="en-US" sz="4400" b="0" i="1" smtClean="0">
                              <a:solidFill>
                                <a:srgbClr val="0070C0"/>
                              </a:solidFill>
                              <a:latin typeface="Cambria Math" panose="02040503050406030204" pitchFamily="18" charset="0"/>
                            </a:rPr>
                            <m:t>𝐴</m:t>
                          </m:r>
                        </m:e>
                        <m:sup>
                          <m:r>
                            <a:rPr lang="en-US" sz="4400" b="0" i="1" smtClean="0">
                              <a:solidFill>
                                <a:srgbClr val="0070C0"/>
                              </a:solidFill>
                              <a:latin typeface="Cambria Math" panose="02040503050406030204" pitchFamily="18" charset="0"/>
                            </a:rPr>
                            <m:t>𝑦</m:t>
                          </m:r>
                        </m:sup>
                      </m:sSup>
                      <m:acc>
                        <m:accPr>
                          <m:chr m:val="⃗"/>
                          <m:ctrlPr>
                            <a:rPr lang="en-US" sz="4400" i="1">
                              <a:solidFill>
                                <a:srgbClr val="002060"/>
                              </a:solidFill>
                              <a:latin typeface="Cambria Math" panose="02040503050406030204" pitchFamily="18" charset="0"/>
                            </a:rPr>
                          </m:ctrlPr>
                        </m:accPr>
                        <m:e>
                          <m:sSub>
                            <m:sSubPr>
                              <m:ctrlPr>
                                <a:rPr lang="en-US" sz="4400" i="1">
                                  <a:solidFill>
                                    <a:srgbClr val="002060"/>
                                  </a:solidFill>
                                  <a:latin typeface="Cambria Math" panose="02040503050406030204" pitchFamily="18" charset="0"/>
                                </a:rPr>
                              </m:ctrlPr>
                            </m:sSubPr>
                            <m:e>
                              <m:r>
                                <a:rPr lang="en-US" sz="4400" i="1">
                                  <a:solidFill>
                                    <a:srgbClr val="002060"/>
                                  </a:solidFill>
                                  <a:latin typeface="Cambria Math" panose="02040503050406030204" pitchFamily="18" charset="0"/>
                                </a:rPr>
                                <m:t>𝑒</m:t>
                              </m:r>
                            </m:e>
                            <m:sub>
                              <m:r>
                                <a:rPr lang="en-US" sz="4400" b="0" i="1" smtClean="0">
                                  <a:solidFill>
                                    <a:srgbClr val="002060"/>
                                  </a:solidFill>
                                  <a:latin typeface="Cambria Math" panose="02040503050406030204" pitchFamily="18" charset="0"/>
                                </a:rPr>
                                <m:t>𝑦</m:t>
                              </m:r>
                            </m:sub>
                          </m:sSub>
                        </m:e>
                      </m:acc>
                      <m:r>
                        <a:rPr lang="en-US" sz="4400" b="0" i="1" smtClean="0">
                          <a:solidFill>
                            <a:schemeClr val="tx1"/>
                          </a:solidFill>
                          <a:latin typeface="Cambria Math" panose="02040503050406030204" pitchFamily="18" charset="0"/>
                        </a:rPr>
                        <m:t>+</m:t>
                      </m:r>
                      <m:sSup>
                        <m:sSupPr>
                          <m:ctrlPr>
                            <a:rPr lang="en-US" sz="4400" i="1">
                              <a:solidFill>
                                <a:srgbClr val="0070C0"/>
                              </a:solidFill>
                              <a:latin typeface="Cambria Math" panose="02040503050406030204" pitchFamily="18" charset="0"/>
                            </a:rPr>
                          </m:ctrlPr>
                        </m:sSupPr>
                        <m:e>
                          <m:r>
                            <a:rPr lang="en-US" sz="4400" b="0" i="1" smtClean="0">
                              <a:solidFill>
                                <a:srgbClr val="0070C0"/>
                              </a:solidFill>
                              <a:latin typeface="Cambria Math" panose="02040503050406030204" pitchFamily="18" charset="0"/>
                            </a:rPr>
                            <m:t>𝐴</m:t>
                          </m:r>
                        </m:e>
                        <m:sup>
                          <m:r>
                            <a:rPr lang="en-US" sz="4400" b="0" i="1" smtClean="0">
                              <a:solidFill>
                                <a:srgbClr val="0070C0"/>
                              </a:solidFill>
                              <a:latin typeface="Cambria Math" panose="02040503050406030204" pitchFamily="18" charset="0"/>
                            </a:rPr>
                            <m:t>𝑧</m:t>
                          </m:r>
                        </m:sup>
                      </m:sSup>
                      <m:acc>
                        <m:accPr>
                          <m:chr m:val="⃗"/>
                          <m:ctrlPr>
                            <a:rPr lang="en-US" sz="4400" i="1">
                              <a:solidFill>
                                <a:srgbClr val="002060"/>
                              </a:solidFill>
                              <a:latin typeface="Cambria Math" panose="02040503050406030204" pitchFamily="18" charset="0"/>
                            </a:rPr>
                          </m:ctrlPr>
                        </m:accPr>
                        <m:e>
                          <m:sSub>
                            <m:sSubPr>
                              <m:ctrlPr>
                                <a:rPr lang="en-US" sz="4400" i="1">
                                  <a:solidFill>
                                    <a:srgbClr val="002060"/>
                                  </a:solidFill>
                                  <a:latin typeface="Cambria Math" panose="02040503050406030204" pitchFamily="18" charset="0"/>
                                </a:rPr>
                              </m:ctrlPr>
                            </m:sSubPr>
                            <m:e>
                              <m:r>
                                <a:rPr lang="en-US" sz="4400" i="1">
                                  <a:solidFill>
                                    <a:srgbClr val="002060"/>
                                  </a:solidFill>
                                  <a:latin typeface="Cambria Math" panose="02040503050406030204" pitchFamily="18" charset="0"/>
                                </a:rPr>
                                <m:t>𝑒</m:t>
                              </m:r>
                            </m:e>
                            <m:sub>
                              <m:r>
                                <a:rPr lang="en-US" sz="4400" b="0" i="1" smtClean="0">
                                  <a:solidFill>
                                    <a:srgbClr val="002060"/>
                                  </a:solidFill>
                                  <a:latin typeface="Cambria Math" panose="02040503050406030204" pitchFamily="18" charset="0"/>
                                </a:rPr>
                                <m:t>𝑧</m:t>
                              </m:r>
                            </m:sub>
                          </m:sSub>
                        </m:e>
                      </m:acc>
                    </m:oMath>
                  </m:oMathPara>
                </a14:m>
                <a:endParaRPr lang="en-US" sz="4400" dirty="0"/>
              </a:p>
              <a:p>
                <a:pPr algn="ctr">
                  <a:spcAft>
                    <a:spcPts val="600"/>
                  </a:spcAft>
                </a:pPr>
                <a:endParaRPr lang="en-US" sz="4400" dirty="0"/>
              </a:p>
              <a:p>
                <a:pPr algn="ctr">
                  <a:spcAft>
                    <a:spcPts val="600"/>
                  </a:spcAft>
                </a:pPr>
                <a14:m>
                  <m:oMathPara xmlns:m="http://schemas.openxmlformats.org/officeDocument/2006/math">
                    <m:oMathParaPr>
                      <m:jc m:val="left"/>
                    </m:oMathParaPr>
                    <m:oMath xmlns:m="http://schemas.openxmlformats.org/officeDocument/2006/math">
                      <m:acc>
                        <m:accPr>
                          <m:chr m:val="⃗"/>
                          <m:ctrlPr>
                            <a:rPr lang="en-US" sz="4400" b="0" i="1" smtClean="0">
                              <a:solidFill>
                                <a:srgbClr val="7030A0"/>
                              </a:solidFill>
                              <a:latin typeface="Cambria Math" panose="02040503050406030204" pitchFamily="18" charset="0"/>
                            </a:rPr>
                          </m:ctrlPr>
                        </m:accPr>
                        <m:e>
                          <m:r>
                            <a:rPr lang="en-US" sz="4400" b="0" i="1" smtClean="0">
                              <a:solidFill>
                                <a:srgbClr val="7030A0"/>
                              </a:solidFill>
                              <a:latin typeface="Cambria Math" panose="02040503050406030204" pitchFamily="18" charset="0"/>
                            </a:rPr>
                            <m:t>𝐹</m:t>
                          </m:r>
                        </m:e>
                      </m:acc>
                      <m:r>
                        <a:rPr lang="en-US" sz="4400" b="0" i="1" smtClean="0">
                          <a:solidFill>
                            <a:schemeClr val="tx1"/>
                          </a:solidFill>
                          <a:latin typeface="Cambria Math" panose="02040503050406030204" pitchFamily="18" charset="0"/>
                        </a:rPr>
                        <m:t>=</m:t>
                      </m:r>
                      <m:sSup>
                        <m:sSupPr>
                          <m:ctrlPr>
                            <a:rPr lang="en-US" sz="4400" b="0" i="1" smtClean="0">
                              <a:solidFill>
                                <a:srgbClr val="0070C0"/>
                              </a:solidFill>
                              <a:latin typeface="Cambria Math" panose="02040503050406030204" pitchFamily="18" charset="0"/>
                            </a:rPr>
                          </m:ctrlPr>
                        </m:sSupPr>
                        <m:e>
                          <m:r>
                            <a:rPr lang="en-US" sz="4400" b="0" i="1" smtClean="0">
                              <a:solidFill>
                                <a:srgbClr val="0070C0"/>
                              </a:solidFill>
                              <a:latin typeface="Cambria Math" panose="02040503050406030204" pitchFamily="18" charset="0"/>
                            </a:rPr>
                            <m:t>𝐹</m:t>
                          </m:r>
                        </m:e>
                        <m:sup>
                          <m:r>
                            <a:rPr lang="en-US" sz="4400" b="0" i="1" smtClean="0">
                              <a:solidFill>
                                <a:srgbClr val="0070C0"/>
                              </a:solidFill>
                              <a:latin typeface="Cambria Math" panose="02040503050406030204" pitchFamily="18" charset="0"/>
                            </a:rPr>
                            <m:t>𝑡</m:t>
                          </m:r>
                        </m:sup>
                      </m:sSup>
                      <m:acc>
                        <m:accPr>
                          <m:chr m:val="⃗"/>
                          <m:ctrlPr>
                            <a:rPr lang="en-US" sz="4400" b="0" i="1" smtClean="0">
                              <a:solidFill>
                                <a:srgbClr val="002060"/>
                              </a:solidFill>
                              <a:latin typeface="Cambria Math" panose="02040503050406030204" pitchFamily="18" charset="0"/>
                            </a:rPr>
                          </m:ctrlPr>
                        </m:accPr>
                        <m:e>
                          <m:sSub>
                            <m:sSubPr>
                              <m:ctrlPr>
                                <a:rPr lang="en-US" sz="4400" b="0" i="1" smtClean="0">
                                  <a:solidFill>
                                    <a:srgbClr val="002060"/>
                                  </a:solidFill>
                                  <a:latin typeface="Cambria Math" panose="02040503050406030204" pitchFamily="18" charset="0"/>
                                </a:rPr>
                              </m:ctrlPr>
                            </m:sSubPr>
                            <m:e>
                              <m:r>
                                <a:rPr lang="en-US" sz="4400" b="0" i="1" smtClean="0">
                                  <a:solidFill>
                                    <a:srgbClr val="002060"/>
                                  </a:solidFill>
                                  <a:latin typeface="Cambria Math" panose="02040503050406030204" pitchFamily="18" charset="0"/>
                                </a:rPr>
                                <m:t>𝑒</m:t>
                              </m:r>
                            </m:e>
                            <m:sub>
                              <m:r>
                                <a:rPr lang="en-US" sz="4400" b="0" i="1" smtClean="0">
                                  <a:solidFill>
                                    <a:srgbClr val="002060"/>
                                  </a:solidFill>
                                  <a:latin typeface="Cambria Math" panose="02040503050406030204" pitchFamily="18" charset="0"/>
                                </a:rPr>
                                <m:t>𝑡</m:t>
                              </m:r>
                            </m:sub>
                          </m:sSub>
                        </m:e>
                      </m:acc>
                      <m:r>
                        <a:rPr lang="en-US" sz="4400" b="0" i="1" smtClean="0">
                          <a:solidFill>
                            <a:schemeClr val="tx1"/>
                          </a:solidFill>
                          <a:latin typeface="Cambria Math" panose="02040503050406030204" pitchFamily="18" charset="0"/>
                        </a:rPr>
                        <m:t>+</m:t>
                      </m:r>
                      <m:sSup>
                        <m:sSupPr>
                          <m:ctrlPr>
                            <a:rPr lang="en-US" sz="4400" i="1">
                              <a:solidFill>
                                <a:srgbClr val="0070C0"/>
                              </a:solidFill>
                              <a:latin typeface="Cambria Math" panose="02040503050406030204" pitchFamily="18" charset="0"/>
                            </a:rPr>
                          </m:ctrlPr>
                        </m:sSupPr>
                        <m:e>
                          <m:r>
                            <a:rPr lang="en-US" sz="4400" b="0" i="1" smtClean="0">
                              <a:solidFill>
                                <a:srgbClr val="0070C0"/>
                              </a:solidFill>
                              <a:latin typeface="Cambria Math" panose="02040503050406030204" pitchFamily="18" charset="0"/>
                            </a:rPr>
                            <m:t>𝐹</m:t>
                          </m:r>
                        </m:e>
                        <m:sup>
                          <m:r>
                            <a:rPr lang="en-US" sz="4400" b="0" i="1" smtClean="0">
                              <a:solidFill>
                                <a:srgbClr val="0070C0"/>
                              </a:solidFill>
                              <a:latin typeface="Cambria Math" panose="02040503050406030204" pitchFamily="18" charset="0"/>
                            </a:rPr>
                            <m:t>𝑥</m:t>
                          </m:r>
                        </m:sup>
                      </m:sSup>
                      <m:acc>
                        <m:accPr>
                          <m:chr m:val="⃗"/>
                          <m:ctrlPr>
                            <a:rPr lang="en-US" sz="4400" i="1">
                              <a:solidFill>
                                <a:srgbClr val="002060"/>
                              </a:solidFill>
                              <a:latin typeface="Cambria Math" panose="02040503050406030204" pitchFamily="18" charset="0"/>
                            </a:rPr>
                          </m:ctrlPr>
                        </m:accPr>
                        <m:e>
                          <m:sSub>
                            <m:sSubPr>
                              <m:ctrlPr>
                                <a:rPr lang="en-US" sz="4400" i="1">
                                  <a:solidFill>
                                    <a:srgbClr val="002060"/>
                                  </a:solidFill>
                                  <a:latin typeface="Cambria Math" panose="02040503050406030204" pitchFamily="18" charset="0"/>
                                </a:rPr>
                              </m:ctrlPr>
                            </m:sSubPr>
                            <m:e>
                              <m:r>
                                <a:rPr lang="en-US" sz="4400" i="1">
                                  <a:solidFill>
                                    <a:srgbClr val="002060"/>
                                  </a:solidFill>
                                  <a:latin typeface="Cambria Math" panose="02040503050406030204" pitchFamily="18" charset="0"/>
                                </a:rPr>
                                <m:t>𝑒</m:t>
                              </m:r>
                            </m:e>
                            <m:sub>
                              <m:r>
                                <a:rPr lang="en-US" sz="4400" b="0" i="1" smtClean="0">
                                  <a:solidFill>
                                    <a:srgbClr val="002060"/>
                                  </a:solidFill>
                                  <a:latin typeface="Cambria Math" panose="02040503050406030204" pitchFamily="18" charset="0"/>
                                </a:rPr>
                                <m:t>𝑥</m:t>
                              </m:r>
                            </m:sub>
                          </m:sSub>
                        </m:e>
                      </m:acc>
                      <m:r>
                        <a:rPr lang="en-US" sz="4400" b="0" i="1" smtClean="0">
                          <a:solidFill>
                            <a:schemeClr val="tx1"/>
                          </a:solidFill>
                          <a:latin typeface="Cambria Math" panose="02040503050406030204" pitchFamily="18" charset="0"/>
                        </a:rPr>
                        <m:t>+</m:t>
                      </m:r>
                      <m:sSup>
                        <m:sSupPr>
                          <m:ctrlPr>
                            <a:rPr lang="en-US" sz="4400" i="1">
                              <a:solidFill>
                                <a:srgbClr val="0070C0"/>
                              </a:solidFill>
                              <a:latin typeface="Cambria Math" panose="02040503050406030204" pitchFamily="18" charset="0"/>
                            </a:rPr>
                          </m:ctrlPr>
                        </m:sSupPr>
                        <m:e>
                          <m:r>
                            <a:rPr lang="en-US" sz="4400" b="0" i="1" smtClean="0">
                              <a:solidFill>
                                <a:srgbClr val="0070C0"/>
                              </a:solidFill>
                              <a:latin typeface="Cambria Math" panose="02040503050406030204" pitchFamily="18" charset="0"/>
                            </a:rPr>
                            <m:t>𝐹</m:t>
                          </m:r>
                        </m:e>
                        <m:sup>
                          <m:r>
                            <a:rPr lang="en-US" sz="4400" b="0" i="1" smtClean="0">
                              <a:solidFill>
                                <a:srgbClr val="0070C0"/>
                              </a:solidFill>
                              <a:latin typeface="Cambria Math" panose="02040503050406030204" pitchFamily="18" charset="0"/>
                            </a:rPr>
                            <m:t>𝑦</m:t>
                          </m:r>
                        </m:sup>
                      </m:sSup>
                      <m:acc>
                        <m:accPr>
                          <m:chr m:val="⃗"/>
                          <m:ctrlPr>
                            <a:rPr lang="en-US" sz="4400" i="1">
                              <a:solidFill>
                                <a:srgbClr val="002060"/>
                              </a:solidFill>
                              <a:latin typeface="Cambria Math" panose="02040503050406030204" pitchFamily="18" charset="0"/>
                            </a:rPr>
                          </m:ctrlPr>
                        </m:accPr>
                        <m:e>
                          <m:sSub>
                            <m:sSubPr>
                              <m:ctrlPr>
                                <a:rPr lang="en-US" sz="4400" i="1">
                                  <a:solidFill>
                                    <a:srgbClr val="002060"/>
                                  </a:solidFill>
                                  <a:latin typeface="Cambria Math" panose="02040503050406030204" pitchFamily="18" charset="0"/>
                                </a:rPr>
                              </m:ctrlPr>
                            </m:sSubPr>
                            <m:e>
                              <m:r>
                                <a:rPr lang="en-US" sz="4400" i="1">
                                  <a:solidFill>
                                    <a:srgbClr val="002060"/>
                                  </a:solidFill>
                                  <a:latin typeface="Cambria Math" panose="02040503050406030204" pitchFamily="18" charset="0"/>
                                </a:rPr>
                                <m:t>𝑒</m:t>
                              </m:r>
                            </m:e>
                            <m:sub>
                              <m:r>
                                <a:rPr lang="en-US" sz="4400" b="0" i="1" smtClean="0">
                                  <a:solidFill>
                                    <a:srgbClr val="002060"/>
                                  </a:solidFill>
                                  <a:latin typeface="Cambria Math" panose="02040503050406030204" pitchFamily="18" charset="0"/>
                                </a:rPr>
                                <m:t>𝑦</m:t>
                              </m:r>
                            </m:sub>
                          </m:sSub>
                        </m:e>
                      </m:acc>
                      <m:r>
                        <a:rPr lang="en-US" sz="4400" b="0" i="1" smtClean="0">
                          <a:solidFill>
                            <a:schemeClr val="tx1"/>
                          </a:solidFill>
                          <a:latin typeface="Cambria Math" panose="02040503050406030204" pitchFamily="18" charset="0"/>
                        </a:rPr>
                        <m:t>+</m:t>
                      </m:r>
                      <m:sSup>
                        <m:sSupPr>
                          <m:ctrlPr>
                            <a:rPr lang="en-US" sz="4400" i="1">
                              <a:solidFill>
                                <a:srgbClr val="0070C0"/>
                              </a:solidFill>
                              <a:latin typeface="Cambria Math" panose="02040503050406030204" pitchFamily="18" charset="0"/>
                            </a:rPr>
                          </m:ctrlPr>
                        </m:sSupPr>
                        <m:e>
                          <m:r>
                            <a:rPr lang="en-US" sz="4400" b="0" i="1" smtClean="0">
                              <a:solidFill>
                                <a:srgbClr val="0070C0"/>
                              </a:solidFill>
                              <a:latin typeface="Cambria Math" panose="02040503050406030204" pitchFamily="18" charset="0"/>
                            </a:rPr>
                            <m:t>𝐹</m:t>
                          </m:r>
                        </m:e>
                        <m:sup>
                          <m:r>
                            <a:rPr lang="en-US" sz="4400" b="0" i="1" smtClean="0">
                              <a:solidFill>
                                <a:srgbClr val="0070C0"/>
                              </a:solidFill>
                              <a:latin typeface="Cambria Math" panose="02040503050406030204" pitchFamily="18" charset="0"/>
                            </a:rPr>
                            <m:t>𝑧</m:t>
                          </m:r>
                        </m:sup>
                      </m:sSup>
                      <m:acc>
                        <m:accPr>
                          <m:chr m:val="⃗"/>
                          <m:ctrlPr>
                            <a:rPr lang="en-US" sz="4400" i="1">
                              <a:solidFill>
                                <a:srgbClr val="002060"/>
                              </a:solidFill>
                              <a:latin typeface="Cambria Math" panose="02040503050406030204" pitchFamily="18" charset="0"/>
                            </a:rPr>
                          </m:ctrlPr>
                        </m:accPr>
                        <m:e>
                          <m:sSub>
                            <m:sSubPr>
                              <m:ctrlPr>
                                <a:rPr lang="en-US" sz="4400" i="1">
                                  <a:solidFill>
                                    <a:srgbClr val="002060"/>
                                  </a:solidFill>
                                  <a:latin typeface="Cambria Math" panose="02040503050406030204" pitchFamily="18" charset="0"/>
                                </a:rPr>
                              </m:ctrlPr>
                            </m:sSubPr>
                            <m:e>
                              <m:r>
                                <a:rPr lang="en-US" sz="4400" i="1">
                                  <a:solidFill>
                                    <a:srgbClr val="002060"/>
                                  </a:solidFill>
                                  <a:latin typeface="Cambria Math" panose="02040503050406030204" pitchFamily="18" charset="0"/>
                                </a:rPr>
                                <m:t>𝑒</m:t>
                              </m:r>
                            </m:e>
                            <m:sub>
                              <m:r>
                                <a:rPr lang="en-US" sz="4400" b="0" i="1" smtClean="0">
                                  <a:solidFill>
                                    <a:srgbClr val="002060"/>
                                  </a:solidFill>
                                  <a:latin typeface="Cambria Math" panose="02040503050406030204" pitchFamily="18" charset="0"/>
                                </a:rPr>
                                <m:t>𝑧</m:t>
                              </m:r>
                            </m:sub>
                          </m:sSub>
                        </m:e>
                      </m:acc>
                    </m:oMath>
                  </m:oMathPara>
                </a14:m>
                <a:endParaRPr lang="en-US" sz="4400" dirty="0"/>
              </a:p>
            </p:txBody>
          </p:sp>
        </mc:Choice>
        <mc:Fallback xmlns="">
          <p:sp>
            <p:nvSpPr>
              <p:cNvPr id="5" name="TextBox 4">
                <a:extLst>
                  <a:ext uri="{FF2B5EF4-FFF2-40B4-BE49-F238E27FC236}">
                    <a16:creationId xmlns:a16="http://schemas.microsoft.com/office/drawing/2014/main" id="{BBD3F967-4D61-411D-9A90-1506809B58D3}"/>
                  </a:ext>
                </a:extLst>
              </p:cNvPr>
              <p:cNvSpPr txBox="1">
                <a:spLocks noRot="1" noChangeAspect="1" noMove="1" noResize="1" noEditPoints="1" noAdjustHandles="1" noChangeArrowheads="1" noChangeShapeType="1" noTextEdit="1"/>
              </p:cNvSpPr>
              <p:nvPr/>
            </p:nvSpPr>
            <p:spPr>
              <a:xfrm>
                <a:off x="4139383" y="0"/>
                <a:ext cx="8377084" cy="5979907"/>
              </a:xfrm>
              <a:prstGeom prst="rect">
                <a:avLst/>
              </a:prstGeom>
              <a:blipFill>
                <a:blip r:embed="rId3"/>
                <a:stretch>
                  <a:fillRect/>
                </a:stretch>
              </a:blipFill>
              <a:ln w="57150">
                <a:no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78CD58E-715B-48C1-B94E-BEEC24B9C950}"/>
                  </a:ext>
                </a:extLst>
              </p:cNvPr>
              <p:cNvSpPr txBox="1"/>
              <p:nvPr/>
            </p:nvSpPr>
            <p:spPr>
              <a:xfrm>
                <a:off x="4772334" y="752442"/>
                <a:ext cx="7714636" cy="6051657"/>
              </a:xfrm>
              <a:prstGeom prst="rect">
                <a:avLst/>
              </a:prstGeom>
              <a:noFill/>
              <a:ln w="57150">
                <a:noFill/>
              </a:ln>
            </p:spPr>
            <p:txBody>
              <a:bodyPr wrap="square" rtlCol="0">
                <a:spAutoFit/>
              </a:bodyPr>
              <a:lstStyle/>
              <a:p>
                <a:pPr algn="ctr">
                  <a:spcAft>
                    <a:spcPts val="1200"/>
                  </a:spcAft>
                </a:pPr>
                <a14:m>
                  <m:oMathPara xmlns:m="http://schemas.openxmlformats.org/officeDocument/2006/math">
                    <m:oMathParaPr>
                      <m:jc m:val="left"/>
                    </m:oMathParaPr>
                    <m:oMath xmlns:m="http://schemas.openxmlformats.org/officeDocument/2006/math">
                      <m:r>
                        <a:rPr lang="en-US" sz="4000" b="0" i="1" smtClean="0">
                          <a:solidFill>
                            <a:schemeClr val="tx1"/>
                          </a:solidFill>
                          <a:latin typeface="Cambria Math" panose="02040503050406030204" pitchFamily="18" charset="0"/>
                        </a:rPr>
                        <m:t>=</m:t>
                      </m:r>
                      <m:acc>
                        <m:accPr>
                          <m:chr m:val="̃"/>
                          <m:ctrlPr>
                            <a:rPr lang="en-US" sz="4000" b="0" i="1" smtClean="0">
                              <a:solidFill>
                                <a:srgbClr val="FF0000"/>
                              </a:solidFill>
                              <a:latin typeface="Cambria Math" panose="02040503050406030204" pitchFamily="18" charset="0"/>
                            </a:rPr>
                          </m:ctrlPr>
                        </m:accPr>
                        <m:e>
                          <m:sSup>
                            <m:sSupPr>
                              <m:ctrlPr>
                                <a:rPr lang="en-US" sz="4000" b="0" i="1" smtClean="0">
                                  <a:solidFill>
                                    <a:srgbClr val="FF0000"/>
                                  </a:solidFill>
                                  <a:latin typeface="Cambria Math" panose="02040503050406030204" pitchFamily="18" charset="0"/>
                                </a:rPr>
                              </m:ctrlPr>
                            </m:sSupPr>
                            <m:e>
                              <m:r>
                                <a:rPr lang="en-US" sz="4000" b="0" i="1" smtClean="0">
                                  <a:solidFill>
                                    <a:srgbClr val="FF0000"/>
                                  </a:solidFill>
                                  <a:latin typeface="Cambria Math" panose="02040503050406030204" pitchFamily="18" charset="0"/>
                                </a:rPr>
                                <m:t>𝑈</m:t>
                              </m:r>
                            </m:e>
                            <m:sup>
                              <m:r>
                                <a:rPr lang="en-US" sz="4000" b="0" i="1" smtClean="0">
                                  <a:solidFill>
                                    <a:srgbClr val="FF0000"/>
                                  </a:solidFill>
                                  <a:latin typeface="Cambria Math" panose="02040503050406030204" pitchFamily="18" charset="0"/>
                                </a:rPr>
                                <m:t>𝑡</m:t>
                              </m:r>
                            </m:sup>
                          </m:sSup>
                        </m:e>
                      </m:acc>
                      <m:acc>
                        <m:accPr>
                          <m:chr m:val="̃"/>
                          <m:ctrlPr>
                            <a:rPr lang="en-US" sz="4000" b="0" i="1" smtClean="0">
                              <a:solidFill>
                                <a:srgbClr val="C00000"/>
                              </a:solidFill>
                              <a:latin typeface="Cambria Math" panose="02040503050406030204" pitchFamily="18" charset="0"/>
                            </a:rPr>
                          </m:ctrlPr>
                        </m:accPr>
                        <m:e>
                          <m:acc>
                            <m:accPr>
                              <m:chr m:val="⃗"/>
                              <m:ctrlPr>
                                <a:rPr lang="en-US" sz="4000" b="0" i="1" smtClean="0">
                                  <a:solidFill>
                                    <a:srgbClr val="C00000"/>
                                  </a:solidFill>
                                  <a:latin typeface="Cambria Math" panose="02040503050406030204" pitchFamily="18" charset="0"/>
                                </a:rPr>
                              </m:ctrlPr>
                            </m:accPr>
                            <m:e>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𝑒</m:t>
                                  </m:r>
                                </m:e>
                                <m:sub>
                                  <m:r>
                                    <a:rPr lang="en-US" sz="4000" b="0" i="1" smtClean="0">
                                      <a:solidFill>
                                        <a:srgbClr val="C00000"/>
                                      </a:solidFill>
                                      <a:latin typeface="Cambria Math" panose="02040503050406030204" pitchFamily="18" charset="0"/>
                                    </a:rPr>
                                    <m:t>𝑡</m:t>
                                  </m:r>
                                </m:sub>
                              </m:sSub>
                            </m:e>
                          </m:acc>
                        </m:e>
                      </m:acc>
                      <m:r>
                        <a:rPr lang="en-US" sz="4000" b="0" i="1" smtClean="0">
                          <a:solidFill>
                            <a:schemeClr val="tx1"/>
                          </a:solidFill>
                          <a:latin typeface="Cambria Math" panose="02040503050406030204" pitchFamily="18" charset="0"/>
                        </a:rPr>
                        <m:t>+</m:t>
                      </m:r>
                      <m:acc>
                        <m:accPr>
                          <m:chr m:val="̃"/>
                          <m:ctrlPr>
                            <a:rPr lang="en-US" sz="4000" b="0" i="1" smtClean="0">
                              <a:solidFill>
                                <a:srgbClr val="FF0000"/>
                              </a:solidFill>
                              <a:latin typeface="Cambria Math" panose="02040503050406030204" pitchFamily="18" charset="0"/>
                            </a:rPr>
                          </m:ctrlPr>
                        </m:accPr>
                        <m:e>
                          <m:sSup>
                            <m:sSupPr>
                              <m:ctrlPr>
                                <a:rPr lang="en-US" sz="4000" i="1">
                                  <a:solidFill>
                                    <a:srgbClr val="FF0000"/>
                                  </a:solidFill>
                                  <a:latin typeface="Cambria Math" panose="02040503050406030204" pitchFamily="18" charset="0"/>
                                </a:rPr>
                              </m:ctrlPr>
                            </m:sSupPr>
                            <m:e>
                              <m:r>
                                <a:rPr lang="en-US" sz="4000" i="1">
                                  <a:solidFill>
                                    <a:srgbClr val="FF0000"/>
                                  </a:solidFill>
                                  <a:latin typeface="Cambria Math" panose="02040503050406030204" pitchFamily="18" charset="0"/>
                                </a:rPr>
                                <m:t>𝑈</m:t>
                              </m:r>
                            </m:e>
                            <m:sup>
                              <m:r>
                                <a:rPr lang="en-US" sz="4000" b="0" i="1" smtClean="0">
                                  <a:solidFill>
                                    <a:srgbClr val="FF0000"/>
                                  </a:solidFill>
                                  <a:latin typeface="Cambria Math" panose="02040503050406030204" pitchFamily="18" charset="0"/>
                                </a:rPr>
                                <m:t>𝑥</m:t>
                              </m:r>
                            </m:sup>
                          </m:sSup>
                        </m:e>
                      </m:acc>
                      <m:acc>
                        <m:accPr>
                          <m:chr m:val="̃"/>
                          <m:ctrlPr>
                            <a:rPr lang="en-US" sz="4000" b="0" i="1" smtClean="0">
                              <a:solidFill>
                                <a:srgbClr val="C00000"/>
                              </a:solidFill>
                              <a:latin typeface="Cambria Math" panose="02040503050406030204" pitchFamily="18" charset="0"/>
                            </a:rPr>
                          </m:ctrlPr>
                        </m:accPr>
                        <m:e>
                          <m:acc>
                            <m:accPr>
                              <m:chr m:val="⃗"/>
                              <m:ctrlPr>
                                <a:rPr lang="en-US" sz="4000" i="1">
                                  <a:solidFill>
                                    <a:srgbClr val="C00000"/>
                                  </a:solidFill>
                                  <a:latin typeface="Cambria Math" panose="02040503050406030204" pitchFamily="18" charset="0"/>
                                </a:rPr>
                              </m:ctrlPr>
                            </m:accPr>
                            <m:e>
                              <m:sSub>
                                <m:sSubPr>
                                  <m:ctrlPr>
                                    <a:rPr lang="en-US" sz="4000" i="1">
                                      <a:solidFill>
                                        <a:srgbClr val="C00000"/>
                                      </a:solidFill>
                                      <a:latin typeface="Cambria Math" panose="02040503050406030204" pitchFamily="18" charset="0"/>
                                    </a:rPr>
                                  </m:ctrlPr>
                                </m:sSubPr>
                                <m:e>
                                  <m:r>
                                    <a:rPr lang="en-US" sz="4000" i="1">
                                      <a:solidFill>
                                        <a:srgbClr val="C00000"/>
                                      </a:solidFill>
                                      <a:latin typeface="Cambria Math" panose="02040503050406030204" pitchFamily="18" charset="0"/>
                                    </a:rPr>
                                    <m:t>𝑒</m:t>
                                  </m:r>
                                </m:e>
                                <m:sub>
                                  <m:r>
                                    <a:rPr lang="en-US" sz="4000" b="0" i="1" smtClean="0">
                                      <a:solidFill>
                                        <a:srgbClr val="C00000"/>
                                      </a:solidFill>
                                      <a:latin typeface="Cambria Math" panose="02040503050406030204" pitchFamily="18" charset="0"/>
                                    </a:rPr>
                                    <m:t>𝑥</m:t>
                                  </m:r>
                                </m:sub>
                              </m:sSub>
                            </m:e>
                          </m:acc>
                        </m:e>
                      </m:acc>
                      <m:r>
                        <a:rPr lang="en-US" sz="4000" b="0" i="1" smtClean="0">
                          <a:solidFill>
                            <a:schemeClr val="tx1"/>
                          </a:solidFill>
                          <a:latin typeface="Cambria Math" panose="02040503050406030204" pitchFamily="18" charset="0"/>
                        </a:rPr>
                        <m:t>+</m:t>
                      </m:r>
                      <m:acc>
                        <m:accPr>
                          <m:chr m:val="̃"/>
                          <m:ctrlPr>
                            <a:rPr lang="en-US" sz="4000" b="0" i="1" smtClean="0">
                              <a:solidFill>
                                <a:srgbClr val="FF0000"/>
                              </a:solidFill>
                              <a:latin typeface="Cambria Math" panose="02040503050406030204" pitchFamily="18" charset="0"/>
                            </a:rPr>
                          </m:ctrlPr>
                        </m:accPr>
                        <m:e>
                          <m:sSup>
                            <m:sSupPr>
                              <m:ctrlPr>
                                <a:rPr lang="en-US" sz="4000" i="1">
                                  <a:solidFill>
                                    <a:srgbClr val="FF0000"/>
                                  </a:solidFill>
                                  <a:latin typeface="Cambria Math" panose="02040503050406030204" pitchFamily="18" charset="0"/>
                                </a:rPr>
                              </m:ctrlPr>
                            </m:sSupPr>
                            <m:e>
                              <m:r>
                                <a:rPr lang="en-US" sz="4000" i="1">
                                  <a:solidFill>
                                    <a:srgbClr val="FF0000"/>
                                  </a:solidFill>
                                  <a:latin typeface="Cambria Math" panose="02040503050406030204" pitchFamily="18" charset="0"/>
                                </a:rPr>
                                <m:t>𝑈</m:t>
                              </m:r>
                            </m:e>
                            <m:sup>
                              <m:r>
                                <a:rPr lang="en-US" sz="4000" b="0" i="1" smtClean="0">
                                  <a:solidFill>
                                    <a:srgbClr val="FF0000"/>
                                  </a:solidFill>
                                  <a:latin typeface="Cambria Math" panose="02040503050406030204" pitchFamily="18" charset="0"/>
                                </a:rPr>
                                <m:t>𝑦</m:t>
                              </m:r>
                            </m:sup>
                          </m:sSup>
                        </m:e>
                      </m:acc>
                      <m:acc>
                        <m:accPr>
                          <m:chr m:val="̃"/>
                          <m:ctrlPr>
                            <a:rPr lang="en-US" sz="4000" b="0" i="1" smtClean="0">
                              <a:solidFill>
                                <a:srgbClr val="C00000"/>
                              </a:solidFill>
                              <a:latin typeface="Cambria Math" panose="02040503050406030204" pitchFamily="18" charset="0"/>
                            </a:rPr>
                          </m:ctrlPr>
                        </m:accPr>
                        <m:e>
                          <m:acc>
                            <m:accPr>
                              <m:chr m:val="⃗"/>
                              <m:ctrlPr>
                                <a:rPr lang="en-US" sz="4000" i="1">
                                  <a:solidFill>
                                    <a:srgbClr val="C00000"/>
                                  </a:solidFill>
                                  <a:latin typeface="Cambria Math" panose="02040503050406030204" pitchFamily="18" charset="0"/>
                                </a:rPr>
                              </m:ctrlPr>
                            </m:accPr>
                            <m:e>
                              <m:sSub>
                                <m:sSubPr>
                                  <m:ctrlPr>
                                    <a:rPr lang="en-US" sz="4000" i="1">
                                      <a:solidFill>
                                        <a:srgbClr val="C00000"/>
                                      </a:solidFill>
                                      <a:latin typeface="Cambria Math" panose="02040503050406030204" pitchFamily="18" charset="0"/>
                                    </a:rPr>
                                  </m:ctrlPr>
                                </m:sSubPr>
                                <m:e>
                                  <m:r>
                                    <a:rPr lang="en-US" sz="4000" i="1">
                                      <a:solidFill>
                                        <a:srgbClr val="C00000"/>
                                      </a:solidFill>
                                      <a:latin typeface="Cambria Math" panose="02040503050406030204" pitchFamily="18" charset="0"/>
                                    </a:rPr>
                                    <m:t>𝑒</m:t>
                                  </m:r>
                                </m:e>
                                <m:sub>
                                  <m:r>
                                    <a:rPr lang="en-US" sz="4000" b="0" i="1" smtClean="0">
                                      <a:solidFill>
                                        <a:srgbClr val="C00000"/>
                                      </a:solidFill>
                                      <a:latin typeface="Cambria Math" panose="02040503050406030204" pitchFamily="18" charset="0"/>
                                    </a:rPr>
                                    <m:t>𝑦</m:t>
                                  </m:r>
                                </m:sub>
                              </m:sSub>
                            </m:e>
                          </m:acc>
                        </m:e>
                      </m:acc>
                      <m:r>
                        <a:rPr lang="en-US" sz="4000" b="0" i="1" smtClean="0">
                          <a:solidFill>
                            <a:schemeClr val="tx1"/>
                          </a:solidFill>
                          <a:latin typeface="Cambria Math" panose="02040503050406030204" pitchFamily="18" charset="0"/>
                        </a:rPr>
                        <m:t>+</m:t>
                      </m:r>
                      <m:acc>
                        <m:accPr>
                          <m:chr m:val="̃"/>
                          <m:ctrlPr>
                            <a:rPr lang="en-US" sz="4000" b="0" i="1" smtClean="0">
                              <a:solidFill>
                                <a:srgbClr val="FF0000"/>
                              </a:solidFill>
                              <a:latin typeface="Cambria Math" panose="02040503050406030204" pitchFamily="18" charset="0"/>
                            </a:rPr>
                          </m:ctrlPr>
                        </m:accPr>
                        <m:e>
                          <m:sSup>
                            <m:sSupPr>
                              <m:ctrlPr>
                                <a:rPr lang="en-US" sz="4000" i="1">
                                  <a:solidFill>
                                    <a:srgbClr val="FF0000"/>
                                  </a:solidFill>
                                  <a:latin typeface="Cambria Math" panose="02040503050406030204" pitchFamily="18" charset="0"/>
                                </a:rPr>
                              </m:ctrlPr>
                            </m:sSupPr>
                            <m:e>
                              <m:r>
                                <a:rPr lang="en-US" sz="4000" i="1">
                                  <a:solidFill>
                                    <a:srgbClr val="FF0000"/>
                                  </a:solidFill>
                                  <a:latin typeface="Cambria Math" panose="02040503050406030204" pitchFamily="18" charset="0"/>
                                </a:rPr>
                                <m:t>𝑈</m:t>
                              </m:r>
                            </m:e>
                            <m:sup>
                              <m:r>
                                <a:rPr lang="en-US" sz="4000" b="0" i="1" smtClean="0">
                                  <a:solidFill>
                                    <a:srgbClr val="FF0000"/>
                                  </a:solidFill>
                                  <a:latin typeface="Cambria Math" panose="02040503050406030204" pitchFamily="18" charset="0"/>
                                </a:rPr>
                                <m:t>𝑧</m:t>
                              </m:r>
                            </m:sup>
                          </m:sSup>
                        </m:e>
                      </m:acc>
                      <m:acc>
                        <m:accPr>
                          <m:chr m:val="̃"/>
                          <m:ctrlPr>
                            <a:rPr lang="en-US" sz="4000" b="0" i="1" smtClean="0">
                              <a:solidFill>
                                <a:srgbClr val="C00000"/>
                              </a:solidFill>
                              <a:latin typeface="Cambria Math" panose="02040503050406030204" pitchFamily="18" charset="0"/>
                            </a:rPr>
                          </m:ctrlPr>
                        </m:accPr>
                        <m:e>
                          <m:acc>
                            <m:accPr>
                              <m:chr m:val="⃗"/>
                              <m:ctrlPr>
                                <a:rPr lang="en-US" sz="4000" i="1">
                                  <a:solidFill>
                                    <a:srgbClr val="C00000"/>
                                  </a:solidFill>
                                  <a:latin typeface="Cambria Math" panose="02040503050406030204" pitchFamily="18" charset="0"/>
                                </a:rPr>
                              </m:ctrlPr>
                            </m:accPr>
                            <m:e>
                              <m:sSub>
                                <m:sSubPr>
                                  <m:ctrlPr>
                                    <a:rPr lang="en-US" sz="4000" i="1">
                                      <a:solidFill>
                                        <a:srgbClr val="C00000"/>
                                      </a:solidFill>
                                      <a:latin typeface="Cambria Math" panose="02040503050406030204" pitchFamily="18" charset="0"/>
                                    </a:rPr>
                                  </m:ctrlPr>
                                </m:sSubPr>
                                <m:e>
                                  <m:r>
                                    <a:rPr lang="en-US" sz="4000" i="1">
                                      <a:solidFill>
                                        <a:srgbClr val="C00000"/>
                                      </a:solidFill>
                                      <a:latin typeface="Cambria Math" panose="02040503050406030204" pitchFamily="18" charset="0"/>
                                    </a:rPr>
                                    <m:t>𝑒</m:t>
                                  </m:r>
                                </m:e>
                                <m:sub>
                                  <m:r>
                                    <a:rPr lang="en-US" sz="4000" b="0" i="1" smtClean="0">
                                      <a:solidFill>
                                        <a:srgbClr val="C00000"/>
                                      </a:solidFill>
                                      <a:latin typeface="Cambria Math" panose="02040503050406030204" pitchFamily="18" charset="0"/>
                                    </a:rPr>
                                    <m:t>𝑧</m:t>
                                  </m:r>
                                </m:sub>
                              </m:sSub>
                            </m:e>
                          </m:acc>
                        </m:e>
                      </m:acc>
                    </m:oMath>
                  </m:oMathPara>
                </a14:m>
                <a:endParaRPr lang="en-US" sz="4000" dirty="0"/>
              </a:p>
              <a:p>
                <a:pPr algn="ctr">
                  <a:spcAft>
                    <a:spcPts val="1200"/>
                  </a:spcAft>
                </a:pPr>
                <a:endParaRPr lang="en-US" sz="4000" dirty="0"/>
              </a:p>
              <a:p>
                <a:pPr algn="ctr">
                  <a:spcAft>
                    <a:spcPts val="1200"/>
                  </a:spcAft>
                </a:pPr>
                <a14:m>
                  <m:oMathPara xmlns:m="http://schemas.openxmlformats.org/officeDocument/2006/math">
                    <m:oMathParaPr>
                      <m:jc m:val="left"/>
                    </m:oMathParaPr>
                    <m:oMath xmlns:m="http://schemas.openxmlformats.org/officeDocument/2006/math">
                      <m:r>
                        <a:rPr lang="en-US" sz="4000" b="0" i="1" smtClean="0">
                          <a:solidFill>
                            <a:schemeClr val="tx1"/>
                          </a:solidFill>
                          <a:latin typeface="Cambria Math" panose="02040503050406030204" pitchFamily="18" charset="0"/>
                        </a:rPr>
                        <m:t>=</m:t>
                      </m:r>
                      <m:acc>
                        <m:accPr>
                          <m:chr m:val="̃"/>
                          <m:ctrlPr>
                            <a:rPr lang="en-US" sz="4000" i="1">
                              <a:solidFill>
                                <a:srgbClr val="FF0000"/>
                              </a:solidFill>
                              <a:latin typeface="Cambria Math" panose="02040503050406030204" pitchFamily="18" charset="0"/>
                            </a:rPr>
                          </m:ctrlPr>
                        </m:accPr>
                        <m:e>
                          <m:sSup>
                            <m:sSupPr>
                              <m:ctrlPr>
                                <a:rPr lang="en-US" sz="4000" i="1">
                                  <a:solidFill>
                                    <a:srgbClr val="FF0000"/>
                                  </a:solidFill>
                                  <a:latin typeface="Cambria Math" panose="02040503050406030204" pitchFamily="18" charset="0"/>
                                </a:rPr>
                              </m:ctrlPr>
                            </m:sSupPr>
                            <m:e>
                              <m:r>
                                <a:rPr lang="en-US" sz="4000" b="0" i="1" smtClean="0">
                                  <a:solidFill>
                                    <a:srgbClr val="FF0000"/>
                                  </a:solidFill>
                                  <a:latin typeface="Cambria Math" panose="02040503050406030204" pitchFamily="18" charset="0"/>
                                </a:rPr>
                                <m:t>𝑃</m:t>
                              </m:r>
                            </m:e>
                            <m:sup>
                              <m:r>
                                <a:rPr lang="en-US" sz="4000" i="1">
                                  <a:solidFill>
                                    <a:srgbClr val="FF0000"/>
                                  </a:solidFill>
                                  <a:latin typeface="Cambria Math" panose="02040503050406030204" pitchFamily="18" charset="0"/>
                                </a:rPr>
                                <m:t>𝑡</m:t>
                              </m:r>
                            </m:sup>
                          </m:sSup>
                        </m:e>
                      </m:acc>
                      <m:acc>
                        <m:accPr>
                          <m:chr m:val="̃"/>
                          <m:ctrlPr>
                            <a:rPr lang="en-US" sz="4000" i="1">
                              <a:solidFill>
                                <a:srgbClr val="C00000"/>
                              </a:solidFill>
                              <a:latin typeface="Cambria Math" panose="02040503050406030204" pitchFamily="18" charset="0"/>
                            </a:rPr>
                          </m:ctrlPr>
                        </m:accPr>
                        <m:e>
                          <m:acc>
                            <m:accPr>
                              <m:chr m:val="⃗"/>
                              <m:ctrlPr>
                                <a:rPr lang="en-US" sz="4000" i="1">
                                  <a:solidFill>
                                    <a:srgbClr val="C00000"/>
                                  </a:solidFill>
                                  <a:latin typeface="Cambria Math" panose="02040503050406030204" pitchFamily="18" charset="0"/>
                                </a:rPr>
                              </m:ctrlPr>
                            </m:accPr>
                            <m:e>
                              <m:sSub>
                                <m:sSubPr>
                                  <m:ctrlPr>
                                    <a:rPr lang="en-US" sz="4000" i="1">
                                      <a:solidFill>
                                        <a:srgbClr val="C00000"/>
                                      </a:solidFill>
                                      <a:latin typeface="Cambria Math" panose="02040503050406030204" pitchFamily="18" charset="0"/>
                                    </a:rPr>
                                  </m:ctrlPr>
                                </m:sSubPr>
                                <m:e>
                                  <m:r>
                                    <a:rPr lang="en-US" sz="4000" i="1">
                                      <a:solidFill>
                                        <a:srgbClr val="C00000"/>
                                      </a:solidFill>
                                      <a:latin typeface="Cambria Math" panose="02040503050406030204" pitchFamily="18" charset="0"/>
                                    </a:rPr>
                                    <m:t>𝑒</m:t>
                                  </m:r>
                                </m:e>
                                <m:sub>
                                  <m:r>
                                    <a:rPr lang="en-US" sz="4000" i="1">
                                      <a:solidFill>
                                        <a:srgbClr val="C00000"/>
                                      </a:solidFill>
                                      <a:latin typeface="Cambria Math" panose="02040503050406030204" pitchFamily="18" charset="0"/>
                                    </a:rPr>
                                    <m:t>𝑡</m:t>
                                  </m:r>
                                </m:sub>
                              </m:sSub>
                            </m:e>
                          </m:acc>
                        </m:e>
                      </m:acc>
                      <m:r>
                        <a:rPr lang="en-US" sz="4000" i="1">
                          <a:latin typeface="Cambria Math" panose="02040503050406030204" pitchFamily="18" charset="0"/>
                        </a:rPr>
                        <m:t>+</m:t>
                      </m:r>
                      <m:acc>
                        <m:accPr>
                          <m:chr m:val="̃"/>
                          <m:ctrlPr>
                            <a:rPr lang="en-US" sz="4000" i="1">
                              <a:solidFill>
                                <a:srgbClr val="FF0000"/>
                              </a:solidFill>
                              <a:latin typeface="Cambria Math" panose="02040503050406030204" pitchFamily="18" charset="0"/>
                            </a:rPr>
                          </m:ctrlPr>
                        </m:accPr>
                        <m:e>
                          <m:sSup>
                            <m:sSupPr>
                              <m:ctrlPr>
                                <a:rPr lang="en-US" sz="4000" i="1">
                                  <a:solidFill>
                                    <a:srgbClr val="FF0000"/>
                                  </a:solidFill>
                                  <a:latin typeface="Cambria Math" panose="02040503050406030204" pitchFamily="18" charset="0"/>
                                </a:rPr>
                              </m:ctrlPr>
                            </m:sSupPr>
                            <m:e>
                              <m:r>
                                <a:rPr lang="en-US" sz="4000" b="0" i="1" smtClean="0">
                                  <a:solidFill>
                                    <a:srgbClr val="FF0000"/>
                                  </a:solidFill>
                                  <a:latin typeface="Cambria Math" panose="02040503050406030204" pitchFamily="18" charset="0"/>
                                </a:rPr>
                                <m:t>𝑃</m:t>
                              </m:r>
                            </m:e>
                            <m:sup>
                              <m:r>
                                <a:rPr lang="en-US" sz="4000" i="1">
                                  <a:solidFill>
                                    <a:srgbClr val="FF0000"/>
                                  </a:solidFill>
                                  <a:latin typeface="Cambria Math" panose="02040503050406030204" pitchFamily="18" charset="0"/>
                                </a:rPr>
                                <m:t>𝑥</m:t>
                              </m:r>
                            </m:sup>
                          </m:sSup>
                        </m:e>
                      </m:acc>
                      <m:acc>
                        <m:accPr>
                          <m:chr m:val="̃"/>
                          <m:ctrlPr>
                            <a:rPr lang="en-US" sz="4000" i="1">
                              <a:solidFill>
                                <a:srgbClr val="C00000"/>
                              </a:solidFill>
                              <a:latin typeface="Cambria Math" panose="02040503050406030204" pitchFamily="18" charset="0"/>
                            </a:rPr>
                          </m:ctrlPr>
                        </m:accPr>
                        <m:e>
                          <m:acc>
                            <m:accPr>
                              <m:chr m:val="⃗"/>
                              <m:ctrlPr>
                                <a:rPr lang="en-US" sz="4000" i="1">
                                  <a:solidFill>
                                    <a:srgbClr val="C00000"/>
                                  </a:solidFill>
                                  <a:latin typeface="Cambria Math" panose="02040503050406030204" pitchFamily="18" charset="0"/>
                                </a:rPr>
                              </m:ctrlPr>
                            </m:accPr>
                            <m:e>
                              <m:sSub>
                                <m:sSubPr>
                                  <m:ctrlPr>
                                    <a:rPr lang="en-US" sz="4000" i="1">
                                      <a:solidFill>
                                        <a:srgbClr val="C00000"/>
                                      </a:solidFill>
                                      <a:latin typeface="Cambria Math" panose="02040503050406030204" pitchFamily="18" charset="0"/>
                                    </a:rPr>
                                  </m:ctrlPr>
                                </m:sSubPr>
                                <m:e>
                                  <m:r>
                                    <a:rPr lang="en-US" sz="4000" i="1">
                                      <a:solidFill>
                                        <a:srgbClr val="C00000"/>
                                      </a:solidFill>
                                      <a:latin typeface="Cambria Math" panose="02040503050406030204" pitchFamily="18" charset="0"/>
                                    </a:rPr>
                                    <m:t>𝑒</m:t>
                                  </m:r>
                                </m:e>
                                <m:sub>
                                  <m:r>
                                    <a:rPr lang="en-US" sz="4000" i="1">
                                      <a:solidFill>
                                        <a:srgbClr val="C00000"/>
                                      </a:solidFill>
                                      <a:latin typeface="Cambria Math" panose="02040503050406030204" pitchFamily="18" charset="0"/>
                                    </a:rPr>
                                    <m:t>𝑥</m:t>
                                  </m:r>
                                </m:sub>
                              </m:sSub>
                            </m:e>
                          </m:acc>
                        </m:e>
                      </m:acc>
                      <m:r>
                        <a:rPr lang="en-US" sz="4000" i="1">
                          <a:latin typeface="Cambria Math" panose="02040503050406030204" pitchFamily="18" charset="0"/>
                        </a:rPr>
                        <m:t>+</m:t>
                      </m:r>
                      <m:acc>
                        <m:accPr>
                          <m:chr m:val="̃"/>
                          <m:ctrlPr>
                            <a:rPr lang="en-US" sz="4000" i="1">
                              <a:solidFill>
                                <a:srgbClr val="FF0000"/>
                              </a:solidFill>
                              <a:latin typeface="Cambria Math" panose="02040503050406030204" pitchFamily="18" charset="0"/>
                            </a:rPr>
                          </m:ctrlPr>
                        </m:accPr>
                        <m:e>
                          <m:sSup>
                            <m:sSupPr>
                              <m:ctrlPr>
                                <a:rPr lang="en-US" sz="4000" b="0" i="1" smtClean="0">
                                  <a:solidFill>
                                    <a:srgbClr val="FF0000"/>
                                  </a:solidFill>
                                  <a:latin typeface="Cambria Math" panose="02040503050406030204" pitchFamily="18" charset="0"/>
                                </a:rPr>
                              </m:ctrlPr>
                            </m:sSupPr>
                            <m:e>
                              <m:r>
                                <a:rPr lang="en-US" sz="4000" b="0" i="1" smtClean="0">
                                  <a:solidFill>
                                    <a:srgbClr val="FF0000"/>
                                  </a:solidFill>
                                  <a:latin typeface="Cambria Math" panose="02040503050406030204" pitchFamily="18" charset="0"/>
                                </a:rPr>
                                <m:t>𝑃</m:t>
                              </m:r>
                            </m:e>
                            <m:sup>
                              <m:r>
                                <a:rPr lang="en-US" sz="4000" b="0" i="1" smtClean="0">
                                  <a:solidFill>
                                    <a:srgbClr val="FF0000"/>
                                  </a:solidFill>
                                  <a:latin typeface="Cambria Math" panose="02040503050406030204" pitchFamily="18" charset="0"/>
                                </a:rPr>
                                <m:t>𝑦</m:t>
                              </m:r>
                            </m:sup>
                          </m:sSup>
                        </m:e>
                      </m:acc>
                      <m:acc>
                        <m:accPr>
                          <m:chr m:val="̃"/>
                          <m:ctrlPr>
                            <a:rPr lang="en-US" sz="4000" i="1">
                              <a:solidFill>
                                <a:srgbClr val="C00000"/>
                              </a:solidFill>
                              <a:latin typeface="Cambria Math" panose="02040503050406030204" pitchFamily="18" charset="0"/>
                            </a:rPr>
                          </m:ctrlPr>
                        </m:accPr>
                        <m:e>
                          <m:acc>
                            <m:accPr>
                              <m:chr m:val="⃗"/>
                              <m:ctrlPr>
                                <a:rPr lang="en-US" sz="4000" i="1">
                                  <a:solidFill>
                                    <a:srgbClr val="C00000"/>
                                  </a:solidFill>
                                  <a:latin typeface="Cambria Math" panose="02040503050406030204" pitchFamily="18" charset="0"/>
                                </a:rPr>
                              </m:ctrlPr>
                            </m:accPr>
                            <m:e>
                              <m:sSub>
                                <m:sSubPr>
                                  <m:ctrlPr>
                                    <a:rPr lang="en-US" sz="4000" i="1">
                                      <a:solidFill>
                                        <a:srgbClr val="C00000"/>
                                      </a:solidFill>
                                      <a:latin typeface="Cambria Math" panose="02040503050406030204" pitchFamily="18" charset="0"/>
                                    </a:rPr>
                                  </m:ctrlPr>
                                </m:sSubPr>
                                <m:e>
                                  <m:r>
                                    <a:rPr lang="en-US" sz="4000" i="1">
                                      <a:solidFill>
                                        <a:srgbClr val="C00000"/>
                                      </a:solidFill>
                                      <a:latin typeface="Cambria Math" panose="02040503050406030204" pitchFamily="18" charset="0"/>
                                    </a:rPr>
                                    <m:t>𝑒</m:t>
                                  </m:r>
                                </m:e>
                                <m:sub>
                                  <m:r>
                                    <a:rPr lang="en-US" sz="4000" i="1">
                                      <a:solidFill>
                                        <a:srgbClr val="C00000"/>
                                      </a:solidFill>
                                      <a:latin typeface="Cambria Math" panose="02040503050406030204" pitchFamily="18" charset="0"/>
                                    </a:rPr>
                                    <m:t>𝑦</m:t>
                                  </m:r>
                                </m:sub>
                              </m:sSub>
                            </m:e>
                          </m:acc>
                        </m:e>
                      </m:acc>
                      <m:r>
                        <a:rPr lang="en-US" sz="4000" i="1">
                          <a:latin typeface="Cambria Math" panose="02040503050406030204" pitchFamily="18" charset="0"/>
                        </a:rPr>
                        <m:t>+</m:t>
                      </m:r>
                      <m:acc>
                        <m:accPr>
                          <m:chr m:val="̃"/>
                          <m:ctrlPr>
                            <a:rPr lang="en-US" sz="4000" i="1">
                              <a:solidFill>
                                <a:srgbClr val="FF0000"/>
                              </a:solidFill>
                              <a:latin typeface="Cambria Math" panose="02040503050406030204" pitchFamily="18" charset="0"/>
                            </a:rPr>
                          </m:ctrlPr>
                        </m:accPr>
                        <m:e>
                          <m:sSup>
                            <m:sSupPr>
                              <m:ctrlPr>
                                <a:rPr lang="en-US" sz="4000" i="1">
                                  <a:solidFill>
                                    <a:srgbClr val="FF0000"/>
                                  </a:solidFill>
                                  <a:latin typeface="Cambria Math" panose="02040503050406030204" pitchFamily="18" charset="0"/>
                                </a:rPr>
                              </m:ctrlPr>
                            </m:sSupPr>
                            <m:e>
                              <m:r>
                                <a:rPr lang="en-US" sz="4000" b="0" i="1" smtClean="0">
                                  <a:solidFill>
                                    <a:srgbClr val="FF0000"/>
                                  </a:solidFill>
                                  <a:latin typeface="Cambria Math" panose="02040503050406030204" pitchFamily="18" charset="0"/>
                                </a:rPr>
                                <m:t>𝑃</m:t>
                              </m:r>
                            </m:e>
                            <m:sup>
                              <m:r>
                                <a:rPr lang="en-US" sz="4000" i="1">
                                  <a:solidFill>
                                    <a:srgbClr val="FF0000"/>
                                  </a:solidFill>
                                  <a:latin typeface="Cambria Math" panose="02040503050406030204" pitchFamily="18" charset="0"/>
                                </a:rPr>
                                <m:t>𝑧</m:t>
                              </m:r>
                            </m:sup>
                          </m:sSup>
                        </m:e>
                      </m:acc>
                      <m:acc>
                        <m:accPr>
                          <m:chr m:val="̃"/>
                          <m:ctrlPr>
                            <a:rPr lang="en-US" sz="4000" i="1">
                              <a:solidFill>
                                <a:srgbClr val="C00000"/>
                              </a:solidFill>
                              <a:latin typeface="Cambria Math" panose="02040503050406030204" pitchFamily="18" charset="0"/>
                            </a:rPr>
                          </m:ctrlPr>
                        </m:accPr>
                        <m:e>
                          <m:acc>
                            <m:accPr>
                              <m:chr m:val="⃗"/>
                              <m:ctrlPr>
                                <a:rPr lang="en-US" sz="4000" i="1">
                                  <a:solidFill>
                                    <a:srgbClr val="C00000"/>
                                  </a:solidFill>
                                  <a:latin typeface="Cambria Math" panose="02040503050406030204" pitchFamily="18" charset="0"/>
                                </a:rPr>
                              </m:ctrlPr>
                            </m:accPr>
                            <m:e>
                              <m:sSub>
                                <m:sSubPr>
                                  <m:ctrlPr>
                                    <a:rPr lang="en-US" sz="4000" i="1">
                                      <a:solidFill>
                                        <a:srgbClr val="C00000"/>
                                      </a:solidFill>
                                      <a:latin typeface="Cambria Math" panose="02040503050406030204" pitchFamily="18" charset="0"/>
                                    </a:rPr>
                                  </m:ctrlPr>
                                </m:sSubPr>
                                <m:e>
                                  <m:r>
                                    <a:rPr lang="en-US" sz="4000" i="1">
                                      <a:solidFill>
                                        <a:srgbClr val="C00000"/>
                                      </a:solidFill>
                                      <a:latin typeface="Cambria Math" panose="02040503050406030204" pitchFamily="18" charset="0"/>
                                    </a:rPr>
                                    <m:t>𝑒</m:t>
                                  </m:r>
                                </m:e>
                                <m:sub>
                                  <m:r>
                                    <a:rPr lang="en-US" sz="4000" i="1">
                                      <a:solidFill>
                                        <a:srgbClr val="C00000"/>
                                      </a:solidFill>
                                      <a:latin typeface="Cambria Math" panose="02040503050406030204" pitchFamily="18" charset="0"/>
                                    </a:rPr>
                                    <m:t>𝑧</m:t>
                                  </m:r>
                                </m:sub>
                              </m:sSub>
                            </m:e>
                          </m:acc>
                        </m:e>
                      </m:acc>
                    </m:oMath>
                  </m:oMathPara>
                </a14:m>
                <a:endParaRPr lang="en-US" sz="4000" dirty="0"/>
              </a:p>
              <a:p>
                <a:pPr algn="ctr">
                  <a:spcAft>
                    <a:spcPts val="1200"/>
                  </a:spcAft>
                </a:pPr>
                <a:endParaRPr lang="en-US" sz="4000" dirty="0"/>
              </a:p>
              <a:p>
                <a:pPr algn="ctr">
                  <a:spcAft>
                    <a:spcPts val="1200"/>
                  </a:spcAft>
                </a:pPr>
                <a14:m>
                  <m:oMathPara xmlns:m="http://schemas.openxmlformats.org/officeDocument/2006/math">
                    <m:oMathParaPr>
                      <m:jc m:val="left"/>
                    </m:oMathParaPr>
                    <m:oMath xmlns:m="http://schemas.openxmlformats.org/officeDocument/2006/math">
                      <m:r>
                        <a:rPr lang="en-US" sz="4000" b="0" i="1" smtClean="0">
                          <a:solidFill>
                            <a:schemeClr val="tx1"/>
                          </a:solidFill>
                          <a:latin typeface="Cambria Math" panose="02040503050406030204" pitchFamily="18" charset="0"/>
                        </a:rPr>
                        <m:t>=</m:t>
                      </m:r>
                      <m:acc>
                        <m:accPr>
                          <m:chr m:val="̃"/>
                          <m:ctrlPr>
                            <a:rPr lang="en-US" sz="4000" i="1">
                              <a:solidFill>
                                <a:srgbClr val="FF0000"/>
                              </a:solidFill>
                              <a:latin typeface="Cambria Math" panose="02040503050406030204" pitchFamily="18" charset="0"/>
                            </a:rPr>
                          </m:ctrlPr>
                        </m:accPr>
                        <m:e>
                          <m:sSup>
                            <m:sSupPr>
                              <m:ctrlPr>
                                <a:rPr lang="en-US" sz="4000" i="1">
                                  <a:solidFill>
                                    <a:srgbClr val="FF0000"/>
                                  </a:solidFill>
                                  <a:latin typeface="Cambria Math" panose="02040503050406030204" pitchFamily="18" charset="0"/>
                                </a:rPr>
                              </m:ctrlPr>
                            </m:sSupPr>
                            <m:e>
                              <m:r>
                                <a:rPr lang="en-US" sz="4000" b="0" i="1" smtClean="0">
                                  <a:solidFill>
                                    <a:srgbClr val="FF0000"/>
                                  </a:solidFill>
                                  <a:latin typeface="Cambria Math" panose="02040503050406030204" pitchFamily="18" charset="0"/>
                                </a:rPr>
                                <m:t>𝐴</m:t>
                              </m:r>
                            </m:e>
                            <m:sup>
                              <m:r>
                                <a:rPr lang="en-US" sz="4000" i="1">
                                  <a:solidFill>
                                    <a:srgbClr val="FF0000"/>
                                  </a:solidFill>
                                  <a:latin typeface="Cambria Math" panose="02040503050406030204" pitchFamily="18" charset="0"/>
                                </a:rPr>
                                <m:t>𝑡</m:t>
                              </m:r>
                            </m:sup>
                          </m:sSup>
                        </m:e>
                      </m:acc>
                      <m:acc>
                        <m:accPr>
                          <m:chr m:val="̃"/>
                          <m:ctrlPr>
                            <a:rPr lang="en-US" sz="4000" i="1">
                              <a:solidFill>
                                <a:srgbClr val="C00000"/>
                              </a:solidFill>
                              <a:latin typeface="Cambria Math" panose="02040503050406030204" pitchFamily="18" charset="0"/>
                            </a:rPr>
                          </m:ctrlPr>
                        </m:accPr>
                        <m:e>
                          <m:acc>
                            <m:accPr>
                              <m:chr m:val="⃗"/>
                              <m:ctrlPr>
                                <a:rPr lang="en-US" sz="4000" i="1">
                                  <a:solidFill>
                                    <a:srgbClr val="C00000"/>
                                  </a:solidFill>
                                  <a:latin typeface="Cambria Math" panose="02040503050406030204" pitchFamily="18" charset="0"/>
                                </a:rPr>
                              </m:ctrlPr>
                            </m:accPr>
                            <m:e>
                              <m:sSub>
                                <m:sSubPr>
                                  <m:ctrlPr>
                                    <a:rPr lang="en-US" sz="4000" i="1">
                                      <a:solidFill>
                                        <a:srgbClr val="C00000"/>
                                      </a:solidFill>
                                      <a:latin typeface="Cambria Math" panose="02040503050406030204" pitchFamily="18" charset="0"/>
                                    </a:rPr>
                                  </m:ctrlPr>
                                </m:sSubPr>
                                <m:e>
                                  <m:r>
                                    <a:rPr lang="en-US" sz="4000" i="1">
                                      <a:solidFill>
                                        <a:srgbClr val="C00000"/>
                                      </a:solidFill>
                                      <a:latin typeface="Cambria Math" panose="02040503050406030204" pitchFamily="18" charset="0"/>
                                    </a:rPr>
                                    <m:t>𝑒</m:t>
                                  </m:r>
                                </m:e>
                                <m:sub>
                                  <m:r>
                                    <a:rPr lang="en-US" sz="4000" i="1">
                                      <a:solidFill>
                                        <a:srgbClr val="C00000"/>
                                      </a:solidFill>
                                      <a:latin typeface="Cambria Math" panose="02040503050406030204" pitchFamily="18" charset="0"/>
                                    </a:rPr>
                                    <m:t>𝑡</m:t>
                                  </m:r>
                                </m:sub>
                              </m:sSub>
                            </m:e>
                          </m:acc>
                        </m:e>
                      </m:acc>
                      <m:r>
                        <a:rPr lang="en-US" sz="4000" i="1">
                          <a:latin typeface="Cambria Math" panose="02040503050406030204" pitchFamily="18" charset="0"/>
                        </a:rPr>
                        <m:t>+</m:t>
                      </m:r>
                      <m:acc>
                        <m:accPr>
                          <m:chr m:val="̃"/>
                          <m:ctrlPr>
                            <a:rPr lang="en-US" sz="4000" i="1">
                              <a:solidFill>
                                <a:srgbClr val="FF0000"/>
                              </a:solidFill>
                              <a:latin typeface="Cambria Math" panose="02040503050406030204" pitchFamily="18" charset="0"/>
                            </a:rPr>
                          </m:ctrlPr>
                        </m:accPr>
                        <m:e>
                          <m:sSup>
                            <m:sSupPr>
                              <m:ctrlPr>
                                <a:rPr lang="en-US" sz="4000" i="1">
                                  <a:solidFill>
                                    <a:srgbClr val="FF0000"/>
                                  </a:solidFill>
                                  <a:latin typeface="Cambria Math" panose="02040503050406030204" pitchFamily="18" charset="0"/>
                                </a:rPr>
                              </m:ctrlPr>
                            </m:sSupPr>
                            <m:e>
                              <m:r>
                                <a:rPr lang="en-US" sz="4000" b="0" i="1" smtClean="0">
                                  <a:solidFill>
                                    <a:srgbClr val="FF0000"/>
                                  </a:solidFill>
                                  <a:latin typeface="Cambria Math" panose="02040503050406030204" pitchFamily="18" charset="0"/>
                                </a:rPr>
                                <m:t>𝐴</m:t>
                              </m:r>
                            </m:e>
                            <m:sup>
                              <m:r>
                                <a:rPr lang="en-US" sz="4000" i="1">
                                  <a:solidFill>
                                    <a:srgbClr val="FF0000"/>
                                  </a:solidFill>
                                  <a:latin typeface="Cambria Math" panose="02040503050406030204" pitchFamily="18" charset="0"/>
                                </a:rPr>
                                <m:t>𝑥</m:t>
                              </m:r>
                            </m:sup>
                          </m:sSup>
                        </m:e>
                      </m:acc>
                      <m:acc>
                        <m:accPr>
                          <m:chr m:val="̃"/>
                          <m:ctrlPr>
                            <a:rPr lang="en-US" sz="4000" i="1">
                              <a:solidFill>
                                <a:srgbClr val="C00000"/>
                              </a:solidFill>
                              <a:latin typeface="Cambria Math" panose="02040503050406030204" pitchFamily="18" charset="0"/>
                            </a:rPr>
                          </m:ctrlPr>
                        </m:accPr>
                        <m:e>
                          <m:acc>
                            <m:accPr>
                              <m:chr m:val="⃗"/>
                              <m:ctrlPr>
                                <a:rPr lang="en-US" sz="4000" i="1">
                                  <a:solidFill>
                                    <a:srgbClr val="C00000"/>
                                  </a:solidFill>
                                  <a:latin typeface="Cambria Math" panose="02040503050406030204" pitchFamily="18" charset="0"/>
                                </a:rPr>
                              </m:ctrlPr>
                            </m:accPr>
                            <m:e>
                              <m:sSub>
                                <m:sSubPr>
                                  <m:ctrlPr>
                                    <a:rPr lang="en-US" sz="4000" i="1">
                                      <a:solidFill>
                                        <a:srgbClr val="C00000"/>
                                      </a:solidFill>
                                      <a:latin typeface="Cambria Math" panose="02040503050406030204" pitchFamily="18" charset="0"/>
                                    </a:rPr>
                                  </m:ctrlPr>
                                </m:sSubPr>
                                <m:e>
                                  <m:r>
                                    <a:rPr lang="en-US" sz="4000" i="1">
                                      <a:solidFill>
                                        <a:srgbClr val="C00000"/>
                                      </a:solidFill>
                                      <a:latin typeface="Cambria Math" panose="02040503050406030204" pitchFamily="18" charset="0"/>
                                    </a:rPr>
                                    <m:t>𝑒</m:t>
                                  </m:r>
                                </m:e>
                                <m:sub>
                                  <m:r>
                                    <a:rPr lang="en-US" sz="4000" i="1">
                                      <a:solidFill>
                                        <a:srgbClr val="C00000"/>
                                      </a:solidFill>
                                      <a:latin typeface="Cambria Math" panose="02040503050406030204" pitchFamily="18" charset="0"/>
                                    </a:rPr>
                                    <m:t>𝑥</m:t>
                                  </m:r>
                                </m:sub>
                              </m:sSub>
                            </m:e>
                          </m:acc>
                        </m:e>
                      </m:acc>
                      <m:r>
                        <a:rPr lang="en-US" sz="4000" i="1">
                          <a:latin typeface="Cambria Math" panose="02040503050406030204" pitchFamily="18" charset="0"/>
                        </a:rPr>
                        <m:t>+</m:t>
                      </m:r>
                      <m:acc>
                        <m:accPr>
                          <m:chr m:val="̃"/>
                          <m:ctrlPr>
                            <a:rPr lang="en-US" sz="4000" i="1">
                              <a:solidFill>
                                <a:srgbClr val="FF0000"/>
                              </a:solidFill>
                              <a:latin typeface="Cambria Math" panose="02040503050406030204" pitchFamily="18" charset="0"/>
                            </a:rPr>
                          </m:ctrlPr>
                        </m:accPr>
                        <m:e>
                          <m:sSup>
                            <m:sSupPr>
                              <m:ctrlPr>
                                <a:rPr lang="en-US" sz="4000" i="1">
                                  <a:solidFill>
                                    <a:srgbClr val="FF0000"/>
                                  </a:solidFill>
                                  <a:latin typeface="Cambria Math" panose="02040503050406030204" pitchFamily="18" charset="0"/>
                                </a:rPr>
                              </m:ctrlPr>
                            </m:sSupPr>
                            <m:e>
                              <m:r>
                                <a:rPr lang="en-US" sz="4000" b="0" i="1" smtClean="0">
                                  <a:solidFill>
                                    <a:srgbClr val="FF0000"/>
                                  </a:solidFill>
                                  <a:latin typeface="Cambria Math" panose="02040503050406030204" pitchFamily="18" charset="0"/>
                                </a:rPr>
                                <m:t>𝐴</m:t>
                              </m:r>
                            </m:e>
                            <m:sup>
                              <m:r>
                                <a:rPr lang="en-US" sz="4000" i="1">
                                  <a:solidFill>
                                    <a:srgbClr val="FF0000"/>
                                  </a:solidFill>
                                  <a:latin typeface="Cambria Math" panose="02040503050406030204" pitchFamily="18" charset="0"/>
                                </a:rPr>
                                <m:t>𝑦</m:t>
                              </m:r>
                            </m:sup>
                          </m:sSup>
                        </m:e>
                      </m:acc>
                      <m:acc>
                        <m:accPr>
                          <m:chr m:val="̃"/>
                          <m:ctrlPr>
                            <a:rPr lang="en-US" sz="4000" i="1">
                              <a:solidFill>
                                <a:srgbClr val="C00000"/>
                              </a:solidFill>
                              <a:latin typeface="Cambria Math" panose="02040503050406030204" pitchFamily="18" charset="0"/>
                            </a:rPr>
                          </m:ctrlPr>
                        </m:accPr>
                        <m:e>
                          <m:acc>
                            <m:accPr>
                              <m:chr m:val="⃗"/>
                              <m:ctrlPr>
                                <a:rPr lang="en-US" sz="4000" i="1">
                                  <a:solidFill>
                                    <a:srgbClr val="C00000"/>
                                  </a:solidFill>
                                  <a:latin typeface="Cambria Math" panose="02040503050406030204" pitchFamily="18" charset="0"/>
                                </a:rPr>
                              </m:ctrlPr>
                            </m:accPr>
                            <m:e>
                              <m:sSub>
                                <m:sSubPr>
                                  <m:ctrlPr>
                                    <a:rPr lang="en-US" sz="4000" i="1">
                                      <a:solidFill>
                                        <a:srgbClr val="C00000"/>
                                      </a:solidFill>
                                      <a:latin typeface="Cambria Math" panose="02040503050406030204" pitchFamily="18" charset="0"/>
                                    </a:rPr>
                                  </m:ctrlPr>
                                </m:sSubPr>
                                <m:e>
                                  <m:r>
                                    <a:rPr lang="en-US" sz="4000" i="1">
                                      <a:solidFill>
                                        <a:srgbClr val="C00000"/>
                                      </a:solidFill>
                                      <a:latin typeface="Cambria Math" panose="02040503050406030204" pitchFamily="18" charset="0"/>
                                    </a:rPr>
                                    <m:t>𝑒</m:t>
                                  </m:r>
                                </m:e>
                                <m:sub>
                                  <m:r>
                                    <a:rPr lang="en-US" sz="4000" i="1">
                                      <a:solidFill>
                                        <a:srgbClr val="C00000"/>
                                      </a:solidFill>
                                      <a:latin typeface="Cambria Math" panose="02040503050406030204" pitchFamily="18" charset="0"/>
                                    </a:rPr>
                                    <m:t>𝑦</m:t>
                                  </m:r>
                                </m:sub>
                              </m:sSub>
                            </m:e>
                          </m:acc>
                        </m:e>
                      </m:acc>
                      <m:r>
                        <a:rPr lang="en-US" sz="4000" i="1">
                          <a:latin typeface="Cambria Math" panose="02040503050406030204" pitchFamily="18" charset="0"/>
                        </a:rPr>
                        <m:t>+</m:t>
                      </m:r>
                      <m:acc>
                        <m:accPr>
                          <m:chr m:val="̃"/>
                          <m:ctrlPr>
                            <a:rPr lang="en-US" sz="4000" i="1">
                              <a:solidFill>
                                <a:srgbClr val="FF0000"/>
                              </a:solidFill>
                              <a:latin typeface="Cambria Math" panose="02040503050406030204" pitchFamily="18" charset="0"/>
                            </a:rPr>
                          </m:ctrlPr>
                        </m:accPr>
                        <m:e>
                          <m:sSup>
                            <m:sSupPr>
                              <m:ctrlPr>
                                <a:rPr lang="en-US" sz="4000" i="1">
                                  <a:solidFill>
                                    <a:srgbClr val="FF0000"/>
                                  </a:solidFill>
                                  <a:latin typeface="Cambria Math" panose="02040503050406030204" pitchFamily="18" charset="0"/>
                                </a:rPr>
                              </m:ctrlPr>
                            </m:sSupPr>
                            <m:e>
                              <m:r>
                                <a:rPr lang="en-US" sz="4000" b="0" i="1" smtClean="0">
                                  <a:solidFill>
                                    <a:srgbClr val="FF0000"/>
                                  </a:solidFill>
                                  <a:latin typeface="Cambria Math" panose="02040503050406030204" pitchFamily="18" charset="0"/>
                                </a:rPr>
                                <m:t>𝐴</m:t>
                              </m:r>
                            </m:e>
                            <m:sup>
                              <m:r>
                                <a:rPr lang="en-US" sz="4000" i="1">
                                  <a:solidFill>
                                    <a:srgbClr val="FF0000"/>
                                  </a:solidFill>
                                  <a:latin typeface="Cambria Math" panose="02040503050406030204" pitchFamily="18" charset="0"/>
                                </a:rPr>
                                <m:t>𝑧</m:t>
                              </m:r>
                            </m:sup>
                          </m:sSup>
                        </m:e>
                      </m:acc>
                      <m:acc>
                        <m:accPr>
                          <m:chr m:val="̃"/>
                          <m:ctrlPr>
                            <a:rPr lang="en-US" sz="4000" i="1">
                              <a:solidFill>
                                <a:srgbClr val="C00000"/>
                              </a:solidFill>
                              <a:latin typeface="Cambria Math" panose="02040503050406030204" pitchFamily="18" charset="0"/>
                            </a:rPr>
                          </m:ctrlPr>
                        </m:accPr>
                        <m:e>
                          <m:acc>
                            <m:accPr>
                              <m:chr m:val="⃗"/>
                              <m:ctrlPr>
                                <a:rPr lang="en-US" sz="4000" i="1">
                                  <a:solidFill>
                                    <a:srgbClr val="C00000"/>
                                  </a:solidFill>
                                  <a:latin typeface="Cambria Math" panose="02040503050406030204" pitchFamily="18" charset="0"/>
                                </a:rPr>
                              </m:ctrlPr>
                            </m:accPr>
                            <m:e>
                              <m:sSub>
                                <m:sSubPr>
                                  <m:ctrlPr>
                                    <a:rPr lang="en-US" sz="4000" i="1">
                                      <a:solidFill>
                                        <a:srgbClr val="C00000"/>
                                      </a:solidFill>
                                      <a:latin typeface="Cambria Math" panose="02040503050406030204" pitchFamily="18" charset="0"/>
                                    </a:rPr>
                                  </m:ctrlPr>
                                </m:sSubPr>
                                <m:e>
                                  <m:r>
                                    <a:rPr lang="en-US" sz="4000" i="1">
                                      <a:solidFill>
                                        <a:srgbClr val="C00000"/>
                                      </a:solidFill>
                                      <a:latin typeface="Cambria Math" panose="02040503050406030204" pitchFamily="18" charset="0"/>
                                    </a:rPr>
                                    <m:t>𝑒</m:t>
                                  </m:r>
                                </m:e>
                                <m:sub>
                                  <m:r>
                                    <a:rPr lang="en-US" sz="4000" i="1">
                                      <a:solidFill>
                                        <a:srgbClr val="C00000"/>
                                      </a:solidFill>
                                      <a:latin typeface="Cambria Math" panose="02040503050406030204" pitchFamily="18" charset="0"/>
                                    </a:rPr>
                                    <m:t>𝑧</m:t>
                                  </m:r>
                                </m:sub>
                              </m:sSub>
                            </m:e>
                          </m:acc>
                        </m:e>
                      </m:acc>
                    </m:oMath>
                  </m:oMathPara>
                </a14:m>
                <a:endParaRPr lang="en-US" sz="4000" dirty="0"/>
              </a:p>
              <a:p>
                <a:pPr algn="ctr">
                  <a:spcAft>
                    <a:spcPts val="1200"/>
                  </a:spcAft>
                </a:pPr>
                <a:endParaRPr lang="en-US" sz="4000" dirty="0"/>
              </a:p>
              <a:p>
                <a:pPr algn="ctr">
                  <a:spcAft>
                    <a:spcPts val="1200"/>
                  </a:spcAft>
                </a:pPr>
                <a14:m>
                  <m:oMathPara xmlns:m="http://schemas.openxmlformats.org/officeDocument/2006/math">
                    <m:oMathParaPr>
                      <m:jc m:val="left"/>
                    </m:oMathParaPr>
                    <m:oMath xmlns:m="http://schemas.openxmlformats.org/officeDocument/2006/math">
                      <m:r>
                        <a:rPr lang="en-US" sz="4000" i="1">
                          <a:latin typeface="Cambria Math" panose="02040503050406030204" pitchFamily="18" charset="0"/>
                        </a:rPr>
                        <m:t>=</m:t>
                      </m:r>
                      <m:acc>
                        <m:accPr>
                          <m:chr m:val="̃"/>
                          <m:ctrlPr>
                            <a:rPr lang="en-US" sz="4000" i="1">
                              <a:solidFill>
                                <a:srgbClr val="FF0000"/>
                              </a:solidFill>
                              <a:latin typeface="Cambria Math" panose="02040503050406030204" pitchFamily="18" charset="0"/>
                            </a:rPr>
                          </m:ctrlPr>
                        </m:accPr>
                        <m:e>
                          <m:sSup>
                            <m:sSupPr>
                              <m:ctrlPr>
                                <a:rPr lang="en-US" sz="4000" i="1">
                                  <a:solidFill>
                                    <a:srgbClr val="FF0000"/>
                                  </a:solidFill>
                                  <a:latin typeface="Cambria Math" panose="02040503050406030204" pitchFamily="18" charset="0"/>
                                </a:rPr>
                              </m:ctrlPr>
                            </m:sSupPr>
                            <m:e>
                              <m:r>
                                <a:rPr lang="en-US" sz="4000" b="0" i="1" smtClean="0">
                                  <a:solidFill>
                                    <a:srgbClr val="FF0000"/>
                                  </a:solidFill>
                                  <a:latin typeface="Cambria Math" panose="02040503050406030204" pitchFamily="18" charset="0"/>
                                </a:rPr>
                                <m:t>𝐹</m:t>
                              </m:r>
                            </m:e>
                            <m:sup>
                              <m:r>
                                <a:rPr lang="en-US" sz="4000" i="1">
                                  <a:solidFill>
                                    <a:srgbClr val="FF0000"/>
                                  </a:solidFill>
                                  <a:latin typeface="Cambria Math" panose="02040503050406030204" pitchFamily="18" charset="0"/>
                                </a:rPr>
                                <m:t>𝑡</m:t>
                              </m:r>
                            </m:sup>
                          </m:sSup>
                        </m:e>
                      </m:acc>
                      <m:acc>
                        <m:accPr>
                          <m:chr m:val="̃"/>
                          <m:ctrlPr>
                            <a:rPr lang="en-US" sz="4000" i="1">
                              <a:solidFill>
                                <a:srgbClr val="C00000"/>
                              </a:solidFill>
                              <a:latin typeface="Cambria Math" panose="02040503050406030204" pitchFamily="18" charset="0"/>
                            </a:rPr>
                          </m:ctrlPr>
                        </m:accPr>
                        <m:e>
                          <m:acc>
                            <m:accPr>
                              <m:chr m:val="⃗"/>
                              <m:ctrlPr>
                                <a:rPr lang="en-US" sz="4000" i="1">
                                  <a:solidFill>
                                    <a:srgbClr val="C00000"/>
                                  </a:solidFill>
                                  <a:latin typeface="Cambria Math" panose="02040503050406030204" pitchFamily="18" charset="0"/>
                                </a:rPr>
                              </m:ctrlPr>
                            </m:accPr>
                            <m:e>
                              <m:sSub>
                                <m:sSubPr>
                                  <m:ctrlPr>
                                    <a:rPr lang="en-US" sz="4000" i="1">
                                      <a:solidFill>
                                        <a:srgbClr val="C00000"/>
                                      </a:solidFill>
                                      <a:latin typeface="Cambria Math" panose="02040503050406030204" pitchFamily="18" charset="0"/>
                                    </a:rPr>
                                  </m:ctrlPr>
                                </m:sSubPr>
                                <m:e>
                                  <m:r>
                                    <a:rPr lang="en-US" sz="4000" i="1">
                                      <a:solidFill>
                                        <a:srgbClr val="C00000"/>
                                      </a:solidFill>
                                      <a:latin typeface="Cambria Math" panose="02040503050406030204" pitchFamily="18" charset="0"/>
                                    </a:rPr>
                                    <m:t>𝑒</m:t>
                                  </m:r>
                                </m:e>
                                <m:sub>
                                  <m:r>
                                    <a:rPr lang="en-US" sz="4000" i="1">
                                      <a:solidFill>
                                        <a:srgbClr val="C00000"/>
                                      </a:solidFill>
                                      <a:latin typeface="Cambria Math" panose="02040503050406030204" pitchFamily="18" charset="0"/>
                                    </a:rPr>
                                    <m:t>𝑡</m:t>
                                  </m:r>
                                </m:sub>
                              </m:sSub>
                            </m:e>
                          </m:acc>
                        </m:e>
                      </m:acc>
                      <m:r>
                        <a:rPr lang="en-US" sz="4000" i="1">
                          <a:latin typeface="Cambria Math" panose="02040503050406030204" pitchFamily="18" charset="0"/>
                        </a:rPr>
                        <m:t>+</m:t>
                      </m:r>
                      <m:acc>
                        <m:accPr>
                          <m:chr m:val="̃"/>
                          <m:ctrlPr>
                            <a:rPr lang="en-US" sz="4000" i="1">
                              <a:solidFill>
                                <a:srgbClr val="FF0000"/>
                              </a:solidFill>
                              <a:latin typeface="Cambria Math" panose="02040503050406030204" pitchFamily="18" charset="0"/>
                            </a:rPr>
                          </m:ctrlPr>
                        </m:accPr>
                        <m:e>
                          <m:sSup>
                            <m:sSupPr>
                              <m:ctrlPr>
                                <a:rPr lang="en-US" sz="4000" i="1">
                                  <a:solidFill>
                                    <a:srgbClr val="FF0000"/>
                                  </a:solidFill>
                                  <a:latin typeface="Cambria Math" panose="02040503050406030204" pitchFamily="18" charset="0"/>
                                </a:rPr>
                              </m:ctrlPr>
                            </m:sSupPr>
                            <m:e>
                              <m:r>
                                <a:rPr lang="en-US" sz="4000" b="0" i="1" smtClean="0">
                                  <a:solidFill>
                                    <a:srgbClr val="FF0000"/>
                                  </a:solidFill>
                                  <a:latin typeface="Cambria Math" panose="02040503050406030204" pitchFamily="18" charset="0"/>
                                </a:rPr>
                                <m:t>𝐹</m:t>
                              </m:r>
                            </m:e>
                            <m:sup>
                              <m:r>
                                <a:rPr lang="en-US" sz="4000" i="1">
                                  <a:solidFill>
                                    <a:srgbClr val="FF0000"/>
                                  </a:solidFill>
                                  <a:latin typeface="Cambria Math" panose="02040503050406030204" pitchFamily="18" charset="0"/>
                                </a:rPr>
                                <m:t>𝑥</m:t>
                              </m:r>
                            </m:sup>
                          </m:sSup>
                        </m:e>
                      </m:acc>
                      <m:acc>
                        <m:accPr>
                          <m:chr m:val="̃"/>
                          <m:ctrlPr>
                            <a:rPr lang="en-US" sz="4000" i="1">
                              <a:solidFill>
                                <a:srgbClr val="C00000"/>
                              </a:solidFill>
                              <a:latin typeface="Cambria Math" panose="02040503050406030204" pitchFamily="18" charset="0"/>
                            </a:rPr>
                          </m:ctrlPr>
                        </m:accPr>
                        <m:e>
                          <m:acc>
                            <m:accPr>
                              <m:chr m:val="⃗"/>
                              <m:ctrlPr>
                                <a:rPr lang="en-US" sz="4000" i="1">
                                  <a:solidFill>
                                    <a:srgbClr val="C00000"/>
                                  </a:solidFill>
                                  <a:latin typeface="Cambria Math" panose="02040503050406030204" pitchFamily="18" charset="0"/>
                                </a:rPr>
                              </m:ctrlPr>
                            </m:accPr>
                            <m:e>
                              <m:sSub>
                                <m:sSubPr>
                                  <m:ctrlPr>
                                    <a:rPr lang="en-US" sz="4000" i="1">
                                      <a:solidFill>
                                        <a:srgbClr val="C00000"/>
                                      </a:solidFill>
                                      <a:latin typeface="Cambria Math" panose="02040503050406030204" pitchFamily="18" charset="0"/>
                                    </a:rPr>
                                  </m:ctrlPr>
                                </m:sSubPr>
                                <m:e>
                                  <m:r>
                                    <a:rPr lang="en-US" sz="4000" i="1">
                                      <a:solidFill>
                                        <a:srgbClr val="C00000"/>
                                      </a:solidFill>
                                      <a:latin typeface="Cambria Math" panose="02040503050406030204" pitchFamily="18" charset="0"/>
                                    </a:rPr>
                                    <m:t>𝑒</m:t>
                                  </m:r>
                                </m:e>
                                <m:sub>
                                  <m:r>
                                    <a:rPr lang="en-US" sz="4000" i="1">
                                      <a:solidFill>
                                        <a:srgbClr val="C00000"/>
                                      </a:solidFill>
                                      <a:latin typeface="Cambria Math" panose="02040503050406030204" pitchFamily="18" charset="0"/>
                                    </a:rPr>
                                    <m:t>𝑥</m:t>
                                  </m:r>
                                </m:sub>
                              </m:sSub>
                            </m:e>
                          </m:acc>
                        </m:e>
                      </m:acc>
                      <m:r>
                        <a:rPr lang="en-US" sz="4000" i="1">
                          <a:latin typeface="Cambria Math" panose="02040503050406030204" pitchFamily="18" charset="0"/>
                        </a:rPr>
                        <m:t>+</m:t>
                      </m:r>
                      <m:acc>
                        <m:accPr>
                          <m:chr m:val="̃"/>
                          <m:ctrlPr>
                            <a:rPr lang="en-US" sz="4000" i="1">
                              <a:solidFill>
                                <a:srgbClr val="FF0000"/>
                              </a:solidFill>
                              <a:latin typeface="Cambria Math" panose="02040503050406030204" pitchFamily="18" charset="0"/>
                            </a:rPr>
                          </m:ctrlPr>
                        </m:accPr>
                        <m:e>
                          <m:sSup>
                            <m:sSupPr>
                              <m:ctrlPr>
                                <a:rPr lang="en-US" sz="4000" i="1">
                                  <a:solidFill>
                                    <a:srgbClr val="FF0000"/>
                                  </a:solidFill>
                                  <a:latin typeface="Cambria Math" panose="02040503050406030204" pitchFamily="18" charset="0"/>
                                </a:rPr>
                              </m:ctrlPr>
                            </m:sSupPr>
                            <m:e>
                              <m:r>
                                <a:rPr lang="en-US" sz="4000" b="0" i="1" smtClean="0">
                                  <a:solidFill>
                                    <a:srgbClr val="FF0000"/>
                                  </a:solidFill>
                                  <a:latin typeface="Cambria Math" panose="02040503050406030204" pitchFamily="18" charset="0"/>
                                </a:rPr>
                                <m:t>𝐹</m:t>
                              </m:r>
                            </m:e>
                            <m:sup>
                              <m:r>
                                <a:rPr lang="en-US" sz="4000" i="1">
                                  <a:solidFill>
                                    <a:srgbClr val="FF0000"/>
                                  </a:solidFill>
                                  <a:latin typeface="Cambria Math" panose="02040503050406030204" pitchFamily="18" charset="0"/>
                                </a:rPr>
                                <m:t>𝑦</m:t>
                              </m:r>
                            </m:sup>
                          </m:sSup>
                        </m:e>
                      </m:acc>
                      <m:acc>
                        <m:accPr>
                          <m:chr m:val="̃"/>
                          <m:ctrlPr>
                            <a:rPr lang="en-US" sz="4000" i="1">
                              <a:solidFill>
                                <a:srgbClr val="C00000"/>
                              </a:solidFill>
                              <a:latin typeface="Cambria Math" panose="02040503050406030204" pitchFamily="18" charset="0"/>
                            </a:rPr>
                          </m:ctrlPr>
                        </m:accPr>
                        <m:e>
                          <m:acc>
                            <m:accPr>
                              <m:chr m:val="⃗"/>
                              <m:ctrlPr>
                                <a:rPr lang="en-US" sz="4000" i="1">
                                  <a:solidFill>
                                    <a:srgbClr val="C00000"/>
                                  </a:solidFill>
                                  <a:latin typeface="Cambria Math" panose="02040503050406030204" pitchFamily="18" charset="0"/>
                                </a:rPr>
                              </m:ctrlPr>
                            </m:accPr>
                            <m:e>
                              <m:sSub>
                                <m:sSubPr>
                                  <m:ctrlPr>
                                    <a:rPr lang="en-US" sz="4000" i="1">
                                      <a:solidFill>
                                        <a:srgbClr val="C00000"/>
                                      </a:solidFill>
                                      <a:latin typeface="Cambria Math" panose="02040503050406030204" pitchFamily="18" charset="0"/>
                                    </a:rPr>
                                  </m:ctrlPr>
                                </m:sSubPr>
                                <m:e>
                                  <m:r>
                                    <a:rPr lang="en-US" sz="4000" i="1">
                                      <a:solidFill>
                                        <a:srgbClr val="C00000"/>
                                      </a:solidFill>
                                      <a:latin typeface="Cambria Math" panose="02040503050406030204" pitchFamily="18" charset="0"/>
                                    </a:rPr>
                                    <m:t>𝑒</m:t>
                                  </m:r>
                                </m:e>
                                <m:sub>
                                  <m:r>
                                    <a:rPr lang="en-US" sz="4000" i="1">
                                      <a:solidFill>
                                        <a:srgbClr val="C00000"/>
                                      </a:solidFill>
                                      <a:latin typeface="Cambria Math" panose="02040503050406030204" pitchFamily="18" charset="0"/>
                                    </a:rPr>
                                    <m:t>𝑦</m:t>
                                  </m:r>
                                </m:sub>
                              </m:sSub>
                            </m:e>
                          </m:acc>
                        </m:e>
                      </m:acc>
                      <m:r>
                        <a:rPr lang="en-US" sz="4000" i="1">
                          <a:latin typeface="Cambria Math" panose="02040503050406030204" pitchFamily="18" charset="0"/>
                        </a:rPr>
                        <m:t>+</m:t>
                      </m:r>
                      <m:acc>
                        <m:accPr>
                          <m:chr m:val="̃"/>
                          <m:ctrlPr>
                            <a:rPr lang="en-US" sz="4000" i="1">
                              <a:solidFill>
                                <a:srgbClr val="FF0000"/>
                              </a:solidFill>
                              <a:latin typeface="Cambria Math" panose="02040503050406030204" pitchFamily="18" charset="0"/>
                            </a:rPr>
                          </m:ctrlPr>
                        </m:accPr>
                        <m:e>
                          <m:sSup>
                            <m:sSupPr>
                              <m:ctrlPr>
                                <a:rPr lang="en-US" sz="4000" i="1">
                                  <a:solidFill>
                                    <a:srgbClr val="FF0000"/>
                                  </a:solidFill>
                                  <a:latin typeface="Cambria Math" panose="02040503050406030204" pitchFamily="18" charset="0"/>
                                </a:rPr>
                              </m:ctrlPr>
                            </m:sSupPr>
                            <m:e>
                              <m:r>
                                <a:rPr lang="en-US" sz="4000" b="0" i="1" smtClean="0">
                                  <a:solidFill>
                                    <a:srgbClr val="FF0000"/>
                                  </a:solidFill>
                                  <a:latin typeface="Cambria Math" panose="02040503050406030204" pitchFamily="18" charset="0"/>
                                </a:rPr>
                                <m:t>𝐹</m:t>
                              </m:r>
                            </m:e>
                            <m:sup>
                              <m:r>
                                <a:rPr lang="en-US" sz="4000" i="1">
                                  <a:solidFill>
                                    <a:srgbClr val="FF0000"/>
                                  </a:solidFill>
                                  <a:latin typeface="Cambria Math" panose="02040503050406030204" pitchFamily="18" charset="0"/>
                                </a:rPr>
                                <m:t>𝑧</m:t>
                              </m:r>
                            </m:sup>
                          </m:sSup>
                        </m:e>
                      </m:acc>
                      <m:acc>
                        <m:accPr>
                          <m:chr m:val="̃"/>
                          <m:ctrlPr>
                            <a:rPr lang="en-US" sz="4000" i="1">
                              <a:solidFill>
                                <a:srgbClr val="C00000"/>
                              </a:solidFill>
                              <a:latin typeface="Cambria Math" panose="02040503050406030204" pitchFamily="18" charset="0"/>
                            </a:rPr>
                          </m:ctrlPr>
                        </m:accPr>
                        <m:e>
                          <m:acc>
                            <m:accPr>
                              <m:chr m:val="⃗"/>
                              <m:ctrlPr>
                                <a:rPr lang="en-US" sz="4000" i="1">
                                  <a:solidFill>
                                    <a:srgbClr val="C00000"/>
                                  </a:solidFill>
                                  <a:latin typeface="Cambria Math" panose="02040503050406030204" pitchFamily="18" charset="0"/>
                                </a:rPr>
                              </m:ctrlPr>
                            </m:accPr>
                            <m:e>
                              <m:sSub>
                                <m:sSubPr>
                                  <m:ctrlPr>
                                    <a:rPr lang="en-US" sz="4000" i="1">
                                      <a:solidFill>
                                        <a:srgbClr val="C00000"/>
                                      </a:solidFill>
                                      <a:latin typeface="Cambria Math" panose="02040503050406030204" pitchFamily="18" charset="0"/>
                                    </a:rPr>
                                  </m:ctrlPr>
                                </m:sSubPr>
                                <m:e>
                                  <m:r>
                                    <a:rPr lang="en-US" sz="4000" i="1">
                                      <a:solidFill>
                                        <a:srgbClr val="C00000"/>
                                      </a:solidFill>
                                      <a:latin typeface="Cambria Math" panose="02040503050406030204" pitchFamily="18" charset="0"/>
                                    </a:rPr>
                                    <m:t>𝑒</m:t>
                                  </m:r>
                                </m:e>
                                <m:sub>
                                  <m:r>
                                    <a:rPr lang="en-US" sz="4000" i="1">
                                      <a:solidFill>
                                        <a:srgbClr val="C00000"/>
                                      </a:solidFill>
                                      <a:latin typeface="Cambria Math" panose="02040503050406030204" pitchFamily="18" charset="0"/>
                                    </a:rPr>
                                    <m:t>𝑧</m:t>
                                  </m:r>
                                </m:sub>
                              </m:sSub>
                            </m:e>
                          </m:acc>
                        </m:e>
                      </m:acc>
                    </m:oMath>
                  </m:oMathPara>
                </a14:m>
                <a:endParaRPr lang="en-US" sz="4000" dirty="0"/>
              </a:p>
            </p:txBody>
          </p:sp>
        </mc:Choice>
        <mc:Fallback xmlns="">
          <p:sp>
            <p:nvSpPr>
              <p:cNvPr id="7" name="TextBox 6">
                <a:extLst>
                  <a:ext uri="{FF2B5EF4-FFF2-40B4-BE49-F238E27FC236}">
                    <a16:creationId xmlns:a16="http://schemas.microsoft.com/office/drawing/2014/main" id="{B78CD58E-715B-48C1-B94E-BEEC24B9C950}"/>
                  </a:ext>
                </a:extLst>
              </p:cNvPr>
              <p:cNvSpPr txBox="1">
                <a:spLocks noRot="1" noChangeAspect="1" noMove="1" noResize="1" noEditPoints="1" noAdjustHandles="1" noChangeArrowheads="1" noChangeShapeType="1" noTextEdit="1"/>
              </p:cNvSpPr>
              <p:nvPr/>
            </p:nvSpPr>
            <p:spPr>
              <a:xfrm>
                <a:off x="4772334" y="752442"/>
                <a:ext cx="7714636" cy="6051657"/>
              </a:xfrm>
              <a:prstGeom prst="rect">
                <a:avLst/>
              </a:prstGeom>
              <a:blipFill>
                <a:blip r:embed="rId4"/>
                <a:stretch>
                  <a:fillRect/>
                </a:stretch>
              </a:blipFill>
              <a:ln w="57150">
                <a:no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9" name="Subtitle 2">
                <a:extLst>
                  <a:ext uri="{FF2B5EF4-FFF2-40B4-BE49-F238E27FC236}">
                    <a16:creationId xmlns:a16="http://schemas.microsoft.com/office/drawing/2014/main" id="{E78BD5B0-9F79-4F94-98C6-16C98C76CBCE}"/>
                  </a:ext>
                </a:extLst>
              </p:cNvPr>
              <p:cNvSpPr txBox="1">
                <a:spLocks/>
              </p:cNvSpPr>
              <p:nvPr/>
            </p:nvSpPr>
            <p:spPr>
              <a:xfrm>
                <a:off x="0" y="0"/>
                <a:ext cx="3805085" cy="1032388"/>
              </a:xfrm>
              <a:prstGeom prst="rect">
                <a:avLst/>
              </a:prstGeom>
              <a:noFill/>
              <a:effectLst>
                <a:softEdge rad="127000"/>
              </a:effectLst>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14:m>
                  <m:oMathPara xmlns:m="http://schemas.openxmlformats.org/officeDocument/2006/math">
                    <m:oMathParaPr>
                      <m:jc m:val="center"/>
                    </m:oMathParaPr>
                    <m:oMath xmlns:m="http://schemas.openxmlformats.org/officeDocument/2006/math">
                      <m:r>
                        <a:rPr lang="en-US" sz="5400" b="0" i="1" smtClean="0">
                          <a:solidFill>
                            <a:schemeClr val="accent4">
                              <a:lumMod val="75000"/>
                            </a:schemeClr>
                          </a:solidFill>
                          <a:latin typeface="Cambria Math" panose="02040503050406030204" pitchFamily="18" charset="0"/>
                        </a:rPr>
                        <m:t> </m:t>
                      </m:r>
                      <m:r>
                        <a:rPr lang="en-US" sz="5400" b="0" i="1" smtClean="0">
                          <a:solidFill>
                            <a:schemeClr val="accent4">
                              <a:lumMod val="75000"/>
                            </a:schemeClr>
                          </a:solidFill>
                          <a:latin typeface="Cambria Math" panose="02040503050406030204" pitchFamily="18" charset="0"/>
                        </a:rPr>
                        <m:t>𝐼𝑛𝑣𝑎𝑟𝑖𝑎𝑛𝑐𝑒</m:t>
                      </m:r>
                    </m:oMath>
                  </m:oMathPara>
                </a14:m>
                <a:endParaRPr lang="en-US" sz="5400" b="0" dirty="0">
                  <a:solidFill>
                    <a:schemeClr val="accent4">
                      <a:lumMod val="75000"/>
                    </a:schemeClr>
                  </a:solidFill>
                </a:endParaRPr>
              </a:p>
            </p:txBody>
          </p:sp>
        </mc:Choice>
        <mc:Fallback xmlns="">
          <p:sp>
            <p:nvSpPr>
              <p:cNvPr id="9" name="Subtitle 2">
                <a:extLst>
                  <a:ext uri="{FF2B5EF4-FFF2-40B4-BE49-F238E27FC236}">
                    <a16:creationId xmlns:a16="http://schemas.microsoft.com/office/drawing/2014/main" id="{E78BD5B0-9F79-4F94-98C6-16C98C76CBCE}"/>
                  </a:ext>
                </a:extLst>
              </p:cNvPr>
              <p:cNvSpPr txBox="1">
                <a:spLocks noRot="1" noChangeAspect="1" noMove="1" noResize="1" noEditPoints="1" noAdjustHandles="1" noChangeArrowheads="1" noChangeShapeType="1" noTextEdit="1"/>
              </p:cNvSpPr>
              <p:nvPr/>
            </p:nvSpPr>
            <p:spPr>
              <a:xfrm>
                <a:off x="0" y="0"/>
                <a:ext cx="3805085" cy="1032388"/>
              </a:xfrm>
              <a:prstGeom prst="rect">
                <a:avLst/>
              </a:prstGeom>
              <a:blipFill>
                <a:blip r:embed="rId5"/>
                <a:stretch>
                  <a:fillRect/>
                </a:stretch>
              </a:blipFill>
              <a:effectLst>
                <a:softEdge rad="127000"/>
              </a:effectLst>
            </p:spPr>
            <p:txBody>
              <a:bodyPr/>
              <a:lstStyle/>
              <a:p>
                <a:r>
                  <a:rPr lang="en-CA">
                    <a:noFill/>
                  </a:rPr>
                  <a:t> </a:t>
                </a:r>
              </a:p>
            </p:txBody>
          </p:sp>
        </mc:Fallback>
      </mc:AlternateContent>
      <p:cxnSp>
        <p:nvCxnSpPr>
          <p:cNvPr id="11" name="Straight Connector 10">
            <a:extLst>
              <a:ext uri="{FF2B5EF4-FFF2-40B4-BE49-F238E27FC236}">
                <a16:creationId xmlns:a16="http://schemas.microsoft.com/office/drawing/2014/main" id="{EF5DE596-5D65-45C8-8841-721E5DDBD986}"/>
              </a:ext>
            </a:extLst>
          </p:cNvPr>
          <p:cNvCxnSpPr>
            <a:cxnSpLocks/>
          </p:cNvCxnSpPr>
          <p:nvPr/>
        </p:nvCxnSpPr>
        <p:spPr>
          <a:xfrm>
            <a:off x="3923067" y="0"/>
            <a:ext cx="0" cy="6858000"/>
          </a:xfrm>
          <a:prstGeom prst="line">
            <a:avLst/>
          </a:prstGeom>
          <a:ln w="571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934611782"/>
      </p:ext>
    </p:extLst>
  </p:cSld>
  <p:clrMapOvr>
    <a:masterClrMapping/>
  </p:clrMapOvr>
  <mc:AlternateContent xmlns:mc="http://schemas.openxmlformats.org/markup-compatibility/2006" xmlns:p14="http://schemas.microsoft.com/office/powerpoint/2010/main">
    <mc:Choice Requires="p14">
      <p:transition spd="slow" p14:dur="2000" advTm="11489"/>
    </mc:Choice>
    <mc:Fallback xmlns="">
      <p:transition spd="slow" advTm="1148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42"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1000"/>
                                        <p:tgtEl>
                                          <p:spTgt spid="7"/>
                                        </p:tgtEl>
                                      </p:cBhvr>
                                    </p:animEffect>
                                    <p:anim calcmode="lin" valueType="num">
                                      <p:cBhvr>
                                        <p:cTn id="24" dur="1000" fill="hold"/>
                                        <p:tgtEl>
                                          <p:spTgt spid="7"/>
                                        </p:tgtEl>
                                        <p:attrNameLst>
                                          <p:attrName>ppt_x</p:attrName>
                                        </p:attrNameLst>
                                      </p:cBhvr>
                                      <p:tavLst>
                                        <p:tav tm="0">
                                          <p:val>
                                            <p:strVal val="#ppt_x"/>
                                          </p:val>
                                        </p:tav>
                                        <p:tav tm="100000">
                                          <p:val>
                                            <p:strVal val="#ppt_x"/>
                                          </p:val>
                                        </p:tav>
                                      </p:tavLst>
                                    </p:anim>
                                    <p:anim calcmode="lin" valueType="num">
                                      <p:cBhvr>
                                        <p:cTn id="25"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7"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D5AC0939-D46D-4031-9487-45F3F60DE8E7}"/>
                  </a:ext>
                </a:extLst>
              </p:cNvPr>
              <p:cNvSpPr/>
              <p:nvPr/>
            </p:nvSpPr>
            <p:spPr>
              <a:xfrm>
                <a:off x="609600" y="274178"/>
                <a:ext cx="11913704" cy="6076728"/>
              </a:xfrm>
              <a:prstGeom prst="rect">
                <a:avLst/>
              </a:prstGeom>
            </p:spPr>
            <p:txBody>
              <a:bodyPr wrap="square">
                <a:spAutoFit/>
              </a:bodyPr>
              <a:lstStyle/>
              <a:p>
                <a:pPr>
                  <a:spcAft>
                    <a:spcPts val="1200"/>
                  </a:spcAft>
                </a:pPr>
                <a14:m>
                  <m:oMathPara xmlns:m="http://schemas.openxmlformats.org/officeDocument/2006/math">
                    <m:oMathParaPr>
                      <m:jc m:val="left"/>
                    </m:oMathParaPr>
                    <m:oMath xmlns:m="http://schemas.openxmlformats.org/officeDocument/2006/math">
                      <m:acc>
                        <m:accPr>
                          <m:chr m:val="⃗"/>
                          <m:ctrlPr>
                            <a:rPr lang="en-US" sz="4800" i="1" smtClean="0">
                              <a:solidFill>
                                <a:srgbClr val="7030A0"/>
                              </a:solidFill>
                              <a:latin typeface="Cambria Math" panose="02040503050406030204" pitchFamily="18" charset="0"/>
                            </a:rPr>
                          </m:ctrlPr>
                        </m:accPr>
                        <m:e>
                          <m:r>
                            <a:rPr lang="en-US" sz="4800" b="0" i="1" smtClean="0">
                              <a:solidFill>
                                <a:srgbClr val="7030A0"/>
                              </a:solidFill>
                              <a:latin typeface="Cambria Math" panose="02040503050406030204" pitchFamily="18" charset="0"/>
                            </a:rPr>
                            <m:t>𝑈</m:t>
                          </m:r>
                        </m:e>
                      </m:acc>
                      <m:r>
                        <a:rPr lang="en-US" sz="4800" i="1">
                          <a:solidFill>
                            <a:srgbClr val="7030A0"/>
                          </a:solidFill>
                          <a:latin typeface="Cambria Math" panose="02040503050406030204" pitchFamily="18" charset="0"/>
                        </a:rPr>
                        <m:t> </m:t>
                      </m:r>
                      <m:r>
                        <a:rPr lang="en-US" sz="4800" i="1">
                          <a:latin typeface="Cambria Math" panose="02040503050406030204" pitchFamily="18" charset="0"/>
                        </a:rPr>
                        <m:t>=</m:t>
                      </m:r>
                      <m:sSup>
                        <m:sSupPr>
                          <m:ctrlPr>
                            <a:rPr lang="en-US" sz="4800" i="1">
                              <a:solidFill>
                                <a:srgbClr val="0070C0"/>
                              </a:solidFill>
                              <a:latin typeface="Cambria Math" panose="02040503050406030204" pitchFamily="18" charset="0"/>
                            </a:rPr>
                          </m:ctrlPr>
                        </m:sSupPr>
                        <m:e>
                          <m:r>
                            <a:rPr lang="en-US" sz="4800" i="1">
                              <a:solidFill>
                                <a:srgbClr val="0070C0"/>
                              </a:solidFill>
                              <a:latin typeface="Cambria Math" panose="02040503050406030204" pitchFamily="18" charset="0"/>
                            </a:rPr>
                            <m:t>𝑈</m:t>
                          </m:r>
                        </m:e>
                        <m:sup>
                          <m:r>
                            <a:rPr lang="en-US" sz="4800" i="1">
                              <a:solidFill>
                                <a:srgbClr val="0070C0"/>
                              </a:solidFill>
                              <a:latin typeface="Cambria Math" panose="02040503050406030204" pitchFamily="18" charset="0"/>
                            </a:rPr>
                            <m:t>𝑡</m:t>
                          </m:r>
                        </m:sup>
                      </m:sSup>
                      <m:acc>
                        <m:accPr>
                          <m:chr m:val="⃗"/>
                          <m:ctrlPr>
                            <a:rPr lang="en-US" sz="4800" i="1">
                              <a:solidFill>
                                <a:srgbClr val="002060"/>
                              </a:solidFill>
                              <a:latin typeface="Cambria Math" panose="02040503050406030204" pitchFamily="18" charset="0"/>
                            </a:rPr>
                          </m:ctrlPr>
                        </m:accPr>
                        <m:e>
                          <m:sSub>
                            <m:sSubPr>
                              <m:ctrlPr>
                                <a:rPr lang="en-US" sz="4800" i="1">
                                  <a:solidFill>
                                    <a:srgbClr val="002060"/>
                                  </a:solidFill>
                                  <a:latin typeface="Cambria Math" panose="02040503050406030204" pitchFamily="18" charset="0"/>
                                </a:rPr>
                              </m:ctrlPr>
                            </m:sSubPr>
                            <m:e>
                              <m:r>
                                <a:rPr lang="en-US" sz="4800" i="1">
                                  <a:solidFill>
                                    <a:srgbClr val="002060"/>
                                  </a:solidFill>
                                  <a:latin typeface="Cambria Math" panose="02040503050406030204" pitchFamily="18" charset="0"/>
                                </a:rPr>
                                <m:t>𝑒</m:t>
                              </m:r>
                            </m:e>
                            <m:sub>
                              <m:r>
                                <a:rPr lang="en-US" sz="4800" i="1">
                                  <a:solidFill>
                                    <a:srgbClr val="002060"/>
                                  </a:solidFill>
                                  <a:latin typeface="Cambria Math" panose="02040503050406030204" pitchFamily="18" charset="0"/>
                                </a:rPr>
                                <m:t>𝑡</m:t>
                              </m:r>
                            </m:sub>
                          </m:sSub>
                        </m:e>
                      </m:acc>
                      <m:r>
                        <a:rPr lang="en-US" sz="4800" i="1">
                          <a:latin typeface="Cambria Math" panose="02040503050406030204" pitchFamily="18" charset="0"/>
                        </a:rPr>
                        <m:t>+</m:t>
                      </m:r>
                      <m:sSup>
                        <m:sSupPr>
                          <m:ctrlPr>
                            <a:rPr lang="en-US" sz="4800" i="1">
                              <a:solidFill>
                                <a:srgbClr val="0070C0"/>
                              </a:solidFill>
                              <a:latin typeface="Cambria Math" panose="02040503050406030204" pitchFamily="18" charset="0"/>
                            </a:rPr>
                          </m:ctrlPr>
                        </m:sSupPr>
                        <m:e>
                          <m:r>
                            <a:rPr lang="en-US" sz="4800" i="1">
                              <a:solidFill>
                                <a:srgbClr val="0070C0"/>
                              </a:solidFill>
                              <a:latin typeface="Cambria Math" panose="02040503050406030204" pitchFamily="18" charset="0"/>
                            </a:rPr>
                            <m:t>𝑈</m:t>
                          </m:r>
                        </m:e>
                        <m:sup>
                          <m:r>
                            <a:rPr lang="en-US" sz="4800" i="1">
                              <a:solidFill>
                                <a:srgbClr val="0070C0"/>
                              </a:solidFill>
                              <a:latin typeface="Cambria Math" panose="02040503050406030204" pitchFamily="18" charset="0"/>
                            </a:rPr>
                            <m:t>𝑥</m:t>
                          </m:r>
                        </m:sup>
                      </m:sSup>
                      <m:acc>
                        <m:accPr>
                          <m:chr m:val="⃗"/>
                          <m:ctrlPr>
                            <a:rPr lang="en-US" sz="4800" i="1">
                              <a:solidFill>
                                <a:srgbClr val="002060"/>
                              </a:solidFill>
                              <a:latin typeface="Cambria Math" panose="02040503050406030204" pitchFamily="18" charset="0"/>
                            </a:rPr>
                          </m:ctrlPr>
                        </m:accPr>
                        <m:e>
                          <m:sSub>
                            <m:sSubPr>
                              <m:ctrlPr>
                                <a:rPr lang="en-US" sz="4800" i="1">
                                  <a:solidFill>
                                    <a:srgbClr val="002060"/>
                                  </a:solidFill>
                                  <a:latin typeface="Cambria Math" panose="02040503050406030204" pitchFamily="18" charset="0"/>
                                </a:rPr>
                              </m:ctrlPr>
                            </m:sSubPr>
                            <m:e>
                              <m:r>
                                <a:rPr lang="en-US" sz="4800" i="1">
                                  <a:solidFill>
                                    <a:srgbClr val="002060"/>
                                  </a:solidFill>
                                  <a:latin typeface="Cambria Math" panose="02040503050406030204" pitchFamily="18" charset="0"/>
                                </a:rPr>
                                <m:t>𝑒</m:t>
                              </m:r>
                            </m:e>
                            <m:sub>
                              <m:r>
                                <a:rPr lang="en-US" sz="4800" i="1">
                                  <a:solidFill>
                                    <a:srgbClr val="002060"/>
                                  </a:solidFill>
                                  <a:latin typeface="Cambria Math" panose="02040503050406030204" pitchFamily="18" charset="0"/>
                                </a:rPr>
                                <m:t>𝑥</m:t>
                              </m:r>
                            </m:sub>
                          </m:sSub>
                        </m:e>
                      </m:acc>
                      <m:r>
                        <a:rPr lang="en-US" sz="4800" b="0" i="1" smtClean="0">
                          <a:solidFill>
                            <a:schemeClr val="tx1"/>
                          </a:solidFill>
                          <a:latin typeface="Cambria Math" panose="02040503050406030204" pitchFamily="18" charset="0"/>
                        </a:rPr>
                        <m:t>=   </m:t>
                      </m:r>
                      <m:d>
                        <m:dPr>
                          <m:begChr m:val="["/>
                          <m:endChr m:val="]"/>
                          <m:ctrlPr>
                            <a:rPr lang="en-US" sz="4800" i="1">
                              <a:latin typeface="Cambria Math" panose="02040503050406030204" pitchFamily="18" charset="0"/>
                              <a:ea typeface="Cambria Math" panose="02040503050406030204" pitchFamily="18" charset="0"/>
                            </a:rPr>
                          </m:ctrlPr>
                        </m:dPr>
                        <m:e>
                          <m:acc>
                            <m:accPr>
                              <m:chr m:val="⃗"/>
                              <m:ctrlPr>
                                <a:rPr lang="en-US" sz="4800" i="1">
                                  <a:solidFill>
                                    <a:srgbClr val="002060"/>
                                  </a:solidFill>
                                  <a:latin typeface="Cambria Math" panose="02040503050406030204" pitchFamily="18" charset="0"/>
                                  <a:ea typeface="Cambria Math" panose="02040503050406030204" pitchFamily="18" charset="0"/>
                                </a:rPr>
                              </m:ctrlPr>
                            </m:accPr>
                            <m:e>
                              <m:sSub>
                                <m:sSubPr>
                                  <m:ctrlPr>
                                    <a:rPr lang="en-US" sz="4800" i="1">
                                      <a:solidFill>
                                        <a:srgbClr val="002060"/>
                                      </a:solidFill>
                                      <a:latin typeface="Cambria Math" panose="02040503050406030204" pitchFamily="18" charset="0"/>
                                      <a:ea typeface="Cambria Math" panose="02040503050406030204" pitchFamily="18" charset="0"/>
                                    </a:rPr>
                                  </m:ctrlPr>
                                </m:sSubPr>
                                <m:e>
                                  <m:r>
                                    <a:rPr lang="en-US" sz="4800" i="1">
                                      <a:solidFill>
                                        <a:srgbClr val="002060"/>
                                      </a:solidFill>
                                      <a:latin typeface="Cambria Math" panose="02040503050406030204" pitchFamily="18" charset="0"/>
                                      <a:ea typeface="Cambria Math" panose="02040503050406030204" pitchFamily="18" charset="0"/>
                                    </a:rPr>
                                    <m:t>𝑒</m:t>
                                  </m:r>
                                </m:e>
                                <m:sub>
                                  <m:r>
                                    <a:rPr lang="en-US" sz="4800" i="1">
                                      <a:solidFill>
                                        <a:srgbClr val="002060"/>
                                      </a:solidFill>
                                      <a:latin typeface="Cambria Math" panose="02040503050406030204" pitchFamily="18" charset="0"/>
                                      <a:ea typeface="Cambria Math" panose="02040503050406030204" pitchFamily="18" charset="0"/>
                                    </a:rPr>
                                    <m:t>𝑡</m:t>
                                  </m:r>
                                </m:sub>
                              </m:sSub>
                            </m:e>
                          </m:acc>
                          <m:r>
                            <a:rPr lang="en-US" sz="4800" i="1">
                              <a:solidFill>
                                <a:srgbClr val="002060"/>
                              </a:solidFill>
                              <a:latin typeface="Cambria Math" panose="02040503050406030204" pitchFamily="18" charset="0"/>
                              <a:ea typeface="Cambria Math" panose="02040503050406030204" pitchFamily="18" charset="0"/>
                            </a:rPr>
                            <m:t>   </m:t>
                          </m:r>
                          <m:acc>
                            <m:accPr>
                              <m:chr m:val="⃗"/>
                              <m:ctrlPr>
                                <a:rPr lang="en-US" sz="4800" i="1">
                                  <a:solidFill>
                                    <a:srgbClr val="002060"/>
                                  </a:solidFill>
                                  <a:latin typeface="Cambria Math" panose="02040503050406030204" pitchFamily="18" charset="0"/>
                                  <a:ea typeface="Cambria Math" panose="02040503050406030204" pitchFamily="18" charset="0"/>
                                </a:rPr>
                              </m:ctrlPr>
                            </m:accPr>
                            <m:e>
                              <m:sSub>
                                <m:sSubPr>
                                  <m:ctrlPr>
                                    <a:rPr lang="en-US" sz="4800" i="1">
                                      <a:solidFill>
                                        <a:srgbClr val="002060"/>
                                      </a:solidFill>
                                      <a:latin typeface="Cambria Math" panose="02040503050406030204" pitchFamily="18" charset="0"/>
                                      <a:ea typeface="Cambria Math" panose="02040503050406030204" pitchFamily="18" charset="0"/>
                                    </a:rPr>
                                  </m:ctrlPr>
                                </m:sSubPr>
                                <m:e>
                                  <m:r>
                                    <a:rPr lang="en-US" sz="4800" i="1">
                                      <a:solidFill>
                                        <a:srgbClr val="002060"/>
                                      </a:solidFill>
                                      <a:latin typeface="Cambria Math" panose="02040503050406030204" pitchFamily="18" charset="0"/>
                                      <a:ea typeface="Cambria Math" panose="02040503050406030204" pitchFamily="18" charset="0"/>
                                    </a:rPr>
                                    <m:t>𝑒</m:t>
                                  </m:r>
                                </m:e>
                                <m:sub>
                                  <m:r>
                                    <a:rPr lang="en-US" sz="4800" i="1">
                                      <a:solidFill>
                                        <a:srgbClr val="002060"/>
                                      </a:solidFill>
                                      <a:latin typeface="Cambria Math" panose="02040503050406030204" pitchFamily="18" charset="0"/>
                                      <a:ea typeface="Cambria Math" panose="02040503050406030204" pitchFamily="18" charset="0"/>
                                    </a:rPr>
                                    <m:t>𝑥</m:t>
                                  </m:r>
                                </m:sub>
                              </m:sSub>
                            </m:e>
                          </m:acc>
                        </m:e>
                      </m:d>
                      <m:d>
                        <m:dPr>
                          <m:begChr m:val="["/>
                          <m:endChr m:val="]"/>
                          <m:ctrlPr>
                            <a:rPr lang="en-US" sz="4800" i="1">
                              <a:latin typeface="Cambria Math" panose="02040503050406030204" pitchFamily="18" charset="0"/>
                              <a:ea typeface="Cambria Math" panose="02040503050406030204" pitchFamily="18" charset="0"/>
                            </a:rPr>
                          </m:ctrlPr>
                        </m:dPr>
                        <m:e>
                          <m:eqArr>
                            <m:eqArrPr>
                              <m:ctrlPr>
                                <a:rPr lang="en-US" sz="4800" i="1">
                                  <a:solidFill>
                                    <a:srgbClr val="0070C0"/>
                                  </a:solidFill>
                                  <a:latin typeface="Cambria Math" panose="02040503050406030204" pitchFamily="18" charset="0"/>
                                  <a:ea typeface="Cambria Math" panose="02040503050406030204" pitchFamily="18" charset="0"/>
                                </a:rPr>
                              </m:ctrlPr>
                            </m:eqArrPr>
                            <m:e>
                              <m:sSup>
                                <m:sSupPr>
                                  <m:ctrlPr>
                                    <a:rPr lang="en-US" sz="4800" i="1">
                                      <a:solidFill>
                                        <a:srgbClr val="0070C0"/>
                                      </a:solidFill>
                                      <a:latin typeface="Cambria Math" panose="02040503050406030204" pitchFamily="18" charset="0"/>
                                    </a:rPr>
                                  </m:ctrlPr>
                                </m:sSupPr>
                                <m:e>
                                  <m:r>
                                    <a:rPr lang="en-US" sz="4800" i="1">
                                      <a:solidFill>
                                        <a:srgbClr val="0070C0"/>
                                      </a:solidFill>
                                      <a:latin typeface="Cambria Math" panose="02040503050406030204" pitchFamily="18" charset="0"/>
                                    </a:rPr>
                                    <m:t>𝑈</m:t>
                                  </m:r>
                                </m:e>
                                <m:sup>
                                  <m:r>
                                    <a:rPr lang="en-US" sz="4800" i="1">
                                      <a:solidFill>
                                        <a:srgbClr val="0070C0"/>
                                      </a:solidFill>
                                      <a:latin typeface="Cambria Math" panose="02040503050406030204" pitchFamily="18" charset="0"/>
                                    </a:rPr>
                                    <m:t>𝑡</m:t>
                                  </m:r>
                                </m:sup>
                              </m:sSup>
                            </m:e>
                            <m:e>
                              <m:sSup>
                                <m:sSupPr>
                                  <m:ctrlPr>
                                    <a:rPr lang="en-US" sz="4800" i="1">
                                      <a:solidFill>
                                        <a:srgbClr val="0070C0"/>
                                      </a:solidFill>
                                      <a:latin typeface="Cambria Math" panose="02040503050406030204" pitchFamily="18" charset="0"/>
                                    </a:rPr>
                                  </m:ctrlPr>
                                </m:sSupPr>
                                <m:e>
                                  <m:r>
                                    <a:rPr lang="en-US" sz="4800" i="1">
                                      <a:solidFill>
                                        <a:srgbClr val="0070C0"/>
                                      </a:solidFill>
                                      <a:latin typeface="Cambria Math" panose="02040503050406030204" pitchFamily="18" charset="0"/>
                                    </a:rPr>
                                    <m:t>𝑈</m:t>
                                  </m:r>
                                </m:e>
                                <m:sup>
                                  <m:r>
                                    <a:rPr lang="en-US" sz="4800" i="1">
                                      <a:solidFill>
                                        <a:srgbClr val="0070C0"/>
                                      </a:solidFill>
                                      <a:latin typeface="Cambria Math" panose="02040503050406030204" pitchFamily="18" charset="0"/>
                                    </a:rPr>
                                    <m:t>𝑥</m:t>
                                  </m:r>
                                </m:sup>
                              </m:sSup>
                            </m:e>
                          </m:eqArr>
                        </m:e>
                      </m:d>
                    </m:oMath>
                  </m:oMathPara>
                </a14:m>
                <a:endParaRPr lang="en-CA" sz="4800" dirty="0"/>
              </a:p>
              <a:p>
                <a:pPr>
                  <a:spcAft>
                    <a:spcPts val="1200"/>
                  </a:spcAft>
                </a:pPr>
                <a:r>
                  <a:rPr lang="en-US" sz="4800" dirty="0"/>
                  <a:t>                             </a:t>
                </a:r>
                <a14:m>
                  <m:oMath xmlns:m="http://schemas.openxmlformats.org/officeDocument/2006/math">
                    <m:r>
                      <a:rPr lang="en-US" sz="4800" i="1">
                        <a:latin typeface="Cambria Math" panose="02040503050406030204" pitchFamily="18" charset="0"/>
                      </a:rPr>
                      <m:t>=</m:t>
                    </m:r>
                    <m:d>
                      <m:dPr>
                        <m:begChr m:val="["/>
                        <m:endChr m:val="]"/>
                        <m:ctrlPr>
                          <a:rPr lang="en-US" sz="4800" i="1">
                            <a:latin typeface="Cambria Math" panose="02040503050406030204" pitchFamily="18" charset="0"/>
                            <a:ea typeface="Cambria Math" panose="02040503050406030204" pitchFamily="18" charset="0"/>
                          </a:rPr>
                        </m:ctrlPr>
                      </m:dPr>
                      <m:e>
                        <m:acc>
                          <m:accPr>
                            <m:chr m:val="⃗"/>
                            <m:ctrlPr>
                              <a:rPr lang="en-US" sz="4800" i="1">
                                <a:solidFill>
                                  <a:srgbClr val="002060"/>
                                </a:solidFill>
                                <a:latin typeface="Cambria Math" panose="02040503050406030204" pitchFamily="18" charset="0"/>
                                <a:ea typeface="Cambria Math" panose="02040503050406030204" pitchFamily="18" charset="0"/>
                              </a:rPr>
                            </m:ctrlPr>
                          </m:accPr>
                          <m:e>
                            <m:sSub>
                              <m:sSubPr>
                                <m:ctrlPr>
                                  <a:rPr lang="en-US" sz="4800" i="1">
                                    <a:solidFill>
                                      <a:srgbClr val="002060"/>
                                    </a:solidFill>
                                    <a:latin typeface="Cambria Math" panose="02040503050406030204" pitchFamily="18" charset="0"/>
                                    <a:ea typeface="Cambria Math" panose="02040503050406030204" pitchFamily="18" charset="0"/>
                                  </a:rPr>
                                </m:ctrlPr>
                              </m:sSubPr>
                              <m:e>
                                <m:r>
                                  <a:rPr lang="en-US" sz="4800" i="1">
                                    <a:solidFill>
                                      <a:srgbClr val="002060"/>
                                    </a:solidFill>
                                    <a:latin typeface="Cambria Math" panose="02040503050406030204" pitchFamily="18" charset="0"/>
                                    <a:ea typeface="Cambria Math" panose="02040503050406030204" pitchFamily="18" charset="0"/>
                                  </a:rPr>
                                  <m:t>𝑒</m:t>
                                </m:r>
                              </m:e>
                              <m:sub>
                                <m:r>
                                  <a:rPr lang="en-US" sz="4800" i="1">
                                    <a:solidFill>
                                      <a:srgbClr val="002060"/>
                                    </a:solidFill>
                                    <a:latin typeface="Cambria Math" panose="02040503050406030204" pitchFamily="18" charset="0"/>
                                    <a:ea typeface="Cambria Math" panose="02040503050406030204" pitchFamily="18" charset="0"/>
                                  </a:rPr>
                                  <m:t>𝑡</m:t>
                                </m:r>
                              </m:sub>
                            </m:sSub>
                          </m:e>
                        </m:acc>
                        <m:r>
                          <a:rPr lang="en-US" sz="4800" i="1">
                            <a:solidFill>
                              <a:srgbClr val="002060"/>
                            </a:solidFill>
                            <a:latin typeface="Cambria Math" panose="02040503050406030204" pitchFamily="18" charset="0"/>
                            <a:ea typeface="Cambria Math" panose="02040503050406030204" pitchFamily="18" charset="0"/>
                          </a:rPr>
                          <m:t>   </m:t>
                        </m:r>
                        <m:acc>
                          <m:accPr>
                            <m:chr m:val="⃗"/>
                            <m:ctrlPr>
                              <a:rPr lang="en-US" sz="4800" i="1">
                                <a:solidFill>
                                  <a:srgbClr val="002060"/>
                                </a:solidFill>
                                <a:latin typeface="Cambria Math" panose="02040503050406030204" pitchFamily="18" charset="0"/>
                                <a:ea typeface="Cambria Math" panose="02040503050406030204" pitchFamily="18" charset="0"/>
                              </a:rPr>
                            </m:ctrlPr>
                          </m:accPr>
                          <m:e>
                            <m:sSub>
                              <m:sSubPr>
                                <m:ctrlPr>
                                  <a:rPr lang="en-US" sz="4800" i="1">
                                    <a:solidFill>
                                      <a:srgbClr val="002060"/>
                                    </a:solidFill>
                                    <a:latin typeface="Cambria Math" panose="02040503050406030204" pitchFamily="18" charset="0"/>
                                    <a:ea typeface="Cambria Math" panose="02040503050406030204" pitchFamily="18" charset="0"/>
                                  </a:rPr>
                                </m:ctrlPr>
                              </m:sSubPr>
                              <m:e>
                                <m:r>
                                  <a:rPr lang="en-US" sz="4800" i="1">
                                    <a:solidFill>
                                      <a:srgbClr val="002060"/>
                                    </a:solidFill>
                                    <a:latin typeface="Cambria Math" panose="02040503050406030204" pitchFamily="18" charset="0"/>
                                    <a:ea typeface="Cambria Math" panose="02040503050406030204" pitchFamily="18" charset="0"/>
                                  </a:rPr>
                                  <m:t>𝑒</m:t>
                                </m:r>
                              </m:e>
                              <m:sub>
                                <m:r>
                                  <a:rPr lang="en-US" sz="4800" i="1">
                                    <a:solidFill>
                                      <a:srgbClr val="002060"/>
                                    </a:solidFill>
                                    <a:latin typeface="Cambria Math" panose="02040503050406030204" pitchFamily="18" charset="0"/>
                                    <a:ea typeface="Cambria Math" panose="02040503050406030204" pitchFamily="18" charset="0"/>
                                  </a:rPr>
                                  <m:t>𝑥</m:t>
                                </m:r>
                              </m:sub>
                            </m:sSub>
                          </m:e>
                        </m:acc>
                      </m:e>
                    </m:d>
                    <m:d>
                      <m:dPr>
                        <m:begChr m:val="["/>
                        <m:endChr m:val="]"/>
                        <m:ctrlPr>
                          <a:rPr lang="en-US" sz="4800" b="0" i="1" smtClean="0">
                            <a:solidFill>
                              <a:schemeClr val="tx1"/>
                            </a:solidFill>
                            <a:latin typeface="Cambria Math" panose="02040503050406030204" pitchFamily="18" charset="0"/>
                            <a:ea typeface="Cambria Math" panose="02040503050406030204" pitchFamily="18" charset="0"/>
                          </a:rPr>
                        </m:ctrlPr>
                      </m:dPr>
                      <m:e>
                        <m:m>
                          <m:mPr>
                            <m:mcs>
                              <m:mc>
                                <m:mcPr>
                                  <m:count m:val="2"/>
                                  <m:mcJc m:val="center"/>
                                </m:mcPr>
                              </m:mc>
                            </m:mcs>
                            <m:ctrlPr>
                              <a:rPr lang="en-US" sz="4800" i="1">
                                <a:solidFill>
                                  <a:schemeClr val="tx1"/>
                                </a:solidFill>
                                <a:latin typeface="Cambria Math" panose="02040503050406030204" pitchFamily="18" charset="0"/>
                                <a:ea typeface="Cambria Math" panose="02040503050406030204" pitchFamily="18" charset="0"/>
                              </a:rPr>
                            </m:ctrlPr>
                          </m:mPr>
                          <m:mr>
                            <m:e>
                              <m:r>
                                <m:rPr>
                                  <m:brk m:alnAt="7"/>
                                </m:rPr>
                                <a:rPr lang="en-US" sz="4800" b="0" i="1" smtClean="0">
                                  <a:solidFill>
                                    <a:schemeClr val="tx1"/>
                                  </a:solidFill>
                                  <a:latin typeface="Cambria Math" panose="02040503050406030204" pitchFamily="18" charset="0"/>
                                  <a:ea typeface="Cambria Math" panose="02040503050406030204" pitchFamily="18" charset="0"/>
                                </a:rPr>
                                <m:t>1</m:t>
                              </m:r>
                            </m:e>
                            <m:e>
                              <m:r>
                                <a:rPr lang="en-US" sz="4800" b="0" i="1" smtClean="0">
                                  <a:solidFill>
                                    <a:schemeClr val="tx1"/>
                                  </a:solidFill>
                                  <a:latin typeface="Cambria Math" panose="02040503050406030204" pitchFamily="18" charset="0"/>
                                  <a:ea typeface="Cambria Math" panose="02040503050406030204" pitchFamily="18" charset="0"/>
                                </a:rPr>
                                <m:t>0</m:t>
                              </m:r>
                            </m:e>
                          </m:mr>
                          <m:mr>
                            <m:e>
                              <m:r>
                                <a:rPr lang="en-US" sz="4800" b="0" i="1" smtClean="0">
                                  <a:solidFill>
                                    <a:schemeClr val="tx1"/>
                                  </a:solidFill>
                                  <a:latin typeface="Cambria Math" panose="02040503050406030204" pitchFamily="18" charset="0"/>
                                  <a:ea typeface="Cambria Math" panose="02040503050406030204" pitchFamily="18" charset="0"/>
                                </a:rPr>
                                <m:t>0</m:t>
                              </m:r>
                            </m:e>
                            <m:e>
                              <m:r>
                                <a:rPr lang="en-US" sz="4800" b="0" i="1" smtClean="0">
                                  <a:solidFill>
                                    <a:schemeClr val="tx1"/>
                                  </a:solidFill>
                                  <a:latin typeface="Cambria Math" panose="02040503050406030204" pitchFamily="18" charset="0"/>
                                  <a:ea typeface="Cambria Math" panose="02040503050406030204" pitchFamily="18" charset="0"/>
                                </a:rPr>
                                <m:t>1</m:t>
                              </m:r>
                            </m:e>
                          </m:mr>
                        </m:m>
                      </m:e>
                    </m:d>
                    <m:d>
                      <m:dPr>
                        <m:begChr m:val="["/>
                        <m:endChr m:val="]"/>
                        <m:ctrlPr>
                          <a:rPr lang="en-US" sz="4800" i="1">
                            <a:latin typeface="Cambria Math" panose="02040503050406030204" pitchFamily="18" charset="0"/>
                            <a:ea typeface="Cambria Math" panose="02040503050406030204" pitchFamily="18" charset="0"/>
                          </a:rPr>
                        </m:ctrlPr>
                      </m:dPr>
                      <m:e>
                        <m:eqArr>
                          <m:eqArrPr>
                            <m:ctrlPr>
                              <a:rPr lang="en-US" sz="4800" i="1">
                                <a:solidFill>
                                  <a:srgbClr val="0070C0"/>
                                </a:solidFill>
                                <a:latin typeface="Cambria Math" panose="02040503050406030204" pitchFamily="18" charset="0"/>
                                <a:ea typeface="Cambria Math" panose="02040503050406030204" pitchFamily="18" charset="0"/>
                              </a:rPr>
                            </m:ctrlPr>
                          </m:eqArrPr>
                          <m:e>
                            <m:sSup>
                              <m:sSupPr>
                                <m:ctrlPr>
                                  <a:rPr lang="en-US" sz="4800" i="1">
                                    <a:solidFill>
                                      <a:srgbClr val="0070C0"/>
                                    </a:solidFill>
                                    <a:latin typeface="Cambria Math" panose="02040503050406030204" pitchFamily="18" charset="0"/>
                                  </a:rPr>
                                </m:ctrlPr>
                              </m:sSupPr>
                              <m:e>
                                <m:r>
                                  <a:rPr lang="en-US" sz="4800" i="1">
                                    <a:solidFill>
                                      <a:srgbClr val="0070C0"/>
                                    </a:solidFill>
                                    <a:latin typeface="Cambria Math" panose="02040503050406030204" pitchFamily="18" charset="0"/>
                                  </a:rPr>
                                  <m:t>𝑈</m:t>
                                </m:r>
                              </m:e>
                              <m:sup>
                                <m:r>
                                  <a:rPr lang="en-US" sz="4800" i="1">
                                    <a:solidFill>
                                      <a:srgbClr val="0070C0"/>
                                    </a:solidFill>
                                    <a:latin typeface="Cambria Math" panose="02040503050406030204" pitchFamily="18" charset="0"/>
                                  </a:rPr>
                                  <m:t>𝑡</m:t>
                                </m:r>
                              </m:sup>
                            </m:sSup>
                          </m:e>
                          <m:e>
                            <m:sSup>
                              <m:sSupPr>
                                <m:ctrlPr>
                                  <a:rPr lang="en-US" sz="4800" i="1">
                                    <a:solidFill>
                                      <a:srgbClr val="0070C0"/>
                                    </a:solidFill>
                                    <a:latin typeface="Cambria Math" panose="02040503050406030204" pitchFamily="18" charset="0"/>
                                  </a:rPr>
                                </m:ctrlPr>
                              </m:sSupPr>
                              <m:e>
                                <m:r>
                                  <a:rPr lang="en-US" sz="4800" i="1">
                                    <a:solidFill>
                                      <a:srgbClr val="0070C0"/>
                                    </a:solidFill>
                                    <a:latin typeface="Cambria Math" panose="02040503050406030204" pitchFamily="18" charset="0"/>
                                  </a:rPr>
                                  <m:t>𝑈</m:t>
                                </m:r>
                              </m:e>
                              <m:sup>
                                <m:r>
                                  <a:rPr lang="en-US" sz="4800" i="1">
                                    <a:solidFill>
                                      <a:srgbClr val="0070C0"/>
                                    </a:solidFill>
                                    <a:latin typeface="Cambria Math" panose="02040503050406030204" pitchFamily="18" charset="0"/>
                                  </a:rPr>
                                  <m:t>𝑥</m:t>
                                </m:r>
                              </m:sup>
                            </m:sSup>
                          </m:e>
                        </m:eqArr>
                      </m:e>
                    </m:d>
                  </m:oMath>
                </a14:m>
                <a:endParaRPr lang="en-CA" sz="4800" dirty="0"/>
              </a:p>
              <a:p>
                <a:pPr>
                  <a:spcAft>
                    <a:spcPts val="1200"/>
                  </a:spcAft>
                </a:pPr>
                <a:r>
                  <a:rPr lang="en-US" sz="4800" dirty="0"/>
                  <a:t>              </a:t>
                </a:r>
                <a14:m>
                  <m:oMath xmlns:m="http://schemas.openxmlformats.org/officeDocument/2006/math">
                    <m:r>
                      <a:rPr lang="en-US" sz="4800" i="1">
                        <a:latin typeface="Cambria Math" panose="02040503050406030204" pitchFamily="18" charset="0"/>
                      </a:rPr>
                      <m:t>=</m:t>
                    </m:r>
                    <m:d>
                      <m:dPr>
                        <m:begChr m:val="["/>
                        <m:endChr m:val="]"/>
                        <m:ctrlPr>
                          <a:rPr lang="en-US" sz="4800" i="1">
                            <a:latin typeface="Cambria Math" panose="02040503050406030204" pitchFamily="18" charset="0"/>
                            <a:ea typeface="Cambria Math" panose="02040503050406030204" pitchFamily="18" charset="0"/>
                          </a:rPr>
                        </m:ctrlPr>
                      </m:dPr>
                      <m:e>
                        <m:acc>
                          <m:accPr>
                            <m:chr m:val="⃗"/>
                            <m:ctrlPr>
                              <a:rPr lang="en-US" sz="4800" i="1">
                                <a:solidFill>
                                  <a:srgbClr val="002060"/>
                                </a:solidFill>
                                <a:latin typeface="Cambria Math" panose="02040503050406030204" pitchFamily="18" charset="0"/>
                                <a:ea typeface="Cambria Math" panose="02040503050406030204" pitchFamily="18" charset="0"/>
                              </a:rPr>
                            </m:ctrlPr>
                          </m:accPr>
                          <m:e>
                            <m:sSub>
                              <m:sSubPr>
                                <m:ctrlPr>
                                  <a:rPr lang="en-US" sz="4800" i="1">
                                    <a:solidFill>
                                      <a:srgbClr val="002060"/>
                                    </a:solidFill>
                                    <a:latin typeface="Cambria Math" panose="02040503050406030204" pitchFamily="18" charset="0"/>
                                    <a:ea typeface="Cambria Math" panose="02040503050406030204" pitchFamily="18" charset="0"/>
                                  </a:rPr>
                                </m:ctrlPr>
                              </m:sSubPr>
                              <m:e>
                                <m:r>
                                  <a:rPr lang="en-US" sz="4800" i="1">
                                    <a:solidFill>
                                      <a:srgbClr val="002060"/>
                                    </a:solidFill>
                                    <a:latin typeface="Cambria Math" panose="02040503050406030204" pitchFamily="18" charset="0"/>
                                    <a:ea typeface="Cambria Math" panose="02040503050406030204" pitchFamily="18" charset="0"/>
                                  </a:rPr>
                                  <m:t>𝑒</m:t>
                                </m:r>
                              </m:e>
                              <m:sub>
                                <m:r>
                                  <a:rPr lang="en-US" sz="4800" i="1">
                                    <a:solidFill>
                                      <a:srgbClr val="002060"/>
                                    </a:solidFill>
                                    <a:latin typeface="Cambria Math" panose="02040503050406030204" pitchFamily="18" charset="0"/>
                                    <a:ea typeface="Cambria Math" panose="02040503050406030204" pitchFamily="18" charset="0"/>
                                  </a:rPr>
                                  <m:t>𝑡</m:t>
                                </m:r>
                              </m:sub>
                            </m:sSub>
                          </m:e>
                        </m:acc>
                        <m:r>
                          <a:rPr lang="en-US" sz="4800" i="1">
                            <a:solidFill>
                              <a:srgbClr val="002060"/>
                            </a:solidFill>
                            <a:latin typeface="Cambria Math" panose="02040503050406030204" pitchFamily="18" charset="0"/>
                            <a:ea typeface="Cambria Math" panose="02040503050406030204" pitchFamily="18" charset="0"/>
                          </a:rPr>
                          <m:t>   </m:t>
                        </m:r>
                        <m:acc>
                          <m:accPr>
                            <m:chr m:val="⃗"/>
                            <m:ctrlPr>
                              <a:rPr lang="en-US" sz="4800" i="1">
                                <a:solidFill>
                                  <a:srgbClr val="002060"/>
                                </a:solidFill>
                                <a:latin typeface="Cambria Math" panose="02040503050406030204" pitchFamily="18" charset="0"/>
                                <a:ea typeface="Cambria Math" panose="02040503050406030204" pitchFamily="18" charset="0"/>
                              </a:rPr>
                            </m:ctrlPr>
                          </m:accPr>
                          <m:e>
                            <m:sSub>
                              <m:sSubPr>
                                <m:ctrlPr>
                                  <a:rPr lang="en-US" sz="4800" i="1">
                                    <a:solidFill>
                                      <a:srgbClr val="002060"/>
                                    </a:solidFill>
                                    <a:latin typeface="Cambria Math" panose="02040503050406030204" pitchFamily="18" charset="0"/>
                                    <a:ea typeface="Cambria Math" panose="02040503050406030204" pitchFamily="18" charset="0"/>
                                  </a:rPr>
                                </m:ctrlPr>
                              </m:sSubPr>
                              <m:e>
                                <m:r>
                                  <a:rPr lang="en-US" sz="4800" i="1">
                                    <a:solidFill>
                                      <a:srgbClr val="002060"/>
                                    </a:solidFill>
                                    <a:latin typeface="Cambria Math" panose="02040503050406030204" pitchFamily="18" charset="0"/>
                                    <a:ea typeface="Cambria Math" panose="02040503050406030204" pitchFamily="18" charset="0"/>
                                  </a:rPr>
                                  <m:t>𝑒</m:t>
                                </m:r>
                              </m:e>
                              <m:sub>
                                <m:r>
                                  <a:rPr lang="en-US" sz="4800" i="1">
                                    <a:solidFill>
                                      <a:srgbClr val="002060"/>
                                    </a:solidFill>
                                    <a:latin typeface="Cambria Math" panose="02040503050406030204" pitchFamily="18" charset="0"/>
                                    <a:ea typeface="Cambria Math" panose="02040503050406030204" pitchFamily="18" charset="0"/>
                                  </a:rPr>
                                  <m:t>𝑥</m:t>
                                </m:r>
                              </m:sub>
                            </m:sSub>
                          </m:e>
                        </m:acc>
                      </m:e>
                    </m:d>
                    <m:r>
                      <a:rPr lang="en-US" sz="4800" i="1" smtClean="0">
                        <a:latin typeface="Cambria Math" panose="02040503050406030204" pitchFamily="18" charset="0"/>
                      </a:rPr>
                      <m:t>𝛾</m:t>
                    </m:r>
                    <m:d>
                      <m:dPr>
                        <m:begChr m:val="["/>
                        <m:endChr m:val="]"/>
                        <m:ctrlPr>
                          <a:rPr lang="en-US" sz="4800" b="0" i="1" smtClean="0">
                            <a:solidFill>
                              <a:schemeClr val="tx1"/>
                            </a:solidFill>
                            <a:latin typeface="Cambria Math" panose="02040503050406030204" pitchFamily="18" charset="0"/>
                          </a:rPr>
                        </m:ctrlPr>
                      </m:dPr>
                      <m:e>
                        <m:m>
                          <m:mPr>
                            <m:mcs>
                              <m:mc>
                                <m:mcPr>
                                  <m:count m:val="2"/>
                                  <m:mcJc m:val="center"/>
                                </m:mcPr>
                              </m:mc>
                            </m:mcs>
                            <m:ctrlPr>
                              <a:rPr lang="en-US" sz="4800" b="0" i="1" smtClean="0">
                                <a:solidFill>
                                  <a:schemeClr val="tx1"/>
                                </a:solidFill>
                                <a:latin typeface="Cambria Math" panose="02040503050406030204" pitchFamily="18" charset="0"/>
                              </a:rPr>
                            </m:ctrlPr>
                          </m:mPr>
                          <m:mr>
                            <m:e>
                              <m:r>
                                <m:rPr>
                                  <m:brk m:alnAt="7"/>
                                </m:rPr>
                                <a:rPr lang="en-US" sz="4800" b="0" i="1" smtClean="0">
                                  <a:solidFill>
                                    <a:schemeClr val="tx1"/>
                                  </a:solidFill>
                                  <a:latin typeface="Cambria Math" panose="02040503050406030204" pitchFamily="18" charset="0"/>
                                </a:rPr>
                                <m:t>1</m:t>
                              </m:r>
                            </m:e>
                            <m:e>
                              <m:r>
                                <a:rPr lang="en-US" sz="4800" i="1">
                                  <a:solidFill>
                                    <a:srgbClr val="7030A0"/>
                                  </a:solidFill>
                                  <a:latin typeface="Cambria Math" panose="02040503050406030204" pitchFamily="18" charset="0"/>
                                </a:rPr>
                                <m:t>𝛽</m:t>
                              </m:r>
                            </m:e>
                          </m:mr>
                          <m:mr>
                            <m:e>
                              <m:r>
                                <a:rPr lang="en-US" sz="4800" i="1">
                                  <a:solidFill>
                                    <a:srgbClr val="7030A0"/>
                                  </a:solidFill>
                                  <a:latin typeface="Cambria Math" panose="02040503050406030204" pitchFamily="18" charset="0"/>
                                </a:rPr>
                                <m:t>𝛽</m:t>
                              </m:r>
                            </m:e>
                            <m:e>
                              <m:r>
                                <a:rPr lang="en-US" sz="4800" b="0" i="1" smtClean="0">
                                  <a:solidFill>
                                    <a:schemeClr val="tx1"/>
                                  </a:solidFill>
                                  <a:latin typeface="Cambria Math" panose="02040503050406030204" pitchFamily="18" charset="0"/>
                                </a:rPr>
                                <m:t>1</m:t>
                              </m:r>
                            </m:e>
                          </m:mr>
                        </m:m>
                      </m:e>
                    </m:d>
                    <m:r>
                      <a:rPr lang="en-US" sz="4800" i="1" smtClean="0">
                        <a:latin typeface="Cambria Math" panose="02040503050406030204" pitchFamily="18" charset="0"/>
                      </a:rPr>
                      <m:t>𝛾</m:t>
                    </m:r>
                    <m:d>
                      <m:dPr>
                        <m:begChr m:val="["/>
                        <m:endChr m:val="]"/>
                        <m:ctrlPr>
                          <a:rPr lang="en-US" sz="4800" b="0" i="1" smtClean="0">
                            <a:solidFill>
                              <a:schemeClr val="tx1"/>
                            </a:solidFill>
                            <a:latin typeface="Cambria Math" panose="02040503050406030204" pitchFamily="18" charset="0"/>
                          </a:rPr>
                        </m:ctrlPr>
                      </m:dPr>
                      <m:e>
                        <m:m>
                          <m:mPr>
                            <m:mcs>
                              <m:mc>
                                <m:mcPr>
                                  <m:count m:val="2"/>
                                  <m:mcJc m:val="center"/>
                                </m:mcPr>
                              </m:mc>
                            </m:mcs>
                            <m:ctrlPr>
                              <a:rPr lang="en-US" sz="4800" b="0" i="1" smtClean="0">
                                <a:solidFill>
                                  <a:schemeClr val="tx1"/>
                                </a:solidFill>
                                <a:latin typeface="Cambria Math" panose="02040503050406030204" pitchFamily="18" charset="0"/>
                              </a:rPr>
                            </m:ctrlPr>
                          </m:mPr>
                          <m:mr>
                            <m:e>
                              <m:r>
                                <m:rPr>
                                  <m:brk m:alnAt="7"/>
                                </m:rPr>
                                <a:rPr lang="en-US" sz="4800" b="0" i="1" smtClean="0">
                                  <a:solidFill>
                                    <a:schemeClr val="tx1"/>
                                  </a:solidFill>
                                  <a:latin typeface="Cambria Math" panose="02040503050406030204" pitchFamily="18" charset="0"/>
                                </a:rPr>
                                <m:t>1</m:t>
                              </m:r>
                            </m:e>
                            <m:e>
                              <m:r>
                                <a:rPr lang="en-US" sz="4800" b="0" i="1" smtClean="0">
                                  <a:solidFill>
                                    <a:schemeClr val="tx1"/>
                                  </a:solidFill>
                                  <a:latin typeface="Cambria Math" panose="02040503050406030204" pitchFamily="18" charset="0"/>
                                </a:rPr>
                                <m:t>−</m:t>
                              </m:r>
                              <m:r>
                                <a:rPr lang="en-US" sz="4800" i="1">
                                  <a:solidFill>
                                    <a:srgbClr val="7030A0"/>
                                  </a:solidFill>
                                  <a:latin typeface="Cambria Math" panose="02040503050406030204" pitchFamily="18" charset="0"/>
                                </a:rPr>
                                <m:t>𝛽</m:t>
                              </m:r>
                            </m:e>
                          </m:mr>
                          <m:mr>
                            <m:e>
                              <m:r>
                                <a:rPr lang="en-US" sz="4800" b="0" i="1" smtClean="0">
                                  <a:solidFill>
                                    <a:schemeClr val="tx1"/>
                                  </a:solidFill>
                                  <a:latin typeface="Cambria Math" panose="02040503050406030204" pitchFamily="18" charset="0"/>
                                </a:rPr>
                                <m:t>−</m:t>
                              </m:r>
                              <m:r>
                                <a:rPr lang="en-US" sz="4800" i="1">
                                  <a:solidFill>
                                    <a:srgbClr val="7030A0"/>
                                  </a:solidFill>
                                  <a:latin typeface="Cambria Math" panose="02040503050406030204" pitchFamily="18" charset="0"/>
                                </a:rPr>
                                <m:t>𝛽</m:t>
                              </m:r>
                            </m:e>
                            <m:e>
                              <m:r>
                                <a:rPr lang="en-US" sz="4800" b="0" i="1" smtClean="0">
                                  <a:solidFill>
                                    <a:schemeClr val="tx1"/>
                                  </a:solidFill>
                                  <a:latin typeface="Cambria Math" panose="02040503050406030204" pitchFamily="18" charset="0"/>
                                </a:rPr>
                                <m:t>1</m:t>
                              </m:r>
                            </m:e>
                          </m:mr>
                        </m:m>
                      </m:e>
                    </m:d>
                    <m:d>
                      <m:dPr>
                        <m:begChr m:val="["/>
                        <m:endChr m:val="]"/>
                        <m:ctrlPr>
                          <a:rPr lang="en-US" sz="4800" i="1" smtClean="0">
                            <a:latin typeface="Cambria Math" panose="02040503050406030204" pitchFamily="18" charset="0"/>
                            <a:ea typeface="Cambria Math" panose="02040503050406030204" pitchFamily="18" charset="0"/>
                          </a:rPr>
                        </m:ctrlPr>
                      </m:dPr>
                      <m:e>
                        <m:eqArr>
                          <m:eqArrPr>
                            <m:ctrlPr>
                              <a:rPr lang="en-US" sz="4800" i="1">
                                <a:solidFill>
                                  <a:srgbClr val="0070C0"/>
                                </a:solidFill>
                                <a:latin typeface="Cambria Math" panose="02040503050406030204" pitchFamily="18" charset="0"/>
                                <a:ea typeface="Cambria Math" panose="02040503050406030204" pitchFamily="18" charset="0"/>
                              </a:rPr>
                            </m:ctrlPr>
                          </m:eqArrPr>
                          <m:e>
                            <m:sSup>
                              <m:sSupPr>
                                <m:ctrlPr>
                                  <a:rPr lang="en-US" sz="4800" i="1">
                                    <a:solidFill>
                                      <a:srgbClr val="0070C0"/>
                                    </a:solidFill>
                                    <a:latin typeface="Cambria Math" panose="02040503050406030204" pitchFamily="18" charset="0"/>
                                  </a:rPr>
                                </m:ctrlPr>
                              </m:sSupPr>
                              <m:e>
                                <m:r>
                                  <a:rPr lang="en-US" sz="4800" i="1">
                                    <a:solidFill>
                                      <a:srgbClr val="0070C0"/>
                                    </a:solidFill>
                                    <a:latin typeface="Cambria Math" panose="02040503050406030204" pitchFamily="18" charset="0"/>
                                  </a:rPr>
                                  <m:t>𝑈</m:t>
                                </m:r>
                              </m:e>
                              <m:sup>
                                <m:r>
                                  <a:rPr lang="en-US" sz="4800" i="1">
                                    <a:solidFill>
                                      <a:srgbClr val="0070C0"/>
                                    </a:solidFill>
                                    <a:latin typeface="Cambria Math" panose="02040503050406030204" pitchFamily="18" charset="0"/>
                                  </a:rPr>
                                  <m:t>𝑡</m:t>
                                </m:r>
                              </m:sup>
                            </m:sSup>
                          </m:e>
                          <m:e>
                            <m:sSup>
                              <m:sSupPr>
                                <m:ctrlPr>
                                  <a:rPr lang="en-US" sz="4800" i="1">
                                    <a:solidFill>
                                      <a:srgbClr val="0070C0"/>
                                    </a:solidFill>
                                    <a:latin typeface="Cambria Math" panose="02040503050406030204" pitchFamily="18" charset="0"/>
                                  </a:rPr>
                                </m:ctrlPr>
                              </m:sSupPr>
                              <m:e>
                                <m:r>
                                  <a:rPr lang="en-US" sz="4800" i="1">
                                    <a:solidFill>
                                      <a:srgbClr val="0070C0"/>
                                    </a:solidFill>
                                    <a:latin typeface="Cambria Math" panose="02040503050406030204" pitchFamily="18" charset="0"/>
                                  </a:rPr>
                                  <m:t>𝑈</m:t>
                                </m:r>
                              </m:e>
                              <m:sup>
                                <m:r>
                                  <a:rPr lang="en-US" sz="4800" i="1">
                                    <a:solidFill>
                                      <a:srgbClr val="0070C0"/>
                                    </a:solidFill>
                                    <a:latin typeface="Cambria Math" panose="02040503050406030204" pitchFamily="18" charset="0"/>
                                  </a:rPr>
                                  <m:t>𝑥</m:t>
                                </m:r>
                              </m:sup>
                            </m:sSup>
                          </m:e>
                        </m:eqArr>
                      </m:e>
                    </m:d>
                  </m:oMath>
                </a14:m>
                <a:endParaRPr lang="en-CA" sz="4800" dirty="0"/>
              </a:p>
              <a:p>
                <a:pPr>
                  <a:spcAft>
                    <a:spcPts val="1200"/>
                  </a:spcAft>
                </a:pPr>
                <a14:m>
                  <m:oMath xmlns:m="http://schemas.openxmlformats.org/officeDocument/2006/math">
                    <m:r>
                      <a:rPr lang="en-US" sz="4400" i="1">
                        <a:latin typeface="Cambria Math" panose="02040503050406030204" pitchFamily="18" charset="0"/>
                      </a:rPr>
                      <m:t>=</m:t>
                    </m:r>
                    <m:acc>
                      <m:accPr>
                        <m:chr m:val="̃"/>
                        <m:ctrlPr>
                          <a:rPr lang="en-US" sz="4400" i="1">
                            <a:solidFill>
                              <a:srgbClr val="FF0000"/>
                            </a:solidFill>
                            <a:latin typeface="Cambria Math" panose="02040503050406030204" pitchFamily="18" charset="0"/>
                          </a:rPr>
                        </m:ctrlPr>
                      </m:accPr>
                      <m:e>
                        <m:sSup>
                          <m:sSupPr>
                            <m:ctrlPr>
                              <a:rPr lang="en-US" sz="4400" i="1">
                                <a:solidFill>
                                  <a:srgbClr val="FF0000"/>
                                </a:solidFill>
                                <a:latin typeface="Cambria Math" panose="02040503050406030204" pitchFamily="18" charset="0"/>
                              </a:rPr>
                            </m:ctrlPr>
                          </m:sSupPr>
                          <m:e>
                            <m:r>
                              <a:rPr lang="en-US" sz="4400" i="1">
                                <a:solidFill>
                                  <a:srgbClr val="FF0000"/>
                                </a:solidFill>
                                <a:latin typeface="Cambria Math" panose="02040503050406030204" pitchFamily="18" charset="0"/>
                              </a:rPr>
                              <m:t>𝑈</m:t>
                            </m:r>
                          </m:e>
                          <m:sup>
                            <m:r>
                              <a:rPr lang="en-US" sz="4400" i="1">
                                <a:solidFill>
                                  <a:srgbClr val="FF0000"/>
                                </a:solidFill>
                                <a:latin typeface="Cambria Math" panose="02040503050406030204" pitchFamily="18" charset="0"/>
                              </a:rPr>
                              <m:t>𝑡</m:t>
                            </m:r>
                          </m:sup>
                        </m:sSup>
                      </m:e>
                    </m:acc>
                    <m:r>
                      <a:rPr lang="en-US" sz="4400" i="1">
                        <a:solidFill>
                          <a:srgbClr val="FF0000"/>
                        </a:solidFill>
                        <a:latin typeface="Cambria Math" panose="02040503050406030204" pitchFamily="18" charset="0"/>
                      </a:rPr>
                      <m:t> </m:t>
                    </m:r>
                    <m:acc>
                      <m:accPr>
                        <m:chr m:val="̃"/>
                        <m:ctrlPr>
                          <a:rPr lang="en-US" sz="4400" i="1">
                            <a:solidFill>
                              <a:srgbClr val="C00000"/>
                            </a:solidFill>
                            <a:latin typeface="Cambria Math" panose="02040503050406030204" pitchFamily="18" charset="0"/>
                          </a:rPr>
                        </m:ctrlPr>
                      </m:accPr>
                      <m:e>
                        <m:acc>
                          <m:accPr>
                            <m:chr m:val="⃗"/>
                            <m:ctrlPr>
                              <a:rPr lang="en-US" sz="4400" i="1">
                                <a:solidFill>
                                  <a:srgbClr val="C00000"/>
                                </a:solidFill>
                                <a:latin typeface="Cambria Math" panose="02040503050406030204" pitchFamily="18" charset="0"/>
                              </a:rPr>
                            </m:ctrlPr>
                          </m:accPr>
                          <m:e>
                            <m:sSub>
                              <m:sSubPr>
                                <m:ctrlPr>
                                  <a:rPr lang="en-US" sz="4400" i="1">
                                    <a:solidFill>
                                      <a:srgbClr val="C00000"/>
                                    </a:solidFill>
                                    <a:latin typeface="Cambria Math" panose="02040503050406030204" pitchFamily="18" charset="0"/>
                                  </a:rPr>
                                </m:ctrlPr>
                              </m:sSubPr>
                              <m:e>
                                <m:r>
                                  <a:rPr lang="en-US" sz="4400" i="1">
                                    <a:solidFill>
                                      <a:srgbClr val="C00000"/>
                                    </a:solidFill>
                                    <a:latin typeface="Cambria Math" panose="02040503050406030204" pitchFamily="18" charset="0"/>
                                  </a:rPr>
                                  <m:t>𝑒</m:t>
                                </m:r>
                              </m:e>
                              <m:sub>
                                <m:r>
                                  <a:rPr lang="en-US" sz="4400" i="1">
                                    <a:solidFill>
                                      <a:srgbClr val="C00000"/>
                                    </a:solidFill>
                                    <a:latin typeface="Cambria Math" panose="02040503050406030204" pitchFamily="18" charset="0"/>
                                  </a:rPr>
                                  <m:t>𝑡</m:t>
                                </m:r>
                              </m:sub>
                            </m:sSub>
                          </m:e>
                        </m:acc>
                      </m:e>
                    </m:acc>
                    <m:r>
                      <a:rPr lang="en-US" sz="4400" i="1">
                        <a:latin typeface="Cambria Math" panose="02040503050406030204" pitchFamily="18" charset="0"/>
                      </a:rPr>
                      <m:t>+</m:t>
                    </m:r>
                    <m:acc>
                      <m:accPr>
                        <m:chr m:val="̃"/>
                        <m:ctrlPr>
                          <a:rPr lang="en-US" sz="4400" i="1">
                            <a:solidFill>
                              <a:srgbClr val="FF0000"/>
                            </a:solidFill>
                            <a:latin typeface="Cambria Math" panose="02040503050406030204" pitchFamily="18" charset="0"/>
                          </a:rPr>
                        </m:ctrlPr>
                      </m:accPr>
                      <m:e>
                        <m:sSup>
                          <m:sSupPr>
                            <m:ctrlPr>
                              <a:rPr lang="en-US" sz="4400" i="1">
                                <a:solidFill>
                                  <a:srgbClr val="FF0000"/>
                                </a:solidFill>
                                <a:latin typeface="Cambria Math" panose="02040503050406030204" pitchFamily="18" charset="0"/>
                              </a:rPr>
                            </m:ctrlPr>
                          </m:sSupPr>
                          <m:e>
                            <m:r>
                              <a:rPr lang="en-US" sz="4400" i="1">
                                <a:solidFill>
                                  <a:srgbClr val="FF0000"/>
                                </a:solidFill>
                                <a:latin typeface="Cambria Math" panose="02040503050406030204" pitchFamily="18" charset="0"/>
                              </a:rPr>
                              <m:t>𝑈</m:t>
                            </m:r>
                          </m:e>
                          <m:sup>
                            <m:r>
                              <a:rPr lang="en-US" sz="4400" i="1">
                                <a:solidFill>
                                  <a:srgbClr val="FF0000"/>
                                </a:solidFill>
                                <a:latin typeface="Cambria Math" panose="02040503050406030204" pitchFamily="18" charset="0"/>
                              </a:rPr>
                              <m:t>𝑥</m:t>
                            </m:r>
                          </m:sup>
                        </m:sSup>
                      </m:e>
                    </m:acc>
                    <m:r>
                      <a:rPr lang="en-US" sz="4400" i="1">
                        <a:solidFill>
                          <a:srgbClr val="7030A0"/>
                        </a:solidFill>
                        <a:latin typeface="Cambria Math" panose="02040503050406030204" pitchFamily="18" charset="0"/>
                      </a:rPr>
                      <m:t> </m:t>
                    </m:r>
                    <m:acc>
                      <m:accPr>
                        <m:chr m:val="̃"/>
                        <m:ctrlPr>
                          <a:rPr lang="en-US" sz="4400" i="1">
                            <a:solidFill>
                              <a:srgbClr val="C00000"/>
                            </a:solidFill>
                            <a:latin typeface="Cambria Math" panose="02040503050406030204" pitchFamily="18" charset="0"/>
                          </a:rPr>
                        </m:ctrlPr>
                      </m:accPr>
                      <m:e>
                        <m:acc>
                          <m:accPr>
                            <m:chr m:val="⃗"/>
                            <m:ctrlPr>
                              <a:rPr lang="en-US" sz="4400" i="1">
                                <a:solidFill>
                                  <a:srgbClr val="C00000"/>
                                </a:solidFill>
                                <a:latin typeface="Cambria Math" panose="02040503050406030204" pitchFamily="18" charset="0"/>
                              </a:rPr>
                            </m:ctrlPr>
                          </m:accPr>
                          <m:e>
                            <m:sSub>
                              <m:sSubPr>
                                <m:ctrlPr>
                                  <a:rPr lang="en-US" sz="4400" i="1">
                                    <a:solidFill>
                                      <a:srgbClr val="C00000"/>
                                    </a:solidFill>
                                    <a:latin typeface="Cambria Math" panose="02040503050406030204" pitchFamily="18" charset="0"/>
                                  </a:rPr>
                                </m:ctrlPr>
                              </m:sSubPr>
                              <m:e>
                                <m:r>
                                  <a:rPr lang="en-US" sz="4400" i="1">
                                    <a:solidFill>
                                      <a:srgbClr val="C00000"/>
                                    </a:solidFill>
                                    <a:latin typeface="Cambria Math" panose="02040503050406030204" pitchFamily="18" charset="0"/>
                                  </a:rPr>
                                  <m:t>𝑒</m:t>
                                </m:r>
                              </m:e>
                              <m:sub>
                                <m:r>
                                  <a:rPr lang="en-US" sz="4400" i="1">
                                    <a:solidFill>
                                      <a:srgbClr val="C00000"/>
                                    </a:solidFill>
                                    <a:latin typeface="Cambria Math" panose="02040503050406030204" pitchFamily="18" charset="0"/>
                                  </a:rPr>
                                  <m:t>𝑥</m:t>
                                </m:r>
                              </m:sub>
                            </m:sSub>
                          </m:e>
                        </m:acc>
                      </m:e>
                    </m:acc>
                  </m:oMath>
                </a14:m>
                <a:r>
                  <a:rPr lang="en-US" sz="4800" b="0" i="0" dirty="0">
                    <a:solidFill>
                      <a:srgbClr val="C00000"/>
                    </a:solidFill>
                    <a:latin typeface="+mj-lt"/>
                  </a:rPr>
                  <a:t> </a:t>
                </a:r>
                <a14:m>
                  <m:oMath xmlns:m="http://schemas.openxmlformats.org/officeDocument/2006/math">
                    <m:r>
                      <a:rPr lang="en-US" sz="4800" i="1">
                        <a:latin typeface="Cambria Math" panose="02040503050406030204" pitchFamily="18" charset="0"/>
                      </a:rPr>
                      <m:t>=</m:t>
                    </m:r>
                    <m:d>
                      <m:dPr>
                        <m:begChr m:val="["/>
                        <m:endChr m:val="]"/>
                        <m:ctrlPr>
                          <a:rPr lang="en-US" sz="4800" i="1">
                            <a:latin typeface="Cambria Math" panose="02040503050406030204" pitchFamily="18" charset="0"/>
                            <a:ea typeface="Cambria Math" panose="02040503050406030204" pitchFamily="18" charset="0"/>
                          </a:rPr>
                        </m:ctrlPr>
                      </m:dPr>
                      <m:e>
                        <m:acc>
                          <m:accPr>
                            <m:chr m:val="̃"/>
                            <m:ctrlPr>
                              <a:rPr lang="en-US" sz="4800" i="1">
                                <a:solidFill>
                                  <a:srgbClr val="C00000"/>
                                </a:solidFill>
                                <a:latin typeface="Cambria Math" panose="02040503050406030204" pitchFamily="18" charset="0"/>
                                <a:ea typeface="Cambria Math" panose="02040503050406030204" pitchFamily="18" charset="0"/>
                              </a:rPr>
                            </m:ctrlPr>
                          </m:accPr>
                          <m:e>
                            <m:acc>
                              <m:accPr>
                                <m:chr m:val="⃗"/>
                                <m:ctrlPr>
                                  <a:rPr lang="en-US" sz="4800" i="1">
                                    <a:solidFill>
                                      <a:srgbClr val="C00000"/>
                                    </a:solidFill>
                                    <a:latin typeface="Cambria Math" panose="02040503050406030204" pitchFamily="18" charset="0"/>
                                    <a:ea typeface="Cambria Math" panose="02040503050406030204" pitchFamily="18" charset="0"/>
                                  </a:rPr>
                                </m:ctrlPr>
                              </m:accPr>
                              <m:e>
                                <m:sSub>
                                  <m:sSubPr>
                                    <m:ctrlPr>
                                      <a:rPr lang="en-US" sz="4800" i="1">
                                        <a:solidFill>
                                          <a:srgbClr val="C00000"/>
                                        </a:solidFill>
                                        <a:latin typeface="Cambria Math" panose="02040503050406030204" pitchFamily="18" charset="0"/>
                                        <a:ea typeface="Cambria Math" panose="02040503050406030204" pitchFamily="18" charset="0"/>
                                      </a:rPr>
                                    </m:ctrlPr>
                                  </m:sSubPr>
                                  <m:e>
                                    <m:r>
                                      <a:rPr lang="en-US" sz="4800" i="1">
                                        <a:solidFill>
                                          <a:srgbClr val="C00000"/>
                                        </a:solidFill>
                                        <a:latin typeface="Cambria Math" panose="02040503050406030204" pitchFamily="18" charset="0"/>
                                        <a:ea typeface="Cambria Math" panose="02040503050406030204" pitchFamily="18" charset="0"/>
                                      </a:rPr>
                                      <m:t>𝑒</m:t>
                                    </m:r>
                                  </m:e>
                                  <m:sub>
                                    <m:r>
                                      <a:rPr lang="en-US" sz="4800" i="1">
                                        <a:solidFill>
                                          <a:srgbClr val="C00000"/>
                                        </a:solidFill>
                                        <a:latin typeface="Cambria Math" panose="02040503050406030204" pitchFamily="18" charset="0"/>
                                        <a:ea typeface="Cambria Math" panose="02040503050406030204" pitchFamily="18" charset="0"/>
                                      </a:rPr>
                                      <m:t>𝑡</m:t>
                                    </m:r>
                                  </m:sub>
                                </m:sSub>
                              </m:e>
                            </m:acc>
                          </m:e>
                        </m:acc>
                        <m:r>
                          <a:rPr lang="en-US" sz="4800" i="1">
                            <a:solidFill>
                              <a:srgbClr val="C00000"/>
                            </a:solidFill>
                            <a:latin typeface="Cambria Math" panose="02040503050406030204" pitchFamily="18" charset="0"/>
                            <a:ea typeface="Cambria Math" panose="02040503050406030204" pitchFamily="18" charset="0"/>
                          </a:rPr>
                          <m:t>   </m:t>
                        </m:r>
                        <m:acc>
                          <m:accPr>
                            <m:chr m:val="̃"/>
                            <m:ctrlPr>
                              <a:rPr lang="en-US" sz="4800" i="1">
                                <a:solidFill>
                                  <a:srgbClr val="C00000"/>
                                </a:solidFill>
                                <a:latin typeface="Cambria Math" panose="02040503050406030204" pitchFamily="18" charset="0"/>
                                <a:ea typeface="Cambria Math" panose="02040503050406030204" pitchFamily="18" charset="0"/>
                              </a:rPr>
                            </m:ctrlPr>
                          </m:accPr>
                          <m:e>
                            <m:acc>
                              <m:accPr>
                                <m:chr m:val="⃗"/>
                                <m:ctrlPr>
                                  <a:rPr lang="en-US" sz="4800" i="1">
                                    <a:solidFill>
                                      <a:srgbClr val="C00000"/>
                                    </a:solidFill>
                                    <a:latin typeface="Cambria Math" panose="02040503050406030204" pitchFamily="18" charset="0"/>
                                    <a:ea typeface="Cambria Math" panose="02040503050406030204" pitchFamily="18" charset="0"/>
                                  </a:rPr>
                                </m:ctrlPr>
                              </m:accPr>
                              <m:e>
                                <m:sSub>
                                  <m:sSubPr>
                                    <m:ctrlPr>
                                      <a:rPr lang="en-US" sz="4800" i="1">
                                        <a:solidFill>
                                          <a:srgbClr val="C00000"/>
                                        </a:solidFill>
                                        <a:latin typeface="Cambria Math" panose="02040503050406030204" pitchFamily="18" charset="0"/>
                                        <a:ea typeface="Cambria Math" panose="02040503050406030204" pitchFamily="18" charset="0"/>
                                      </a:rPr>
                                    </m:ctrlPr>
                                  </m:sSubPr>
                                  <m:e>
                                    <m:r>
                                      <a:rPr lang="en-US" sz="4800" i="1">
                                        <a:solidFill>
                                          <a:srgbClr val="C00000"/>
                                        </a:solidFill>
                                        <a:latin typeface="Cambria Math" panose="02040503050406030204" pitchFamily="18" charset="0"/>
                                        <a:ea typeface="Cambria Math" panose="02040503050406030204" pitchFamily="18" charset="0"/>
                                      </a:rPr>
                                      <m:t>𝑒</m:t>
                                    </m:r>
                                  </m:e>
                                  <m:sub>
                                    <m:r>
                                      <a:rPr lang="en-US" sz="4800" i="1">
                                        <a:solidFill>
                                          <a:srgbClr val="C00000"/>
                                        </a:solidFill>
                                        <a:latin typeface="Cambria Math" panose="02040503050406030204" pitchFamily="18" charset="0"/>
                                        <a:ea typeface="Cambria Math" panose="02040503050406030204" pitchFamily="18" charset="0"/>
                                      </a:rPr>
                                      <m:t>𝑥</m:t>
                                    </m:r>
                                  </m:sub>
                                </m:sSub>
                              </m:e>
                            </m:acc>
                          </m:e>
                        </m:acc>
                      </m:e>
                    </m:d>
                    <m:r>
                      <a:rPr lang="en-US" sz="4800" b="0" i="1" smtClean="0">
                        <a:solidFill>
                          <a:srgbClr val="C00000"/>
                        </a:solidFill>
                        <a:latin typeface="Cambria Math" panose="02040503050406030204" pitchFamily="18" charset="0"/>
                        <a:ea typeface="Cambria Math" panose="02040503050406030204" pitchFamily="18" charset="0"/>
                      </a:rPr>
                      <m:t>                    </m:t>
                    </m:r>
                    <m:d>
                      <m:dPr>
                        <m:begChr m:val="["/>
                        <m:endChr m:val="]"/>
                        <m:ctrlPr>
                          <a:rPr lang="en-US" sz="4800" i="1">
                            <a:latin typeface="Cambria Math" panose="02040503050406030204" pitchFamily="18" charset="0"/>
                            <a:ea typeface="Cambria Math" panose="02040503050406030204" pitchFamily="18" charset="0"/>
                          </a:rPr>
                        </m:ctrlPr>
                      </m:dPr>
                      <m:e>
                        <m:eqArr>
                          <m:eqArrPr>
                            <m:ctrlPr>
                              <a:rPr lang="en-US" sz="4800" i="1">
                                <a:solidFill>
                                  <a:srgbClr val="0070C0"/>
                                </a:solidFill>
                                <a:latin typeface="Cambria Math" panose="02040503050406030204" pitchFamily="18" charset="0"/>
                                <a:ea typeface="Cambria Math" panose="02040503050406030204" pitchFamily="18" charset="0"/>
                              </a:rPr>
                            </m:ctrlPr>
                          </m:eqArrPr>
                          <m:e>
                            <m:acc>
                              <m:accPr>
                                <m:chr m:val="̃"/>
                                <m:ctrlPr>
                                  <a:rPr lang="en-US" sz="4800" i="1">
                                    <a:solidFill>
                                      <a:srgbClr val="FF0000"/>
                                    </a:solidFill>
                                    <a:latin typeface="Cambria Math" panose="02040503050406030204" pitchFamily="18" charset="0"/>
                                  </a:rPr>
                                </m:ctrlPr>
                              </m:accPr>
                              <m:e>
                                <m:sSup>
                                  <m:sSupPr>
                                    <m:ctrlPr>
                                      <a:rPr lang="en-US" sz="4800" i="1">
                                        <a:solidFill>
                                          <a:srgbClr val="FF0000"/>
                                        </a:solidFill>
                                        <a:latin typeface="Cambria Math" panose="02040503050406030204" pitchFamily="18" charset="0"/>
                                      </a:rPr>
                                    </m:ctrlPr>
                                  </m:sSupPr>
                                  <m:e>
                                    <m:r>
                                      <a:rPr lang="en-US" sz="4800" i="1">
                                        <a:solidFill>
                                          <a:srgbClr val="FF0000"/>
                                        </a:solidFill>
                                        <a:latin typeface="Cambria Math" panose="02040503050406030204" pitchFamily="18" charset="0"/>
                                      </a:rPr>
                                      <m:t>𝑈</m:t>
                                    </m:r>
                                  </m:e>
                                  <m:sup>
                                    <m:r>
                                      <a:rPr lang="en-US" sz="4800" i="1">
                                        <a:solidFill>
                                          <a:srgbClr val="FF0000"/>
                                        </a:solidFill>
                                        <a:latin typeface="Cambria Math" panose="02040503050406030204" pitchFamily="18" charset="0"/>
                                      </a:rPr>
                                      <m:t>𝑡</m:t>
                                    </m:r>
                                  </m:sup>
                                </m:sSup>
                              </m:e>
                            </m:acc>
                          </m:e>
                          <m:e>
                            <m:acc>
                              <m:accPr>
                                <m:chr m:val="̃"/>
                                <m:ctrlPr>
                                  <a:rPr lang="en-US" sz="4800" i="1">
                                    <a:solidFill>
                                      <a:srgbClr val="FF0000"/>
                                    </a:solidFill>
                                    <a:latin typeface="Cambria Math" panose="02040503050406030204" pitchFamily="18" charset="0"/>
                                  </a:rPr>
                                </m:ctrlPr>
                              </m:accPr>
                              <m:e>
                                <m:sSup>
                                  <m:sSupPr>
                                    <m:ctrlPr>
                                      <a:rPr lang="en-US" sz="4800" i="1">
                                        <a:solidFill>
                                          <a:srgbClr val="FF0000"/>
                                        </a:solidFill>
                                        <a:latin typeface="Cambria Math" panose="02040503050406030204" pitchFamily="18" charset="0"/>
                                      </a:rPr>
                                    </m:ctrlPr>
                                  </m:sSupPr>
                                  <m:e>
                                    <m:r>
                                      <a:rPr lang="en-US" sz="4800" i="1">
                                        <a:solidFill>
                                          <a:srgbClr val="FF0000"/>
                                        </a:solidFill>
                                        <a:latin typeface="Cambria Math" panose="02040503050406030204" pitchFamily="18" charset="0"/>
                                      </a:rPr>
                                      <m:t>𝑈</m:t>
                                    </m:r>
                                  </m:e>
                                  <m:sup>
                                    <m:r>
                                      <a:rPr lang="en-US" sz="4800" i="1">
                                        <a:solidFill>
                                          <a:srgbClr val="FF0000"/>
                                        </a:solidFill>
                                        <a:latin typeface="Cambria Math" panose="02040503050406030204" pitchFamily="18" charset="0"/>
                                      </a:rPr>
                                      <m:t>𝑥</m:t>
                                    </m:r>
                                  </m:sup>
                                </m:sSup>
                              </m:e>
                            </m:acc>
                          </m:e>
                        </m:eqArr>
                      </m:e>
                    </m:d>
                  </m:oMath>
                </a14:m>
                <a:endParaRPr lang="en-CA" sz="4800" dirty="0"/>
              </a:p>
            </p:txBody>
          </p:sp>
        </mc:Choice>
        <mc:Fallback xmlns="">
          <p:sp>
            <p:nvSpPr>
              <p:cNvPr id="5" name="Rectangle 4">
                <a:extLst>
                  <a:ext uri="{FF2B5EF4-FFF2-40B4-BE49-F238E27FC236}">
                    <a16:creationId xmlns:a16="http://schemas.microsoft.com/office/drawing/2014/main" id="{D5AC0939-D46D-4031-9487-45F3F60DE8E7}"/>
                  </a:ext>
                </a:extLst>
              </p:cNvPr>
              <p:cNvSpPr>
                <a:spLocks noRot="1" noChangeAspect="1" noMove="1" noResize="1" noEditPoints="1" noAdjustHandles="1" noChangeArrowheads="1" noChangeShapeType="1" noTextEdit="1"/>
              </p:cNvSpPr>
              <p:nvPr/>
            </p:nvSpPr>
            <p:spPr>
              <a:xfrm>
                <a:off x="609600" y="274178"/>
                <a:ext cx="11913704" cy="6076728"/>
              </a:xfrm>
              <a:prstGeom prst="rect">
                <a:avLst/>
              </a:prstGeom>
              <a:blipFill>
                <a:blip r:embed="rId3"/>
                <a:stretch>
                  <a:fillRect/>
                </a:stretch>
              </a:blipFill>
            </p:spPr>
            <p:txBody>
              <a:bodyPr/>
              <a:lstStyle/>
              <a:p>
                <a:r>
                  <a:rPr lang="en-CA">
                    <a:noFill/>
                  </a:rPr>
                  <a:t> </a:t>
                </a:r>
              </a:p>
            </p:txBody>
          </p:sp>
        </mc:Fallback>
      </mc:AlternateContent>
      <p:sp>
        <p:nvSpPr>
          <p:cNvPr id="6" name="Rectangle 5">
            <a:extLst>
              <a:ext uri="{FF2B5EF4-FFF2-40B4-BE49-F238E27FC236}">
                <a16:creationId xmlns:a16="http://schemas.microsoft.com/office/drawing/2014/main" id="{8E9D7A0D-A6F6-49B8-A0D0-2FF920E152B9}"/>
              </a:ext>
            </a:extLst>
          </p:cNvPr>
          <p:cNvSpPr/>
          <p:nvPr/>
        </p:nvSpPr>
        <p:spPr>
          <a:xfrm>
            <a:off x="222801" y="4779065"/>
            <a:ext cx="4430183" cy="1047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 name="TextBox 6">
            <a:extLst>
              <a:ext uri="{FF2B5EF4-FFF2-40B4-BE49-F238E27FC236}">
                <a16:creationId xmlns:a16="http://schemas.microsoft.com/office/drawing/2014/main" id="{7CA9C5F9-44D3-4104-99F1-DC9BCA4AA94A}"/>
              </a:ext>
            </a:extLst>
          </p:cNvPr>
          <p:cNvSpPr txBox="1"/>
          <p:nvPr/>
        </p:nvSpPr>
        <p:spPr>
          <a:xfrm>
            <a:off x="0" y="0"/>
            <a:ext cx="3285067" cy="584775"/>
          </a:xfrm>
          <a:prstGeom prst="rect">
            <a:avLst/>
          </a:prstGeom>
          <a:noFill/>
        </p:spPr>
        <p:txBody>
          <a:bodyPr wrap="square">
            <a:spAutoFit/>
          </a:bodyPr>
          <a:lstStyle/>
          <a:p>
            <a:r>
              <a:rPr lang="en-US" sz="3200" dirty="0">
                <a:solidFill>
                  <a:srgbClr val="7030A0"/>
                </a:solidFill>
              </a:rPr>
              <a:t>Lorentz Transform</a:t>
            </a:r>
          </a:p>
        </p:txBody>
      </p:sp>
      <mc:AlternateContent xmlns:mc="http://schemas.openxmlformats.org/markup-compatibility/2006" xmlns:p14="http://schemas.microsoft.com/office/powerpoint/2010/main" xmlns:iact="http://schemas.microsoft.com/office/powerpoint/2014/inkAction">
        <mc:Choice Requires="p14 iact">
          <p:contentPart p14:bwMode="auto" r:id="rId4">
            <p14:nvContentPartPr>
              <p14:cNvPr id="3" name="Ink 2">
                <a:extLst>
                  <a:ext uri="{FF2B5EF4-FFF2-40B4-BE49-F238E27FC236}">
                    <a16:creationId xmlns:a16="http://schemas.microsoft.com/office/drawing/2014/main" id="{6F52B13C-4796-44F4-968F-48FD878C659C}"/>
                  </a:ext>
                </a:extLst>
              </p14:cNvPr>
              <p14:cNvContentPartPr/>
              <p14:nvPr>
                <p:extLst>
                  <p:ext uri="{42D2F446-02D8-4167-A562-619A0277C38B}">
                    <p15:isNarration xmlns:p15="http://schemas.microsoft.com/office/powerpoint/2012/main" val="1"/>
                  </p:ext>
                </p:extLst>
              </p14:nvPr>
            </p14:nvContentPartPr>
            <p14:xfrm>
              <a:off x="3186000" y="3077640"/>
              <a:ext cx="8938080" cy="1795320"/>
            </p14:xfrm>
          </p:contentPart>
        </mc:Choice>
        <mc:Fallback xmlns="">
          <p:pic>
            <p:nvPicPr>
              <p:cNvPr id="3" name="Ink 2">
                <a:extLst>
                  <a:ext uri="{FF2B5EF4-FFF2-40B4-BE49-F238E27FC236}">
                    <a16:creationId xmlns:a16="http://schemas.microsoft.com/office/drawing/2014/main" id="{6F52B13C-4796-44F4-968F-48FD878C659C}"/>
                  </a:ext>
                </a:extLst>
              </p:cNvPr>
              <p:cNvPicPr>
                <a:picLocks noGrp="1" noRot="1" noChangeAspect="1" noMove="1" noResize="1" noEditPoints="1" noAdjustHandles="1" noChangeArrowheads="1" noChangeShapeType="1"/>
              </p:cNvPicPr>
              <p:nvPr/>
            </p:nvPicPr>
            <p:blipFill>
              <a:blip r:embed="rId5"/>
              <a:stretch>
                <a:fillRect/>
              </a:stretch>
            </p:blipFill>
            <p:spPr>
              <a:xfrm>
                <a:off x="3176640" y="3068280"/>
                <a:ext cx="8956800" cy="1814040"/>
              </a:xfrm>
              <a:prstGeom prst="rect">
                <a:avLst/>
              </a:prstGeom>
            </p:spPr>
          </p:pic>
        </mc:Fallback>
      </mc:AlternateContent>
    </p:spTree>
    <p:custDataLst>
      <p:tags r:id="rId1"/>
    </p:custDataLst>
    <p:extLst>
      <p:ext uri="{BB962C8B-B14F-4D97-AF65-F5344CB8AC3E}">
        <p14:creationId xmlns:p14="http://schemas.microsoft.com/office/powerpoint/2010/main" val="778701700"/>
      </p:ext>
    </p:extLst>
  </p:cSld>
  <p:clrMapOvr>
    <a:masterClrMapping/>
  </p:clrMapOvr>
  <mc:AlternateContent xmlns:mc="http://schemas.openxmlformats.org/markup-compatibility/2006" xmlns:p14="http://schemas.microsoft.com/office/powerpoint/2010/main">
    <mc:Choice Requires="p14">
      <p:transition spd="slow" p14:dur="2000" advTm="20906"/>
    </mc:Choice>
    <mc:Fallback xmlns="">
      <p:transition spd="slow" advTm="2090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cmd type="call" cmd="playFrom(0.0)">
                                      <p:cBhvr>
                                        <p:cTn id="7" dur="1" fill="hold"/>
                                        <p:tgtEl>
                                          <p:spTgt spid="3"/>
                                        </p:tgtEl>
                                      </p:cBhvr>
                                    </p:cmd>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xit" presetSubtype="0" fill="hold" grpId="0" nodeType="clickEffect">
                                  <p:stCondLst>
                                    <p:cond delay="0"/>
                                  </p:stCondLst>
                                  <p:childTnLst>
                                    <p:set>
                                      <p:cBhvr>
                                        <p:cTn id="27"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6"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a:extLst>
              <a:ext uri="{FF2B5EF4-FFF2-40B4-BE49-F238E27FC236}">
                <a16:creationId xmlns:a16="http://schemas.microsoft.com/office/drawing/2014/main" id="{754BF99E-ACE1-4D0B-A9AE-A4BE436C818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14953" y="1535811"/>
            <a:ext cx="3399533" cy="3388775"/>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a:extLst>
              <a:ext uri="{FF2B5EF4-FFF2-40B4-BE49-F238E27FC236}">
                <a16:creationId xmlns:a16="http://schemas.microsoft.com/office/drawing/2014/main" id="{02EAF0BE-ECB3-4DE1-9044-F1E81965525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87051" y="1560560"/>
            <a:ext cx="3364231" cy="337952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CC59AEBC-D1DF-43CA-A898-FBEB18B1DBBC}"/>
              </a:ext>
            </a:extLst>
          </p:cNvPr>
          <p:cNvSpPr txBox="1"/>
          <p:nvPr/>
        </p:nvSpPr>
        <p:spPr>
          <a:xfrm>
            <a:off x="6321261" y="5082679"/>
            <a:ext cx="5140446" cy="1323439"/>
          </a:xfrm>
          <a:prstGeom prst="rect">
            <a:avLst/>
          </a:prstGeom>
          <a:noFill/>
        </p:spPr>
        <p:txBody>
          <a:bodyPr wrap="none" rtlCol="0">
            <a:spAutoFit/>
          </a:bodyPr>
          <a:lstStyle/>
          <a:p>
            <a:pPr algn="ctr"/>
            <a:r>
              <a:rPr lang="en-US" sz="4800" dirty="0"/>
              <a:t>Vector Components</a:t>
            </a:r>
          </a:p>
          <a:p>
            <a:pPr algn="ctr"/>
            <a:r>
              <a:rPr lang="en-US" sz="3200" dirty="0"/>
              <a:t>(Coordinates/Numbers)</a:t>
            </a:r>
            <a:endParaRPr lang="en-CA" sz="3200" dirty="0"/>
          </a:p>
        </p:txBody>
      </p:sp>
      <p:sp>
        <p:nvSpPr>
          <p:cNvPr id="8" name="TextBox 7">
            <a:extLst>
              <a:ext uri="{FF2B5EF4-FFF2-40B4-BE49-F238E27FC236}">
                <a16:creationId xmlns:a16="http://schemas.microsoft.com/office/drawing/2014/main" id="{82E3142C-04BC-4A93-960D-8D31CA90AC17}"/>
              </a:ext>
            </a:extLst>
          </p:cNvPr>
          <p:cNvSpPr txBox="1"/>
          <p:nvPr/>
        </p:nvSpPr>
        <p:spPr>
          <a:xfrm>
            <a:off x="1683068" y="5075423"/>
            <a:ext cx="3241015" cy="1323439"/>
          </a:xfrm>
          <a:prstGeom prst="rect">
            <a:avLst/>
          </a:prstGeom>
          <a:noFill/>
        </p:spPr>
        <p:txBody>
          <a:bodyPr wrap="none" rtlCol="0">
            <a:spAutoFit/>
          </a:bodyPr>
          <a:lstStyle/>
          <a:p>
            <a:pPr algn="ctr"/>
            <a:r>
              <a:rPr lang="en-US" sz="4800" dirty="0"/>
              <a:t>Vector Basis</a:t>
            </a:r>
            <a:br>
              <a:rPr lang="en-US" sz="4800" dirty="0"/>
            </a:br>
            <a:r>
              <a:rPr lang="en-US" sz="3200" dirty="0"/>
              <a:t>(Measuring Sticks)</a:t>
            </a:r>
            <a:endParaRPr lang="en-CA" sz="4800" dirty="0"/>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EE21503-478B-4EE2-A0BF-E2AD705B5E7D}"/>
                  </a:ext>
                </a:extLst>
              </p:cNvPr>
              <p:cNvSpPr txBox="1"/>
              <p:nvPr/>
            </p:nvSpPr>
            <p:spPr>
              <a:xfrm>
                <a:off x="7274379" y="2133600"/>
                <a:ext cx="2233047" cy="1015663"/>
              </a:xfrm>
              <a:prstGeom prst="rect">
                <a:avLst/>
              </a:prstGeom>
              <a:solidFill>
                <a:schemeClr val="bg1"/>
              </a:solidFill>
              <a:effectLst>
                <a:softEdge rad="127000"/>
              </a:effectLst>
            </p:spPr>
            <p:txBody>
              <a:bodyPr wrap="none" rtlCol="0">
                <a:spAutoFit/>
              </a:bodyPr>
              <a:lstStyle/>
              <a:p>
                <a:pPr/>
                <a14:m>
                  <m:oMathPara xmlns:m="http://schemas.openxmlformats.org/officeDocument/2006/math">
                    <m:oMathParaPr>
                      <m:jc m:val="centerGroup"/>
                    </m:oMathParaPr>
                    <m:oMath xmlns:m="http://schemas.openxmlformats.org/officeDocument/2006/math">
                      <m:r>
                        <a:rPr lang="en-US" sz="6000" b="0" i="1" smtClean="0">
                          <a:solidFill>
                            <a:srgbClr val="0070C0"/>
                          </a:solidFill>
                          <a:latin typeface="Cambria Math" panose="02040503050406030204" pitchFamily="18" charset="0"/>
                        </a:rPr>
                        <m:t>𝑥</m:t>
                      </m:r>
                      <m:r>
                        <a:rPr lang="en-US" sz="6000" b="0" i="1" smtClean="0">
                          <a:latin typeface="Cambria Math" panose="02040503050406030204" pitchFamily="18" charset="0"/>
                        </a:rPr>
                        <m:t>=4</m:t>
                      </m:r>
                    </m:oMath>
                  </m:oMathPara>
                </a14:m>
                <a:endParaRPr lang="en-CA" sz="6000" dirty="0"/>
              </a:p>
            </p:txBody>
          </p:sp>
        </mc:Choice>
        <mc:Fallback xmlns="">
          <p:sp>
            <p:nvSpPr>
              <p:cNvPr id="7" name="TextBox 6">
                <a:extLst>
                  <a:ext uri="{FF2B5EF4-FFF2-40B4-BE49-F238E27FC236}">
                    <a16:creationId xmlns:a16="http://schemas.microsoft.com/office/drawing/2014/main" id="{FEE21503-478B-4EE2-A0BF-E2AD705B5E7D}"/>
                  </a:ext>
                </a:extLst>
              </p:cNvPr>
              <p:cNvSpPr txBox="1">
                <a:spLocks noRot="1" noChangeAspect="1" noMove="1" noResize="1" noEditPoints="1" noAdjustHandles="1" noChangeArrowheads="1" noChangeShapeType="1" noTextEdit="1"/>
              </p:cNvSpPr>
              <p:nvPr/>
            </p:nvSpPr>
            <p:spPr>
              <a:xfrm>
                <a:off x="7274379" y="2133600"/>
                <a:ext cx="2233047" cy="1015663"/>
              </a:xfrm>
              <a:prstGeom prst="rect">
                <a:avLst/>
              </a:prstGeom>
              <a:blipFill>
                <a:blip r:embed="rId6"/>
                <a:stretch>
                  <a:fillRect/>
                </a:stretch>
              </a:blipFill>
              <a:effectLst>
                <a:softEdge rad="127000"/>
              </a:effectLst>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78B942D4-DF3F-4667-B1B6-7A6ACD9B6828}"/>
                  </a:ext>
                </a:extLst>
              </p:cNvPr>
              <p:cNvSpPr txBox="1"/>
              <p:nvPr/>
            </p:nvSpPr>
            <p:spPr>
              <a:xfrm>
                <a:off x="7991329" y="3345543"/>
                <a:ext cx="2067072" cy="1015663"/>
              </a:xfrm>
              <a:prstGeom prst="rect">
                <a:avLst/>
              </a:prstGeom>
              <a:solidFill>
                <a:schemeClr val="bg1"/>
              </a:solidFill>
              <a:effectLst>
                <a:softEdge rad="127000"/>
              </a:effectLst>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6000" b="0" i="1" smtClean="0">
                          <a:solidFill>
                            <a:schemeClr val="accent6">
                              <a:lumMod val="50000"/>
                            </a:schemeClr>
                          </a:solidFill>
                          <a:latin typeface="Cambria Math" panose="02040503050406030204" pitchFamily="18" charset="0"/>
                        </a:rPr>
                        <m:t>𝑦</m:t>
                      </m:r>
                      <m:r>
                        <a:rPr lang="en-US" sz="6000" b="0" i="1" smtClean="0">
                          <a:latin typeface="Cambria Math" panose="02040503050406030204" pitchFamily="18" charset="0"/>
                        </a:rPr>
                        <m:t>=3</m:t>
                      </m:r>
                    </m:oMath>
                  </m:oMathPara>
                </a14:m>
                <a:endParaRPr lang="en-CA" sz="6000" dirty="0"/>
              </a:p>
            </p:txBody>
          </p:sp>
        </mc:Choice>
        <mc:Fallback xmlns="">
          <p:sp>
            <p:nvSpPr>
              <p:cNvPr id="16" name="TextBox 15">
                <a:extLst>
                  <a:ext uri="{FF2B5EF4-FFF2-40B4-BE49-F238E27FC236}">
                    <a16:creationId xmlns:a16="http://schemas.microsoft.com/office/drawing/2014/main" id="{78B942D4-DF3F-4667-B1B6-7A6ACD9B6828}"/>
                  </a:ext>
                </a:extLst>
              </p:cNvPr>
              <p:cNvSpPr txBox="1">
                <a:spLocks noRot="1" noChangeAspect="1" noMove="1" noResize="1" noEditPoints="1" noAdjustHandles="1" noChangeArrowheads="1" noChangeShapeType="1" noTextEdit="1"/>
              </p:cNvSpPr>
              <p:nvPr/>
            </p:nvSpPr>
            <p:spPr>
              <a:xfrm>
                <a:off x="7991329" y="3345543"/>
                <a:ext cx="2067072" cy="1015663"/>
              </a:xfrm>
              <a:prstGeom prst="rect">
                <a:avLst/>
              </a:prstGeom>
              <a:blipFill>
                <a:blip r:embed="rId7"/>
                <a:stretch>
                  <a:fillRect/>
                </a:stretch>
              </a:blipFill>
              <a:effectLst>
                <a:softEdge rad="127000"/>
              </a:effectLst>
            </p:spPr>
            <p:txBody>
              <a:bodyPr/>
              <a:lstStyle/>
              <a:p>
                <a:r>
                  <a:rPr lang="en-CA">
                    <a:noFill/>
                  </a:rPr>
                  <a:t> </a:t>
                </a:r>
              </a:p>
            </p:txBody>
          </p:sp>
        </mc:Fallback>
      </mc:AlternateContent>
      <p:grpSp>
        <p:nvGrpSpPr>
          <p:cNvPr id="2" name="Group 1">
            <a:extLst>
              <a:ext uri="{FF2B5EF4-FFF2-40B4-BE49-F238E27FC236}">
                <a16:creationId xmlns:a16="http://schemas.microsoft.com/office/drawing/2014/main" id="{9ACFEE16-7787-471C-BFAA-AC010E67A7B3}"/>
              </a:ext>
            </a:extLst>
          </p:cNvPr>
          <p:cNvGrpSpPr/>
          <p:nvPr/>
        </p:nvGrpSpPr>
        <p:grpSpPr>
          <a:xfrm>
            <a:off x="1779809" y="1719942"/>
            <a:ext cx="3013053" cy="2968169"/>
            <a:chOff x="1779809" y="1719942"/>
            <a:chExt cx="3013053" cy="2968169"/>
          </a:xfrm>
        </p:grpSpPr>
        <p:sp>
          <p:nvSpPr>
            <p:cNvPr id="6" name="Oval 5">
              <a:extLst>
                <a:ext uri="{FF2B5EF4-FFF2-40B4-BE49-F238E27FC236}">
                  <a16:creationId xmlns:a16="http://schemas.microsoft.com/office/drawing/2014/main" id="{99B7F597-7339-4BCA-9A71-61BB04BA8129}"/>
                </a:ext>
              </a:extLst>
            </p:cNvPr>
            <p:cNvSpPr/>
            <p:nvPr/>
          </p:nvSpPr>
          <p:spPr>
            <a:xfrm>
              <a:off x="1779809" y="2293253"/>
              <a:ext cx="2394858" cy="2394858"/>
            </a:xfrm>
            <a:prstGeom prst="ellipse">
              <a:avLst/>
            </a:prstGeom>
            <a:solidFill>
              <a:schemeClr val="bg1"/>
            </a:solidFill>
            <a:ln>
              <a:no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47A4E58E-0DEA-4D06-B703-62E13F6B914F}"/>
                    </a:ext>
                  </a:extLst>
                </p:cNvPr>
                <p:cNvSpPr txBox="1"/>
                <p:nvPr/>
              </p:nvSpPr>
              <p:spPr>
                <a:xfrm>
                  <a:off x="2425698" y="1719942"/>
                  <a:ext cx="1119857" cy="1088503"/>
                </a:xfrm>
                <a:prstGeom prst="rect">
                  <a:avLst/>
                </a:prstGeom>
                <a:solidFill>
                  <a:schemeClr val="bg1"/>
                </a:solidFill>
                <a:effectLst>
                  <a:softEdge rad="215900"/>
                </a:effectLst>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6000" b="0" i="1" smtClean="0">
                                <a:solidFill>
                                  <a:schemeClr val="accent6">
                                    <a:lumMod val="50000"/>
                                  </a:schemeClr>
                                </a:solidFill>
                                <a:latin typeface="Cambria Math" panose="02040503050406030204" pitchFamily="18" charset="0"/>
                              </a:rPr>
                            </m:ctrlPr>
                          </m:accPr>
                          <m:e>
                            <m:sSub>
                              <m:sSubPr>
                                <m:ctrlPr>
                                  <a:rPr lang="en-US" sz="6000" b="0" i="1" smtClean="0">
                                    <a:solidFill>
                                      <a:schemeClr val="accent6">
                                        <a:lumMod val="50000"/>
                                      </a:schemeClr>
                                    </a:solidFill>
                                    <a:latin typeface="Cambria Math" panose="02040503050406030204" pitchFamily="18" charset="0"/>
                                  </a:rPr>
                                </m:ctrlPr>
                              </m:sSubPr>
                              <m:e>
                                <m:r>
                                  <a:rPr lang="en-US" sz="6000" b="0" i="1" smtClean="0">
                                    <a:solidFill>
                                      <a:schemeClr val="accent6">
                                        <a:lumMod val="50000"/>
                                      </a:schemeClr>
                                    </a:solidFill>
                                    <a:latin typeface="Cambria Math" panose="02040503050406030204" pitchFamily="18" charset="0"/>
                                  </a:rPr>
                                  <m:t>𝑒</m:t>
                                </m:r>
                              </m:e>
                              <m:sub>
                                <m:r>
                                  <a:rPr lang="en-US" sz="6000" b="0" i="1" smtClean="0">
                                    <a:solidFill>
                                      <a:schemeClr val="accent6">
                                        <a:lumMod val="50000"/>
                                      </a:schemeClr>
                                    </a:solidFill>
                                    <a:latin typeface="Cambria Math" panose="02040503050406030204" pitchFamily="18" charset="0"/>
                                  </a:rPr>
                                  <m:t>𝑦</m:t>
                                </m:r>
                              </m:sub>
                            </m:sSub>
                          </m:e>
                        </m:acc>
                      </m:oMath>
                    </m:oMathPara>
                  </a14:m>
                  <a:endParaRPr lang="en-CA" sz="6000" dirty="0"/>
                </a:p>
              </p:txBody>
            </p:sp>
          </mc:Choice>
          <mc:Fallback xmlns="">
            <p:sp>
              <p:nvSpPr>
                <p:cNvPr id="17" name="TextBox 16">
                  <a:extLst>
                    <a:ext uri="{FF2B5EF4-FFF2-40B4-BE49-F238E27FC236}">
                      <a16:creationId xmlns:a16="http://schemas.microsoft.com/office/drawing/2014/main" id="{47A4E58E-0DEA-4D06-B703-62E13F6B914F}"/>
                    </a:ext>
                  </a:extLst>
                </p:cNvPr>
                <p:cNvSpPr txBox="1">
                  <a:spLocks noRot="1" noChangeAspect="1" noMove="1" noResize="1" noEditPoints="1" noAdjustHandles="1" noChangeArrowheads="1" noChangeShapeType="1" noTextEdit="1"/>
                </p:cNvSpPr>
                <p:nvPr/>
              </p:nvSpPr>
              <p:spPr>
                <a:xfrm>
                  <a:off x="2425698" y="1719942"/>
                  <a:ext cx="1119857" cy="1088503"/>
                </a:xfrm>
                <a:prstGeom prst="rect">
                  <a:avLst/>
                </a:prstGeom>
                <a:blipFill>
                  <a:blip r:embed="rId8"/>
                  <a:stretch>
                    <a:fillRect/>
                  </a:stretch>
                </a:blipFill>
                <a:effectLst>
                  <a:softEdge rad="215900"/>
                </a:effectLst>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9F80E7A6-BD7E-44F4-B747-064A1572404A}"/>
                    </a:ext>
                  </a:extLst>
                </p:cNvPr>
                <p:cNvSpPr txBox="1"/>
                <p:nvPr/>
              </p:nvSpPr>
              <p:spPr>
                <a:xfrm>
                  <a:off x="3695702" y="3222170"/>
                  <a:ext cx="1097160" cy="1015663"/>
                </a:xfrm>
                <a:prstGeom prst="rect">
                  <a:avLst/>
                </a:prstGeom>
                <a:solidFill>
                  <a:schemeClr val="bg1"/>
                </a:solidFill>
                <a:effectLst>
                  <a:softEdge rad="215900"/>
                </a:effectLst>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6000" b="0" i="1" smtClean="0">
                                <a:solidFill>
                                  <a:srgbClr val="0070C0"/>
                                </a:solidFill>
                                <a:latin typeface="Cambria Math" panose="02040503050406030204" pitchFamily="18" charset="0"/>
                              </a:rPr>
                            </m:ctrlPr>
                          </m:accPr>
                          <m:e>
                            <m:sSub>
                              <m:sSubPr>
                                <m:ctrlPr>
                                  <a:rPr lang="en-US" sz="6000" b="0" i="1" smtClean="0">
                                    <a:solidFill>
                                      <a:srgbClr val="0070C0"/>
                                    </a:solidFill>
                                    <a:latin typeface="Cambria Math" panose="02040503050406030204" pitchFamily="18" charset="0"/>
                                  </a:rPr>
                                </m:ctrlPr>
                              </m:sSubPr>
                              <m:e>
                                <m:r>
                                  <a:rPr lang="en-US" sz="6000" b="0" i="1" smtClean="0">
                                    <a:solidFill>
                                      <a:srgbClr val="0070C0"/>
                                    </a:solidFill>
                                    <a:latin typeface="Cambria Math" panose="02040503050406030204" pitchFamily="18" charset="0"/>
                                  </a:rPr>
                                  <m:t>𝑒</m:t>
                                </m:r>
                              </m:e>
                              <m:sub>
                                <m:r>
                                  <a:rPr lang="en-US" sz="6000" b="0" i="1" smtClean="0">
                                    <a:solidFill>
                                      <a:srgbClr val="0070C0"/>
                                    </a:solidFill>
                                    <a:latin typeface="Cambria Math" panose="02040503050406030204" pitchFamily="18" charset="0"/>
                                  </a:rPr>
                                  <m:t>𝑥</m:t>
                                </m:r>
                              </m:sub>
                            </m:sSub>
                          </m:e>
                        </m:acc>
                      </m:oMath>
                    </m:oMathPara>
                  </a14:m>
                  <a:endParaRPr lang="en-CA" sz="6000" dirty="0">
                    <a:solidFill>
                      <a:srgbClr val="0070C0"/>
                    </a:solidFill>
                  </a:endParaRPr>
                </a:p>
              </p:txBody>
            </p:sp>
          </mc:Choice>
          <mc:Fallback xmlns="">
            <p:sp>
              <p:nvSpPr>
                <p:cNvPr id="18" name="TextBox 17">
                  <a:extLst>
                    <a:ext uri="{FF2B5EF4-FFF2-40B4-BE49-F238E27FC236}">
                      <a16:creationId xmlns:a16="http://schemas.microsoft.com/office/drawing/2014/main" id="{9F80E7A6-BD7E-44F4-B747-064A1572404A}"/>
                    </a:ext>
                  </a:extLst>
                </p:cNvPr>
                <p:cNvSpPr txBox="1">
                  <a:spLocks noRot="1" noChangeAspect="1" noMove="1" noResize="1" noEditPoints="1" noAdjustHandles="1" noChangeArrowheads="1" noChangeShapeType="1" noTextEdit="1"/>
                </p:cNvSpPr>
                <p:nvPr/>
              </p:nvSpPr>
              <p:spPr>
                <a:xfrm>
                  <a:off x="3695702" y="3222170"/>
                  <a:ext cx="1097160" cy="1015663"/>
                </a:xfrm>
                <a:prstGeom prst="rect">
                  <a:avLst/>
                </a:prstGeom>
                <a:blipFill>
                  <a:blip r:embed="rId9"/>
                  <a:stretch>
                    <a:fillRect/>
                  </a:stretch>
                </a:blipFill>
                <a:effectLst>
                  <a:softEdge rad="215900"/>
                </a:effectLst>
              </p:spPr>
              <p:txBody>
                <a:bodyPr/>
                <a:lstStyle/>
                <a:p>
                  <a:r>
                    <a:rPr lang="en-CA">
                      <a:noFill/>
                    </a:rPr>
                    <a:t> </a:t>
                  </a:r>
                </a:p>
              </p:txBody>
            </p:sp>
          </mc:Fallback>
        </mc:AlternateContent>
      </p:grpSp>
      <p:grpSp>
        <p:nvGrpSpPr>
          <p:cNvPr id="11" name="Group 10">
            <a:extLst>
              <a:ext uri="{FF2B5EF4-FFF2-40B4-BE49-F238E27FC236}">
                <a16:creationId xmlns:a16="http://schemas.microsoft.com/office/drawing/2014/main" id="{AD9A8300-EBC0-41B7-BB96-BAC13B5F1EF7}"/>
              </a:ext>
            </a:extLst>
          </p:cNvPr>
          <p:cNvGrpSpPr/>
          <p:nvPr/>
        </p:nvGrpSpPr>
        <p:grpSpPr>
          <a:xfrm>
            <a:off x="2205667" y="2298700"/>
            <a:ext cx="1697766" cy="1755885"/>
            <a:chOff x="4598547" y="3166594"/>
            <a:chExt cx="992785" cy="1026771"/>
          </a:xfrm>
        </p:grpSpPr>
        <p:cxnSp>
          <p:nvCxnSpPr>
            <p:cNvPr id="12" name="Straight Arrow Connector 11">
              <a:extLst>
                <a:ext uri="{FF2B5EF4-FFF2-40B4-BE49-F238E27FC236}">
                  <a16:creationId xmlns:a16="http://schemas.microsoft.com/office/drawing/2014/main" id="{CD85286D-DE6E-4E90-9043-556F787D5D90}"/>
                </a:ext>
              </a:extLst>
            </p:cNvPr>
            <p:cNvCxnSpPr>
              <a:cxnSpLocks/>
            </p:cNvCxnSpPr>
            <p:nvPr/>
          </p:nvCxnSpPr>
          <p:spPr>
            <a:xfrm>
              <a:off x="4598547" y="4175874"/>
              <a:ext cx="992785" cy="0"/>
            </a:xfrm>
            <a:prstGeom prst="straightConnector1">
              <a:avLst/>
            </a:prstGeom>
            <a:ln w="101600">
              <a:solidFill>
                <a:srgbClr val="0070C0"/>
              </a:solidFill>
              <a:tailEnd type="triangle"/>
            </a:ln>
          </p:spPr>
          <p:style>
            <a:lnRef idx="3">
              <a:schemeClr val="accent1"/>
            </a:lnRef>
            <a:fillRef idx="0">
              <a:schemeClr val="accent1"/>
            </a:fillRef>
            <a:effectRef idx="2">
              <a:schemeClr val="accent1"/>
            </a:effectRef>
            <a:fontRef idx="minor">
              <a:schemeClr val="tx1"/>
            </a:fontRef>
          </p:style>
        </p:cxnSp>
        <p:cxnSp>
          <p:nvCxnSpPr>
            <p:cNvPr id="13" name="Straight Arrow Connector 12">
              <a:extLst>
                <a:ext uri="{FF2B5EF4-FFF2-40B4-BE49-F238E27FC236}">
                  <a16:creationId xmlns:a16="http://schemas.microsoft.com/office/drawing/2014/main" id="{09BF01AC-A063-44DD-9937-EC54D76FC170}"/>
                </a:ext>
              </a:extLst>
            </p:cNvPr>
            <p:cNvCxnSpPr>
              <a:cxnSpLocks/>
            </p:cNvCxnSpPr>
            <p:nvPr/>
          </p:nvCxnSpPr>
          <p:spPr>
            <a:xfrm flipV="1">
              <a:off x="4616034" y="3166594"/>
              <a:ext cx="0" cy="1026771"/>
            </a:xfrm>
            <a:prstGeom prst="straightConnector1">
              <a:avLst/>
            </a:prstGeom>
            <a:ln w="101600">
              <a:solidFill>
                <a:schemeClr val="accent6">
                  <a:lumMod val="50000"/>
                </a:schemeClr>
              </a:solidFill>
              <a:tailEnd type="triangle"/>
            </a:ln>
          </p:spPr>
          <p:style>
            <a:lnRef idx="3">
              <a:schemeClr val="accent1"/>
            </a:lnRef>
            <a:fillRef idx="0">
              <a:schemeClr val="accent1"/>
            </a:fillRef>
            <a:effectRef idx="2">
              <a:schemeClr val="accent1"/>
            </a:effectRef>
            <a:fontRef idx="minor">
              <a:schemeClr val="tx1"/>
            </a:fontRef>
          </p:style>
        </p:cxnSp>
      </p:grpSp>
      <p:sp>
        <p:nvSpPr>
          <p:cNvPr id="19" name="TextBox 18">
            <a:extLst>
              <a:ext uri="{FF2B5EF4-FFF2-40B4-BE49-F238E27FC236}">
                <a16:creationId xmlns:a16="http://schemas.microsoft.com/office/drawing/2014/main" id="{DF572903-54DE-4A00-8E5A-E13ABC476771}"/>
              </a:ext>
            </a:extLst>
          </p:cNvPr>
          <p:cNvSpPr txBox="1"/>
          <p:nvPr/>
        </p:nvSpPr>
        <p:spPr>
          <a:xfrm>
            <a:off x="1059959" y="0"/>
            <a:ext cx="4166397" cy="1323439"/>
          </a:xfrm>
          <a:prstGeom prst="rect">
            <a:avLst/>
          </a:prstGeom>
          <a:noFill/>
        </p:spPr>
        <p:txBody>
          <a:bodyPr wrap="none" rtlCol="0">
            <a:spAutoFit/>
          </a:bodyPr>
          <a:lstStyle/>
          <a:p>
            <a:pPr algn="ctr"/>
            <a:r>
              <a:rPr lang="en-US" sz="8000" dirty="0">
                <a:solidFill>
                  <a:srgbClr val="00B050"/>
                </a:solidFill>
              </a:rPr>
              <a:t>Covariant</a:t>
            </a:r>
            <a:endParaRPr lang="en-CA" sz="8000" dirty="0">
              <a:solidFill>
                <a:srgbClr val="00B050"/>
              </a:solidFill>
            </a:endParaRPr>
          </a:p>
        </p:txBody>
      </p:sp>
      <p:sp>
        <p:nvSpPr>
          <p:cNvPr id="20" name="TextBox 19">
            <a:extLst>
              <a:ext uri="{FF2B5EF4-FFF2-40B4-BE49-F238E27FC236}">
                <a16:creationId xmlns:a16="http://schemas.microsoft.com/office/drawing/2014/main" id="{3D4BDEB5-63C0-4383-95CC-888EECD9E3AD}"/>
              </a:ext>
            </a:extLst>
          </p:cNvPr>
          <p:cNvSpPr txBox="1"/>
          <p:nvPr/>
        </p:nvSpPr>
        <p:spPr>
          <a:xfrm>
            <a:off x="6185386" y="0"/>
            <a:ext cx="5289397" cy="1200329"/>
          </a:xfrm>
          <a:prstGeom prst="rect">
            <a:avLst/>
          </a:prstGeom>
          <a:noFill/>
        </p:spPr>
        <p:txBody>
          <a:bodyPr wrap="none" rtlCol="0">
            <a:spAutoFit/>
          </a:bodyPr>
          <a:lstStyle/>
          <a:p>
            <a:pPr algn="ctr"/>
            <a:r>
              <a:rPr lang="en-US" sz="7200" dirty="0">
                <a:solidFill>
                  <a:srgbClr val="7030A0"/>
                </a:solidFill>
              </a:rPr>
              <a:t>Contravariant</a:t>
            </a:r>
            <a:endParaRPr lang="en-CA" sz="7200" dirty="0">
              <a:solidFill>
                <a:srgbClr val="7030A0"/>
              </a:solidFill>
            </a:endParaRPr>
          </a:p>
        </p:txBody>
      </p:sp>
    </p:spTree>
    <p:custDataLst>
      <p:tags r:id="rId1"/>
    </p:custDataLst>
    <p:extLst>
      <p:ext uri="{BB962C8B-B14F-4D97-AF65-F5344CB8AC3E}">
        <p14:creationId xmlns:p14="http://schemas.microsoft.com/office/powerpoint/2010/main" val="1133907443"/>
      </p:ext>
    </p:extLst>
  </p:cSld>
  <p:clrMapOvr>
    <a:masterClrMapping/>
  </p:clrMapOvr>
  <mc:AlternateContent xmlns:mc="http://schemas.openxmlformats.org/markup-compatibility/2006" xmlns:p14="http://schemas.microsoft.com/office/powerpoint/2010/main">
    <mc:Choice Requires="p14">
      <p:transition spd="med" p14:dur="700" advTm="15020">
        <p:fade/>
      </p:transition>
    </mc:Choice>
    <mc:Fallback xmlns="">
      <p:transition spd="med" advTm="1502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E9B19A9-C4AD-47B4-AA47-0E73C0F61780}"/>
              </a:ext>
            </a:extLst>
          </p:cNvPr>
          <p:cNvSpPr/>
          <p:nvPr/>
        </p:nvSpPr>
        <p:spPr>
          <a:xfrm>
            <a:off x="3207158" y="4443055"/>
            <a:ext cx="3250791" cy="707886"/>
          </a:xfrm>
          <a:prstGeom prst="rect">
            <a:avLst/>
          </a:prstGeom>
        </p:spPr>
        <p:txBody>
          <a:bodyPr wrap="square">
            <a:spAutoFit/>
          </a:bodyPr>
          <a:lstStyle/>
          <a:p>
            <a:pPr>
              <a:spcAft>
                <a:spcPts val="1200"/>
              </a:spcAft>
            </a:pPr>
            <a:r>
              <a:rPr lang="en-US" sz="4000" dirty="0">
                <a:solidFill>
                  <a:srgbClr val="7030A0"/>
                </a:solidFill>
              </a:rPr>
              <a:t>Lorentz Matrix</a:t>
            </a:r>
            <a:endParaRPr lang="en-CA" sz="4000" dirty="0">
              <a:solidFill>
                <a:srgbClr val="7030A0"/>
              </a:solidFill>
            </a:endParaRPr>
          </a:p>
        </p:txBody>
      </p:sp>
      <p:sp>
        <p:nvSpPr>
          <p:cNvPr id="12" name="Rectangle 11">
            <a:extLst>
              <a:ext uri="{FF2B5EF4-FFF2-40B4-BE49-F238E27FC236}">
                <a16:creationId xmlns:a16="http://schemas.microsoft.com/office/drawing/2014/main" id="{CEC9C504-DF88-4296-9061-DA46167EFD56}"/>
              </a:ext>
            </a:extLst>
          </p:cNvPr>
          <p:cNvSpPr/>
          <p:nvPr/>
        </p:nvSpPr>
        <p:spPr>
          <a:xfrm>
            <a:off x="7302908" y="4462105"/>
            <a:ext cx="3250791" cy="1200329"/>
          </a:xfrm>
          <a:prstGeom prst="rect">
            <a:avLst/>
          </a:prstGeom>
        </p:spPr>
        <p:txBody>
          <a:bodyPr wrap="square">
            <a:spAutoFit/>
          </a:bodyPr>
          <a:lstStyle/>
          <a:p>
            <a:pPr algn="ctr"/>
            <a:r>
              <a:rPr lang="en-US" sz="3200" dirty="0">
                <a:solidFill>
                  <a:srgbClr val="3E1B59"/>
                </a:solidFill>
              </a:rPr>
              <a:t>(Inverse)</a:t>
            </a:r>
          </a:p>
          <a:p>
            <a:pPr algn="ctr"/>
            <a:r>
              <a:rPr lang="en-US" sz="4000" dirty="0">
                <a:solidFill>
                  <a:srgbClr val="3E1B59"/>
                </a:solidFill>
              </a:rPr>
              <a:t>Lorentz Matrix</a:t>
            </a:r>
            <a:endParaRPr lang="en-CA" sz="4000" dirty="0">
              <a:solidFill>
                <a:srgbClr val="3E1B59"/>
              </a:solidFill>
            </a:endParaRPr>
          </a:p>
        </p:txBody>
      </p:sp>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75F04566-8674-4055-80EC-B561BEA37913}"/>
                  </a:ext>
                </a:extLst>
              </p:cNvPr>
              <p:cNvSpPr/>
              <p:nvPr/>
            </p:nvSpPr>
            <p:spPr>
              <a:xfrm>
                <a:off x="521109" y="480655"/>
                <a:ext cx="2369574" cy="1626856"/>
              </a:xfrm>
              <a:prstGeom prst="rect">
                <a:avLst/>
              </a:prstGeom>
            </p:spPr>
            <p:txBody>
              <a:bodyPr wrap="square">
                <a:spAutoFit/>
              </a:bodyPr>
              <a:lstStyle/>
              <a:p>
                <a:pPr>
                  <a:spcAft>
                    <a:spcPts val="1200"/>
                  </a:spcAft>
                </a:pPr>
                <a14:m>
                  <m:oMathPara xmlns:m="http://schemas.openxmlformats.org/officeDocument/2006/math">
                    <m:oMathParaPr>
                      <m:jc m:val="left"/>
                    </m:oMathParaPr>
                    <m:oMath xmlns:m="http://schemas.openxmlformats.org/officeDocument/2006/math">
                      <m:acc>
                        <m:accPr>
                          <m:chr m:val="⃗"/>
                          <m:ctrlPr>
                            <a:rPr lang="en-US" sz="8000" b="0" i="1" smtClean="0">
                              <a:solidFill>
                                <a:srgbClr val="7030A0"/>
                              </a:solidFill>
                              <a:latin typeface="Cambria Math" panose="02040503050406030204" pitchFamily="18" charset="0"/>
                            </a:rPr>
                          </m:ctrlPr>
                        </m:accPr>
                        <m:e>
                          <m:r>
                            <a:rPr lang="en-US" sz="8000" b="0" i="1" smtClean="0">
                              <a:solidFill>
                                <a:srgbClr val="7030A0"/>
                              </a:solidFill>
                              <a:latin typeface="Cambria Math" panose="02040503050406030204" pitchFamily="18" charset="0"/>
                            </a:rPr>
                            <m:t>𝑈</m:t>
                          </m:r>
                        </m:e>
                      </m:acc>
                      <m:r>
                        <a:rPr lang="en-US" sz="8000" i="1">
                          <a:latin typeface="Cambria Math" panose="02040503050406030204" pitchFamily="18" charset="0"/>
                        </a:rPr>
                        <m:t>=</m:t>
                      </m:r>
                    </m:oMath>
                  </m:oMathPara>
                </a14:m>
                <a:endParaRPr lang="en-CA" sz="6000" dirty="0"/>
              </a:p>
            </p:txBody>
          </p:sp>
        </mc:Choice>
        <mc:Fallback xmlns="">
          <p:sp>
            <p:nvSpPr>
              <p:cNvPr id="5" name="Rectangle 4">
                <a:extLst>
                  <a:ext uri="{FF2B5EF4-FFF2-40B4-BE49-F238E27FC236}">
                    <a16:creationId xmlns:a16="http://schemas.microsoft.com/office/drawing/2014/main" id="{75F04566-8674-4055-80EC-B561BEA37913}"/>
                  </a:ext>
                </a:extLst>
              </p:cNvPr>
              <p:cNvSpPr>
                <a:spLocks noRot="1" noChangeAspect="1" noMove="1" noResize="1" noEditPoints="1" noAdjustHandles="1" noChangeArrowheads="1" noChangeShapeType="1" noTextEdit="1"/>
              </p:cNvSpPr>
              <p:nvPr/>
            </p:nvSpPr>
            <p:spPr>
              <a:xfrm>
                <a:off x="521109" y="480655"/>
                <a:ext cx="2369574" cy="1626856"/>
              </a:xfrm>
              <a:prstGeom prst="rect">
                <a:avLst/>
              </a:prstGeom>
              <a:blipFill>
                <a:blip r:embed="rId4"/>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3F327FC4-3C8F-44B0-AF64-D35D3C588979}"/>
                  </a:ext>
                </a:extLst>
              </p:cNvPr>
              <p:cNvSpPr/>
              <p:nvPr/>
            </p:nvSpPr>
            <p:spPr>
              <a:xfrm>
                <a:off x="-1" y="2107894"/>
                <a:ext cx="12192001" cy="2489208"/>
              </a:xfrm>
              <a:prstGeom prst="rect">
                <a:avLst/>
              </a:prstGeom>
            </p:spPr>
            <p:txBody>
              <a:bodyPr wrap="square">
                <a:spAutoFit/>
              </a:bodyPr>
              <a:lstStyle/>
              <a:p>
                <a:pPr>
                  <a:spcAft>
                    <a:spcPts val="1200"/>
                  </a:spcAft>
                </a:pPr>
                <a14:m>
                  <m:oMathPara xmlns:m="http://schemas.openxmlformats.org/officeDocument/2006/math">
                    <m:oMathParaPr>
                      <m:jc m:val="left"/>
                    </m:oMathParaPr>
                    <m:oMath xmlns:m="http://schemas.openxmlformats.org/officeDocument/2006/math">
                      <m:d>
                        <m:dPr>
                          <m:begChr m:val="["/>
                          <m:endChr m:val="]"/>
                          <m:ctrlPr>
                            <a:rPr lang="en-US" sz="3900" i="1" smtClean="0">
                              <a:latin typeface="Cambria Math" panose="02040503050406030204" pitchFamily="18" charset="0"/>
                              <a:ea typeface="Cambria Math" panose="02040503050406030204" pitchFamily="18" charset="0"/>
                            </a:rPr>
                          </m:ctrlPr>
                        </m:dPr>
                        <m:e>
                          <m:acc>
                            <m:accPr>
                              <m:chr m:val="⃗"/>
                              <m:ctrlPr>
                                <a:rPr lang="en-US" sz="3900" i="1">
                                  <a:solidFill>
                                    <a:srgbClr val="002060"/>
                                  </a:solidFill>
                                  <a:latin typeface="Cambria Math" panose="02040503050406030204" pitchFamily="18" charset="0"/>
                                  <a:ea typeface="Cambria Math" panose="02040503050406030204" pitchFamily="18" charset="0"/>
                                </a:rPr>
                              </m:ctrlPr>
                            </m:accPr>
                            <m:e>
                              <m:sSub>
                                <m:sSubPr>
                                  <m:ctrlPr>
                                    <a:rPr lang="en-US" sz="3900" i="1">
                                      <a:solidFill>
                                        <a:srgbClr val="002060"/>
                                      </a:solidFill>
                                      <a:latin typeface="Cambria Math" panose="02040503050406030204" pitchFamily="18" charset="0"/>
                                      <a:ea typeface="Cambria Math" panose="02040503050406030204" pitchFamily="18" charset="0"/>
                                    </a:rPr>
                                  </m:ctrlPr>
                                </m:sSubPr>
                                <m:e>
                                  <m:r>
                                    <a:rPr lang="en-US" sz="3900" i="1">
                                      <a:solidFill>
                                        <a:srgbClr val="002060"/>
                                      </a:solidFill>
                                      <a:latin typeface="Cambria Math" panose="02040503050406030204" pitchFamily="18" charset="0"/>
                                      <a:ea typeface="Cambria Math" panose="02040503050406030204" pitchFamily="18" charset="0"/>
                                    </a:rPr>
                                    <m:t>𝑒</m:t>
                                  </m:r>
                                </m:e>
                                <m:sub>
                                  <m:r>
                                    <a:rPr lang="en-US" sz="3900" i="1">
                                      <a:solidFill>
                                        <a:srgbClr val="002060"/>
                                      </a:solidFill>
                                      <a:latin typeface="Cambria Math" panose="02040503050406030204" pitchFamily="18" charset="0"/>
                                      <a:ea typeface="Cambria Math" panose="02040503050406030204" pitchFamily="18" charset="0"/>
                                    </a:rPr>
                                    <m:t>𝑡</m:t>
                                  </m:r>
                                </m:sub>
                              </m:sSub>
                            </m:e>
                          </m:acc>
                          <m:r>
                            <a:rPr lang="en-US" sz="3900" b="0" i="1" smtClean="0">
                              <a:solidFill>
                                <a:srgbClr val="002060"/>
                              </a:solidFill>
                              <a:latin typeface="Cambria Math" panose="02040503050406030204" pitchFamily="18" charset="0"/>
                              <a:ea typeface="Cambria Math" panose="02040503050406030204" pitchFamily="18" charset="0"/>
                            </a:rPr>
                            <m:t>  </m:t>
                          </m:r>
                          <m:acc>
                            <m:accPr>
                              <m:chr m:val="⃗"/>
                              <m:ctrlPr>
                                <a:rPr lang="en-US" sz="3900" i="1">
                                  <a:solidFill>
                                    <a:srgbClr val="002060"/>
                                  </a:solidFill>
                                  <a:latin typeface="Cambria Math" panose="02040503050406030204" pitchFamily="18" charset="0"/>
                                  <a:ea typeface="Cambria Math" panose="02040503050406030204" pitchFamily="18" charset="0"/>
                                </a:rPr>
                              </m:ctrlPr>
                            </m:accPr>
                            <m:e>
                              <m:sSub>
                                <m:sSubPr>
                                  <m:ctrlPr>
                                    <a:rPr lang="en-US" sz="3900" i="1">
                                      <a:solidFill>
                                        <a:srgbClr val="002060"/>
                                      </a:solidFill>
                                      <a:latin typeface="Cambria Math" panose="02040503050406030204" pitchFamily="18" charset="0"/>
                                      <a:ea typeface="Cambria Math" panose="02040503050406030204" pitchFamily="18" charset="0"/>
                                    </a:rPr>
                                  </m:ctrlPr>
                                </m:sSubPr>
                                <m:e>
                                  <m:r>
                                    <a:rPr lang="en-US" sz="3900" i="1">
                                      <a:solidFill>
                                        <a:srgbClr val="002060"/>
                                      </a:solidFill>
                                      <a:latin typeface="Cambria Math" panose="02040503050406030204" pitchFamily="18" charset="0"/>
                                      <a:ea typeface="Cambria Math" panose="02040503050406030204" pitchFamily="18" charset="0"/>
                                    </a:rPr>
                                    <m:t>𝑒</m:t>
                                  </m:r>
                                </m:e>
                                <m:sub>
                                  <m:r>
                                    <a:rPr lang="en-US" sz="3900" b="0" i="1" smtClean="0">
                                      <a:solidFill>
                                        <a:srgbClr val="002060"/>
                                      </a:solidFill>
                                      <a:latin typeface="Cambria Math" panose="02040503050406030204" pitchFamily="18" charset="0"/>
                                      <a:ea typeface="Cambria Math" panose="02040503050406030204" pitchFamily="18" charset="0"/>
                                    </a:rPr>
                                    <m:t>𝑥</m:t>
                                  </m:r>
                                </m:sub>
                              </m:sSub>
                            </m:e>
                          </m:acc>
                          <m:r>
                            <a:rPr lang="en-US" sz="3900" b="0" i="1" smtClean="0">
                              <a:solidFill>
                                <a:srgbClr val="002060"/>
                              </a:solidFill>
                              <a:latin typeface="Cambria Math" panose="02040503050406030204" pitchFamily="18" charset="0"/>
                              <a:ea typeface="Cambria Math" panose="02040503050406030204" pitchFamily="18" charset="0"/>
                            </a:rPr>
                            <m:t>  </m:t>
                          </m:r>
                          <m:acc>
                            <m:accPr>
                              <m:chr m:val="⃗"/>
                              <m:ctrlPr>
                                <a:rPr lang="en-US" sz="3900" i="1">
                                  <a:solidFill>
                                    <a:srgbClr val="002060"/>
                                  </a:solidFill>
                                  <a:latin typeface="Cambria Math" panose="02040503050406030204" pitchFamily="18" charset="0"/>
                                  <a:ea typeface="Cambria Math" panose="02040503050406030204" pitchFamily="18" charset="0"/>
                                </a:rPr>
                              </m:ctrlPr>
                            </m:accPr>
                            <m:e>
                              <m:sSub>
                                <m:sSubPr>
                                  <m:ctrlPr>
                                    <a:rPr lang="en-US" sz="3900" i="1">
                                      <a:solidFill>
                                        <a:srgbClr val="002060"/>
                                      </a:solidFill>
                                      <a:latin typeface="Cambria Math" panose="02040503050406030204" pitchFamily="18" charset="0"/>
                                      <a:ea typeface="Cambria Math" panose="02040503050406030204" pitchFamily="18" charset="0"/>
                                    </a:rPr>
                                  </m:ctrlPr>
                                </m:sSubPr>
                                <m:e>
                                  <m:r>
                                    <a:rPr lang="en-US" sz="3900" i="1">
                                      <a:solidFill>
                                        <a:srgbClr val="002060"/>
                                      </a:solidFill>
                                      <a:latin typeface="Cambria Math" panose="02040503050406030204" pitchFamily="18" charset="0"/>
                                      <a:ea typeface="Cambria Math" panose="02040503050406030204" pitchFamily="18" charset="0"/>
                                    </a:rPr>
                                    <m:t>𝑒</m:t>
                                  </m:r>
                                </m:e>
                                <m:sub>
                                  <m:r>
                                    <a:rPr lang="en-US" sz="3900" b="0" i="1" smtClean="0">
                                      <a:solidFill>
                                        <a:srgbClr val="002060"/>
                                      </a:solidFill>
                                      <a:latin typeface="Cambria Math" panose="02040503050406030204" pitchFamily="18" charset="0"/>
                                      <a:ea typeface="Cambria Math" panose="02040503050406030204" pitchFamily="18" charset="0"/>
                                    </a:rPr>
                                    <m:t>𝑦</m:t>
                                  </m:r>
                                </m:sub>
                              </m:sSub>
                            </m:e>
                          </m:acc>
                          <m:r>
                            <a:rPr lang="en-US" sz="3900" b="0" i="1" smtClean="0">
                              <a:solidFill>
                                <a:srgbClr val="002060"/>
                              </a:solidFill>
                              <a:latin typeface="Cambria Math" panose="02040503050406030204" pitchFamily="18" charset="0"/>
                              <a:ea typeface="Cambria Math" panose="02040503050406030204" pitchFamily="18" charset="0"/>
                            </a:rPr>
                            <m:t>  </m:t>
                          </m:r>
                          <m:acc>
                            <m:accPr>
                              <m:chr m:val="⃗"/>
                              <m:ctrlPr>
                                <a:rPr lang="en-US" sz="3900" i="1">
                                  <a:solidFill>
                                    <a:srgbClr val="002060"/>
                                  </a:solidFill>
                                  <a:latin typeface="Cambria Math" panose="02040503050406030204" pitchFamily="18" charset="0"/>
                                  <a:ea typeface="Cambria Math" panose="02040503050406030204" pitchFamily="18" charset="0"/>
                                </a:rPr>
                              </m:ctrlPr>
                            </m:accPr>
                            <m:e>
                              <m:sSub>
                                <m:sSubPr>
                                  <m:ctrlPr>
                                    <a:rPr lang="en-US" sz="3900" i="1">
                                      <a:solidFill>
                                        <a:srgbClr val="002060"/>
                                      </a:solidFill>
                                      <a:latin typeface="Cambria Math" panose="02040503050406030204" pitchFamily="18" charset="0"/>
                                      <a:ea typeface="Cambria Math" panose="02040503050406030204" pitchFamily="18" charset="0"/>
                                    </a:rPr>
                                  </m:ctrlPr>
                                </m:sSubPr>
                                <m:e>
                                  <m:r>
                                    <a:rPr lang="en-US" sz="3900" i="1">
                                      <a:solidFill>
                                        <a:srgbClr val="002060"/>
                                      </a:solidFill>
                                      <a:latin typeface="Cambria Math" panose="02040503050406030204" pitchFamily="18" charset="0"/>
                                      <a:ea typeface="Cambria Math" panose="02040503050406030204" pitchFamily="18" charset="0"/>
                                    </a:rPr>
                                    <m:t>𝑒</m:t>
                                  </m:r>
                                </m:e>
                                <m:sub>
                                  <m:r>
                                    <a:rPr lang="en-US" sz="3900" b="0" i="1" smtClean="0">
                                      <a:solidFill>
                                        <a:srgbClr val="002060"/>
                                      </a:solidFill>
                                      <a:latin typeface="Cambria Math" panose="02040503050406030204" pitchFamily="18" charset="0"/>
                                      <a:ea typeface="Cambria Math" panose="02040503050406030204" pitchFamily="18" charset="0"/>
                                    </a:rPr>
                                    <m:t>𝑧</m:t>
                                  </m:r>
                                </m:sub>
                              </m:sSub>
                            </m:e>
                          </m:acc>
                        </m:e>
                      </m:d>
                      <m:d>
                        <m:dPr>
                          <m:begChr m:val="["/>
                          <m:endChr m:val="]"/>
                          <m:ctrlPr>
                            <a:rPr lang="en-US" sz="3900" b="0" i="1" smtClean="0">
                              <a:solidFill>
                                <a:schemeClr val="tx1"/>
                              </a:solidFill>
                              <a:latin typeface="Cambria Math" panose="02040503050406030204" pitchFamily="18" charset="0"/>
                            </a:rPr>
                          </m:ctrlPr>
                        </m:dPr>
                        <m:e>
                          <m:m>
                            <m:mPr>
                              <m:mcs>
                                <m:mc>
                                  <m:mcPr>
                                    <m:count m:val="2"/>
                                    <m:mcJc m:val="center"/>
                                  </m:mcPr>
                                </m:mc>
                              </m:mcs>
                              <m:ctrlPr>
                                <a:rPr lang="en-US" sz="3900" i="1" smtClean="0">
                                  <a:latin typeface="Cambria Math" panose="02040503050406030204" pitchFamily="18" charset="0"/>
                                  <a:ea typeface="Cambria Math" panose="02040503050406030204" pitchFamily="18" charset="0"/>
                                </a:rPr>
                              </m:ctrlPr>
                            </m:mPr>
                            <m:mr>
                              <m:e>
                                <m:m>
                                  <m:mPr>
                                    <m:mcs>
                                      <m:mc>
                                        <m:mcPr>
                                          <m:count m:val="2"/>
                                          <m:mcJc m:val="center"/>
                                        </m:mcPr>
                                      </m:mc>
                                    </m:mcs>
                                    <m:ctrlPr>
                                      <a:rPr lang="en-US" sz="3900" i="1" smtClean="0">
                                        <a:latin typeface="Cambria Math" panose="02040503050406030204" pitchFamily="18" charset="0"/>
                                        <a:ea typeface="Cambria Math" panose="02040503050406030204" pitchFamily="18" charset="0"/>
                                      </a:rPr>
                                    </m:ctrlPr>
                                  </m:mPr>
                                  <m:mr>
                                    <m:e>
                                      <m:eqArr>
                                        <m:eqArrPr>
                                          <m:ctrlPr>
                                            <a:rPr lang="en-US" sz="3900" i="1" smtClean="0">
                                              <a:latin typeface="Cambria Math" panose="02040503050406030204" pitchFamily="18" charset="0"/>
                                              <a:ea typeface="Cambria Math" panose="02040503050406030204" pitchFamily="18" charset="0"/>
                                            </a:rPr>
                                          </m:ctrlPr>
                                        </m:eqArrPr>
                                        <m:e>
                                          <m:r>
                                            <a:rPr lang="en-US" sz="3900" b="0" i="1" smtClean="0">
                                              <a:latin typeface="Cambria Math" panose="02040503050406030204" pitchFamily="18" charset="0"/>
                                              <a:ea typeface="Cambria Math" panose="02040503050406030204" pitchFamily="18" charset="0"/>
                                            </a:rPr>
                                            <m:t>𝛾</m:t>
                                          </m:r>
                                        </m:e>
                                        <m:e>
                                          <m:r>
                                            <a:rPr lang="en-US" sz="3900" b="0" i="1" smtClean="0">
                                              <a:latin typeface="Cambria Math" panose="02040503050406030204" pitchFamily="18" charset="0"/>
                                            </a:rPr>
                                            <m:t>𝛾</m:t>
                                          </m:r>
                                          <m:r>
                                            <a:rPr lang="en-US" sz="3900" b="0" i="1" smtClean="0">
                                              <a:solidFill>
                                                <a:srgbClr val="7030A0"/>
                                              </a:solidFill>
                                              <a:latin typeface="Cambria Math" panose="02040503050406030204" pitchFamily="18" charset="0"/>
                                            </a:rPr>
                                            <m:t>𝛽</m:t>
                                          </m:r>
                                        </m:e>
                                        <m:e>
                                          <m:r>
                                            <a:rPr lang="en-US" sz="3900" b="0" i="1" smtClean="0">
                                              <a:latin typeface="Cambria Math" panose="02040503050406030204" pitchFamily="18" charset="0"/>
                                            </a:rPr>
                                            <m:t>0</m:t>
                                          </m:r>
                                        </m:e>
                                        <m:e>
                                          <m:r>
                                            <a:rPr lang="en-US" sz="3900" b="0" i="1" smtClean="0">
                                              <a:latin typeface="Cambria Math" panose="02040503050406030204" pitchFamily="18" charset="0"/>
                                            </a:rPr>
                                            <m:t>0</m:t>
                                          </m:r>
                                        </m:e>
                                      </m:eqArr>
                                    </m:e>
                                    <m:e>
                                      <m:eqArr>
                                        <m:eqArrPr>
                                          <m:ctrlPr>
                                            <a:rPr lang="en-US" sz="3900" i="1" smtClean="0">
                                              <a:latin typeface="Cambria Math" panose="02040503050406030204" pitchFamily="18" charset="0"/>
                                              <a:ea typeface="Cambria Math" panose="02040503050406030204" pitchFamily="18" charset="0"/>
                                            </a:rPr>
                                          </m:ctrlPr>
                                        </m:eqArrPr>
                                        <m:e>
                                          <m:r>
                                            <a:rPr lang="en-US" sz="3900" i="1">
                                              <a:latin typeface="Cambria Math" panose="02040503050406030204" pitchFamily="18" charset="0"/>
                                            </a:rPr>
                                            <m:t>𝛾</m:t>
                                          </m:r>
                                          <m:r>
                                            <a:rPr lang="en-US" sz="3900" i="1" smtClean="0">
                                              <a:solidFill>
                                                <a:srgbClr val="7030A0"/>
                                              </a:solidFill>
                                              <a:latin typeface="Cambria Math" panose="02040503050406030204" pitchFamily="18" charset="0"/>
                                            </a:rPr>
                                            <m:t>𝛽</m:t>
                                          </m:r>
                                        </m:e>
                                        <m:e>
                                          <m:r>
                                            <a:rPr lang="en-US" sz="3900" b="0" i="1" smtClean="0">
                                              <a:latin typeface="Cambria Math" panose="02040503050406030204" pitchFamily="18" charset="0"/>
                                            </a:rPr>
                                            <m:t>𝛾</m:t>
                                          </m:r>
                                        </m:e>
                                        <m:e>
                                          <m:r>
                                            <a:rPr lang="en-US" sz="3900" b="0" i="1" smtClean="0">
                                              <a:latin typeface="Cambria Math" panose="02040503050406030204" pitchFamily="18" charset="0"/>
                                            </a:rPr>
                                            <m:t>0</m:t>
                                          </m:r>
                                        </m:e>
                                        <m:e>
                                          <m:r>
                                            <a:rPr lang="en-US" sz="3900" b="0" i="1" smtClean="0">
                                              <a:latin typeface="Cambria Math" panose="02040503050406030204" pitchFamily="18" charset="0"/>
                                            </a:rPr>
                                            <m:t>0</m:t>
                                          </m:r>
                                        </m:e>
                                      </m:eqArr>
                                    </m:e>
                                  </m:mr>
                                </m:m>
                              </m:e>
                              <m:e>
                                <m:m>
                                  <m:mPr>
                                    <m:mcs>
                                      <m:mc>
                                        <m:mcPr>
                                          <m:count m:val="2"/>
                                          <m:mcJc m:val="center"/>
                                        </m:mcPr>
                                      </m:mc>
                                    </m:mcs>
                                    <m:ctrlPr>
                                      <a:rPr lang="en-US" sz="3900" i="1" smtClean="0">
                                        <a:solidFill>
                                          <a:schemeClr val="tx1"/>
                                        </a:solidFill>
                                        <a:latin typeface="Cambria Math" panose="02040503050406030204" pitchFamily="18" charset="0"/>
                                        <a:ea typeface="Cambria Math" panose="02040503050406030204" pitchFamily="18" charset="0"/>
                                      </a:rPr>
                                    </m:ctrlPr>
                                  </m:mPr>
                                  <m:mr>
                                    <m:e>
                                      <m:eqArr>
                                        <m:eqArrPr>
                                          <m:ctrlPr>
                                            <a:rPr lang="en-US" sz="3900" i="1" smtClean="0">
                                              <a:solidFill>
                                                <a:schemeClr val="tx1"/>
                                              </a:solidFill>
                                              <a:latin typeface="Cambria Math" panose="02040503050406030204" pitchFamily="18" charset="0"/>
                                              <a:ea typeface="Cambria Math" panose="02040503050406030204" pitchFamily="18" charset="0"/>
                                            </a:rPr>
                                          </m:ctrlPr>
                                        </m:eqArrPr>
                                        <m:e>
                                          <m:r>
                                            <a:rPr lang="en-US" sz="3900" b="0" i="1" smtClean="0">
                                              <a:solidFill>
                                                <a:schemeClr val="tx1"/>
                                              </a:solidFill>
                                              <a:latin typeface="Cambria Math" panose="02040503050406030204" pitchFamily="18" charset="0"/>
                                              <a:ea typeface="Cambria Math" panose="02040503050406030204" pitchFamily="18" charset="0"/>
                                            </a:rPr>
                                            <m:t>0</m:t>
                                          </m:r>
                                        </m:e>
                                        <m:e>
                                          <m:r>
                                            <a:rPr lang="en-US" sz="3900" b="0" i="1" smtClean="0">
                                              <a:solidFill>
                                                <a:schemeClr val="tx1"/>
                                              </a:solidFill>
                                              <a:latin typeface="Cambria Math" panose="02040503050406030204" pitchFamily="18" charset="0"/>
                                            </a:rPr>
                                            <m:t>0</m:t>
                                          </m:r>
                                        </m:e>
                                        <m:e>
                                          <m:r>
                                            <a:rPr lang="en-US" sz="3900" b="0" i="1" smtClean="0">
                                              <a:solidFill>
                                                <a:schemeClr val="tx1"/>
                                              </a:solidFill>
                                              <a:latin typeface="Cambria Math" panose="02040503050406030204" pitchFamily="18" charset="0"/>
                                            </a:rPr>
                                            <m:t>1</m:t>
                                          </m:r>
                                        </m:e>
                                        <m:e>
                                          <m:r>
                                            <a:rPr lang="en-US" sz="3900" b="0" i="1" smtClean="0">
                                              <a:solidFill>
                                                <a:schemeClr val="tx1"/>
                                              </a:solidFill>
                                              <a:latin typeface="Cambria Math" panose="02040503050406030204" pitchFamily="18" charset="0"/>
                                            </a:rPr>
                                            <m:t>0</m:t>
                                          </m:r>
                                        </m:e>
                                      </m:eqArr>
                                    </m:e>
                                    <m:e>
                                      <m:eqArr>
                                        <m:eqArrPr>
                                          <m:ctrlPr>
                                            <a:rPr lang="en-US" sz="3900" i="1" smtClean="0">
                                              <a:solidFill>
                                                <a:schemeClr val="tx1"/>
                                              </a:solidFill>
                                              <a:latin typeface="Cambria Math" panose="02040503050406030204" pitchFamily="18" charset="0"/>
                                              <a:ea typeface="Cambria Math" panose="02040503050406030204" pitchFamily="18" charset="0"/>
                                            </a:rPr>
                                          </m:ctrlPr>
                                        </m:eqArrPr>
                                        <m:e>
                                          <m:r>
                                            <a:rPr lang="en-US" sz="3900" b="0" i="1" smtClean="0">
                                              <a:solidFill>
                                                <a:schemeClr val="tx1"/>
                                              </a:solidFill>
                                              <a:latin typeface="Cambria Math" panose="02040503050406030204" pitchFamily="18" charset="0"/>
                                              <a:ea typeface="Cambria Math" panose="02040503050406030204" pitchFamily="18" charset="0"/>
                                            </a:rPr>
                                            <m:t>0</m:t>
                                          </m:r>
                                        </m:e>
                                        <m:e>
                                          <m:r>
                                            <a:rPr lang="en-US" sz="3900" b="0" i="1" smtClean="0">
                                              <a:solidFill>
                                                <a:schemeClr val="tx1"/>
                                              </a:solidFill>
                                              <a:latin typeface="Cambria Math" panose="02040503050406030204" pitchFamily="18" charset="0"/>
                                            </a:rPr>
                                            <m:t>0</m:t>
                                          </m:r>
                                        </m:e>
                                        <m:e>
                                          <m:r>
                                            <a:rPr lang="en-US" sz="3900" b="0" i="1" smtClean="0">
                                              <a:solidFill>
                                                <a:schemeClr val="tx1"/>
                                              </a:solidFill>
                                              <a:latin typeface="Cambria Math" panose="02040503050406030204" pitchFamily="18" charset="0"/>
                                            </a:rPr>
                                            <m:t>0</m:t>
                                          </m:r>
                                        </m:e>
                                        <m:e>
                                          <m:r>
                                            <a:rPr lang="en-US" sz="3900" b="0" i="1" smtClean="0">
                                              <a:solidFill>
                                                <a:schemeClr val="tx1"/>
                                              </a:solidFill>
                                              <a:latin typeface="Cambria Math" panose="02040503050406030204" pitchFamily="18" charset="0"/>
                                            </a:rPr>
                                            <m:t>1</m:t>
                                          </m:r>
                                        </m:e>
                                      </m:eqArr>
                                    </m:e>
                                  </m:mr>
                                </m:m>
                              </m:e>
                            </m:mr>
                          </m:m>
                        </m:e>
                      </m:d>
                      <m:d>
                        <m:dPr>
                          <m:begChr m:val="["/>
                          <m:endChr m:val="]"/>
                          <m:ctrlPr>
                            <a:rPr lang="en-US" sz="3900" b="0" i="1" smtClean="0">
                              <a:solidFill>
                                <a:schemeClr val="tx1"/>
                              </a:solidFill>
                              <a:latin typeface="Cambria Math" panose="02040503050406030204" pitchFamily="18" charset="0"/>
                            </a:rPr>
                          </m:ctrlPr>
                        </m:dPr>
                        <m:e>
                          <m:m>
                            <m:mPr>
                              <m:mcs>
                                <m:mc>
                                  <m:mcPr>
                                    <m:count m:val="2"/>
                                    <m:mcJc m:val="center"/>
                                  </m:mcPr>
                                </m:mc>
                              </m:mcs>
                              <m:ctrlPr>
                                <a:rPr lang="en-US" sz="3900" i="1">
                                  <a:latin typeface="Cambria Math" panose="02040503050406030204" pitchFamily="18" charset="0"/>
                                  <a:ea typeface="Cambria Math" panose="02040503050406030204" pitchFamily="18" charset="0"/>
                                </a:rPr>
                              </m:ctrlPr>
                            </m:mPr>
                            <m:mr>
                              <m:e>
                                <m:m>
                                  <m:mPr>
                                    <m:mcs>
                                      <m:mc>
                                        <m:mcPr>
                                          <m:count m:val="2"/>
                                          <m:mcJc m:val="center"/>
                                        </m:mcPr>
                                      </m:mc>
                                    </m:mcs>
                                    <m:ctrlPr>
                                      <a:rPr lang="en-US" sz="3900" i="1">
                                        <a:latin typeface="Cambria Math" panose="02040503050406030204" pitchFamily="18" charset="0"/>
                                        <a:ea typeface="Cambria Math" panose="02040503050406030204" pitchFamily="18" charset="0"/>
                                      </a:rPr>
                                    </m:ctrlPr>
                                  </m:mPr>
                                  <m:mr>
                                    <m:e>
                                      <m:eqArr>
                                        <m:eqArrPr>
                                          <m:ctrlPr>
                                            <a:rPr lang="en-US" sz="3900" i="1">
                                              <a:latin typeface="Cambria Math" panose="02040503050406030204" pitchFamily="18" charset="0"/>
                                              <a:ea typeface="Cambria Math" panose="02040503050406030204" pitchFamily="18" charset="0"/>
                                            </a:rPr>
                                          </m:ctrlPr>
                                        </m:eqArrPr>
                                        <m:e>
                                          <m:r>
                                            <a:rPr lang="en-US" sz="3900" i="1">
                                              <a:latin typeface="Cambria Math" panose="02040503050406030204" pitchFamily="18" charset="0"/>
                                              <a:ea typeface="Cambria Math" panose="02040503050406030204" pitchFamily="18" charset="0"/>
                                            </a:rPr>
                                            <m:t>𝛾</m:t>
                                          </m:r>
                                        </m:e>
                                        <m:e>
                                          <m:r>
                                            <a:rPr lang="en-US" sz="3900" b="0" i="1" smtClean="0">
                                              <a:latin typeface="Cambria Math" panose="02040503050406030204" pitchFamily="18" charset="0"/>
                                              <a:ea typeface="Cambria Math" panose="02040503050406030204" pitchFamily="18" charset="0"/>
                                            </a:rPr>
                                            <m:t>−</m:t>
                                          </m:r>
                                          <m:r>
                                            <a:rPr lang="en-US" sz="3900" i="1">
                                              <a:latin typeface="Cambria Math" panose="02040503050406030204" pitchFamily="18" charset="0"/>
                                            </a:rPr>
                                            <m:t>𝛾</m:t>
                                          </m:r>
                                          <m:r>
                                            <a:rPr lang="en-US" sz="3900" i="1" smtClean="0">
                                              <a:solidFill>
                                                <a:srgbClr val="7030A0"/>
                                              </a:solidFill>
                                              <a:latin typeface="Cambria Math" panose="02040503050406030204" pitchFamily="18" charset="0"/>
                                            </a:rPr>
                                            <m:t>𝛽</m:t>
                                          </m:r>
                                        </m:e>
                                        <m:e>
                                          <m:r>
                                            <a:rPr lang="en-US" sz="3900" i="1">
                                              <a:latin typeface="Cambria Math" panose="02040503050406030204" pitchFamily="18" charset="0"/>
                                            </a:rPr>
                                            <m:t>0</m:t>
                                          </m:r>
                                        </m:e>
                                        <m:e>
                                          <m:r>
                                            <a:rPr lang="en-US" sz="3900" i="1">
                                              <a:latin typeface="Cambria Math" panose="02040503050406030204" pitchFamily="18" charset="0"/>
                                            </a:rPr>
                                            <m:t>0</m:t>
                                          </m:r>
                                        </m:e>
                                      </m:eqArr>
                                    </m:e>
                                    <m:e>
                                      <m:eqArr>
                                        <m:eqArrPr>
                                          <m:ctrlPr>
                                            <a:rPr lang="en-US" sz="3900" i="1">
                                              <a:latin typeface="Cambria Math" panose="02040503050406030204" pitchFamily="18" charset="0"/>
                                              <a:ea typeface="Cambria Math" panose="02040503050406030204" pitchFamily="18" charset="0"/>
                                            </a:rPr>
                                          </m:ctrlPr>
                                        </m:eqArrPr>
                                        <m:e>
                                          <m:r>
                                            <a:rPr lang="en-US" sz="3900" b="0" i="1" smtClean="0">
                                              <a:latin typeface="Cambria Math" panose="02040503050406030204" pitchFamily="18" charset="0"/>
                                              <a:ea typeface="Cambria Math" panose="02040503050406030204" pitchFamily="18" charset="0"/>
                                            </a:rPr>
                                            <m:t>−</m:t>
                                          </m:r>
                                          <m:r>
                                            <a:rPr lang="en-US" sz="3900" i="1">
                                              <a:latin typeface="Cambria Math" panose="02040503050406030204" pitchFamily="18" charset="0"/>
                                            </a:rPr>
                                            <m:t>𝛾</m:t>
                                          </m:r>
                                          <m:r>
                                            <a:rPr lang="en-US" sz="3900" i="1" smtClean="0">
                                              <a:solidFill>
                                                <a:srgbClr val="7030A0"/>
                                              </a:solidFill>
                                              <a:latin typeface="Cambria Math" panose="02040503050406030204" pitchFamily="18" charset="0"/>
                                            </a:rPr>
                                            <m:t>𝛽</m:t>
                                          </m:r>
                                        </m:e>
                                        <m:e>
                                          <m:r>
                                            <a:rPr lang="en-US" sz="3900" i="1">
                                              <a:latin typeface="Cambria Math" panose="02040503050406030204" pitchFamily="18" charset="0"/>
                                            </a:rPr>
                                            <m:t>𝛾</m:t>
                                          </m:r>
                                        </m:e>
                                        <m:e>
                                          <m:r>
                                            <a:rPr lang="en-US" sz="3900" i="1">
                                              <a:latin typeface="Cambria Math" panose="02040503050406030204" pitchFamily="18" charset="0"/>
                                            </a:rPr>
                                            <m:t>0</m:t>
                                          </m:r>
                                        </m:e>
                                        <m:e>
                                          <m:r>
                                            <a:rPr lang="en-US" sz="3900" i="1">
                                              <a:latin typeface="Cambria Math" panose="02040503050406030204" pitchFamily="18" charset="0"/>
                                            </a:rPr>
                                            <m:t>0</m:t>
                                          </m:r>
                                        </m:e>
                                      </m:eqArr>
                                    </m:e>
                                  </m:mr>
                                </m:m>
                              </m:e>
                              <m:e>
                                <m:m>
                                  <m:mPr>
                                    <m:mcs>
                                      <m:mc>
                                        <m:mcPr>
                                          <m:count m:val="2"/>
                                          <m:mcJc m:val="center"/>
                                        </m:mcPr>
                                      </m:mc>
                                    </m:mcs>
                                    <m:ctrlPr>
                                      <a:rPr lang="en-US" sz="3900" i="1" smtClean="0">
                                        <a:solidFill>
                                          <a:schemeClr val="tx1"/>
                                        </a:solidFill>
                                        <a:latin typeface="Cambria Math" panose="02040503050406030204" pitchFamily="18" charset="0"/>
                                        <a:ea typeface="Cambria Math" panose="02040503050406030204" pitchFamily="18" charset="0"/>
                                      </a:rPr>
                                    </m:ctrlPr>
                                  </m:mPr>
                                  <m:mr>
                                    <m:e>
                                      <m:eqArr>
                                        <m:eqArrPr>
                                          <m:ctrlPr>
                                            <a:rPr lang="en-US" sz="3900" i="1">
                                              <a:solidFill>
                                                <a:schemeClr val="tx1"/>
                                              </a:solidFill>
                                              <a:latin typeface="Cambria Math" panose="02040503050406030204" pitchFamily="18" charset="0"/>
                                              <a:ea typeface="Cambria Math" panose="02040503050406030204" pitchFamily="18" charset="0"/>
                                            </a:rPr>
                                          </m:ctrlPr>
                                        </m:eqArrPr>
                                        <m:e>
                                          <m:r>
                                            <a:rPr lang="en-US" sz="3900" i="1">
                                              <a:solidFill>
                                                <a:schemeClr val="tx1"/>
                                              </a:solidFill>
                                              <a:latin typeface="Cambria Math" panose="02040503050406030204" pitchFamily="18" charset="0"/>
                                              <a:ea typeface="Cambria Math" panose="02040503050406030204" pitchFamily="18" charset="0"/>
                                            </a:rPr>
                                            <m:t>0</m:t>
                                          </m:r>
                                        </m:e>
                                        <m:e>
                                          <m:r>
                                            <a:rPr lang="en-US" sz="3900" i="1">
                                              <a:solidFill>
                                                <a:schemeClr val="tx1"/>
                                              </a:solidFill>
                                              <a:latin typeface="Cambria Math" panose="02040503050406030204" pitchFamily="18" charset="0"/>
                                            </a:rPr>
                                            <m:t>0</m:t>
                                          </m:r>
                                        </m:e>
                                        <m:e>
                                          <m:r>
                                            <a:rPr lang="en-US" sz="3900" i="1">
                                              <a:solidFill>
                                                <a:schemeClr val="tx1"/>
                                              </a:solidFill>
                                              <a:latin typeface="Cambria Math" panose="02040503050406030204" pitchFamily="18" charset="0"/>
                                            </a:rPr>
                                            <m:t>1</m:t>
                                          </m:r>
                                        </m:e>
                                        <m:e>
                                          <m:r>
                                            <a:rPr lang="en-US" sz="3900" i="1">
                                              <a:solidFill>
                                                <a:schemeClr val="tx1"/>
                                              </a:solidFill>
                                              <a:latin typeface="Cambria Math" panose="02040503050406030204" pitchFamily="18" charset="0"/>
                                            </a:rPr>
                                            <m:t>0</m:t>
                                          </m:r>
                                        </m:e>
                                      </m:eqArr>
                                    </m:e>
                                    <m:e>
                                      <m:eqArr>
                                        <m:eqArrPr>
                                          <m:ctrlPr>
                                            <a:rPr lang="en-US" sz="3900" i="1">
                                              <a:solidFill>
                                                <a:schemeClr val="tx1"/>
                                              </a:solidFill>
                                              <a:latin typeface="Cambria Math" panose="02040503050406030204" pitchFamily="18" charset="0"/>
                                              <a:ea typeface="Cambria Math" panose="02040503050406030204" pitchFamily="18" charset="0"/>
                                            </a:rPr>
                                          </m:ctrlPr>
                                        </m:eqArrPr>
                                        <m:e>
                                          <m:r>
                                            <a:rPr lang="en-US" sz="3900" i="1">
                                              <a:solidFill>
                                                <a:schemeClr val="tx1"/>
                                              </a:solidFill>
                                              <a:latin typeface="Cambria Math" panose="02040503050406030204" pitchFamily="18" charset="0"/>
                                              <a:ea typeface="Cambria Math" panose="02040503050406030204" pitchFamily="18" charset="0"/>
                                            </a:rPr>
                                            <m:t>0</m:t>
                                          </m:r>
                                        </m:e>
                                        <m:e>
                                          <m:r>
                                            <a:rPr lang="en-US" sz="3900" i="1">
                                              <a:solidFill>
                                                <a:schemeClr val="tx1"/>
                                              </a:solidFill>
                                              <a:latin typeface="Cambria Math" panose="02040503050406030204" pitchFamily="18" charset="0"/>
                                            </a:rPr>
                                            <m:t>0</m:t>
                                          </m:r>
                                        </m:e>
                                        <m:e>
                                          <m:r>
                                            <a:rPr lang="en-US" sz="3900" i="1">
                                              <a:solidFill>
                                                <a:schemeClr val="tx1"/>
                                              </a:solidFill>
                                              <a:latin typeface="Cambria Math" panose="02040503050406030204" pitchFamily="18" charset="0"/>
                                            </a:rPr>
                                            <m:t>0</m:t>
                                          </m:r>
                                        </m:e>
                                        <m:e>
                                          <m:r>
                                            <a:rPr lang="en-US" sz="3900" i="1">
                                              <a:solidFill>
                                                <a:schemeClr val="tx1"/>
                                              </a:solidFill>
                                              <a:latin typeface="Cambria Math" panose="02040503050406030204" pitchFamily="18" charset="0"/>
                                            </a:rPr>
                                            <m:t>1</m:t>
                                          </m:r>
                                        </m:e>
                                      </m:eqArr>
                                    </m:e>
                                  </m:mr>
                                </m:m>
                              </m:e>
                            </m:mr>
                          </m:m>
                        </m:e>
                      </m:d>
                      <m:d>
                        <m:dPr>
                          <m:begChr m:val="["/>
                          <m:endChr m:val="]"/>
                          <m:ctrlPr>
                            <a:rPr lang="en-US" sz="3900" i="1" smtClean="0">
                              <a:latin typeface="Cambria Math" panose="02040503050406030204" pitchFamily="18" charset="0"/>
                              <a:ea typeface="Cambria Math" panose="02040503050406030204" pitchFamily="18" charset="0"/>
                            </a:rPr>
                          </m:ctrlPr>
                        </m:dPr>
                        <m:e>
                          <m:eqArr>
                            <m:eqArrPr>
                              <m:ctrlPr>
                                <a:rPr lang="en-US" sz="3900" i="1">
                                  <a:solidFill>
                                    <a:srgbClr val="0070C0"/>
                                  </a:solidFill>
                                  <a:latin typeface="Cambria Math" panose="02040503050406030204" pitchFamily="18" charset="0"/>
                                  <a:ea typeface="Cambria Math" panose="02040503050406030204" pitchFamily="18" charset="0"/>
                                </a:rPr>
                              </m:ctrlPr>
                            </m:eqArrPr>
                            <m:e>
                              <m:sSup>
                                <m:sSupPr>
                                  <m:ctrlPr>
                                    <a:rPr lang="en-US" sz="3900" b="0" i="1" smtClean="0">
                                      <a:solidFill>
                                        <a:srgbClr val="0070C0"/>
                                      </a:solidFill>
                                      <a:latin typeface="Cambria Math" panose="02040503050406030204" pitchFamily="18" charset="0"/>
                                    </a:rPr>
                                  </m:ctrlPr>
                                </m:sSupPr>
                                <m:e>
                                  <m:r>
                                    <a:rPr lang="en-US" sz="3900" b="0" i="1" smtClean="0">
                                      <a:solidFill>
                                        <a:srgbClr val="0070C0"/>
                                      </a:solidFill>
                                      <a:latin typeface="Cambria Math" panose="02040503050406030204" pitchFamily="18" charset="0"/>
                                    </a:rPr>
                                    <m:t>𝑈</m:t>
                                  </m:r>
                                </m:e>
                                <m:sup>
                                  <m:r>
                                    <a:rPr lang="en-US" sz="3900" b="0" i="1" smtClean="0">
                                      <a:solidFill>
                                        <a:srgbClr val="0070C0"/>
                                      </a:solidFill>
                                      <a:latin typeface="Cambria Math" panose="02040503050406030204" pitchFamily="18" charset="0"/>
                                    </a:rPr>
                                    <m:t>𝑡</m:t>
                                  </m:r>
                                </m:sup>
                              </m:sSup>
                            </m:e>
                            <m:e>
                              <m:sSup>
                                <m:sSupPr>
                                  <m:ctrlPr>
                                    <a:rPr lang="en-US" sz="3900" b="0" i="1" smtClean="0">
                                      <a:solidFill>
                                        <a:srgbClr val="0070C0"/>
                                      </a:solidFill>
                                      <a:latin typeface="Cambria Math" panose="02040503050406030204" pitchFamily="18" charset="0"/>
                                    </a:rPr>
                                  </m:ctrlPr>
                                </m:sSupPr>
                                <m:e>
                                  <m:r>
                                    <a:rPr lang="en-US" sz="3900" b="0" i="1" smtClean="0">
                                      <a:solidFill>
                                        <a:srgbClr val="0070C0"/>
                                      </a:solidFill>
                                      <a:latin typeface="Cambria Math" panose="02040503050406030204" pitchFamily="18" charset="0"/>
                                    </a:rPr>
                                    <m:t>𝑈</m:t>
                                  </m:r>
                                </m:e>
                                <m:sup>
                                  <m:r>
                                    <a:rPr lang="en-US" sz="3900" b="0" i="1" smtClean="0">
                                      <a:solidFill>
                                        <a:srgbClr val="0070C0"/>
                                      </a:solidFill>
                                      <a:latin typeface="Cambria Math" panose="02040503050406030204" pitchFamily="18" charset="0"/>
                                    </a:rPr>
                                    <m:t>𝑥</m:t>
                                  </m:r>
                                </m:sup>
                              </m:sSup>
                            </m:e>
                            <m:e>
                              <m:sSup>
                                <m:sSupPr>
                                  <m:ctrlPr>
                                    <a:rPr lang="en-US" sz="3900" b="0" i="1" smtClean="0">
                                      <a:solidFill>
                                        <a:srgbClr val="0070C0"/>
                                      </a:solidFill>
                                      <a:latin typeface="Cambria Math" panose="02040503050406030204" pitchFamily="18" charset="0"/>
                                    </a:rPr>
                                  </m:ctrlPr>
                                </m:sSupPr>
                                <m:e>
                                  <m:r>
                                    <a:rPr lang="en-US" sz="3900" i="1" smtClean="0">
                                      <a:solidFill>
                                        <a:srgbClr val="0070C0"/>
                                      </a:solidFill>
                                      <a:latin typeface="Cambria Math" panose="02040503050406030204" pitchFamily="18" charset="0"/>
                                    </a:rPr>
                                    <m:t>𝑈</m:t>
                                  </m:r>
                                </m:e>
                                <m:sup>
                                  <m:r>
                                    <a:rPr lang="en-US" sz="3900" b="0" i="1" smtClean="0">
                                      <a:solidFill>
                                        <a:srgbClr val="0070C0"/>
                                      </a:solidFill>
                                      <a:latin typeface="Cambria Math" panose="02040503050406030204" pitchFamily="18" charset="0"/>
                                    </a:rPr>
                                    <m:t>𝑦</m:t>
                                  </m:r>
                                </m:sup>
                              </m:sSup>
                            </m:e>
                            <m:e>
                              <m:sSup>
                                <m:sSupPr>
                                  <m:ctrlPr>
                                    <a:rPr lang="en-US" sz="3900" b="0" i="1" smtClean="0">
                                      <a:solidFill>
                                        <a:srgbClr val="0070C0"/>
                                      </a:solidFill>
                                      <a:latin typeface="Cambria Math" panose="02040503050406030204" pitchFamily="18" charset="0"/>
                                    </a:rPr>
                                  </m:ctrlPr>
                                </m:sSupPr>
                                <m:e>
                                  <m:r>
                                    <a:rPr lang="en-US" sz="3900" i="1" smtClean="0">
                                      <a:solidFill>
                                        <a:srgbClr val="0070C0"/>
                                      </a:solidFill>
                                      <a:latin typeface="Cambria Math" panose="02040503050406030204" pitchFamily="18" charset="0"/>
                                    </a:rPr>
                                    <m:t>𝑈</m:t>
                                  </m:r>
                                </m:e>
                                <m:sup>
                                  <m:r>
                                    <a:rPr lang="en-US" sz="3900" b="0" i="1" smtClean="0">
                                      <a:solidFill>
                                        <a:srgbClr val="0070C0"/>
                                      </a:solidFill>
                                      <a:latin typeface="Cambria Math" panose="02040503050406030204" pitchFamily="18" charset="0"/>
                                    </a:rPr>
                                    <m:t>𝑧</m:t>
                                  </m:r>
                                </m:sup>
                              </m:sSup>
                            </m:e>
                          </m:eqArr>
                        </m:e>
                      </m:d>
                    </m:oMath>
                  </m:oMathPara>
                </a14:m>
                <a:endParaRPr lang="en-CA" sz="3900" dirty="0"/>
              </a:p>
            </p:txBody>
          </p:sp>
        </mc:Choice>
        <mc:Fallback xmlns="">
          <p:sp>
            <p:nvSpPr>
              <p:cNvPr id="6" name="Rectangle 5">
                <a:extLst>
                  <a:ext uri="{FF2B5EF4-FFF2-40B4-BE49-F238E27FC236}">
                    <a16:creationId xmlns:a16="http://schemas.microsoft.com/office/drawing/2014/main" id="{3F327FC4-3C8F-44B0-AF64-D35D3C588979}"/>
                  </a:ext>
                </a:extLst>
              </p:cNvPr>
              <p:cNvSpPr>
                <a:spLocks noRot="1" noChangeAspect="1" noMove="1" noResize="1" noEditPoints="1" noAdjustHandles="1" noChangeArrowheads="1" noChangeShapeType="1" noTextEdit="1"/>
              </p:cNvSpPr>
              <p:nvPr/>
            </p:nvSpPr>
            <p:spPr>
              <a:xfrm>
                <a:off x="-1" y="2107894"/>
                <a:ext cx="12192001" cy="2489208"/>
              </a:xfrm>
              <a:prstGeom prst="rect">
                <a:avLst/>
              </a:prstGeom>
              <a:blipFill>
                <a:blip r:embed="rId5"/>
                <a:stretch>
                  <a:fillRect/>
                </a:stretch>
              </a:blipFill>
            </p:spPr>
            <p:txBody>
              <a:bodyPr/>
              <a:lstStyle/>
              <a:p>
                <a:r>
                  <a:rPr lang="en-CA">
                    <a:noFill/>
                  </a:rPr>
                  <a:t> </a:t>
                </a:r>
              </a:p>
            </p:txBody>
          </p:sp>
        </mc:Fallback>
      </mc:AlternateContent>
    </p:spTree>
    <p:custDataLst>
      <p:tags r:id="rId1"/>
    </p:custDataLst>
    <p:extLst>
      <p:ext uri="{BB962C8B-B14F-4D97-AF65-F5344CB8AC3E}">
        <p14:creationId xmlns:p14="http://schemas.microsoft.com/office/powerpoint/2010/main" val="700820506"/>
      </p:ext>
    </p:extLst>
  </p:cSld>
  <p:clrMapOvr>
    <a:masterClrMapping/>
  </p:clrMapOvr>
  <mc:AlternateContent xmlns:mc="http://schemas.openxmlformats.org/markup-compatibility/2006" xmlns:p14="http://schemas.microsoft.com/office/powerpoint/2010/main">
    <mc:Choice Requires="p14">
      <p:transition p14:dur="0" advTm="13423"/>
    </mc:Choice>
    <mc:Fallback xmlns="">
      <p:transition advTm="1342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P spid="6"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6F30C41-D5B4-4B60-8B3B-298EC99149AB}"/>
              </a:ext>
            </a:extLst>
          </p:cNvPr>
          <p:cNvSpPr txBox="1">
            <a:spLocks/>
          </p:cNvSpPr>
          <p:nvPr/>
        </p:nvSpPr>
        <p:spPr>
          <a:xfrm>
            <a:off x="-10447" y="-1"/>
            <a:ext cx="8857267" cy="1858297"/>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5800" b="1" dirty="0">
              <a:solidFill>
                <a:srgbClr val="0070C0"/>
              </a:solidFill>
            </a:endParaRP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65670606-20B5-4D5C-97B2-39FDFAE95D1E}"/>
                  </a:ext>
                </a:extLst>
              </p:cNvPr>
              <p:cNvSpPr txBox="1"/>
              <p:nvPr/>
            </p:nvSpPr>
            <p:spPr>
              <a:xfrm>
                <a:off x="726410" y="1486451"/>
                <a:ext cx="8412175" cy="1114408"/>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5400" b="0" i="1" smtClean="0">
                              <a:solidFill>
                                <a:srgbClr val="7030A0"/>
                              </a:solidFill>
                              <a:latin typeface="Cambria Math" panose="02040503050406030204" pitchFamily="18" charset="0"/>
                            </a:rPr>
                          </m:ctrlPr>
                        </m:accPr>
                        <m:e>
                          <m:r>
                            <a:rPr lang="en-US" sz="5400" b="0" i="1" smtClean="0">
                              <a:solidFill>
                                <a:srgbClr val="7030A0"/>
                              </a:solidFill>
                              <a:latin typeface="Cambria Math" panose="02040503050406030204" pitchFamily="18" charset="0"/>
                            </a:rPr>
                            <m:t>𝑆</m:t>
                          </m:r>
                        </m:e>
                      </m:acc>
                      <m:r>
                        <a:rPr lang="en-US" sz="5400" b="0" i="1" smtClean="0">
                          <a:solidFill>
                            <a:schemeClr val="tx1"/>
                          </a:solidFill>
                          <a:latin typeface="Cambria Math" panose="02040503050406030204" pitchFamily="18" charset="0"/>
                        </a:rPr>
                        <m:t>=</m:t>
                      </m:r>
                      <m:r>
                        <a:rPr lang="en-US" sz="5400" b="0" i="1" smtClean="0">
                          <a:solidFill>
                            <a:schemeClr val="tx1"/>
                          </a:solidFill>
                          <a:latin typeface="Cambria Math" panose="02040503050406030204" pitchFamily="18" charset="0"/>
                        </a:rPr>
                        <m:t>𝑐𝑡</m:t>
                      </m:r>
                      <m:acc>
                        <m:accPr>
                          <m:chr m:val="⃗"/>
                          <m:ctrlPr>
                            <a:rPr lang="en-US" sz="5400" i="1" smtClean="0">
                              <a:solidFill>
                                <a:srgbClr val="002060"/>
                              </a:solidFill>
                              <a:latin typeface="Cambria Math" panose="02040503050406030204" pitchFamily="18" charset="0"/>
                            </a:rPr>
                          </m:ctrlPr>
                        </m:accPr>
                        <m:e>
                          <m:sSub>
                            <m:sSubPr>
                              <m:ctrlPr>
                                <a:rPr lang="en-US" sz="5400" i="1">
                                  <a:solidFill>
                                    <a:srgbClr val="002060"/>
                                  </a:solidFill>
                                  <a:latin typeface="Cambria Math" panose="02040503050406030204" pitchFamily="18" charset="0"/>
                                </a:rPr>
                              </m:ctrlPr>
                            </m:sSubPr>
                            <m:e>
                              <m:r>
                                <a:rPr lang="en-US" sz="5400" i="1">
                                  <a:solidFill>
                                    <a:srgbClr val="002060"/>
                                  </a:solidFill>
                                  <a:latin typeface="Cambria Math" panose="02040503050406030204" pitchFamily="18" charset="0"/>
                                </a:rPr>
                                <m:t>𝑒</m:t>
                              </m:r>
                            </m:e>
                            <m:sub>
                              <m:r>
                                <a:rPr lang="en-US" sz="5400" i="1">
                                  <a:solidFill>
                                    <a:srgbClr val="002060"/>
                                  </a:solidFill>
                                  <a:latin typeface="Cambria Math" panose="02040503050406030204" pitchFamily="18" charset="0"/>
                                </a:rPr>
                                <m:t>𝑡</m:t>
                              </m:r>
                            </m:sub>
                          </m:sSub>
                        </m:e>
                      </m:acc>
                      <m:r>
                        <a:rPr lang="en-US" sz="5400" b="0" i="1" smtClean="0">
                          <a:solidFill>
                            <a:schemeClr val="tx1"/>
                          </a:solidFill>
                          <a:latin typeface="Cambria Math" panose="02040503050406030204" pitchFamily="18" charset="0"/>
                        </a:rPr>
                        <m:t>+</m:t>
                      </m:r>
                      <m:r>
                        <a:rPr lang="en-US" sz="5400" b="0" i="1" smtClean="0">
                          <a:solidFill>
                            <a:srgbClr val="0070C0"/>
                          </a:solidFill>
                          <a:latin typeface="Cambria Math" panose="02040503050406030204" pitchFamily="18" charset="0"/>
                        </a:rPr>
                        <m:t>𝑥</m:t>
                      </m:r>
                      <m:acc>
                        <m:accPr>
                          <m:chr m:val="⃗"/>
                          <m:ctrlPr>
                            <a:rPr lang="en-US" sz="5400" i="1">
                              <a:solidFill>
                                <a:srgbClr val="002060"/>
                              </a:solidFill>
                              <a:latin typeface="Cambria Math" panose="02040503050406030204" pitchFamily="18" charset="0"/>
                            </a:rPr>
                          </m:ctrlPr>
                        </m:accPr>
                        <m:e>
                          <m:sSub>
                            <m:sSubPr>
                              <m:ctrlPr>
                                <a:rPr lang="en-US" sz="5400" i="1">
                                  <a:solidFill>
                                    <a:srgbClr val="002060"/>
                                  </a:solidFill>
                                  <a:latin typeface="Cambria Math" panose="02040503050406030204" pitchFamily="18" charset="0"/>
                                </a:rPr>
                              </m:ctrlPr>
                            </m:sSubPr>
                            <m:e>
                              <m:r>
                                <a:rPr lang="en-US" sz="5400" i="1">
                                  <a:solidFill>
                                    <a:srgbClr val="002060"/>
                                  </a:solidFill>
                                  <a:latin typeface="Cambria Math" panose="02040503050406030204" pitchFamily="18" charset="0"/>
                                </a:rPr>
                                <m:t>𝑒</m:t>
                              </m:r>
                            </m:e>
                            <m:sub>
                              <m:r>
                                <a:rPr lang="en-US" sz="5400" i="1">
                                  <a:solidFill>
                                    <a:srgbClr val="002060"/>
                                  </a:solidFill>
                                  <a:latin typeface="Cambria Math" panose="02040503050406030204" pitchFamily="18" charset="0"/>
                                </a:rPr>
                                <m:t>𝑥</m:t>
                              </m:r>
                            </m:sub>
                          </m:sSub>
                        </m:e>
                      </m:acc>
                      <m:r>
                        <a:rPr lang="en-US" sz="5400" b="0" i="1" smtClean="0">
                          <a:solidFill>
                            <a:schemeClr val="tx1"/>
                          </a:solidFill>
                          <a:latin typeface="Cambria Math" panose="02040503050406030204" pitchFamily="18" charset="0"/>
                        </a:rPr>
                        <m:t>+</m:t>
                      </m:r>
                      <m:r>
                        <a:rPr lang="en-US" sz="5400" b="0" i="1" smtClean="0">
                          <a:solidFill>
                            <a:srgbClr val="0070C0"/>
                          </a:solidFill>
                          <a:latin typeface="Cambria Math" panose="02040503050406030204" pitchFamily="18" charset="0"/>
                        </a:rPr>
                        <m:t>𝑦</m:t>
                      </m:r>
                      <m:acc>
                        <m:accPr>
                          <m:chr m:val="⃗"/>
                          <m:ctrlPr>
                            <a:rPr lang="en-US" sz="5400" i="1">
                              <a:solidFill>
                                <a:srgbClr val="002060"/>
                              </a:solidFill>
                              <a:latin typeface="Cambria Math" panose="02040503050406030204" pitchFamily="18" charset="0"/>
                            </a:rPr>
                          </m:ctrlPr>
                        </m:accPr>
                        <m:e>
                          <m:sSub>
                            <m:sSubPr>
                              <m:ctrlPr>
                                <a:rPr lang="en-US" sz="5400" i="1">
                                  <a:solidFill>
                                    <a:srgbClr val="002060"/>
                                  </a:solidFill>
                                  <a:latin typeface="Cambria Math" panose="02040503050406030204" pitchFamily="18" charset="0"/>
                                </a:rPr>
                              </m:ctrlPr>
                            </m:sSubPr>
                            <m:e>
                              <m:r>
                                <a:rPr lang="en-US" sz="5400" i="1">
                                  <a:solidFill>
                                    <a:srgbClr val="002060"/>
                                  </a:solidFill>
                                  <a:latin typeface="Cambria Math" panose="02040503050406030204" pitchFamily="18" charset="0"/>
                                </a:rPr>
                                <m:t>𝑒</m:t>
                              </m:r>
                            </m:e>
                            <m:sub>
                              <m:r>
                                <a:rPr lang="en-US" sz="5400" b="0" i="1" smtClean="0">
                                  <a:solidFill>
                                    <a:srgbClr val="002060"/>
                                  </a:solidFill>
                                  <a:latin typeface="Cambria Math" panose="02040503050406030204" pitchFamily="18" charset="0"/>
                                </a:rPr>
                                <m:t>𝑦</m:t>
                              </m:r>
                            </m:sub>
                          </m:sSub>
                        </m:e>
                      </m:acc>
                      <m:r>
                        <a:rPr lang="en-US" sz="5400" b="0" i="1" smtClean="0">
                          <a:solidFill>
                            <a:schemeClr val="tx1"/>
                          </a:solidFill>
                          <a:latin typeface="Cambria Math" panose="02040503050406030204" pitchFamily="18" charset="0"/>
                        </a:rPr>
                        <m:t>+</m:t>
                      </m:r>
                      <m:r>
                        <a:rPr lang="en-US" sz="5400" b="0" i="1" smtClean="0">
                          <a:solidFill>
                            <a:srgbClr val="0070C0"/>
                          </a:solidFill>
                          <a:latin typeface="Cambria Math" panose="02040503050406030204" pitchFamily="18" charset="0"/>
                        </a:rPr>
                        <m:t>𝑧</m:t>
                      </m:r>
                      <m:acc>
                        <m:accPr>
                          <m:chr m:val="⃗"/>
                          <m:ctrlPr>
                            <a:rPr lang="en-US" sz="5400" i="1">
                              <a:solidFill>
                                <a:srgbClr val="002060"/>
                              </a:solidFill>
                              <a:latin typeface="Cambria Math" panose="02040503050406030204" pitchFamily="18" charset="0"/>
                            </a:rPr>
                          </m:ctrlPr>
                        </m:accPr>
                        <m:e>
                          <m:sSub>
                            <m:sSubPr>
                              <m:ctrlPr>
                                <a:rPr lang="en-US" sz="5400" i="1">
                                  <a:solidFill>
                                    <a:srgbClr val="002060"/>
                                  </a:solidFill>
                                  <a:latin typeface="Cambria Math" panose="02040503050406030204" pitchFamily="18" charset="0"/>
                                </a:rPr>
                              </m:ctrlPr>
                            </m:sSubPr>
                            <m:e>
                              <m:r>
                                <a:rPr lang="en-US" sz="5400" i="1">
                                  <a:solidFill>
                                    <a:srgbClr val="002060"/>
                                  </a:solidFill>
                                  <a:latin typeface="Cambria Math" panose="02040503050406030204" pitchFamily="18" charset="0"/>
                                </a:rPr>
                                <m:t>𝑒</m:t>
                              </m:r>
                            </m:e>
                            <m:sub>
                              <m:r>
                                <a:rPr lang="en-US" sz="5400" b="0" i="1" smtClean="0">
                                  <a:solidFill>
                                    <a:srgbClr val="002060"/>
                                  </a:solidFill>
                                  <a:latin typeface="Cambria Math" panose="02040503050406030204" pitchFamily="18" charset="0"/>
                                </a:rPr>
                                <m:t>𝑧</m:t>
                              </m:r>
                            </m:sub>
                          </m:sSub>
                        </m:e>
                      </m:acc>
                    </m:oMath>
                  </m:oMathPara>
                </a14:m>
                <a:endParaRPr lang="en-CA" sz="5400" dirty="0">
                  <a:solidFill>
                    <a:schemeClr val="tx1"/>
                  </a:solidFill>
                </a:endParaRPr>
              </a:p>
            </p:txBody>
          </p:sp>
        </mc:Choice>
        <mc:Fallback xmlns="">
          <p:sp>
            <p:nvSpPr>
              <p:cNvPr id="5" name="TextBox 4">
                <a:extLst>
                  <a:ext uri="{FF2B5EF4-FFF2-40B4-BE49-F238E27FC236}">
                    <a16:creationId xmlns:a16="http://schemas.microsoft.com/office/drawing/2014/main" id="{65670606-20B5-4D5C-97B2-39FDFAE95D1E}"/>
                  </a:ext>
                </a:extLst>
              </p:cNvPr>
              <p:cNvSpPr txBox="1">
                <a:spLocks noRot="1" noChangeAspect="1" noMove="1" noResize="1" noEditPoints="1" noAdjustHandles="1" noChangeArrowheads="1" noChangeShapeType="1" noTextEdit="1"/>
              </p:cNvSpPr>
              <p:nvPr/>
            </p:nvSpPr>
            <p:spPr>
              <a:xfrm>
                <a:off x="726410" y="1486451"/>
                <a:ext cx="8412175" cy="1114408"/>
              </a:xfrm>
              <a:prstGeom prst="rect">
                <a:avLst/>
              </a:prstGeom>
              <a:blipFill>
                <a:blip r:embed="rId4"/>
                <a:stretch>
                  <a:fillRect/>
                </a:stretch>
              </a:blipFill>
              <a:ln>
                <a:noFill/>
              </a:ln>
            </p:spPr>
            <p:txBody>
              <a:bodyPr/>
              <a:lstStyle/>
              <a:p>
                <a:r>
                  <a:rPr lang="en-CA">
                    <a:noFill/>
                  </a:rPr>
                  <a:t> </a:t>
                </a:r>
              </a:p>
            </p:txBody>
          </p:sp>
        </mc:Fallback>
      </mc:AlternateContent>
      <p:sp>
        <p:nvSpPr>
          <p:cNvPr id="6" name="TextBox 5">
            <a:extLst>
              <a:ext uri="{FF2B5EF4-FFF2-40B4-BE49-F238E27FC236}">
                <a16:creationId xmlns:a16="http://schemas.microsoft.com/office/drawing/2014/main" id="{0438EFEB-2699-4D46-AC24-FF88DF10F32E}"/>
              </a:ext>
            </a:extLst>
          </p:cNvPr>
          <p:cNvSpPr txBox="1"/>
          <p:nvPr/>
        </p:nvSpPr>
        <p:spPr>
          <a:xfrm>
            <a:off x="-1" y="0"/>
            <a:ext cx="9586453" cy="1446550"/>
          </a:xfrm>
          <a:prstGeom prst="rect">
            <a:avLst/>
          </a:prstGeom>
          <a:noFill/>
        </p:spPr>
        <p:txBody>
          <a:bodyPr wrap="square">
            <a:spAutoFit/>
          </a:bodyPr>
          <a:lstStyle/>
          <a:p>
            <a:r>
              <a:rPr lang="en-US" sz="4800" dirty="0">
                <a:solidFill>
                  <a:srgbClr val="0070C0"/>
                </a:solidFill>
              </a:rPr>
              <a:t>Spacetime Separation Vector</a:t>
            </a:r>
          </a:p>
          <a:p>
            <a:r>
              <a:rPr lang="en-US" sz="4000" dirty="0">
                <a:solidFill>
                  <a:srgbClr val="0070C0"/>
                </a:solidFill>
              </a:rPr>
              <a:t>  (</a:t>
            </a:r>
            <a:r>
              <a:rPr lang="en-US" sz="4000" dirty="0" err="1">
                <a:solidFill>
                  <a:srgbClr val="0070C0"/>
                </a:solidFill>
              </a:rPr>
              <a:t>minkowski</a:t>
            </a:r>
            <a:r>
              <a:rPr lang="en-US" sz="4000" dirty="0">
                <a:solidFill>
                  <a:srgbClr val="0070C0"/>
                </a:solidFill>
              </a:rPr>
              <a:t>-position / 4-position)</a:t>
            </a:r>
          </a:p>
        </p:txBody>
      </p:sp>
      <p:sp>
        <p:nvSpPr>
          <p:cNvPr id="3" name="TextBox 2">
            <a:extLst>
              <a:ext uri="{FF2B5EF4-FFF2-40B4-BE49-F238E27FC236}">
                <a16:creationId xmlns:a16="http://schemas.microsoft.com/office/drawing/2014/main" id="{A4F3B59E-7968-490C-BC5F-07B253743461}"/>
              </a:ext>
            </a:extLst>
          </p:cNvPr>
          <p:cNvSpPr txBox="1"/>
          <p:nvPr/>
        </p:nvSpPr>
        <p:spPr>
          <a:xfrm>
            <a:off x="139146" y="3007175"/>
            <a:ext cx="7812158" cy="830997"/>
          </a:xfrm>
          <a:prstGeom prst="rect">
            <a:avLst/>
          </a:prstGeom>
          <a:noFill/>
        </p:spPr>
        <p:txBody>
          <a:bodyPr wrap="square">
            <a:spAutoFit/>
          </a:bodyPr>
          <a:lstStyle/>
          <a:p>
            <a:r>
              <a:rPr lang="en-US" sz="4800" dirty="0"/>
              <a:t>How to take time derivatives?</a:t>
            </a:r>
            <a:endParaRPr lang="en-US" sz="4000" dirty="0"/>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4703EEFC-7F07-42EF-9A4D-0EBB30603884}"/>
                  </a:ext>
                </a:extLst>
              </p:cNvPr>
              <p:cNvSpPr txBox="1"/>
              <p:nvPr/>
            </p:nvSpPr>
            <p:spPr>
              <a:xfrm>
                <a:off x="1424184" y="4085376"/>
                <a:ext cx="997972" cy="1865511"/>
              </a:xfrm>
              <a:prstGeom prst="rect">
                <a:avLst/>
              </a:prstGeom>
              <a:noFill/>
              <a:ln>
                <a:noFill/>
              </a:ln>
            </p:spPr>
            <p:txBody>
              <a:bodyPr wrap="square" rtlCol="0">
                <a:spAutoFit/>
              </a:bodyPr>
              <a:lstStyle/>
              <a:p>
                <a14:m>
                  <m:oMath xmlns:m="http://schemas.openxmlformats.org/officeDocument/2006/math">
                    <m:f>
                      <m:fPr>
                        <m:ctrlPr>
                          <a:rPr lang="en-US" sz="8000" b="0" i="1" smtClean="0">
                            <a:solidFill>
                              <a:schemeClr val="tx1"/>
                            </a:solidFill>
                            <a:latin typeface="Cambria Math" panose="02040503050406030204" pitchFamily="18" charset="0"/>
                          </a:rPr>
                        </m:ctrlPr>
                      </m:fPr>
                      <m:num>
                        <m:r>
                          <a:rPr lang="en-US" sz="8000" b="0" i="1" smtClean="0">
                            <a:solidFill>
                              <a:schemeClr val="tx1"/>
                            </a:solidFill>
                            <a:latin typeface="Cambria Math" panose="02040503050406030204" pitchFamily="18" charset="0"/>
                          </a:rPr>
                          <m:t>𝑑</m:t>
                        </m:r>
                      </m:num>
                      <m:den>
                        <m:r>
                          <a:rPr lang="en-US" sz="8000" b="0" i="1" smtClean="0">
                            <a:solidFill>
                              <a:schemeClr val="tx1"/>
                            </a:solidFill>
                            <a:latin typeface="Cambria Math" panose="02040503050406030204" pitchFamily="18" charset="0"/>
                          </a:rPr>
                          <m:t>𝑑</m:t>
                        </m:r>
                        <m:r>
                          <a:rPr lang="en-US" sz="8000" b="0" i="1" smtClean="0">
                            <a:solidFill>
                              <a:srgbClr val="FFC000"/>
                            </a:solidFill>
                            <a:latin typeface="Cambria Math" panose="02040503050406030204" pitchFamily="18" charset="0"/>
                          </a:rPr>
                          <m:t>𝜏</m:t>
                        </m:r>
                      </m:den>
                    </m:f>
                  </m:oMath>
                </a14:m>
                <a:r>
                  <a:rPr lang="en-CA" sz="8000" dirty="0">
                    <a:solidFill>
                      <a:schemeClr val="tx1"/>
                    </a:solidFill>
                  </a:rPr>
                  <a:t> </a:t>
                </a:r>
              </a:p>
            </p:txBody>
          </p:sp>
        </mc:Choice>
        <mc:Fallback xmlns="">
          <p:sp>
            <p:nvSpPr>
              <p:cNvPr id="17" name="TextBox 16">
                <a:extLst>
                  <a:ext uri="{FF2B5EF4-FFF2-40B4-BE49-F238E27FC236}">
                    <a16:creationId xmlns:a16="http://schemas.microsoft.com/office/drawing/2014/main" id="{4703EEFC-7F07-42EF-9A4D-0EBB30603884}"/>
                  </a:ext>
                </a:extLst>
              </p:cNvPr>
              <p:cNvSpPr txBox="1">
                <a:spLocks noRot="1" noChangeAspect="1" noMove="1" noResize="1" noEditPoints="1" noAdjustHandles="1" noChangeArrowheads="1" noChangeShapeType="1" noTextEdit="1"/>
              </p:cNvSpPr>
              <p:nvPr/>
            </p:nvSpPr>
            <p:spPr>
              <a:xfrm>
                <a:off x="1424184" y="4085376"/>
                <a:ext cx="997972" cy="1865511"/>
              </a:xfrm>
              <a:prstGeom prst="rect">
                <a:avLst/>
              </a:prstGeom>
              <a:blipFill>
                <a:blip r:embed="rId5"/>
                <a:stretch>
                  <a:fillRect/>
                </a:stretch>
              </a:blipFill>
              <a:ln>
                <a:no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46A497BD-36D2-4EF6-B4F6-D923889189EC}"/>
                  </a:ext>
                </a:extLst>
              </p:cNvPr>
              <p:cNvSpPr txBox="1"/>
              <p:nvPr/>
            </p:nvSpPr>
            <p:spPr>
              <a:xfrm>
                <a:off x="3477839" y="4301681"/>
                <a:ext cx="7413522" cy="1569660"/>
              </a:xfrm>
              <a:prstGeom prst="rect">
                <a:avLst/>
              </a:prstGeom>
              <a:noFill/>
              <a:ln>
                <a:noFill/>
              </a:ln>
            </p:spPr>
            <p:txBody>
              <a:bodyPr wrap="square" rtlCol="0">
                <a:spAutoFit/>
              </a:bodyPr>
              <a:lstStyle/>
              <a:p>
                <a:r>
                  <a:rPr lang="en-US" sz="4800" dirty="0">
                    <a:solidFill>
                      <a:schemeClr val="tx1"/>
                    </a:solidFill>
                  </a:rPr>
                  <a:t>Proper time </a:t>
                </a:r>
                <a14:m>
                  <m:oMath xmlns:m="http://schemas.openxmlformats.org/officeDocument/2006/math">
                    <m:r>
                      <a:rPr lang="en-US" sz="4800" b="0" i="1" smtClean="0">
                        <a:solidFill>
                          <a:srgbClr val="FFC000"/>
                        </a:solidFill>
                        <a:latin typeface="Cambria Math" panose="02040503050406030204" pitchFamily="18" charset="0"/>
                      </a:rPr>
                      <m:t>𝜏</m:t>
                    </m:r>
                  </m:oMath>
                </a14:m>
                <a:r>
                  <a:rPr lang="en-US" sz="4800" dirty="0">
                    <a:solidFill>
                      <a:schemeClr val="tx1"/>
                    </a:solidFill>
                  </a:rPr>
                  <a:t> </a:t>
                </a:r>
                <a:r>
                  <a:rPr lang="en-US" sz="4800" dirty="0"/>
                  <a:t>of a vector is invariant in all frames.</a:t>
                </a:r>
                <a:endParaRPr lang="en-CA" sz="4800" dirty="0">
                  <a:solidFill>
                    <a:schemeClr val="tx1"/>
                  </a:solidFill>
                </a:endParaRPr>
              </a:p>
            </p:txBody>
          </p:sp>
        </mc:Choice>
        <mc:Fallback xmlns="">
          <p:sp>
            <p:nvSpPr>
              <p:cNvPr id="19" name="TextBox 18">
                <a:extLst>
                  <a:ext uri="{FF2B5EF4-FFF2-40B4-BE49-F238E27FC236}">
                    <a16:creationId xmlns:a16="http://schemas.microsoft.com/office/drawing/2014/main" id="{46A497BD-36D2-4EF6-B4F6-D923889189EC}"/>
                  </a:ext>
                </a:extLst>
              </p:cNvPr>
              <p:cNvSpPr txBox="1">
                <a:spLocks noRot="1" noChangeAspect="1" noMove="1" noResize="1" noEditPoints="1" noAdjustHandles="1" noChangeArrowheads="1" noChangeShapeType="1" noTextEdit="1"/>
              </p:cNvSpPr>
              <p:nvPr/>
            </p:nvSpPr>
            <p:spPr>
              <a:xfrm>
                <a:off x="3477839" y="4301681"/>
                <a:ext cx="7413522" cy="1569660"/>
              </a:xfrm>
              <a:prstGeom prst="rect">
                <a:avLst/>
              </a:prstGeom>
              <a:blipFill>
                <a:blip r:embed="rId6"/>
                <a:stretch>
                  <a:fillRect l="-3783" t="-8560" b="-20233"/>
                </a:stretch>
              </a:blipFill>
              <a:ln>
                <a:noFill/>
              </a:ln>
            </p:spPr>
            <p:txBody>
              <a:bodyPr/>
              <a:lstStyle/>
              <a:p>
                <a:r>
                  <a:rPr lang="en-CA">
                    <a:noFill/>
                  </a:rPr>
                  <a:t> </a:t>
                </a:r>
              </a:p>
            </p:txBody>
          </p:sp>
        </mc:Fallback>
      </mc:AlternateContent>
      <mc:AlternateContent xmlns:mc="http://schemas.openxmlformats.org/markup-compatibility/2006" xmlns:p14="http://schemas.microsoft.com/office/powerpoint/2010/main" xmlns:iact="http://schemas.microsoft.com/office/powerpoint/2014/inkAction">
        <mc:Choice Requires="p14 iact">
          <p:contentPart p14:bwMode="auto" r:id="rId7">
            <p14:nvContentPartPr>
              <p14:cNvPr id="2" name="Ink 1">
                <a:extLst>
                  <a:ext uri="{FF2B5EF4-FFF2-40B4-BE49-F238E27FC236}">
                    <a16:creationId xmlns:a16="http://schemas.microsoft.com/office/drawing/2014/main" id="{EF38CF62-E0AE-470F-B714-79ED186AD2C8}"/>
                  </a:ext>
                </a:extLst>
              </p14:cNvPr>
              <p14:cNvContentPartPr/>
              <p14:nvPr>
                <p:extLst>
                  <p:ext uri="{42D2F446-02D8-4167-A562-619A0277C38B}">
                    <p15:isNarration xmlns:p15="http://schemas.microsoft.com/office/powerpoint/2012/main" val="1"/>
                  </p:ext>
                </p:extLst>
              </p14:nvPr>
            </p14:nvContentPartPr>
            <p14:xfrm>
              <a:off x="2124360" y="2423160"/>
              <a:ext cx="6196680" cy="193320"/>
            </p14:xfrm>
          </p:contentPart>
        </mc:Choice>
        <mc:Fallback xmlns="">
          <p:pic>
            <p:nvPicPr>
              <p:cNvPr id="2" name="Ink 1">
                <a:extLst>
                  <a:ext uri="{FF2B5EF4-FFF2-40B4-BE49-F238E27FC236}">
                    <a16:creationId xmlns:a16="http://schemas.microsoft.com/office/drawing/2014/main" id="{EF38CF62-E0AE-470F-B714-79ED186AD2C8}"/>
                  </a:ext>
                </a:extLst>
              </p:cNvPr>
              <p:cNvPicPr>
                <a:picLocks noGrp="1" noRot="1" noChangeAspect="1" noMove="1" noResize="1" noEditPoints="1" noAdjustHandles="1" noChangeArrowheads="1" noChangeShapeType="1"/>
              </p:cNvPicPr>
              <p:nvPr/>
            </p:nvPicPr>
            <p:blipFill>
              <a:blip r:embed="rId8"/>
              <a:stretch>
                <a:fillRect/>
              </a:stretch>
            </p:blipFill>
            <p:spPr>
              <a:xfrm>
                <a:off x="2115000" y="2413800"/>
                <a:ext cx="6215400" cy="212040"/>
              </a:xfrm>
              <a:prstGeom prst="rect">
                <a:avLst/>
              </a:prstGeom>
            </p:spPr>
          </p:pic>
        </mc:Fallback>
      </mc:AlternateContent>
    </p:spTree>
    <p:custDataLst>
      <p:tags r:id="rId1"/>
    </p:custDataLst>
    <p:extLst>
      <p:ext uri="{BB962C8B-B14F-4D97-AF65-F5344CB8AC3E}">
        <p14:creationId xmlns:p14="http://schemas.microsoft.com/office/powerpoint/2010/main" val="1699227168"/>
      </p:ext>
    </p:extLst>
  </p:cSld>
  <p:clrMapOvr>
    <a:masterClrMapping/>
  </p:clrMapOvr>
  <mc:AlternateContent xmlns:mc="http://schemas.openxmlformats.org/markup-compatibility/2006" xmlns:p14="http://schemas.microsoft.com/office/powerpoint/2010/main">
    <mc:Choice Requires="p14">
      <p:transition spd="slow" p14:dur="2000" advTm="27183"/>
    </mc:Choice>
    <mc:Fallback xmlns="">
      <p:transition spd="slow" advTm="2718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cmd type="call" cmd="playFrom(0.0)">
                                      <p:cBhvr>
                                        <p:cTn id="7" dur="1" fill="hold"/>
                                        <p:tgtEl>
                                          <p:spTgt spid="2"/>
                                        </p:tgtEl>
                                      </p:cBhvr>
                                    </p:cmd>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3"/>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9"/>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3" grpId="0"/>
      <p:bldP spid="17" grpId="0"/>
      <p:bldP spid="19" grpId="0"/>
    </p:bldLst>
  </p:timing>
</p:sld>
</file>

<file path=ppt/tags/tag1.xml><?xml version="1.0" encoding="utf-8"?>
<p:tagLst xmlns:a="http://schemas.openxmlformats.org/drawingml/2006/main" xmlns:r="http://schemas.openxmlformats.org/officeDocument/2006/relationships" xmlns:p="http://schemas.openxmlformats.org/presentationml/2006/main">
  <p:tag name="TIMING" val="|3.3|1.4|1.8|1.9|1.7|4.9|12.5"/>
</p:tagLst>
</file>

<file path=ppt/tags/tag10.xml><?xml version="1.0" encoding="utf-8"?>
<p:tagLst xmlns:a="http://schemas.openxmlformats.org/drawingml/2006/main" xmlns:r="http://schemas.openxmlformats.org/officeDocument/2006/relationships" xmlns:p="http://schemas.openxmlformats.org/presentationml/2006/main">
  <p:tag name="TIMING" val="|0.9|4.7|7.7|2.3|1.8|6.8"/>
</p:tagLst>
</file>

<file path=ppt/tags/tag11.xml><?xml version="1.0" encoding="utf-8"?>
<p:tagLst xmlns:a="http://schemas.openxmlformats.org/drawingml/2006/main" xmlns:r="http://schemas.openxmlformats.org/officeDocument/2006/relationships" xmlns:p="http://schemas.openxmlformats.org/presentationml/2006/main">
  <p:tag name="TIMING" val="|0.4|2.7|1.5"/>
</p:tagLst>
</file>

<file path=ppt/tags/tag12.xml><?xml version="1.0" encoding="utf-8"?>
<p:tagLst xmlns:a="http://schemas.openxmlformats.org/drawingml/2006/main" xmlns:r="http://schemas.openxmlformats.org/officeDocument/2006/relationships" xmlns:p="http://schemas.openxmlformats.org/presentationml/2006/main">
  <p:tag name="TIMING" val="|0.6|2.3|1.7"/>
</p:tagLst>
</file>

<file path=ppt/tags/tag13.xml><?xml version="1.0" encoding="utf-8"?>
<p:tagLst xmlns:a="http://schemas.openxmlformats.org/drawingml/2006/main" xmlns:r="http://schemas.openxmlformats.org/officeDocument/2006/relationships" xmlns:p="http://schemas.openxmlformats.org/presentationml/2006/main">
  <p:tag name="TIMING" val="|1.7"/>
</p:tagLst>
</file>

<file path=ppt/tags/tag14.xml><?xml version="1.0" encoding="utf-8"?>
<p:tagLst xmlns:a="http://schemas.openxmlformats.org/drawingml/2006/main" xmlns:r="http://schemas.openxmlformats.org/officeDocument/2006/relationships" xmlns:p="http://schemas.openxmlformats.org/presentationml/2006/main">
  <p:tag name="TIMING" val="|0.5|1.3|7.6|8.8|3.6|0.9|15.6|3.4|12.9|2.7|3.1"/>
</p:tagLst>
</file>

<file path=ppt/tags/tag15.xml><?xml version="1.0" encoding="utf-8"?>
<p:tagLst xmlns:a="http://schemas.openxmlformats.org/drawingml/2006/main" xmlns:r="http://schemas.openxmlformats.org/officeDocument/2006/relationships" xmlns:p="http://schemas.openxmlformats.org/presentationml/2006/main">
  <p:tag name="TIMING" val="|1|3|7.8|3.1|5.7"/>
</p:tagLst>
</file>

<file path=ppt/tags/tag16.xml><?xml version="1.0" encoding="utf-8"?>
<p:tagLst xmlns:a="http://schemas.openxmlformats.org/drawingml/2006/main" xmlns:r="http://schemas.openxmlformats.org/officeDocument/2006/relationships" xmlns:p="http://schemas.openxmlformats.org/presentationml/2006/main">
  <p:tag name="TIMING" val="|0.5|2.3|3.8|8"/>
</p:tagLst>
</file>

<file path=ppt/tags/tag17.xml><?xml version="1.0" encoding="utf-8"?>
<p:tagLst xmlns:a="http://schemas.openxmlformats.org/drawingml/2006/main" xmlns:r="http://schemas.openxmlformats.org/officeDocument/2006/relationships" xmlns:p="http://schemas.openxmlformats.org/presentationml/2006/main">
  <p:tag name="TIMING" val="|2.1|12.9|10"/>
</p:tagLst>
</file>

<file path=ppt/tags/tag18.xml><?xml version="1.0" encoding="utf-8"?>
<p:tagLst xmlns:a="http://schemas.openxmlformats.org/drawingml/2006/main" xmlns:r="http://schemas.openxmlformats.org/officeDocument/2006/relationships" xmlns:p="http://schemas.openxmlformats.org/presentationml/2006/main">
  <p:tag name="TIMING" val="|0.4|2.9|6.8|1.3|1.7|0.7|0.9"/>
</p:tagLst>
</file>

<file path=ppt/tags/tag19.xml><?xml version="1.0" encoding="utf-8"?>
<p:tagLst xmlns:a="http://schemas.openxmlformats.org/drawingml/2006/main" xmlns:r="http://schemas.openxmlformats.org/officeDocument/2006/relationships" xmlns:p="http://schemas.openxmlformats.org/presentationml/2006/main">
  <p:tag name="TIMING" val="|0.4|2.9|6.8|1.3|1.7|0.7|0.9"/>
</p:tagLst>
</file>

<file path=ppt/tags/tag2.xml><?xml version="1.0" encoding="utf-8"?>
<p:tagLst xmlns:a="http://schemas.openxmlformats.org/drawingml/2006/main" xmlns:r="http://schemas.openxmlformats.org/officeDocument/2006/relationships" xmlns:p="http://schemas.openxmlformats.org/presentationml/2006/main">
  <p:tag name="TIMING" val="|5.5|0.5|0.4|0.5|0.6|3.3|4.5|4.1|5"/>
</p:tagLst>
</file>

<file path=ppt/tags/tag20.xml><?xml version="1.0" encoding="utf-8"?>
<p:tagLst xmlns:a="http://schemas.openxmlformats.org/drawingml/2006/main" xmlns:r="http://schemas.openxmlformats.org/officeDocument/2006/relationships" xmlns:p="http://schemas.openxmlformats.org/presentationml/2006/main">
  <p:tag name="TIMING" val="|0.4|2.9|6.8|1.3|1.7|0.7|0.9"/>
</p:tagLst>
</file>

<file path=ppt/tags/tag21.xml><?xml version="1.0" encoding="utf-8"?>
<p:tagLst xmlns:a="http://schemas.openxmlformats.org/drawingml/2006/main" xmlns:r="http://schemas.openxmlformats.org/officeDocument/2006/relationships" xmlns:p="http://schemas.openxmlformats.org/presentationml/2006/main">
  <p:tag name="TIMING" val="|2.4|2.3"/>
</p:tagLst>
</file>

<file path=ppt/tags/tag22.xml><?xml version="1.0" encoding="utf-8"?>
<p:tagLst xmlns:a="http://schemas.openxmlformats.org/drawingml/2006/main" xmlns:r="http://schemas.openxmlformats.org/officeDocument/2006/relationships" xmlns:p="http://schemas.openxmlformats.org/presentationml/2006/main">
  <p:tag name="TIMING" val="|5.2|3.2"/>
</p:tagLst>
</file>

<file path=ppt/tags/tag23.xml><?xml version="1.0" encoding="utf-8"?>
<p:tagLst xmlns:a="http://schemas.openxmlformats.org/drawingml/2006/main" xmlns:r="http://schemas.openxmlformats.org/officeDocument/2006/relationships" xmlns:p="http://schemas.openxmlformats.org/presentationml/2006/main">
  <p:tag name="TIMING" val="|3|0.9|3.5|1.6|3|7.9|9.1|11.6|4.9"/>
</p:tagLst>
</file>

<file path=ppt/tags/tag24.xml><?xml version="1.0" encoding="utf-8"?>
<p:tagLst xmlns:a="http://schemas.openxmlformats.org/drawingml/2006/main" xmlns:r="http://schemas.openxmlformats.org/officeDocument/2006/relationships" xmlns:p="http://schemas.openxmlformats.org/presentationml/2006/main">
  <p:tag name="TIMING" val="|2|2.6|1.6|2.1|6.1|7.3"/>
</p:tagLst>
</file>

<file path=ppt/tags/tag25.xml><?xml version="1.0" encoding="utf-8"?>
<p:tagLst xmlns:a="http://schemas.openxmlformats.org/drawingml/2006/main" xmlns:r="http://schemas.openxmlformats.org/officeDocument/2006/relationships" xmlns:p="http://schemas.openxmlformats.org/presentationml/2006/main">
  <p:tag name="TIMING" val="|0.1|1.7|0.6|12.6|4.2"/>
</p:tagLst>
</file>

<file path=ppt/tags/tag26.xml><?xml version="1.0" encoding="utf-8"?>
<p:tagLst xmlns:a="http://schemas.openxmlformats.org/drawingml/2006/main" xmlns:r="http://schemas.openxmlformats.org/officeDocument/2006/relationships" xmlns:p="http://schemas.openxmlformats.org/presentationml/2006/main">
  <p:tag name="TIMING" val="|1.2|2.2|32.1|1|3|1.3|1|2|2.3|1"/>
</p:tagLst>
</file>

<file path=ppt/tags/tag27.xml><?xml version="1.0" encoding="utf-8"?>
<p:tagLst xmlns:a="http://schemas.openxmlformats.org/drawingml/2006/main" xmlns:r="http://schemas.openxmlformats.org/officeDocument/2006/relationships" xmlns:p="http://schemas.openxmlformats.org/presentationml/2006/main">
  <p:tag name="TIMING" val="|1.5|2.9|1.4|2.6|6.3"/>
</p:tagLst>
</file>

<file path=ppt/tags/tag28.xml><?xml version="1.0" encoding="utf-8"?>
<p:tagLst xmlns:a="http://schemas.openxmlformats.org/drawingml/2006/main" xmlns:r="http://schemas.openxmlformats.org/officeDocument/2006/relationships" xmlns:p="http://schemas.openxmlformats.org/presentationml/2006/main">
  <p:tag name="TIMING" val="|1.5|5.6|6|6.5"/>
</p:tagLst>
</file>

<file path=ppt/tags/tag29.xml><?xml version="1.0" encoding="utf-8"?>
<p:tagLst xmlns:a="http://schemas.openxmlformats.org/drawingml/2006/main" xmlns:r="http://schemas.openxmlformats.org/officeDocument/2006/relationships" xmlns:p="http://schemas.openxmlformats.org/presentationml/2006/main">
  <p:tag name="TIMING" val="|0.6|0.9|3.8|1.1|13.6|1.3|13.3"/>
</p:tagLst>
</file>

<file path=ppt/tags/tag3.xml><?xml version="1.0" encoding="utf-8"?>
<p:tagLst xmlns:a="http://schemas.openxmlformats.org/drawingml/2006/main" xmlns:r="http://schemas.openxmlformats.org/officeDocument/2006/relationships" xmlns:p="http://schemas.openxmlformats.org/presentationml/2006/main">
  <p:tag name="TIMING" val="|10.6|1.4|5.1|1.4|5|0.8|3.1|1.5|3.9|0.6|13.4|3|2.3|2"/>
</p:tagLst>
</file>

<file path=ppt/tags/tag30.xml><?xml version="1.0" encoding="utf-8"?>
<p:tagLst xmlns:a="http://schemas.openxmlformats.org/drawingml/2006/main" xmlns:r="http://schemas.openxmlformats.org/officeDocument/2006/relationships" xmlns:p="http://schemas.openxmlformats.org/presentationml/2006/main">
  <p:tag name="TIMING" val="|0.9|12.7|5.5|2.5|8.2"/>
</p:tagLst>
</file>

<file path=ppt/tags/tag31.xml><?xml version="1.0" encoding="utf-8"?>
<p:tagLst xmlns:a="http://schemas.openxmlformats.org/drawingml/2006/main" xmlns:r="http://schemas.openxmlformats.org/officeDocument/2006/relationships" xmlns:p="http://schemas.openxmlformats.org/presentationml/2006/main">
  <p:tag name="TIMING" val="|1.7|1.5|4.9"/>
</p:tagLst>
</file>

<file path=ppt/tags/tag32.xml><?xml version="1.0" encoding="utf-8"?>
<p:tagLst xmlns:a="http://schemas.openxmlformats.org/drawingml/2006/main" xmlns:r="http://schemas.openxmlformats.org/officeDocument/2006/relationships" xmlns:p="http://schemas.openxmlformats.org/presentationml/2006/main">
  <p:tag name="TIMING" val="|3.6|1.7|1.7"/>
</p:tagLst>
</file>

<file path=ppt/tags/tag33.xml><?xml version="1.0" encoding="utf-8"?>
<p:tagLst xmlns:a="http://schemas.openxmlformats.org/drawingml/2006/main" xmlns:r="http://schemas.openxmlformats.org/officeDocument/2006/relationships" xmlns:p="http://schemas.openxmlformats.org/presentationml/2006/main">
  <p:tag name="TIMING" val="|1.7"/>
</p:tagLst>
</file>

<file path=ppt/tags/tag34.xml><?xml version="1.0" encoding="utf-8"?>
<p:tagLst xmlns:a="http://schemas.openxmlformats.org/drawingml/2006/main" xmlns:r="http://schemas.openxmlformats.org/officeDocument/2006/relationships" xmlns:p="http://schemas.openxmlformats.org/presentationml/2006/main">
  <p:tag name="TIMING" val="|0.9"/>
</p:tagLst>
</file>

<file path=ppt/tags/tag35.xml><?xml version="1.0" encoding="utf-8"?>
<p:tagLst xmlns:a="http://schemas.openxmlformats.org/drawingml/2006/main" xmlns:r="http://schemas.openxmlformats.org/officeDocument/2006/relationships" xmlns:p="http://schemas.openxmlformats.org/presentationml/2006/main">
  <p:tag name="TIMING" val="|1|1.8|0.4|0.4|0.6|5.9"/>
</p:tagLst>
</file>

<file path=ppt/tags/tag36.xml><?xml version="1.0" encoding="utf-8"?>
<p:tagLst xmlns:a="http://schemas.openxmlformats.org/drawingml/2006/main" xmlns:r="http://schemas.openxmlformats.org/officeDocument/2006/relationships" xmlns:p="http://schemas.openxmlformats.org/presentationml/2006/main">
  <p:tag name="TIMING" val="|9.6|1.4|6.2"/>
</p:tagLst>
</file>

<file path=ppt/tags/tag37.xml><?xml version="1.0" encoding="utf-8"?>
<p:tagLst xmlns:a="http://schemas.openxmlformats.org/drawingml/2006/main" xmlns:r="http://schemas.openxmlformats.org/officeDocument/2006/relationships" xmlns:p="http://schemas.openxmlformats.org/presentationml/2006/main">
  <p:tag name="TIMING" val="|1.4|3.7|2.1|2.9|5.3|4.5"/>
</p:tagLst>
</file>

<file path=ppt/tags/tag38.xml><?xml version="1.0" encoding="utf-8"?>
<p:tagLst xmlns:a="http://schemas.openxmlformats.org/drawingml/2006/main" xmlns:r="http://schemas.openxmlformats.org/officeDocument/2006/relationships" xmlns:p="http://schemas.openxmlformats.org/presentationml/2006/main">
  <p:tag name="TIMING" val="|4.5|4.9"/>
</p:tagLst>
</file>

<file path=ppt/tags/tag39.xml><?xml version="1.0" encoding="utf-8"?>
<p:tagLst xmlns:a="http://schemas.openxmlformats.org/drawingml/2006/main" xmlns:r="http://schemas.openxmlformats.org/officeDocument/2006/relationships" xmlns:p="http://schemas.openxmlformats.org/presentationml/2006/main">
  <p:tag name="TIMING" val="|0.2|7.3|3.2|9.5"/>
</p:tagLst>
</file>

<file path=ppt/tags/tag4.xml><?xml version="1.0" encoding="utf-8"?>
<p:tagLst xmlns:a="http://schemas.openxmlformats.org/drawingml/2006/main" xmlns:r="http://schemas.openxmlformats.org/officeDocument/2006/relationships" xmlns:p="http://schemas.openxmlformats.org/presentationml/2006/main">
  <p:tag name="TIMING" val="|1|2.7|2.5|5.6|6.5"/>
</p:tagLst>
</file>

<file path=ppt/tags/tag40.xml><?xml version="1.0" encoding="utf-8"?>
<p:tagLst xmlns:a="http://schemas.openxmlformats.org/drawingml/2006/main" xmlns:r="http://schemas.openxmlformats.org/officeDocument/2006/relationships" xmlns:p="http://schemas.openxmlformats.org/presentationml/2006/main">
  <p:tag name="TIMING" val="|1.3|7.5|6.8"/>
</p:tagLst>
</file>

<file path=ppt/tags/tag41.xml><?xml version="1.0" encoding="utf-8"?>
<p:tagLst xmlns:a="http://schemas.openxmlformats.org/drawingml/2006/main" xmlns:r="http://schemas.openxmlformats.org/officeDocument/2006/relationships" xmlns:p="http://schemas.openxmlformats.org/presentationml/2006/main">
  <p:tag name="TIMING" val="|1.4|2.8|9.3"/>
</p:tagLst>
</file>

<file path=ppt/tags/tag42.xml><?xml version="1.0" encoding="utf-8"?>
<p:tagLst xmlns:a="http://schemas.openxmlformats.org/drawingml/2006/main" xmlns:r="http://schemas.openxmlformats.org/officeDocument/2006/relationships" xmlns:p="http://schemas.openxmlformats.org/presentationml/2006/main">
  <p:tag name="TIMING" val="|2.1|0.8|2.2|1.9"/>
</p:tagLst>
</file>

<file path=ppt/tags/tag43.xml><?xml version="1.0" encoding="utf-8"?>
<p:tagLst xmlns:a="http://schemas.openxmlformats.org/drawingml/2006/main" xmlns:r="http://schemas.openxmlformats.org/officeDocument/2006/relationships" xmlns:p="http://schemas.openxmlformats.org/presentationml/2006/main">
  <p:tag name="TIMING" val="|1.4|6.9|2.4|1.4|1.1"/>
</p:tagLst>
</file>

<file path=ppt/tags/tag44.xml><?xml version="1.0" encoding="utf-8"?>
<p:tagLst xmlns:a="http://schemas.openxmlformats.org/drawingml/2006/main" xmlns:r="http://schemas.openxmlformats.org/officeDocument/2006/relationships" xmlns:p="http://schemas.openxmlformats.org/presentationml/2006/main">
  <p:tag name="TIMING" val="|2.1|0.8|2.2|1.9"/>
</p:tagLst>
</file>

<file path=ppt/tags/tag45.xml><?xml version="1.0" encoding="utf-8"?>
<p:tagLst xmlns:a="http://schemas.openxmlformats.org/drawingml/2006/main" xmlns:r="http://schemas.openxmlformats.org/officeDocument/2006/relationships" xmlns:p="http://schemas.openxmlformats.org/presentationml/2006/main">
  <p:tag name="TIMING" val="|3.2|1.4|1.2|1.1|1|1.1|1.3"/>
</p:tagLst>
</file>

<file path=ppt/tags/tag46.xml><?xml version="1.0" encoding="utf-8"?>
<p:tagLst xmlns:a="http://schemas.openxmlformats.org/drawingml/2006/main" xmlns:r="http://schemas.openxmlformats.org/officeDocument/2006/relationships" xmlns:p="http://schemas.openxmlformats.org/presentationml/2006/main">
  <p:tag name="TIMING" val="|0.3"/>
</p:tagLst>
</file>

<file path=ppt/tags/tag47.xml><?xml version="1.0" encoding="utf-8"?>
<p:tagLst xmlns:a="http://schemas.openxmlformats.org/drawingml/2006/main" xmlns:r="http://schemas.openxmlformats.org/officeDocument/2006/relationships" xmlns:p="http://schemas.openxmlformats.org/presentationml/2006/main">
  <p:tag name="TIMING" val="|1.1|1|3.6|7.7|7.4"/>
</p:tagLst>
</file>

<file path=ppt/tags/tag48.xml><?xml version="1.0" encoding="utf-8"?>
<p:tagLst xmlns:a="http://schemas.openxmlformats.org/drawingml/2006/main" xmlns:r="http://schemas.openxmlformats.org/officeDocument/2006/relationships" xmlns:p="http://schemas.openxmlformats.org/presentationml/2006/main">
  <p:tag name="TIMING" val="|1.1|4.1|2.9|9.1|34.2"/>
</p:tagLst>
</file>

<file path=ppt/tags/tag49.xml><?xml version="1.0" encoding="utf-8"?>
<p:tagLst xmlns:a="http://schemas.openxmlformats.org/drawingml/2006/main" xmlns:r="http://schemas.openxmlformats.org/officeDocument/2006/relationships" xmlns:p="http://schemas.openxmlformats.org/presentationml/2006/main">
  <p:tag name="TIMING" val="|1.5|4.7|4.8"/>
</p:tagLst>
</file>

<file path=ppt/tags/tag5.xml><?xml version="1.0" encoding="utf-8"?>
<p:tagLst xmlns:a="http://schemas.openxmlformats.org/drawingml/2006/main" xmlns:r="http://schemas.openxmlformats.org/officeDocument/2006/relationships" xmlns:p="http://schemas.openxmlformats.org/presentationml/2006/main">
  <p:tag name="TIMING" val="|9.5|6.2|5.3|4.5|6.8"/>
</p:tagLst>
</file>

<file path=ppt/tags/tag50.xml><?xml version="1.0" encoding="utf-8"?>
<p:tagLst xmlns:a="http://schemas.openxmlformats.org/drawingml/2006/main" xmlns:r="http://schemas.openxmlformats.org/officeDocument/2006/relationships" xmlns:p="http://schemas.openxmlformats.org/presentationml/2006/main">
  <p:tag name="TIMING" val="|1.8|1.6|1.8|2.2"/>
</p:tagLst>
</file>

<file path=ppt/tags/tag51.xml><?xml version="1.0" encoding="utf-8"?>
<p:tagLst xmlns:a="http://schemas.openxmlformats.org/drawingml/2006/main" xmlns:r="http://schemas.openxmlformats.org/officeDocument/2006/relationships" xmlns:p="http://schemas.openxmlformats.org/presentationml/2006/main">
  <p:tag name="TIMING" val="|1.2|3.1|6.9|3.5|4|22.6|12.4|4.7|5.8"/>
</p:tagLst>
</file>

<file path=ppt/tags/tag52.xml><?xml version="1.0" encoding="utf-8"?>
<p:tagLst xmlns:a="http://schemas.openxmlformats.org/drawingml/2006/main" xmlns:r="http://schemas.openxmlformats.org/officeDocument/2006/relationships" xmlns:p="http://schemas.openxmlformats.org/presentationml/2006/main">
  <p:tag name="TIMING" val="|2.6|4.1|6.1|11.3|2.8|2.3|2|2.9"/>
</p:tagLst>
</file>

<file path=ppt/tags/tag53.xml><?xml version="1.0" encoding="utf-8"?>
<p:tagLst xmlns:a="http://schemas.openxmlformats.org/drawingml/2006/main" xmlns:r="http://schemas.openxmlformats.org/officeDocument/2006/relationships" xmlns:p="http://schemas.openxmlformats.org/presentationml/2006/main">
  <p:tag name="TIMING" val="|7.6|6.4|1.1|1.3|1.2|1.5|1.1|6.7|4.9|5.3|1.4|0.9"/>
</p:tagLst>
</file>

<file path=ppt/tags/tag54.xml><?xml version="1.0" encoding="utf-8"?>
<p:tagLst xmlns:a="http://schemas.openxmlformats.org/drawingml/2006/main" xmlns:r="http://schemas.openxmlformats.org/officeDocument/2006/relationships" xmlns:p="http://schemas.openxmlformats.org/presentationml/2006/main">
  <p:tag name="TIMING" val="|4.8|2.2|3|2.3|5.1|2.6|14.4|9.2|9.6|4.6|0.9"/>
</p:tagLst>
</file>

<file path=ppt/tags/tag55.xml><?xml version="1.0" encoding="utf-8"?>
<p:tagLst xmlns:a="http://schemas.openxmlformats.org/drawingml/2006/main" xmlns:r="http://schemas.openxmlformats.org/officeDocument/2006/relationships" xmlns:p="http://schemas.openxmlformats.org/presentationml/2006/main">
  <p:tag name="TIMING" val="|4.9|1.8|1.2|1.6|0.7|0.6|0.6|2.7|1.7|0.5|1.2"/>
</p:tagLst>
</file>

<file path=ppt/tags/tag56.xml><?xml version="1.0" encoding="utf-8"?>
<p:tagLst xmlns:a="http://schemas.openxmlformats.org/drawingml/2006/main" xmlns:r="http://schemas.openxmlformats.org/officeDocument/2006/relationships" xmlns:p="http://schemas.openxmlformats.org/presentationml/2006/main">
  <p:tag name="TIMING" val="|1|0.8|6.3|3.3|3.9|1.9|12.4|5|5.1"/>
</p:tagLst>
</file>

<file path=ppt/tags/tag57.xml><?xml version="1.0" encoding="utf-8"?>
<p:tagLst xmlns:a="http://schemas.openxmlformats.org/drawingml/2006/main" xmlns:r="http://schemas.openxmlformats.org/officeDocument/2006/relationships" xmlns:p="http://schemas.openxmlformats.org/presentationml/2006/main">
  <p:tag name="TIMING" val="|0|0"/>
</p:tagLst>
</file>

<file path=ppt/tags/tag58.xml><?xml version="1.0" encoding="utf-8"?>
<p:tagLst xmlns:a="http://schemas.openxmlformats.org/drawingml/2006/main" xmlns:r="http://schemas.openxmlformats.org/officeDocument/2006/relationships" xmlns:p="http://schemas.openxmlformats.org/presentationml/2006/main">
  <p:tag name="TIMING" val="|1.7|6"/>
</p:tagLst>
</file>

<file path=ppt/tags/tag59.xml><?xml version="1.0" encoding="utf-8"?>
<p:tagLst xmlns:a="http://schemas.openxmlformats.org/drawingml/2006/main" xmlns:r="http://schemas.openxmlformats.org/officeDocument/2006/relationships" xmlns:p="http://schemas.openxmlformats.org/presentationml/2006/main">
  <p:tag name="TIMING" val="|1.8|3.1"/>
</p:tagLst>
</file>

<file path=ppt/tags/tag6.xml><?xml version="1.0" encoding="utf-8"?>
<p:tagLst xmlns:a="http://schemas.openxmlformats.org/drawingml/2006/main" xmlns:r="http://schemas.openxmlformats.org/officeDocument/2006/relationships" xmlns:p="http://schemas.openxmlformats.org/presentationml/2006/main">
  <p:tag name="TIMING" val="|5.2|0.9|1.2|0.9|0.4|0.8"/>
</p:tagLst>
</file>

<file path=ppt/tags/tag60.xml><?xml version="1.0" encoding="utf-8"?>
<p:tagLst xmlns:a="http://schemas.openxmlformats.org/drawingml/2006/main" xmlns:r="http://schemas.openxmlformats.org/officeDocument/2006/relationships" xmlns:p="http://schemas.openxmlformats.org/presentationml/2006/main">
  <p:tag name="TIMING" val="|1.1|6.8"/>
</p:tagLst>
</file>

<file path=ppt/tags/tag61.xml><?xml version="1.0" encoding="utf-8"?>
<p:tagLst xmlns:a="http://schemas.openxmlformats.org/drawingml/2006/main" xmlns:r="http://schemas.openxmlformats.org/officeDocument/2006/relationships" xmlns:p="http://schemas.openxmlformats.org/presentationml/2006/main">
  <p:tag name="TIMING" val="|2.7|1.2|3.4|2.7"/>
</p:tagLst>
</file>

<file path=ppt/tags/tag62.xml><?xml version="1.0" encoding="utf-8"?>
<p:tagLst xmlns:a="http://schemas.openxmlformats.org/drawingml/2006/main" xmlns:r="http://schemas.openxmlformats.org/officeDocument/2006/relationships" xmlns:p="http://schemas.openxmlformats.org/presentationml/2006/main">
  <p:tag name="TIMING" val="|2.4|3.4|1.4|3.3"/>
</p:tagLst>
</file>

<file path=ppt/tags/tag63.xml><?xml version="1.0" encoding="utf-8"?>
<p:tagLst xmlns:a="http://schemas.openxmlformats.org/drawingml/2006/main" xmlns:r="http://schemas.openxmlformats.org/officeDocument/2006/relationships" xmlns:p="http://schemas.openxmlformats.org/presentationml/2006/main">
  <p:tag name="TIMING" val="|1.9|1.2|1.2|1.8|2.4|0.8"/>
</p:tagLst>
</file>

<file path=ppt/tags/tag64.xml><?xml version="1.0" encoding="utf-8"?>
<p:tagLst xmlns:a="http://schemas.openxmlformats.org/drawingml/2006/main" xmlns:r="http://schemas.openxmlformats.org/officeDocument/2006/relationships" xmlns:p="http://schemas.openxmlformats.org/presentationml/2006/main">
  <p:tag name="TIMING" val="|1.5|1.9|7.4|1.8"/>
</p:tagLst>
</file>

<file path=ppt/tags/tag65.xml><?xml version="1.0" encoding="utf-8"?>
<p:tagLst xmlns:a="http://schemas.openxmlformats.org/drawingml/2006/main" xmlns:r="http://schemas.openxmlformats.org/officeDocument/2006/relationships" xmlns:p="http://schemas.openxmlformats.org/presentationml/2006/main">
  <p:tag name="TIMING" val="|1.4|2.2|1.9|3.8|1.2"/>
</p:tagLst>
</file>

<file path=ppt/tags/tag66.xml><?xml version="1.0" encoding="utf-8"?>
<p:tagLst xmlns:a="http://schemas.openxmlformats.org/drawingml/2006/main" xmlns:r="http://schemas.openxmlformats.org/officeDocument/2006/relationships" xmlns:p="http://schemas.openxmlformats.org/presentationml/2006/main">
  <p:tag name="TIMING" val="|1.1|2.9|2.5|0.5|0.5|0.5|2.6|2.7|0.7|2"/>
</p:tagLst>
</file>

<file path=ppt/tags/tag67.xml><?xml version="1.0" encoding="utf-8"?>
<p:tagLst xmlns:a="http://schemas.openxmlformats.org/drawingml/2006/main" xmlns:r="http://schemas.openxmlformats.org/officeDocument/2006/relationships" xmlns:p="http://schemas.openxmlformats.org/presentationml/2006/main">
  <p:tag name="TIMING" val="|1.3|1.9|1.5|2.7|2.1"/>
</p:tagLst>
</file>

<file path=ppt/tags/tag68.xml><?xml version="1.0" encoding="utf-8"?>
<p:tagLst xmlns:a="http://schemas.openxmlformats.org/drawingml/2006/main" xmlns:r="http://schemas.openxmlformats.org/officeDocument/2006/relationships" xmlns:p="http://schemas.openxmlformats.org/presentationml/2006/main">
  <p:tag name="TIMING" val="|1.3|4.2|3.3|2.8|10.4"/>
</p:tagLst>
</file>

<file path=ppt/tags/tag69.xml><?xml version="1.0" encoding="utf-8"?>
<p:tagLst xmlns:a="http://schemas.openxmlformats.org/drawingml/2006/main" xmlns:r="http://schemas.openxmlformats.org/officeDocument/2006/relationships" xmlns:p="http://schemas.openxmlformats.org/presentationml/2006/main">
  <p:tag name="TIMING" val="|2.2"/>
</p:tagLst>
</file>

<file path=ppt/tags/tag7.xml><?xml version="1.0" encoding="utf-8"?>
<p:tagLst xmlns:a="http://schemas.openxmlformats.org/drawingml/2006/main" xmlns:r="http://schemas.openxmlformats.org/officeDocument/2006/relationships" xmlns:p="http://schemas.openxmlformats.org/presentationml/2006/main">
  <p:tag name="TIMING" val="|2.1|1|2.1|0.7|1.4|-7.5|9.4|1.5"/>
</p:tagLst>
</file>

<file path=ppt/tags/tag70.xml><?xml version="1.0" encoding="utf-8"?>
<p:tagLst xmlns:a="http://schemas.openxmlformats.org/drawingml/2006/main" xmlns:r="http://schemas.openxmlformats.org/officeDocument/2006/relationships" xmlns:p="http://schemas.openxmlformats.org/presentationml/2006/main">
  <p:tag name="TIMING" val="|0.7|2.7|3.8|4.5|1.1|1.5|2.6|12.2"/>
</p:tagLst>
</file>

<file path=ppt/tags/tag71.xml><?xml version="1.0" encoding="utf-8"?>
<p:tagLst xmlns:a="http://schemas.openxmlformats.org/drawingml/2006/main" xmlns:r="http://schemas.openxmlformats.org/officeDocument/2006/relationships" xmlns:p="http://schemas.openxmlformats.org/presentationml/2006/main">
  <p:tag name="TIMING" val="|0.7|2.7|3.8|4.5|1.1|1.5|2.6|12.2"/>
</p:tagLst>
</file>

<file path=ppt/tags/tag72.xml><?xml version="1.0" encoding="utf-8"?>
<p:tagLst xmlns:a="http://schemas.openxmlformats.org/drawingml/2006/main" xmlns:r="http://schemas.openxmlformats.org/officeDocument/2006/relationships" xmlns:p="http://schemas.openxmlformats.org/presentationml/2006/main">
  <p:tag name="TIMING" val="|3.9|6.1|7.3"/>
</p:tagLst>
</file>

<file path=ppt/tags/tag73.xml><?xml version="1.0" encoding="utf-8"?>
<p:tagLst xmlns:a="http://schemas.openxmlformats.org/drawingml/2006/main" xmlns:r="http://schemas.openxmlformats.org/officeDocument/2006/relationships" xmlns:p="http://schemas.openxmlformats.org/presentationml/2006/main">
  <p:tag name="TIMING" val="|1.7|0.7|0.7|1.1|0.5|0.5"/>
</p:tagLst>
</file>

<file path=ppt/tags/tag74.xml><?xml version="1.0" encoding="utf-8"?>
<p:tagLst xmlns:a="http://schemas.openxmlformats.org/drawingml/2006/main" xmlns:r="http://schemas.openxmlformats.org/officeDocument/2006/relationships" xmlns:p="http://schemas.openxmlformats.org/presentationml/2006/main">
  <p:tag name="TIMING" val="|0.7|0.6|6.4|0.6|3.7|7.8|1.1|4.8|0.7|0.4"/>
</p:tagLst>
</file>

<file path=ppt/tags/tag75.xml><?xml version="1.0" encoding="utf-8"?>
<p:tagLst xmlns:a="http://schemas.openxmlformats.org/drawingml/2006/main" xmlns:r="http://schemas.openxmlformats.org/officeDocument/2006/relationships" xmlns:p="http://schemas.openxmlformats.org/presentationml/2006/main">
  <p:tag name="TIMING" val="|1.3|5.6|5|8.6"/>
</p:tagLst>
</file>

<file path=ppt/tags/tag76.xml><?xml version="1.0" encoding="utf-8"?>
<p:tagLst xmlns:a="http://schemas.openxmlformats.org/drawingml/2006/main" xmlns:r="http://schemas.openxmlformats.org/officeDocument/2006/relationships" xmlns:p="http://schemas.openxmlformats.org/presentationml/2006/main">
  <p:tag name="TIMING" val="|0.5|0.8|1.4|11.7|3.2|1.4|7.8"/>
</p:tagLst>
</file>

<file path=ppt/tags/tag77.xml><?xml version="1.0" encoding="utf-8"?>
<p:tagLst xmlns:a="http://schemas.openxmlformats.org/drawingml/2006/main" xmlns:r="http://schemas.openxmlformats.org/officeDocument/2006/relationships" xmlns:p="http://schemas.openxmlformats.org/presentationml/2006/main">
  <p:tag name="TIMING" val="|0.8|0.9|15.3"/>
</p:tagLst>
</file>

<file path=ppt/tags/tag78.xml><?xml version="1.0" encoding="utf-8"?>
<p:tagLst xmlns:a="http://schemas.openxmlformats.org/drawingml/2006/main" xmlns:r="http://schemas.openxmlformats.org/officeDocument/2006/relationships" xmlns:p="http://schemas.openxmlformats.org/presentationml/2006/main">
  <p:tag name="TIMING" val="|2.5"/>
</p:tagLst>
</file>

<file path=ppt/tags/tag79.xml><?xml version="1.0" encoding="utf-8"?>
<p:tagLst xmlns:a="http://schemas.openxmlformats.org/drawingml/2006/main" xmlns:r="http://schemas.openxmlformats.org/officeDocument/2006/relationships" xmlns:p="http://schemas.openxmlformats.org/presentationml/2006/main">
  <p:tag name="TIMING" val="|0.7|1|4|8|1.2|1.3|8.7|1.4|4.6|13|1|3.9|6.7|2|6.3"/>
</p:tagLst>
</file>

<file path=ppt/tags/tag8.xml><?xml version="1.0" encoding="utf-8"?>
<p:tagLst xmlns:a="http://schemas.openxmlformats.org/drawingml/2006/main" xmlns:r="http://schemas.openxmlformats.org/officeDocument/2006/relationships" xmlns:p="http://schemas.openxmlformats.org/presentationml/2006/main">
  <p:tag name="TIMING" val="|1.6|1.6|1.5|1.4"/>
</p:tagLst>
</file>

<file path=ppt/tags/tag80.xml><?xml version="1.0" encoding="utf-8"?>
<p:tagLst xmlns:a="http://schemas.openxmlformats.org/drawingml/2006/main" xmlns:r="http://schemas.openxmlformats.org/officeDocument/2006/relationships" xmlns:p="http://schemas.openxmlformats.org/presentationml/2006/main">
  <p:tag name="TIMING" val="|1.7|1|1.2|1.1|1.7"/>
</p:tagLst>
</file>

<file path=ppt/tags/tag81.xml><?xml version="1.0" encoding="utf-8"?>
<p:tagLst xmlns:a="http://schemas.openxmlformats.org/drawingml/2006/main" xmlns:r="http://schemas.openxmlformats.org/officeDocument/2006/relationships" xmlns:p="http://schemas.openxmlformats.org/presentationml/2006/main">
  <p:tag name="TIMING" val="|1.3|2.5|0.7|11.1|2.1"/>
</p:tagLst>
</file>

<file path=ppt/tags/tag82.xml><?xml version="1.0" encoding="utf-8"?>
<p:tagLst xmlns:a="http://schemas.openxmlformats.org/drawingml/2006/main" xmlns:r="http://schemas.openxmlformats.org/officeDocument/2006/relationships" xmlns:p="http://schemas.openxmlformats.org/presentationml/2006/main">
  <p:tag name="TIMING" val="|6.1|2.6"/>
</p:tagLst>
</file>

<file path=ppt/tags/tag83.xml><?xml version="1.0" encoding="utf-8"?>
<p:tagLst xmlns:a="http://schemas.openxmlformats.org/drawingml/2006/main" xmlns:r="http://schemas.openxmlformats.org/officeDocument/2006/relationships" xmlns:p="http://schemas.openxmlformats.org/presentationml/2006/main">
  <p:tag name="TIMING" val="|0.7|0.9|1.1|4.6"/>
</p:tagLst>
</file>

<file path=ppt/tags/tag9.xml><?xml version="1.0" encoding="utf-8"?>
<p:tagLst xmlns:a="http://schemas.openxmlformats.org/drawingml/2006/main" xmlns:r="http://schemas.openxmlformats.org/officeDocument/2006/relationships" xmlns:p="http://schemas.openxmlformats.org/presentationml/2006/main">
  <p:tag name="TIMING" val="|5|15.7|2.2"/>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33779</TotalTime>
  <Words>11117</Words>
  <Application>Microsoft Office PowerPoint</Application>
  <PresentationFormat>Widescreen</PresentationFormat>
  <Paragraphs>1087</Paragraphs>
  <Slides>85</Slides>
  <Notes>69</Notes>
  <HiddenSlides>1</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85</vt:i4>
      </vt:variant>
    </vt:vector>
  </HeadingPairs>
  <TitlesOfParts>
    <vt:vector size="90" baseType="lpstr">
      <vt:lpstr>Arial</vt:lpstr>
      <vt:lpstr>Calibri</vt:lpstr>
      <vt:lpstr>Calibri Light</vt:lpstr>
      <vt:lpstr>Cambria Math</vt:lpstr>
      <vt:lpstr>Office Theme</vt:lpstr>
      <vt:lpstr>Relativity 104: Special Relativity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is dt/dτ ?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Recall: Taylor Series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Relativity 104: Special Relativity</dc:title>
  <dc:creator>Chris D</dc:creator>
  <cp:lastModifiedBy>Chris D</cp:lastModifiedBy>
  <cp:revision>311</cp:revision>
  <dcterms:created xsi:type="dcterms:W3CDTF">2020-06-30T21:01:35Z</dcterms:created>
  <dcterms:modified xsi:type="dcterms:W3CDTF">2022-09-12T05:33:25Z</dcterms:modified>
</cp:coreProperties>
</file>